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1"/>
  </p:sldMasterIdLst>
  <p:notesMasterIdLst>
    <p:notesMasterId r:id="rId31"/>
  </p:notesMasterIdLst>
  <p:sldIdLst>
    <p:sldId id="256" r:id="rId2"/>
    <p:sldId id="257" r:id="rId3"/>
    <p:sldId id="258" r:id="rId4"/>
    <p:sldId id="282" r:id="rId5"/>
    <p:sldId id="259" r:id="rId6"/>
    <p:sldId id="262" r:id="rId7"/>
    <p:sldId id="260" r:id="rId8"/>
    <p:sldId id="261" r:id="rId9"/>
    <p:sldId id="263" r:id="rId10"/>
    <p:sldId id="264" r:id="rId11"/>
    <p:sldId id="265" r:id="rId12"/>
    <p:sldId id="266" r:id="rId13"/>
    <p:sldId id="267" r:id="rId14"/>
    <p:sldId id="268" r:id="rId15"/>
    <p:sldId id="283" r:id="rId16"/>
    <p:sldId id="269" r:id="rId17"/>
    <p:sldId id="270" r:id="rId18"/>
    <p:sldId id="271" r:id="rId19"/>
    <p:sldId id="284" r:id="rId20"/>
    <p:sldId id="285" r:id="rId21"/>
    <p:sldId id="286" r:id="rId22"/>
    <p:sldId id="287" r:id="rId23"/>
    <p:sldId id="275" r:id="rId24"/>
    <p:sldId id="274" r:id="rId25"/>
    <p:sldId id="288" r:id="rId26"/>
    <p:sldId id="289" r:id="rId27"/>
    <p:sldId id="290" r:id="rId28"/>
    <p:sldId id="280" r:id="rId29"/>
    <p:sldId id="281" r:id="rId3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inrsMZTxolmrPAGsOnja1J9rgNP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5"/>
    <p:restoredTop sz="81672"/>
  </p:normalViewPr>
  <p:slideViewPr>
    <p:cSldViewPr snapToGrid="0">
      <p:cViewPr varScale="1">
        <p:scale>
          <a:sx n="183" d="100"/>
          <a:sy n="183" d="100"/>
        </p:scale>
        <p:origin x="208" y="1048"/>
      </p:cViewPr>
      <p:guideLst/>
    </p:cSldViewPr>
  </p:slideViewPr>
  <p:outlineViewPr>
    <p:cViewPr>
      <p:scale>
        <a:sx n="33" d="100"/>
        <a:sy n="33" d="100"/>
      </p:scale>
      <p:origin x="0" y="-984"/>
    </p:cViewPr>
  </p:outlineViewPr>
  <p:notesTextViewPr>
    <p:cViewPr>
      <p:scale>
        <a:sx n="1" d="1"/>
        <a:sy n="1" d="1"/>
      </p:scale>
      <p:origin x="0" y="0"/>
    </p:cViewPr>
  </p:notesTextViewPr>
  <p:notesViewPr>
    <p:cSldViewPr snapToGrid="0">
      <p:cViewPr varScale="1">
        <p:scale>
          <a:sx n="141" d="100"/>
          <a:sy n="141" d="100"/>
        </p:scale>
        <p:origin x="2216" y="20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ja-JP" sz="1200" b="0" i="0" u="none" strike="noStrike" cap="none">
                <a:solidFill>
                  <a:srgbClr val="000000"/>
                </a:solidFill>
                <a:latin typeface="Arial"/>
                <a:ea typeface="Arial"/>
                <a:cs typeface="Arial"/>
                <a:sym typeface="Arial"/>
              </a:rPr>
              <a:t>‹#›</a:t>
            </a:fld>
            <a:endParaRPr sz="1200" b="0" i="0" u="none" strike="noStrike" cap="none">
              <a:solidFill>
                <a:srgbClr val="000000"/>
              </a:solidFill>
              <a:latin typeface="Arial"/>
              <a:ea typeface="Arial"/>
              <a:cs typeface="Arial"/>
              <a:sym typeface="Arial"/>
            </a:endParaRPr>
          </a:p>
        </p:txBody>
      </p:sp>
      <p:sp>
        <p:nvSpPr>
          <p:cNvPr id="2" name="ノート プレースホルダー 1">
            <a:extLst>
              <a:ext uri="{FF2B5EF4-FFF2-40B4-BE49-F238E27FC236}">
                <a16:creationId xmlns:a16="http://schemas.microsoft.com/office/drawing/2014/main" id="{0624F7BD-24F2-4987-50EB-B4AD7CDC9D97}"/>
              </a:ext>
            </a:extLst>
          </p:cNvPr>
          <p:cNvSpPr>
            <a:spLocks noGrp="1"/>
          </p:cNvSpPr>
          <p:nvPr>
            <p:ph type="body" sz="quarter" idx="3"/>
          </p:nvPr>
        </p:nvSpPr>
        <p:spPr>
          <a:xfrm>
            <a:off x="685800" y="4400550"/>
            <a:ext cx="5486400" cy="3600450"/>
          </a:xfrm>
          <a:prstGeom prst="rect">
            <a:avLst/>
          </a:prstGeom>
        </p:spPr>
        <p:txBody>
          <a:bodyPr vert="horz" lIns="36000" tIns="36000" rIns="36000" bIns="360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108000" marR="0" lvl="0" indent="-108000" algn="l" rtl="0">
      <a:lnSpc>
        <a:spcPct val="100000"/>
      </a:lnSpc>
      <a:spcBef>
        <a:spcPts val="0"/>
      </a:spcBef>
      <a:spcAft>
        <a:spcPts val="0"/>
      </a:spcAft>
      <a:buClr>
        <a:schemeClr val="tx1"/>
      </a:buClr>
      <a:buFont typeface="Arial" panose="020B0604020202020204" pitchFamily="34" charset="0"/>
      <a:buChar char="•"/>
      <a:defRPr sz="1050" b="0" i="0" u="none" strike="noStrike" cap="none">
        <a:solidFill>
          <a:srgbClr val="000000"/>
        </a:solidFill>
        <a:latin typeface="+mj-lt"/>
        <a:ea typeface="Arial"/>
        <a:cs typeface="Arial"/>
        <a:sym typeface="Arial"/>
      </a:defRPr>
    </a:lvl1pPr>
    <a:lvl2pPr marL="108000" marR="0" lvl="1" indent="-108000" algn="l" rtl="0">
      <a:lnSpc>
        <a:spcPct val="100000"/>
      </a:lnSpc>
      <a:spcBef>
        <a:spcPts val="0"/>
      </a:spcBef>
      <a:spcAft>
        <a:spcPts val="0"/>
      </a:spcAft>
      <a:buClr>
        <a:schemeClr val="tx1"/>
      </a:buClr>
      <a:buFont typeface="Arial" panose="020B0604020202020204" pitchFamily="34" charset="0"/>
      <a:buChar char="•"/>
      <a:defRPr sz="1050" b="0" i="0" u="none" strike="noStrike" cap="none">
        <a:solidFill>
          <a:srgbClr val="000000"/>
        </a:solidFill>
        <a:latin typeface="+mj-lt"/>
        <a:ea typeface="Arial"/>
        <a:cs typeface="Arial"/>
        <a:sym typeface="Arial"/>
      </a:defRPr>
    </a:lvl2pPr>
    <a:lvl3pPr marL="108000" marR="0" lvl="2" indent="-108000" algn="l" rtl="0">
      <a:lnSpc>
        <a:spcPct val="100000"/>
      </a:lnSpc>
      <a:spcBef>
        <a:spcPts val="0"/>
      </a:spcBef>
      <a:spcAft>
        <a:spcPts val="0"/>
      </a:spcAft>
      <a:buClr>
        <a:schemeClr val="tx1"/>
      </a:buClr>
      <a:buFont typeface="Arial" panose="020B0604020202020204" pitchFamily="34" charset="0"/>
      <a:buChar char="•"/>
      <a:defRPr sz="1050" b="0" i="0" u="none" strike="noStrike" cap="none">
        <a:solidFill>
          <a:srgbClr val="000000"/>
        </a:solidFill>
        <a:latin typeface="+mj-lt"/>
        <a:ea typeface="Arial"/>
        <a:cs typeface="Arial"/>
        <a:sym typeface="Arial"/>
      </a:defRPr>
    </a:lvl3pPr>
    <a:lvl4pPr marL="108000" marR="0" lvl="3" indent="-108000" algn="l" rtl="0">
      <a:lnSpc>
        <a:spcPct val="100000"/>
      </a:lnSpc>
      <a:spcBef>
        <a:spcPts val="0"/>
      </a:spcBef>
      <a:spcAft>
        <a:spcPts val="0"/>
      </a:spcAft>
      <a:buClr>
        <a:schemeClr val="tx1"/>
      </a:buClr>
      <a:buFont typeface="Arial" panose="020B0604020202020204" pitchFamily="34" charset="0"/>
      <a:buChar char="•"/>
      <a:defRPr sz="1050" b="0" i="0" u="none" strike="noStrike" cap="none">
        <a:solidFill>
          <a:srgbClr val="000000"/>
        </a:solidFill>
        <a:latin typeface="+mj-lt"/>
        <a:ea typeface="Arial"/>
        <a:cs typeface="Arial"/>
        <a:sym typeface="Arial"/>
      </a:defRPr>
    </a:lvl4pPr>
    <a:lvl5pPr marL="108000" marR="0" lvl="4" indent="-108000" algn="l" rtl="0">
      <a:lnSpc>
        <a:spcPct val="100000"/>
      </a:lnSpc>
      <a:spcBef>
        <a:spcPts val="0"/>
      </a:spcBef>
      <a:spcAft>
        <a:spcPts val="0"/>
      </a:spcAft>
      <a:buClr>
        <a:schemeClr val="tx1"/>
      </a:buClr>
      <a:buFont typeface="Arial" panose="020B0604020202020204" pitchFamily="34" charset="0"/>
      <a:buChar char="•"/>
      <a:defRPr sz="1050" b="0" i="0" u="none" strike="noStrike" cap="none">
        <a:solidFill>
          <a:srgbClr val="000000"/>
        </a:solidFill>
        <a:latin typeface="+mj-lt"/>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 name="Google Shape;4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8" name="Google Shape;4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0</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皆さんには、●月●日（利用開始日）に招待メールをお送りしています。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まだメールを確認されていない方は、お使いのメールソフトで「〇〇〇」（メール件名）と検索してみてください。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メール内の</a:t>
            </a:r>
            <a:r>
              <a:rPr lang="en" dirty="0"/>
              <a:t>URL</a:t>
            </a:r>
            <a:r>
              <a:rPr lang="ja-JP" altLang="en-US"/>
              <a:t>をクリックし、ご利用登録を進めてください。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178" name="Google Shape;17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en" dirty="0"/>
              <a:t>ID</a:t>
            </a:r>
            <a:r>
              <a:rPr lang="ja-JP" altLang="en-US"/>
              <a:t>をまだお持ちでない方向けに、登録の流れをご案内します。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メールに記載の</a:t>
            </a:r>
            <a:r>
              <a:rPr lang="en" dirty="0"/>
              <a:t>URL</a:t>
            </a:r>
            <a:r>
              <a:rPr lang="ja-JP" altLang="en-US"/>
              <a:t>へアクセスしていただくと、画面の指示に沿って登録を進めることができます。</a:t>
            </a:r>
          </a:p>
          <a:p>
            <a:pPr marL="108000" lvl="0" indent="-108000" algn="l" rtl="0">
              <a:spcBef>
                <a:spcPts val="0"/>
              </a:spcBef>
              <a:spcAft>
                <a:spcPts val="0"/>
              </a:spcAft>
            </a:pPr>
            <a:r>
              <a:rPr lang="ja-JP" altLang="en-US"/>
              <a:t>画面に表示されている手順に従って操作してみてください。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もしわからない点があれば、挙手いただければサポートしますので、お気軽にどうぞ。</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189" name="Google Shape;18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latin typeface="+mj-lt"/>
              </a:rPr>
              <a:t>利用登録が完了しましたら、登録完了メールに記載されたログイン</a:t>
            </a:r>
            <a:r>
              <a:rPr lang="en" altLang="ja-JP" dirty="0">
                <a:latin typeface="+mj-lt"/>
              </a:rPr>
              <a:t>URL</a:t>
            </a:r>
            <a:r>
              <a:rPr lang="ja-JP" altLang="en-US">
                <a:latin typeface="+mj-lt"/>
              </a:rPr>
              <a:t>からログインしてください。</a:t>
            </a:r>
          </a:p>
          <a:p>
            <a:pPr marL="108000" lvl="0" indent="-108000" algn="l" rtl="0">
              <a:spcBef>
                <a:spcPts val="0"/>
              </a:spcBef>
              <a:spcAft>
                <a:spcPts val="0"/>
              </a:spcAft>
            </a:pPr>
            <a:endParaRPr lang="ja-JP" altLang="en-US">
              <a:latin typeface="+mj-lt"/>
            </a:endParaRPr>
          </a:p>
          <a:p>
            <a:pPr marL="108000" lvl="0" indent="-108000" algn="l" rtl="0">
              <a:spcBef>
                <a:spcPts val="0"/>
              </a:spcBef>
              <a:spcAft>
                <a:spcPts val="0"/>
              </a:spcAft>
            </a:pPr>
            <a:r>
              <a:rPr lang="ja-JP" altLang="en-US">
                <a:latin typeface="+mj-lt"/>
              </a:rPr>
              <a:t>メールが見当たらない場合は、画面に表示されている</a:t>
            </a:r>
            <a:r>
              <a:rPr lang="en" altLang="ja-JP" dirty="0">
                <a:latin typeface="+mj-lt"/>
              </a:rPr>
              <a:t>URL</a:t>
            </a:r>
            <a:r>
              <a:rPr lang="ja-JP" altLang="en-US">
                <a:latin typeface="+mj-lt"/>
              </a:rPr>
              <a:t>からもアクセスできます。</a:t>
            </a:r>
          </a:p>
          <a:p>
            <a:pPr marL="108000" lvl="0" indent="-108000" algn="l" rtl="0">
              <a:spcBef>
                <a:spcPts val="0"/>
              </a:spcBef>
              <a:spcAft>
                <a:spcPts val="0"/>
              </a:spcAft>
            </a:pPr>
            <a:endParaRPr lang="ja-JP" altLang="en-US">
              <a:latin typeface="+mj-lt"/>
            </a:endParaRPr>
          </a:p>
          <a:p>
            <a:pPr marL="108000" lvl="0" indent="-108000" algn="l" rtl="0">
              <a:spcBef>
                <a:spcPts val="0"/>
              </a:spcBef>
              <a:spcAft>
                <a:spcPts val="0"/>
              </a:spcAft>
            </a:pPr>
            <a:r>
              <a:rPr lang="ja-JP" altLang="en-US">
                <a:latin typeface="+mj-lt"/>
              </a:rPr>
              <a:t>ログインできましたら、トップページをブラウザの「お気に入り」やブックマークに登録しておきましょう。</a:t>
            </a:r>
          </a:p>
          <a:p>
            <a:pPr marL="108000" lvl="0" indent="-108000" algn="l" rtl="0">
              <a:spcBef>
                <a:spcPts val="0"/>
              </a:spcBef>
              <a:spcAft>
                <a:spcPts val="0"/>
              </a:spcAft>
            </a:pPr>
            <a:r>
              <a:rPr lang="ja-JP" altLang="en-US">
                <a:latin typeface="+mj-lt"/>
              </a:rPr>
              <a:t>毎回</a:t>
            </a:r>
            <a:r>
              <a:rPr lang="en" altLang="ja-JP" dirty="0">
                <a:latin typeface="+mj-lt"/>
              </a:rPr>
              <a:t>URL</a:t>
            </a:r>
            <a:r>
              <a:rPr lang="ja-JP" altLang="en-US">
                <a:latin typeface="+mj-lt"/>
              </a:rPr>
              <a:t>を探す手間が省けますので、ぜひ登録をお願いします。</a:t>
            </a:r>
          </a:p>
          <a:p>
            <a:pPr marL="108000" lvl="0" indent="-108000" algn="l" rtl="0">
              <a:spcBef>
                <a:spcPts val="0"/>
              </a:spcBef>
              <a:spcAft>
                <a:spcPts val="0"/>
              </a:spcAft>
            </a:pPr>
            <a:endParaRPr lang="ja-JP" altLang="en-US">
              <a:latin typeface="+mj-lt"/>
            </a:endParaRPr>
          </a:p>
          <a:p>
            <a:pPr marL="108000" lvl="0" indent="-108000" algn="l" rtl="0">
              <a:spcBef>
                <a:spcPts val="0"/>
              </a:spcBef>
              <a:spcAft>
                <a:spcPts val="0"/>
              </a:spcAft>
            </a:pPr>
            <a:r>
              <a:rPr lang="ja-JP" altLang="en-US">
                <a:latin typeface="+mj-lt"/>
              </a:rPr>
              <a:t>（次のページへ）</a:t>
            </a:r>
          </a:p>
        </p:txBody>
      </p:sp>
      <p:sp>
        <p:nvSpPr>
          <p:cNvPr id="210" name="Google Shape;21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ここからは、ぜひ実際に〇〇〇の画面を開きながらご視聴ください。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まだアクセスできていない方は、招待メールからアクセスをお願いします。</a:t>
            </a:r>
          </a:p>
          <a:p>
            <a:pPr marL="108000" lvl="0" indent="-108000" algn="l" rtl="0">
              <a:spcBef>
                <a:spcPts val="0"/>
              </a:spcBef>
              <a:spcAft>
                <a:spcPts val="0"/>
              </a:spcAft>
            </a:pPr>
            <a:r>
              <a:rPr lang="ja-JP" altLang="en-US"/>
              <a:t>件名は画面に記載の通りです。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全員ログインできましたでしょうか？</a:t>
            </a:r>
          </a:p>
          <a:p>
            <a:pPr marL="108000" lvl="0" indent="-108000" algn="l" rtl="0">
              <a:spcBef>
                <a:spcPts val="0"/>
              </a:spcBef>
              <a:spcAft>
                <a:spcPts val="0"/>
              </a:spcAft>
            </a:pPr>
            <a:r>
              <a:rPr lang="ja-JP" altLang="en-US"/>
              <a:t>もしお困りの方がいらっしゃいましたら、チャットで遠慮なくお声がけください。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（全員のログインを確認してから次のページへ）</a:t>
            </a:r>
          </a:p>
        </p:txBody>
      </p:sp>
      <p:sp>
        <p:nvSpPr>
          <p:cNvPr id="221" name="Google Shape;22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それではステップ</a:t>
            </a:r>
            <a:r>
              <a:rPr lang="en-US" altLang="ja-JP" dirty="0"/>
              <a:t>2</a:t>
            </a:r>
            <a:r>
              <a:rPr lang="ja-JP" altLang="en-US"/>
              <a:t>、デモンストレーションと操作体験に入ります。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実際の画面をお見せしながら、主要な機能をご紹介していきます。</a:t>
            </a:r>
          </a:p>
          <a:p>
            <a:pPr marL="108000" lvl="0" indent="-108000" algn="l" rtl="0">
              <a:spcBef>
                <a:spcPts val="0"/>
              </a:spcBef>
              <a:spcAft>
                <a:spcPts val="0"/>
              </a:spcAft>
            </a:pPr>
            <a:r>
              <a:rPr lang="ja-JP" altLang="en-US"/>
              <a:t>皆さんもお手元で同じ操作を試していただけると、より理解が深まりますので、ぜひ一緒に操作してみてください。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238" name="Google Shape;23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まず最初にご紹介するのは、〇〇〇の（機能名を入れる→）△△機能です。</a:t>
            </a:r>
          </a:p>
          <a:p>
            <a:endParaRPr kumimoji="1" lang="ja-JP" altLang="en-US"/>
          </a:p>
          <a:p>
            <a:r>
              <a:rPr kumimoji="1" lang="ja-JP" altLang="en-US"/>
              <a:t>（次のページへ）</a:t>
            </a:r>
          </a:p>
        </p:txBody>
      </p:sp>
      <p:sp>
        <p:nvSpPr>
          <p:cNvPr id="4" name="スライド番号プレースホルダー 3"/>
          <p:cNvSpPr>
            <a:spLocks noGrp="1"/>
          </p:cNvSpPr>
          <p:nvPr>
            <p:ph type="sldNum" idx="12"/>
          </p:nvPr>
        </p:nvSpPr>
        <p:spPr/>
        <p:txBody>
          <a:bodyPr/>
          <a:lstStyle/>
          <a:p>
            <a:pPr marL="0" marR="0" lvl="0" indent="0" algn="r" rtl="0">
              <a:lnSpc>
                <a:spcPct val="100000"/>
              </a:lnSpc>
              <a:spcBef>
                <a:spcPts val="0"/>
              </a:spcBef>
              <a:spcAft>
                <a:spcPts val="0"/>
              </a:spcAft>
              <a:buNone/>
            </a:pPr>
            <a:fld id="{00000000-1234-1234-1234-123412341234}" type="slidenum">
              <a:rPr lang="en-US" altLang="ja-JP" sz="1200" b="0" i="0" u="none" strike="noStrike" cap="none" smtClean="0">
                <a:solidFill>
                  <a:srgbClr val="000000"/>
                </a:solidFill>
                <a:latin typeface="Arial"/>
                <a:ea typeface="Arial"/>
                <a:cs typeface="Arial"/>
                <a:sym typeface="Arial"/>
              </a:rPr>
              <a:t>14</a:t>
            </a:fld>
            <a:endParaRPr lang="ja-JP" alt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754116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この機能は、こんなお悩みをお持ちの方におすすめです。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（課題を読み上げる→）たとえば、●●に時間がかかっている、●●の情報が散在していてまとまっていない、といった課題をお持ちの方にとくに効果的です。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△△機能を使うことで、（できることを読み上げる→）顧客の●●を可視化し、信頼性のある情報をもとに、作業を大幅に効率化することができます。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244" name="Google Shape;24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こちらが実際の機能画面です。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（機能の特徴を説明する→）このように、●●の情報を入力すると、●●が自動的に生成されます。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画面左側が入力画面、右側がアウトプットのサンプルになっています。</a:t>
            </a:r>
          </a:p>
          <a:p>
            <a:pPr marL="108000" lvl="0" indent="-108000" algn="l" rtl="0">
              <a:spcBef>
                <a:spcPts val="0"/>
              </a:spcBef>
              <a:spcAft>
                <a:spcPts val="0"/>
              </a:spcAft>
            </a:pPr>
            <a:r>
              <a:rPr lang="ja-JP" altLang="en-US"/>
              <a:t>前のスライドでお伝えした「よくある課題」に対して、このような形で解決できるイメージです。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実際に操作すると分かりやすいので、次のスライドでワークタイムを設けています。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284" name="Google Shape;28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それでは、実際に皆さんに操作を体験していただきます。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画面に表示されている例題を使って、△△△機能を試してみましょう。</a:t>
            </a:r>
          </a:p>
          <a:p>
            <a:pPr marL="108000" lvl="0" indent="-108000" algn="l" rtl="0">
              <a:spcBef>
                <a:spcPts val="0"/>
              </a:spcBef>
              <a:spcAft>
                <a:spcPts val="0"/>
              </a:spcAft>
            </a:pPr>
            <a:r>
              <a:rPr lang="ja-JP" altLang="en-US"/>
              <a:t>（例題の内容を読み上げる→）●●と入力して、結果を確認してみてください。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お時間は（目安の時間を入れる→）</a:t>
            </a:r>
            <a:r>
              <a:rPr lang="en-US" altLang="ja-JP" dirty="0"/>
              <a:t>5</a:t>
            </a:r>
            <a:r>
              <a:rPr lang="ja-JP" altLang="en-US"/>
              <a:t>分程度です。</a:t>
            </a:r>
          </a:p>
          <a:p>
            <a:pPr marL="108000" lvl="0" indent="-108000" algn="l" rtl="0">
              <a:spcBef>
                <a:spcPts val="0"/>
              </a:spcBef>
              <a:spcAft>
                <a:spcPts val="0"/>
              </a:spcAft>
            </a:pPr>
            <a:r>
              <a:rPr lang="ja-JP" altLang="en-US"/>
              <a:t>操作中にわからないことがあれば、遠慮なくお声がけください。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（参加者の操作が終わったら次のページへ）</a:t>
            </a:r>
          </a:p>
        </p:txBody>
      </p:sp>
      <p:sp>
        <p:nvSpPr>
          <p:cNvPr id="298" name="Google Shape;298;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0D192-D867-F622-4C7F-9364F9C50DF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D75230-11E2-AABF-4FEB-48521C649AC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781C48C-114F-10AC-6B96-0EC914A281F2}"/>
              </a:ext>
            </a:extLst>
          </p:cNvPr>
          <p:cNvSpPr>
            <a:spLocks noGrp="1"/>
          </p:cNvSpPr>
          <p:nvPr>
            <p:ph type="body" idx="1"/>
          </p:nvPr>
        </p:nvSpPr>
        <p:spPr/>
        <p:txBody>
          <a:bodyPr/>
          <a:lstStyle/>
          <a:p>
            <a:r>
              <a:rPr kumimoji="1" lang="ja-JP" altLang="en-US"/>
              <a:t>まず最初にご紹介するのは、〇〇〇の（機能名を入れる→）△△機能です。</a:t>
            </a:r>
          </a:p>
          <a:p>
            <a:endParaRPr kumimoji="1" lang="ja-JP" altLang="en-US"/>
          </a:p>
          <a:p>
            <a:r>
              <a:rPr kumimoji="1" lang="ja-JP" altLang="en-US"/>
              <a:t>（次のページへ）</a:t>
            </a:r>
          </a:p>
        </p:txBody>
      </p:sp>
      <p:sp>
        <p:nvSpPr>
          <p:cNvPr id="4" name="スライド番号プレースホルダー 3">
            <a:extLst>
              <a:ext uri="{FF2B5EF4-FFF2-40B4-BE49-F238E27FC236}">
                <a16:creationId xmlns:a16="http://schemas.microsoft.com/office/drawing/2014/main" id="{B62A8C4E-DB00-A111-C20A-5D4A77ED6A95}"/>
              </a:ext>
            </a:extLst>
          </p:cNvPr>
          <p:cNvSpPr>
            <a:spLocks noGrp="1"/>
          </p:cNvSpPr>
          <p:nvPr>
            <p:ph type="sldNum" idx="12"/>
          </p:nvPr>
        </p:nvSpPr>
        <p:spPr/>
        <p:txBody>
          <a:bodyPr/>
          <a:lstStyle/>
          <a:p>
            <a:pPr marL="0" marR="0" lvl="0" indent="0" algn="r" rtl="0">
              <a:lnSpc>
                <a:spcPct val="100000"/>
              </a:lnSpc>
              <a:spcBef>
                <a:spcPts val="0"/>
              </a:spcBef>
              <a:spcAft>
                <a:spcPts val="0"/>
              </a:spcAft>
              <a:buNone/>
            </a:pPr>
            <a:fld id="{00000000-1234-1234-1234-123412341234}" type="slidenum">
              <a:rPr lang="en-US" altLang="ja-JP" sz="1200" b="0" i="0" u="none" strike="noStrike" cap="none" smtClean="0">
                <a:solidFill>
                  <a:srgbClr val="000000"/>
                </a:solidFill>
                <a:latin typeface="Arial"/>
                <a:ea typeface="Arial"/>
                <a:cs typeface="Arial"/>
                <a:sym typeface="Arial"/>
              </a:rPr>
              <a:t>18</a:t>
            </a:fld>
            <a:endParaRPr lang="ja-JP" alt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94247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a:extLst>
            <a:ext uri="{FF2B5EF4-FFF2-40B4-BE49-F238E27FC236}">
              <a16:creationId xmlns:a16="http://schemas.microsoft.com/office/drawing/2014/main" id="{D51A9881-E56F-A147-4AEF-8BDD2285395B}"/>
            </a:ext>
          </a:extLst>
        </p:cNvPr>
        <p:cNvGrpSpPr/>
        <p:nvPr/>
      </p:nvGrpSpPr>
      <p:grpSpPr>
        <a:xfrm>
          <a:off x="0" y="0"/>
          <a:ext cx="0" cy="0"/>
          <a:chOff x="0" y="0"/>
          <a:chExt cx="0" cy="0"/>
        </a:xfrm>
      </p:grpSpPr>
      <p:sp>
        <p:nvSpPr>
          <p:cNvPr id="243" name="Google Shape;243;p14:notes">
            <a:extLst>
              <a:ext uri="{FF2B5EF4-FFF2-40B4-BE49-F238E27FC236}">
                <a16:creationId xmlns:a16="http://schemas.microsoft.com/office/drawing/2014/main" id="{57ED904B-D2AC-76B2-1BE6-15D45B63778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この機能は、こんなお悩みをお持ちの方におすすめです。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（課題を読み上げる→）たとえば、●●に時間がかかっている、●●の情報が散在していてまとまっていない、といった課題をお持ちの方にとくに効果的です。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△△機能を使うことで、（できることを読み上げる→）顧客の●●を可視化し、信頼性のある情報をもとに、作業を大幅に効率化することができます。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244" name="Google Shape;244;p14:notes">
            <a:extLst>
              <a:ext uri="{FF2B5EF4-FFF2-40B4-BE49-F238E27FC236}">
                <a16:creationId xmlns:a16="http://schemas.microsoft.com/office/drawing/2014/main" id="{0559AE0D-F443-A0E3-8B4F-16F3262AF47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60550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a:extLst>
            <a:ext uri="{FF2B5EF4-FFF2-40B4-BE49-F238E27FC236}">
              <a16:creationId xmlns:a16="http://schemas.microsoft.com/office/drawing/2014/main" id="{7AC1F0AD-E433-8462-1AAB-D3219701CDE4}"/>
            </a:ext>
          </a:extLst>
        </p:cNvPr>
        <p:cNvGrpSpPr/>
        <p:nvPr/>
      </p:nvGrpSpPr>
      <p:grpSpPr>
        <a:xfrm>
          <a:off x="0" y="0"/>
          <a:ext cx="0" cy="0"/>
          <a:chOff x="0" y="0"/>
          <a:chExt cx="0" cy="0"/>
        </a:xfrm>
      </p:grpSpPr>
      <p:sp>
        <p:nvSpPr>
          <p:cNvPr id="283" name="Google Shape;283;p15:notes">
            <a:extLst>
              <a:ext uri="{FF2B5EF4-FFF2-40B4-BE49-F238E27FC236}">
                <a16:creationId xmlns:a16="http://schemas.microsoft.com/office/drawing/2014/main" id="{4154C857-0102-8763-8EEF-D7F93C6D41E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こちらが実際の機能画面です。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（機能の特徴を説明する→）このように、●●の情報を入力すると、●●が自動的に生成されます。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画面左側が入力画面、右側がアウトプットのサンプルになっています。</a:t>
            </a:r>
          </a:p>
          <a:p>
            <a:pPr marL="108000" lvl="0" indent="-108000" algn="l" rtl="0">
              <a:spcBef>
                <a:spcPts val="0"/>
              </a:spcBef>
              <a:spcAft>
                <a:spcPts val="0"/>
              </a:spcAft>
            </a:pPr>
            <a:r>
              <a:rPr lang="ja-JP" altLang="en-US"/>
              <a:t>前のスライドでお伝えした「よくある課題」に対して、このような形で解決できるイメージです。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実際に操作すると分かりやすいので、次のスライドでワークタイムを設けています。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284" name="Google Shape;284;p15:notes">
            <a:extLst>
              <a:ext uri="{FF2B5EF4-FFF2-40B4-BE49-F238E27FC236}">
                <a16:creationId xmlns:a16="http://schemas.microsoft.com/office/drawing/2014/main" id="{B395F006-4760-E7E8-D5A1-1F8E80319E8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05057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a:extLst>
            <a:ext uri="{FF2B5EF4-FFF2-40B4-BE49-F238E27FC236}">
              <a16:creationId xmlns:a16="http://schemas.microsoft.com/office/drawing/2014/main" id="{0FFD2611-9399-0EFB-A57A-C3FAE3D97B8A}"/>
            </a:ext>
          </a:extLst>
        </p:cNvPr>
        <p:cNvGrpSpPr/>
        <p:nvPr/>
      </p:nvGrpSpPr>
      <p:grpSpPr>
        <a:xfrm>
          <a:off x="0" y="0"/>
          <a:ext cx="0" cy="0"/>
          <a:chOff x="0" y="0"/>
          <a:chExt cx="0" cy="0"/>
        </a:xfrm>
      </p:grpSpPr>
      <p:sp>
        <p:nvSpPr>
          <p:cNvPr id="297" name="Google Shape;297;p16:notes">
            <a:extLst>
              <a:ext uri="{FF2B5EF4-FFF2-40B4-BE49-F238E27FC236}">
                <a16:creationId xmlns:a16="http://schemas.microsoft.com/office/drawing/2014/main" id="{9416B37E-0DEF-A02E-EB26-1F29747D26B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それでは、実際に皆さんに操作を体験していただきます。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画面に表示されている例題を使って、△△△機能を試してみましょう。</a:t>
            </a:r>
          </a:p>
          <a:p>
            <a:pPr marL="108000" lvl="0" indent="-108000" algn="l" rtl="0">
              <a:spcBef>
                <a:spcPts val="0"/>
              </a:spcBef>
              <a:spcAft>
                <a:spcPts val="0"/>
              </a:spcAft>
            </a:pPr>
            <a:r>
              <a:rPr lang="ja-JP" altLang="en-US"/>
              <a:t>（例題の内容を読み上げる→）●●と入力して、結果を確認してみてください。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お時間は（目安の時間を入れる→）</a:t>
            </a:r>
            <a:r>
              <a:rPr lang="en-US" altLang="ja-JP" dirty="0"/>
              <a:t>5</a:t>
            </a:r>
            <a:r>
              <a:rPr lang="ja-JP" altLang="en-US"/>
              <a:t>分程度です。</a:t>
            </a:r>
          </a:p>
          <a:p>
            <a:pPr marL="108000" lvl="0" indent="-108000" algn="l" rtl="0">
              <a:spcBef>
                <a:spcPts val="0"/>
              </a:spcBef>
              <a:spcAft>
                <a:spcPts val="0"/>
              </a:spcAft>
            </a:pPr>
            <a:r>
              <a:rPr lang="ja-JP" altLang="en-US"/>
              <a:t>操作中にわからないことがあれば、遠慮なくお声がけください。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（参加者の操作が終わったら次のページへ）</a:t>
            </a:r>
          </a:p>
        </p:txBody>
      </p:sp>
      <p:sp>
        <p:nvSpPr>
          <p:cNvPr id="298" name="Google Shape;298;p16:notes">
            <a:extLst>
              <a:ext uri="{FF2B5EF4-FFF2-40B4-BE49-F238E27FC236}">
                <a16:creationId xmlns:a16="http://schemas.microsoft.com/office/drawing/2014/main" id="{4FB644FF-4E8E-977A-08C6-F373F295E67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77453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1" name="Google Shape;381;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2" name="Google Shape;382;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22</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9" name="Google Shape;369;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ja-JP" altLang="en-US"/>
              <a:t>まず</a:t>
            </a:r>
            <a:r>
              <a:rPr lang="en-US" altLang="ja-JP" dirty="0"/>
              <a:t>1</a:t>
            </a:r>
            <a:r>
              <a:rPr lang="ja-JP" altLang="en-US"/>
              <a:t>つ目は、インサイドセールスにおけるコール前調査での活用です。</a:t>
            </a:r>
          </a:p>
          <a:p>
            <a:endParaRPr lang="ja-JP" altLang="en-US"/>
          </a:p>
          <a:p>
            <a:r>
              <a:rPr lang="ja-JP" altLang="en-US"/>
              <a:t>（導入前の課題を読み上げる→）これまでは</a:t>
            </a:r>
            <a:r>
              <a:rPr lang="en-US" altLang="ja-JP" dirty="0"/>
              <a:t>1</a:t>
            </a:r>
            <a:r>
              <a:rPr lang="ja-JP" altLang="en-US"/>
              <a:t>社あたりの調査に</a:t>
            </a:r>
            <a:r>
              <a:rPr lang="en-US" altLang="ja-JP" dirty="0"/>
              <a:t>7</a:t>
            </a:r>
            <a:r>
              <a:rPr lang="ja-JP" altLang="en-US"/>
              <a:t>分から</a:t>
            </a:r>
            <a:r>
              <a:rPr lang="en-US" altLang="ja-JP" dirty="0"/>
              <a:t>15</a:t>
            </a:r>
            <a:r>
              <a:rPr lang="ja-JP" altLang="en-US"/>
              <a:t>分ほどかかっており、架電件数を伸ばす上での課題となっていました。</a:t>
            </a:r>
          </a:p>
          <a:p>
            <a:endParaRPr lang="ja-JP" altLang="en-US"/>
          </a:p>
          <a:p>
            <a:r>
              <a:rPr lang="ja-JP" altLang="en-US"/>
              <a:t>〇〇〇を活用することで、（導入後の効果を読み上げる→）</a:t>
            </a:r>
            <a:r>
              <a:rPr lang="en-US" altLang="ja-JP" dirty="0"/>
              <a:t>1</a:t>
            </a:r>
            <a:r>
              <a:rPr lang="ja-JP" altLang="en-US"/>
              <a:t>社あたりの調査時間が</a:t>
            </a:r>
            <a:r>
              <a:rPr lang="en-US" altLang="ja-JP" dirty="0"/>
              <a:t>5</a:t>
            </a:r>
            <a:r>
              <a:rPr lang="ja-JP" altLang="en-US"/>
              <a:t>分から</a:t>
            </a:r>
            <a:r>
              <a:rPr lang="en-US" altLang="ja-JP" dirty="0"/>
              <a:t>10</a:t>
            </a:r>
            <a:r>
              <a:rPr lang="ja-JP" altLang="en-US"/>
              <a:t>分に削減、従来比で約</a:t>
            </a:r>
            <a:r>
              <a:rPr lang="en-US" altLang="ja-JP" dirty="0"/>
              <a:t>30</a:t>
            </a:r>
            <a:r>
              <a:rPr lang="ja-JP" altLang="en-US"/>
              <a:t>％の時間短縮が実現できます。</a:t>
            </a:r>
          </a:p>
          <a:p>
            <a:endParaRPr lang="ja-JP" altLang="en-US"/>
          </a:p>
          <a:p>
            <a:r>
              <a:rPr lang="ja-JP" altLang="en-US"/>
              <a:t>また、不在時に後日架電する際も、分析レポートに情報がまとまっているため、改めて調べ直す時間が不要になります。</a:t>
            </a:r>
          </a:p>
          <a:p>
            <a:endParaRPr lang="ja-JP" altLang="en-US"/>
          </a:p>
          <a:p>
            <a:r>
              <a:rPr lang="ja-JP" altLang="en-US"/>
              <a:t>（次のページへ）</a:t>
            </a:r>
            <a:endParaRPr lang="ja-JP" altLang="en-US" dirty="0"/>
          </a:p>
        </p:txBody>
      </p:sp>
      <p:sp>
        <p:nvSpPr>
          <p:cNvPr id="370" name="Google Shape;370;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23</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6" name="Google Shape;396;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altLang="ja-JP" dirty="0"/>
              <a:t>2</a:t>
            </a:r>
            <a:r>
              <a:rPr lang="ja-JP" altLang="en-US"/>
              <a:t>つ目は、フィールドセールス</a:t>
            </a:r>
            <a:r>
              <a:rPr lang="en" altLang="ja-JP" dirty="0"/>
              <a:t>SMB</a:t>
            </a:r>
            <a:r>
              <a:rPr lang="ja-JP" altLang="en-US"/>
              <a:t>における提案ストーリー作成での活用です。</a:t>
            </a:r>
          </a:p>
          <a:p>
            <a:endParaRPr lang="ja-JP" altLang="en-US"/>
          </a:p>
          <a:p>
            <a:r>
              <a:rPr lang="ja-JP" altLang="en-US"/>
              <a:t>（導入前の課題を読み上げる→）これまでは商談準備に</a:t>
            </a:r>
            <a:r>
              <a:rPr lang="en-US" altLang="ja-JP" dirty="0"/>
              <a:t>1</a:t>
            </a:r>
            <a:r>
              <a:rPr lang="ja-JP" altLang="en-US"/>
              <a:t>社あたり</a:t>
            </a:r>
            <a:r>
              <a:rPr lang="en-US" altLang="ja-JP" dirty="0"/>
              <a:t>1</a:t>
            </a:r>
            <a:r>
              <a:rPr lang="ja-JP" altLang="en-US"/>
              <a:t>時間ほどかかり、さまざまな情報をもとに自分でストーリーを考える必要がありました。</a:t>
            </a:r>
          </a:p>
          <a:p>
            <a:endParaRPr lang="ja-JP" altLang="en-US"/>
          </a:p>
          <a:p>
            <a:r>
              <a:rPr lang="ja-JP" altLang="en-US"/>
              <a:t>〇〇〇を活用することで、（導入後の効果を読み上げる→）商談準備が</a:t>
            </a:r>
            <a:r>
              <a:rPr lang="en-US" altLang="ja-JP" dirty="0"/>
              <a:t>1</a:t>
            </a:r>
            <a:r>
              <a:rPr lang="ja-JP" altLang="en-US"/>
              <a:t>社あたり</a:t>
            </a:r>
            <a:r>
              <a:rPr lang="en-US" altLang="ja-JP" dirty="0"/>
              <a:t>15</a:t>
            </a:r>
            <a:r>
              <a:rPr lang="ja-JP" altLang="en-US"/>
              <a:t>分から</a:t>
            </a:r>
            <a:r>
              <a:rPr lang="en-US" altLang="ja-JP" dirty="0"/>
              <a:t>30</a:t>
            </a:r>
            <a:r>
              <a:rPr lang="ja-JP" altLang="en-US"/>
              <a:t>分に削減、従来比で</a:t>
            </a:r>
            <a:r>
              <a:rPr lang="en-US" altLang="ja-JP" dirty="0"/>
              <a:t>50〜75</a:t>
            </a:r>
            <a:r>
              <a:rPr lang="ja-JP" altLang="en-US"/>
              <a:t>％の時間短縮が実現できます。</a:t>
            </a:r>
          </a:p>
          <a:p>
            <a:endParaRPr lang="ja-JP" altLang="en-US"/>
          </a:p>
          <a:p>
            <a:r>
              <a:rPr lang="ja-JP" altLang="en-US"/>
              <a:t>さらに、初回商談時に顧客に合わせた提案ができるため、「よくそこまで事前調査をしてくれた」と早期に信頼獲得につながったという声もあります。</a:t>
            </a:r>
          </a:p>
          <a:p>
            <a:endParaRPr lang="ja-JP" altLang="en-US"/>
          </a:p>
          <a:p>
            <a:r>
              <a:rPr lang="ja-JP" altLang="en-US"/>
              <a:t>（次のページへ）</a:t>
            </a:r>
          </a:p>
        </p:txBody>
      </p:sp>
      <p:sp>
        <p:nvSpPr>
          <p:cNvPr id="397" name="Google Shape;397;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24</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4" name="Google Shape;424;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altLang="ja-JP" dirty="0"/>
              <a:t>3</a:t>
            </a:r>
            <a:r>
              <a:rPr lang="ja-JP" altLang="en-US"/>
              <a:t>つ目は、フィールドセールスのエンタープライズ領域における提案内容の情報収集です。</a:t>
            </a:r>
          </a:p>
          <a:p>
            <a:endParaRPr lang="ja-JP" altLang="en-US"/>
          </a:p>
          <a:p>
            <a:r>
              <a:rPr lang="ja-JP" altLang="en-US"/>
              <a:t>（導入前の課題を読み上げる→）エンタープライズ企業への提案では、膨大な顧客情報を営業担当が読み込んで提案ストーリーを考える必要があり、提案資料の作成に</a:t>
            </a:r>
            <a:r>
              <a:rPr lang="en-US" altLang="ja-JP" dirty="0"/>
              <a:t>1</a:t>
            </a:r>
            <a:r>
              <a:rPr lang="ja-JP" altLang="en-US"/>
              <a:t>社あたり</a:t>
            </a:r>
            <a:r>
              <a:rPr lang="en-US" altLang="ja-JP" dirty="0"/>
              <a:t>2</a:t>
            </a:r>
            <a:r>
              <a:rPr lang="ja-JP" altLang="en-US"/>
              <a:t>時間かかっていました。</a:t>
            </a:r>
          </a:p>
          <a:p>
            <a:endParaRPr lang="ja-JP" altLang="en-US"/>
          </a:p>
          <a:p>
            <a:r>
              <a:rPr lang="ja-JP" altLang="en-US"/>
              <a:t>〇〇〇を活用することで、（導入後の効果を読み上げる→）提案資料の作成が約</a:t>
            </a:r>
            <a:r>
              <a:rPr lang="en-US" altLang="ja-JP" dirty="0"/>
              <a:t>1</a:t>
            </a:r>
            <a:r>
              <a:rPr lang="ja-JP" altLang="en-US"/>
              <a:t>時間に短縮、約</a:t>
            </a:r>
            <a:r>
              <a:rPr lang="en-US" altLang="ja-JP" dirty="0"/>
              <a:t>50%</a:t>
            </a:r>
            <a:r>
              <a:rPr lang="ja-JP" altLang="en-US"/>
              <a:t>の削減が実現できます。</a:t>
            </a:r>
          </a:p>
          <a:p>
            <a:endParaRPr lang="ja-JP" altLang="en-US"/>
          </a:p>
          <a:p>
            <a:r>
              <a:rPr lang="ja-JP" altLang="en-US"/>
              <a:t>膨大な情報の中から、顧客に響きそうなポイントをピンポイントで抽出し、初稿として出してくれるのが大きなメリットです。</a:t>
            </a:r>
          </a:p>
          <a:p>
            <a:endParaRPr lang="ja-JP" altLang="en-US"/>
          </a:p>
          <a:p>
            <a:r>
              <a:rPr lang="ja-JP" altLang="en-US"/>
              <a:t>（次のページへ）</a:t>
            </a:r>
          </a:p>
        </p:txBody>
      </p:sp>
      <p:sp>
        <p:nvSpPr>
          <p:cNvPr id="425" name="Google Shape;425;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25</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1" name="Google Shape;451;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altLang="ja-JP" dirty="0"/>
              <a:t>4</a:t>
            </a:r>
            <a:r>
              <a:rPr lang="ja-JP" altLang="en-US"/>
              <a:t>つ目は、カスタマーサクセスにおける顧客・業界理解での活用です。</a:t>
            </a:r>
          </a:p>
          <a:p>
            <a:endParaRPr lang="ja-JP" altLang="en-US"/>
          </a:p>
          <a:p>
            <a:r>
              <a:rPr lang="ja-JP" altLang="en-US"/>
              <a:t>（導入前の課題を読み上げる→）カスタマーサクセスの方は、アップセルやクロスセルの提案をする際に、過去の商談記録だけが頼りで、業界理解や顧客理解に費やす時間が十分に取れないことが多いかと思います。</a:t>
            </a:r>
          </a:p>
          <a:p>
            <a:endParaRPr lang="ja-JP" altLang="en-US"/>
          </a:p>
          <a:p>
            <a:r>
              <a:rPr lang="ja-JP" altLang="en-US"/>
              <a:t>〇〇〇を活用することで、（導入後の効果を読み上げる→）過去の商談情報に加えて最新の業界・顧客情報も把握した上で顧客対応ができるようになります。</a:t>
            </a:r>
          </a:p>
          <a:p>
            <a:endParaRPr lang="ja-JP" altLang="en-US"/>
          </a:p>
          <a:p>
            <a:r>
              <a:rPr lang="ja-JP" altLang="en-US"/>
              <a:t>安心感を持って対応に臨めるというのも大きなポイントです。</a:t>
            </a:r>
          </a:p>
          <a:p>
            <a:endParaRPr lang="ja-JP" altLang="en-US"/>
          </a:p>
          <a:p>
            <a:r>
              <a:rPr lang="ja-JP" altLang="en-US"/>
              <a:t>（次のページへ）</a:t>
            </a:r>
          </a:p>
        </p:txBody>
      </p:sp>
      <p:sp>
        <p:nvSpPr>
          <p:cNvPr id="452" name="Google Shape;452;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26</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7" name="Google Shape;497;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ja-JP" altLang="en-US"/>
              <a:t>こちらは、今ご紹介した活用シーンの全体像です。</a:t>
            </a:r>
          </a:p>
          <a:p>
            <a:endParaRPr lang="ja-JP" altLang="en-US"/>
          </a:p>
          <a:p>
            <a:r>
              <a:rPr lang="ja-JP" altLang="en-US"/>
              <a:t>ご覧のとおり、マーケティングからインサイドセールス、フィールドセールス、カスタマーサクセスまで、</a:t>
            </a:r>
            <a:r>
              <a:rPr lang="en" altLang="ja-JP" dirty="0"/>
              <a:t>The Model</a:t>
            </a:r>
            <a:r>
              <a:rPr lang="ja-JP" altLang="en-US"/>
              <a:t>型の各プロセスで幅広く活用いただけます。</a:t>
            </a:r>
          </a:p>
          <a:p>
            <a:endParaRPr lang="ja-JP" altLang="en-US"/>
          </a:p>
          <a:p>
            <a:r>
              <a:rPr lang="ja-JP" altLang="en-US"/>
              <a:t>皆さんの担当領域の中で、まずは取り組みやすい業務から使い始めてみてください。</a:t>
            </a:r>
          </a:p>
          <a:p>
            <a:endParaRPr lang="ja-JP" altLang="en-US"/>
          </a:p>
          <a:p>
            <a:r>
              <a:rPr lang="ja-JP" altLang="en-US"/>
              <a:t>使えば使うほど効果を実感いただけるサービスですので、ぜひ日々の業務に取り入れてみてください。</a:t>
            </a:r>
          </a:p>
          <a:p>
            <a:endParaRPr lang="ja-JP" altLang="en-US"/>
          </a:p>
          <a:p>
            <a:r>
              <a:rPr lang="ja-JP" altLang="en-US"/>
              <a:t>（次のページへ）</a:t>
            </a:r>
          </a:p>
        </p:txBody>
      </p:sp>
      <p:sp>
        <p:nvSpPr>
          <p:cNvPr id="498" name="Google Shape;498;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27</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0"/>
        <p:cNvGrpSpPr/>
        <p:nvPr/>
      </p:nvGrpSpPr>
      <p:grpSpPr>
        <a:xfrm>
          <a:off x="0" y="0"/>
          <a:ext cx="0" cy="0"/>
          <a:chOff x="0" y="0"/>
          <a:chExt cx="0" cy="0"/>
        </a:xfrm>
      </p:grpSpPr>
      <p:sp>
        <p:nvSpPr>
          <p:cNvPr id="531" name="Google Shape;531;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ja-JP" altLang="en-US"/>
              <a:t>以上が〇〇〇〇〇〇の操作説明と活用シーンのご紹介となります。</a:t>
            </a:r>
          </a:p>
          <a:p>
            <a:endParaRPr lang="ja-JP" altLang="en-US"/>
          </a:p>
          <a:p>
            <a:r>
              <a:rPr lang="ja-JP" altLang="en-US"/>
              <a:t>もし不明な点やご質問があれば、お気軽にどうぞ。</a:t>
            </a:r>
          </a:p>
          <a:p>
            <a:endParaRPr lang="ja-JP" altLang="en-US"/>
          </a:p>
          <a:p>
            <a:r>
              <a:rPr lang="ja-JP" altLang="en-US"/>
              <a:t>（質疑応答を実施する。質問がなければ→）</a:t>
            </a:r>
          </a:p>
          <a:p>
            <a:endParaRPr lang="ja-JP" altLang="en-US"/>
          </a:p>
          <a:p>
            <a:r>
              <a:rPr lang="ja-JP" altLang="en-US"/>
              <a:t>それでは、本日の〇〇〇説明会を終了いたします。</a:t>
            </a:r>
          </a:p>
          <a:p>
            <a:r>
              <a:rPr lang="ja-JP" altLang="en-US"/>
              <a:t>今後、使っていく中でご不明点がありましたら、（問い合わせ先を入れる→）●●までお気軽にお問い合わせください。</a:t>
            </a:r>
          </a:p>
          <a:p>
            <a:r>
              <a:rPr lang="ja-JP" altLang="en-US"/>
              <a:t>お疲れさまでした。</a:t>
            </a:r>
            <a:endParaRPr lang="en-US" altLang="ja-JP" dirty="0"/>
          </a:p>
        </p:txBody>
      </p:sp>
      <p:sp>
        <p:nvSpPr>
          <p:cNvPr id="532" name="Google Shape;532;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70" name="Google Shape;7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idx="12"/>
          </p:nvPr>
        </p:nvSpPr>
        <p:spPr/>
        <p:txBody>
          <a:bodyPr/>
          <a:lstStyle/>
          <a:p>
            <a:pPr marL="0" marR="0" lvl="0" indent="0" algn="r" rtl="0">
              <a:lnSpc>
                <a:spcPct val="100000"/>
              </a:lnSpc>
              <a:spcBef>
                <a:spcPts val="0"/>
              </a:spcBef>
              <a:spcAft>
                <a:spcPts val="0"/>
              </a:spcAft>
              <a:buNone/>
            </a:pPr>
            <a:fld id="{00000000-1234-1234-1234-123412341234}" type="slidenum">
              <a:rPr lang="en-US" altLang="ja-JP" sz="1200" b="0" i="0" u="none" strike="noStrike" cap="none" smtClean="0">
                <a:solidFill>
                  <a:srgbClr val="000000"/>
                </a:solidFill>
                <a:latin typeface="Arial"/>
                <a:ea typeface="Arial"/>
                <a:cs typeface="Arial"/>
                <a:sym typeface="Arial"/>
              </a:rPr>
              <a:t>3</a:t>
            </a:fld>
            <a:endParaRPr lang="ja-JP" altLang="en-US" sz="12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205294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ja-JP" altLang="en-US"/>
              <a:t>それでは、時間になりましたのでこれから〇〇〇の説明会を始めます。</a:t>
            </a:r>
          </a:p>
          <a:p>
            <a:endParaRPr lang="ja-JP" altLang="en-US"/>
          </a:p>
          <a:p>
            <a:r>
              <a:rPr lang="ja-JP" altLang="en-US"/>
              <a:t>本日〇〇〇の利用方法を説明します、●●部の■■です。</a:t>
            </a:r>
          </a:p>
          <a:p>
            <a:r>
              <a:rPr lang="ja-JP" altLang="en-US"/>
              <a:t>私は〇〇〇の導入プロジェクトを中心となって進めております。</a:t>
            </a:r>
          </a:p>
          <a:p>
            <a:endParaRPr lang="ja-JP" altLang="en-US"/>
          </a:p>
          <a:p>
            <a:r>
              <a:rPr lang="ja-JP" altLang="en-US"/>
              <a:t>〇〇〇というサービスについて初めて聞く、という方はどれくらいいらっしゃいますか？</a:t>
            </a:r>
          </a:p>
          <a:p>
            <a:r>
              <a:rPr lang="ja-JP" altLang="en-US"/>
              <a:t>〇〇〇は、（サービスの概要を一言で→）●●業務を効率化し、より質の高い●●を実現するためのサービスです。</a:t>
            </a:r>
          </a:p>
          <a:p>
            <a:endParaRPr lang="ja-JP" altLang="en-US"/>
          </a:p>
          <a:p>
            <a:r>
              <a:rPr lang="ja-JP" altLang="en-US"/>
              <a:t>今回、当社は（導入目的を入れる→）「●●の効率化と品質向上を実現する」ことを目的に〇〇〇を導入しました。</a:t>
            </a:r>
          </a:p>
          <a:p>
            <a:endParaRPr lang="ja-JP" altLang="en-US"/>
          </a:p>
          <a:p>
            <a:r>
              <a:rPr lang="ja-JP" altLang="en-US"/>
              <a:t>（導入前の課題を入れる→）これまで、●●に多くの時間と工数をかけてきましたが、今後は〇〇〇を活用することで大幅に効率化できます。</a:t>
            </a:r>
          </a:p>
          <a:p>
            <a:endParaRPr lang="ja-JP" altLang="en-US"/>
          </a:p>
          <a:p>
            <a:r>
              <a:rPr lang="ja-JP" altLang="en-US"/>
              <a:t>〇〇〇は当社が費用を投じて導入するシステムです。ぜひ積極的に使っていただき、日々の業務改善につなげていただけたらと思います。</a:t>
            </a:r>
          </a:p>
          <a:p>
            <a:endParaRPr lang="ja-JP" altLang="en-US"/>
          </a:p>
          <a:p>
            <a:r>
              <a:rPr lang="ja-JP" altLang="en-US"/>
              <a:t>そこで、本日は基本的な操作方法と活用シーンを説明します。</a:t>
            </a:r>
          </a:p>
          <a:p>
            <a:r>
              <a:rPr lang="ja-JP" altLang="en-US"/>
              <a:t>時間は（目安の時間を入れる→）</a:t>
            </a:r>
            <a:r>
              <a:rPr lang="en-US" altLang="ja-JP" dirty="0"/>
              <a:t>20</a:t>
            </a:r>
            <a:r>
              <a:rPr lang="ja-JP" altLang="en-US"/>
              <a:t>分程で終了する予定です。</a:t>
            </a:r>
          </a:p>
          <a:p>
            <a:r>
              <a:rPr lang="ja-JP" altLang="en-US"/>
              <a:t>それでは内容に入っていきます。</a:t>
            </a:r>
          </a:p>
          <a:p>
            <a:endParaRPr lang="ja-JP" altLang="en-US"/>
          </a:p>
          <a:p>
            <a:r>
              <a:rPr lang="ja-JP" altLang="en-US"/>
              <a:t>（次のページへ）</a:t>
            </a:r>
          </a:p>
        </p:txBody>
      </p:sp>
      <p:sp>
        <p:nvSpPr>
          <p:cNvPr id="90" name="Google Shape;9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本日はこのような流れで説明していきます。</a:t>
            </a:r>
            <a:endParaRPr lang="en-US" altLang="ja-JP" dirty="0"/>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まずステップ</a:t>
            </a:r>
            <a:r>
              <a:rPr lang="en-US" altLang="ja-JP" dirty="0"/>
              <a:t>1</a:t>
            </a:r>
            <a:r>
              <a:rPr lang="ja-JP" altLang="en-US"/>
              <a:t>として初期設定、つまりログインまでの手順をご案内します。</a:t>
            </a:r>
          </a:p>
          <a:p>
            <a:pPr marL="108000" lvl="0" indent="-108000" algn="l" rtl="0">
              <a:spcBef>
                <a:spcPts val="0"/>
              </a:spcBef>
              <a:spcAft>
                <a:spcPts val="0"/>
              </a:spcAft>
            </a:pPr>
            <a:r>
              <a:rPr lang="ja-JP" altLang="en-US"/>
              <a:t>次にステップ</a:t>
            </a:r>
            <a:r>
              <a:rPr lang="en-US" altLang="ja-JP" dirty="0"/>
              <a:t>2</a:t>
            </a:r>
            <a:r>
              <a:rPr lang="ja-JP" altLang="en-US"/>
              <a:t>でデモンストレーションと操作体験を行います。実際に画面を触りながら進めていきますので、お手元に</a:t>
            </a:r>
            <a:r>
              <a:rPr lang="en" altLang="ja-JP" dirty="0"/>
              <a:t>PC</a:t>
            </a:r>
            <a:r>
              <a:rPr lang="ja-JP" altLang="en-US"/>
              <a:t>をご用意ください。</a:t>
            </a:r>
          </a:p>
          <a:p>
            <a:pPr marL="108000" lvl="0" indent="-108000" algn="l" rtl="0">
              <a:spcBef>
                <a:spcPts val="0"/>
              </a:spcBef>
              <a:spcAft>
                <a:spcPts val="0"/>
              </a:spcAft>
            </a:pPr>
            <a:r>
              <a:rPr lang="ja-JP" altLang="en-US"/>
              <a:t>そしてステップ</a:t>
            </a:r>
            <a:r>
              <a:rPr lang="en-US" altLang="ja-JP" dirty="0"/>
              <a:t>3</a:t>
            </a:r>
            <a:r>
              <a:rPr lang="ja-JP" altLang="en-US"/>
              <a:t>で、具体的な活用シーンをご紹介します。</a:t>
            </a:r>
          </a:p>
          <a:p>
            <a:pPr marL="108000" lvl="0" indent="-108000" algn="l" rtl="0">
              <a:spcBef>
                <a:spcPts val="0"/>
              </a:spcBef>
              <a:spcAft>
                <a:spcPts val="0"/>
              </a:spcAft>
            </a:pPr>
            <a:r>
              <a:rPr lang="ja-JP" altLang="en-US"/>
              <a:t>最後に質疑応答の時間を設けておりますので、ご不明点はそちらでお気軽にどうぞ。</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146" name="Google Shape;14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None/>
            </a:pPr>
            <a:fld id="{00000000-1234-1234-1234-123412341234}" type="slidenum">
              <a:rPr lang="en-US" altLang="ja-JP"/>
              <a:t>5</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まず、〇〇〇がどのようなサービスかを簡単にご紹介します。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〇〇〇は、（サービスの特徴を入れる→）●●を最適化する●●向けのサービスです。</a:t>
            </a:r>
          </a:p>
          <a:p>
            <a:pPr marL="108000" lvl="0" indent="-108000" algn="l" rtl="0">
              <a:spcBef>
                <a:spcPts val="0"/>
              </a:spcBef>
              <a:spcAft>
                <a:spcPts val="0"/>
              </a:spcAft>
            </a:pPr>
            <a:r>
              <a:rPr lang="ja-JP" altLang="en-US"/>
              <a:t>知識がない方でも簡単に導入でき、コスト削減にもつながります。</a:t>
            </a:r>
            <a:endParaRPr lang="en-US" altLang="ja-JP" dirty="0"/>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主な機能としては、画面に表示されている通り、（機能を読み上げる→）</a:t>
            </a:r>
            <a:r>
              <a:rPr lang="en-US" altLang="ja-JP" dirty="0"/>
              <a:t>〜</a:t>
            </a:r>
            <a:r>
              <a:rPr lang="ja-JP" altLang="en-US"/>
              <a:t>の作成・運用・自動更新、</a:t>
            </a:r>
            <a:r>
              <a:rPr lang="en-US" altLang="ja-JP" dirty="0"/>
              <a:t>〜</a:t>
            </a:r>
            <a:r>
              <a:rPr lang="ja-JP" altLang="en-US"/>
              <a:t>の編集・共有・公開、</a:t>
            </a:r>
            <a:r>
              <a:rPr lang="en-US" altLang="ja-JP" dirty="0"/>
              <a:t>〜</a:t>
            </a:r>
            <a:r>
              <a:rPr lang="ja-JP" altLang="en-US"/>
              <a:t>の集計・管理・レポート作成ができます。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つまり、●●から●●まで一元管理できるツールとお考えください。</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96" name="Google Shape;9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続いて、〇〇〇で具体的にどのようなことができるかをご紹介します。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（対象部門を入れる→）●●に携わる方々にとって幅広く活用いただける機能がそろっています。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たとえば、顧客の事前調査の効率化、提案ストーリーの作成サポート、業界やあるテーマに対する最新情報のキャッチアップなどが可能です。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とくに大きなポイントは、業界や顧客のことを理解した状態で営業活動に臨めるため、お客様との信頼醸成がスピードアップするという点です。</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それでは、実際の操作方法を見ていきましょう。</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p:txBody>
      </p:sp>
      <p:sp>
        <p:nvSpPr>
          <p:cNvPr id="119" name="Google Shape;11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108000" lvl="0" indent="-108000" algn="l" rtl="0">
              <a:spcBef>
                <a:spcPts val="0"/>
              </a:spcBef>
              <a:spcAft>
                <a:spcPts val="0"/>
              </a:spcAft>
            </a:pPr>
            <a:r>
              <a:rPr lang="ja-JP" altLang="en-US"/>
              <a:t>それではステップ</a:t>
            </a:r>
            <a:r>
              <a:rPr lang="en-US" altLang="ja-JP" dirty="0"/>
              <a:t>1</a:t>
            </a:r>
            <a:r>
              <a:rPr lang="ja-JP" altLang="en-US"/>
              <a:t>、初期設定についてご案内します。</a:t>
            </a:r>
          </a:p>
          <a:p>
            <a:pPr marL="108000" lvl="0" indent="-108000" algn="l" rtl="0">
              <a:spcBef>
                <a:spcPts val="0"/>
              </a:spcBef>
              <a:spcAft>
                <a:spcPts val="0"/>
              </a:spcAft>
            </a:pPr>
            <a:r>
              <a:rPr lang="ja-JP" altLang="en-US"/>
              <a:t>まずは〇〇〇にログインするところから始めましょう。</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皆さん、</a:t>
            </a:r>
            <a:r>
              <a:rPr lang="en" dirty="0"/>
              <a:t>PC</a:t>
            </a:r>
            <a:r>
              <a:rPr lang="ja-JP" altLang="en-US"/>
              <a:t>をお手元にご用意いただけていますでしょうか？</a:t>
            </a:r>
          </a:p>
          <a:p>
            <a:pPr marL="108000" lvl="0" indent="-108000" algn="l" rtl="0">
              <a:spcBef>
                <a:spcPts val="0"/>
              </a:spcBef>
              <a:spcAft>
                <a:spcPts val="0"/>
              </a:spcAft>
            </a:pPr>
            <a:endParaRPr lang="ja-JP" altLang="en-US"/>
          </a:p>
          <a:p>
            <a:pPr marL="108000" lvl="0" indent="-108000" algn="l" rtl="0">
              <a:spcBef>
                <a:spcPts val="0"/>
              </a:spcBef>
              <a:spcAft>
                <a:spcPts val="0"/>
              </a:spcAft>
            </a:pPr>
            <a:r>
              <a:rPr lang="ja-JP" altLang="en-US"/>
              <a:t>（次のページへ）</a:t>
            </a:r>
          </a:p>
          <a:p>
            <a:pPr marL="0" lvl="0" indent="0" algn="l" rtl="0">
              <a:spcBef>
                <a:spcPts val="0"/>
              </a:spcBef>
              <a:spcAft>
                <a:spcPts val="0"/>
              </a:spcAft>
              <a:buNone/>
            </a:pPr>
            <a:endParaRPr lang="ja-JP" altLang="en-US"/>
          </a:p>
        </p:txBody>
      </p:sp>
      <p:sp>
        <p:nvSpPr>
          <p:cNvPr id="172" name="Google Shape;17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表紙">
  <p:cSld name="表紙">
    <p:bg>
      <p:bgPr>
        <a:solidFill>
          <a:schemeClr val="dk1"/>
        </a:solidFill>
        <a:effectLst/>
      </p:bgPr>
    </p:bg>
    <p:spTree>
      <p:nvGrpSpPr>
        <p:cNvPr id="1" name="Shape 14"/>
        <p:cNvGrpSpPr/>
        <p:nvPr/>
      </p:nvGrpSpPr>
      <p:grpSpPr>
        <a:xfrm>
          <a:off x="0" y="0"/>
          <a:ext cx="0" cy="0"/>
          <a:chOff x="0" y="0"/>
          <a:chExt cx="0" cy="0"/>
        </a:xfrm>
      </p:grpSpPr>
      <p:pic>
        <p:nvPicPr>
          <p:cNvPr id="15" name="Google Shape;15;p28" descr="暗い雲のある空&#10;&#10;AI によって生成されたコンテンツは間違っている可能性があります。"/>
          <p:cNvPicPr preferRelativeResize="0"/>
          <p:nvPr/>
        </p:nvPicPr>
        <p:blipFill rotWithShape="1">
          <a:blip r:embed="rId2">
            <a:alphaModFix/>
          </a:blip>
          <a:srcRect/>
          <a:stretch/>
        </p:blipFill>
        <p:spPr>
          <a:xfrm>
            <a:off x="11261" y="0"/>
            <a:ext cx="9121480" cy="5143500"/>
          </a:xfrm>
          <a:prstGeom prst="rect">
            <a:avLst/>
          </a:prstGeom>
          <a:noFill/>
          <a:ln>
            <a:noFill/>
          </a:ln>
        </p:spPr>
      </p:pic>
      <p:sp>
        <p:nvSpPr>
          <p:cNvPr id="16" name="Google Shape;16;p28"/>
          <p:cNvSpPr txBox="1">
            <a:spLocks noGrp="1"/>
          </p:cNvSpPr>
          <p:nvPr>
            <p:ph type="title"/>
          </p:nvPr>
        </p:nvSpPr>
        <p:spPr>
          <a:xfrm>
            <a:off x="432000" y="1436619"/>
            <a:ext cx="8280000" cy="1980000"/>
          </a:xfrm>
          <a:prstGeom prst="rect">
            <a:avLst/>
          </a:prstGeom>
          <a:noFill/>
          <a:ln>
            <a:noFill/>
          </a:ln>
        </p:spPr>
        <p:txBody>
          <a:bodyPr spcFirstLastPara="1" wrap="square" lIns="36000" tIns="36000" rIns="36000" bIns="36000" anchor="ctr" anchorCtr="0">
            <a:noAutofit/>
          </a:bodyPr>
          <a:lstStyle>
            <a:lvl1pPr lvl="0" algn="ctr">
              <a:lnSpc>
                <a:spcPct val="150000"/>
              </a:lnSpc>
              <a:spcBef>
                <a:spcPts val="0"/>
              </a:spcBef>
              <a:spcAft>
                <a:spcPts val="0"/>
              </a:spcAft>
              <a:buSzPts val="1400"/>
              <a:buNone/>
              <a:defRPr sz="3600" b="1">
                <a:solidFill>
                  <a:schemeClr val="bg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のみ" userDrawn="1">
  <p:cSld name="タイトル">
    <p:spTree>
      <p:nvGrpSpPr>
        <p:cNvPr id="1" name="Shape 17"/>
        <p:cNvGrpSpPr/>
        <p:nvPr/>
      </p:nvGrpSpPr>
      <p:grpSpPr>
        <a:xfrm>
          <a:off x="0" y="0"/>
          <a:ext cx="0" cy="0"/>
          <a:chOff x="0" y="0"/>
          <a:chExt cx="0" cy="0"/>
        </a:xfrm>
      </p:grpSpPr>
      <p:cxnSp>
        <p:nvCxnSpPr>
          <p:cNvPr id="18" name="Google Shape;18;p29"/>
          <p:cNvCxnSpPr/>
          <p:nvPr/>
        </p:nvCxnSpPr>
        <p:spPr>
          <a:xfrm>
            <a:off x="0" y="592925"/>
            <a:ext cx="9144000" cy="0"/>
          </a:xfrm>
          <a:prstGeom prst="straightConnector1">
            <a:avLst/>
          </a:prstGeom>
          <a:noFill/>
          <a:ln w="9525" cap="flat" cmpd="sng">
            <a:solidFill>
              <a:schemeClr val="dk1">
                <a:alpha val="20000"/>
              </a:schemeClr>
            </a:solidFill>
            <a:prstDash val="solid"/>
            <a:miter lim="800000"/>
            <a:headEnd type="none" w="sm" len="sm"/>
            <a:tailEnd type="none" w="sm" len="sm"/>
          </a:ln>
        </p:spPr>
      </p:cxnSp>
      <p:sp>
        <p:nvSpPr>
          <p:cNvPr id="19" name="Google Shape;19;p29"/>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lvl1pPr marL="0" marR="0" lvl="0" indent="0" algn="r">
              <a:lnSpc>
                <a:spcPct val="100000"/>
              </a:lnSpc>
              <a:spcBef>
                <a:spcPts val="0"/>
              </a:spcBef>
              <a:spcAft>
                <a:spcPts val="0"/>
              </a:spcAft>
              <a:buClr>
                <a:srgbClr val="000000"/>
              </a:buClr>
              <a:buSzPts val="1400"/>
              <a:buFont typeface="Arial"/>
              <a:buNone/>
              <a:defRPr/>
            </a:lvl1pPr>
            <a:lvl2pPr marL="0" marR="0" lvl="1" indent="0" algn="r">
              <a:lnSpc>
                <a:spcPct val="100000"/>
              </a:lnSpc>
              <a:spcBef>
                <a:spcPts val="0"/>
              </a:spcBef>
              <a:spcAft>
                <a:spcPts val="0"/>
              </a:spcAft>
              <a:buClr>
                <a:srgbClr val="000000"/>
              </a:buClr>
              <a:buSzPts val="1400"/>
              <a:buFont typeface="Arial"/>
              <a:buNone/>
              <a:defRPr/>
            </a:lvl2pPr>
            <a:lvl3pPr marL="0" marR="0" lvl="2" indent="0" algn="r">
              <a:lnSpc>
                <a:spcPct val="100000"/>
              </a:lnSpc>
              <a:spcBef>
                <a:spcPts val="0"/>
              </a:spcBef>
              <a:spcAft>
                <a:spcPts val="0"/>
              </a:spcAft>
              <a:buClr>
                <a:srgbClr val="000000"/>
              </a:buClr>
              <a:buSzPts val="1400"/>
              <a:buFont typeface="Arial"/>
              <a:buNone/>
              <a:defRPr/>
            </a:lvl3pPr>
            <a:lvl4pPr marL="0" marR="0" lvl="3" indent="0" algn="r">
              <a:lnSpc>
                <a:spcPct val="100000"/>
              </a:lnSpc>
              <a:spcBef>
                <a:spcPts val="0"/>
              </a:spcBef>
              <a:spcAft>
                <a:spcPts val="0"/>
              </a:spcAft>
              <a:buClr>
                <a:srgbClr val="000000"/>
              </a:buClr>
              <a:buSzPts val="1400"/>
              <a:buFont typeface="Arial"/>
              <a:buNone/>
              <a:defRPr/>
            </a:lvl4pPr>
            <a:lvl5pPr marL="0" marR="0" lvl="4" indent="0" algn="r">
              <a:lnSpc>
                <a:spcPct val="100000"/>
              </a:lnSpc>
              <a:spcBef>
                <a:spcPts val="0"/>
              </a:spcBef>
              <a:spcAft>
                <a:spcPts val="0"/>
              </a:spcAft>
              <a:buClr>
                <a:srgbClr val="000000"/>
              </a:buClr>
              <a:buSzPts val="1400"/>
              <a:buFont typeface="Arial"/>
              <a:buNone/>
              <a:defRPr/>
            </a:lvl5pPr>
            <a:lvl6pPr marL="0" marR="0" lvl="5" indent="0" algn="r">
              <a:lnSpc>
                <a:spcPct val="100000"/>
              </a:lnSpc>
              <a:spcBef>
                <a:spcPts val="0"/>
              </a:spcBef>
              <a:spcAft>
                <a:spcPts val="0"/>
              </a:spcAft>
              <a:buClr>
                <a:srgbClr val="000000"/>
              </a:buClr>
              <a:buSzPts val="1400"/>
              <a:buFont typeface="Arial"/>
              <a:buNone/>
              <a:defRPr/>
            </a:lvl6pPr>
            <a:lvl7pPr marL="0" marR="0" lvl="6" indent="0" algn="r">
              <a:lnSpc>
                <a:spcPct val="100000"/>
              </a:lnSpc>
              <a:spcBef>
                <a:spcPts val="0"/>
              </a:spcBef>
              <a:spcAft>
                <a:spcPts val="0"/>
              </a:spcAft>
              <a:buClr>
                <a:srgbClr val="000000"/>
              </a:buClr>
              <a:buSzPts val="1400"/>
              <a:buFont typeface="Arial"/>
              <a:buNone/>
              <a:defRPr/>
            </a:lvl7pPr>
            <a:lvl8pPr marL="0" marR="0" lvl="7" indent="0" algn="r">
              <a:lnSpc>
                <a:spcPct val="100000"/>
              </a:lnSpc>
              <a:spcBef>
                <a:spcPts val="0"/>
              </a:spcBef>
              <a:spcAft>
                <a:spcPts val="0"/>
              </a:spcAft>
              <a:buClr>
                <a:srgbClr val="000000"/>
              </a:buClr>
              <a:buSzPts val="1400"/>
              <a:buFont typeface="Arial"/>
              <a:buNone/>
              <a:defRPr/>
            </a:lvl8pPr>
            <a:lvl9pPr marL="0" marR="0" lvl="8" indent="0" algn="r">
              <a:lnSpc>
                <a:spcPct val="100000"/>
              </a:lnSpc>
              <a:spcBef>
                <a:spcPts val="0"/>
              </a:spcBef>
              <a:spcAft>
                <a:spcPts val="0"/>
              </a:spcAft>
              <a:buClr>
                <a:srgbClr val="000000"/>
              </a:buClr>
              <a:buSzPts val="1400"/>
              <a:buFont typeface="Arial"/>
              <a:buNone/>
              <a:defRPr/>
            </a:lvl9pPr>
          </a:lstStyle>
          <a:p>
            <a:pPr marL="0" lvl="0" indent="0" algn="r" rtl="0">
              <a:spcBef>
                <a:spcPts val="0"/>
              </a:spcBef>
              <a:spcAft>
                <a:spcPts val="0"/>
              </a:spcAft>
              <a:buNone/>
            </a:pPr>
            <a:fld id="{00000000-1234-1234-1234-123412341234}" type="slidenum">
              <a:rPr lang="ja-JP"/>
              <a:t>‹#›</a:t>
            </a:fld>
            <a:endParaRPr/>
          </a:p>
        </p:txBody>
      </p:sp>
      <p:sp>
        <p:nvSpPr>
          <p:cNvPr id="21" name="Google Shape;21;p29"/>
          <p:cNvSpPr txBox="1">
            <a:spLocks noGrp="1"/>
          </p:cNvSpPr>
          <p:nvPr>
            <p:ph type="ftr" idx="11"/>
          </p:nvPr>
        </p:nvSpPr>
        <p:spPr>
          <a:xfrm>
            <a:off x="133295" y="4922421"/>
            <a:ext cx="3240000" cy="180000"/>
          </a:xfrm>
          <a:prstGeom prst="rect">
            <a:avLst/>
          </a:prstGeom>
          <a:noFill/>
          <a:ln>
            <a:noFill/>
          </a:ln>
        </p:spPr>
        <p:txBody>
          <a:bodyPr spcFirstLastPara="1" wrap="square" lIns="36000" tIns="36000" rIns="36000" bIns="360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22" name="Google Shape;22;p29"/>
          <p:cNvCxnSpPr/>
          <p:nvPr/>
        </p:nvCxnSpPr>
        <p:spPr>
          <a:xfrm>
            <a:off x="0" y="4863453"/>
            <a:ext cx="9144000" cy="0"/>
          </a:xfrm>
          <a:prstGeom prst="straightConnector1">
            <a:avLst/>
          </a:prstGeom>
          <a:noFill/>
          <a:ln w="9525" cap="flat" cmpd="sng">
            <a:solidFill>
              <a:schemeClr val="dk1">
                <a:alpha val="19607"/>
              </a:schemeClr>
            </a:solidFill>
            <a:prstDash val="solid"/>
            <a:miter lim="800000"/>
            <a:headEnd type="none" w="sm" len="sm"/>
            <a:tailEnd type="none" w="sm" len="sm"/>
          </a:ln>
        </p:spPr>
      </p:cxnSp>
      <p:sp>
        <p:nvSpPr>
          <p:cNvPr id="2" name="タイトル 1">
            <a:extLst>
              <a:ext uri="{FF2B5EF4-FFF2-40B4-BE49-F238E27FC236}">
                <a16:creationId xmlns:a16="http://schemas.microsoft.com/office/drawing/2014/main" id="{7DCAB94C-F00E-0EDE-8FA9-8C904D829971}"/>
              </a:ext>
            </a:extLst>
          </p:cNvPr>
          <p:cNvSpPr>
            <a:spLocks noGrp="1"/>
          </p:cNvSpPr>
          <p:nvPr>
            <p:ph type="title"/>
          </p:nvPr>
        </p:nvSpPr>
        <p:spPr/>
        <p:txBody>
          <a:bodyPr/>
          <a:lstStyle/>
          <a:p>
            <a:r>
              <a:rPr kumimoji="1" lang="ja-JP" altLang="en-US"/>
              <a:t>マスター タイトルの書式設定</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説明文">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061BD4F-98E0-DA14-C968-7067F14960C6}"/>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
        <p:nvSpPr>
          <p:cNvPr id="4" name="フッター プレースホルダー 3">
            <a:extLst>
              <a:ext uri="{FF2B5EF4-FFF2-40B4-BE49-F238E27FC236}">
                <a16:creationId xmlns:a16="http://schemas.microsoft.com/office/drawing/2014/main" id="{B0A59077-2A0C-A2AC-A508-8045D46EEC87}"/>
              </a:ext>
            </a:extLst>
          </p:cNvPr>
          <p:cNvSpPr>
            <a:spLocks noGrp="1"/>
          </p:cNvSpPr>
          <p:nvPr>
            <p:ph type="ftr" idx="11"/>
          </p:nvPr>
        </p:nvSpPr>
        <p:spPr/>
        <p:txBody>
          <a:bodyPr/>
          <a:lstStyle/>
          <a:p>
            <a:endParaRPr lang="ja-JP" altLang="en-US"/>
          </a:p>
        </p:txBody>
      </p:sp>
      <p:cxnSp>
        <p:nvCxnSpPr>
          <p:cNvPr id="5" name="Google Shape;24;p30">
            <a:extLst>
              <a:ext uri="{FF2B5EF4-FFF2-40B4-BE49-F238E27FC236}">
                <a16:creationId xmlns:a16="http://schemas.microsoft.com/office/drawing/2014/main" id="{0670E980-36E3-BF17-0094-3B8D984DC736}"/>
              </a:ext>
            </a:extLst>
          </p:cNvPr>
          <p:cNvCxnSpPr/>
          <p:nvPr userDrawn="1"/>
        </p:nvCxnSpPr>
        <p:spPr>
          <a:xfrm>
            <a:off x="0" y="592925"/>
            <a:ext cx="9144000" cy="0"/>
          </a:xfrm>
          <a:prstGeom prst="straightConnector1">
            <a:avLst/>
          </a:prstGeom>
          <a:noFill/>
          <a:ln w="9525" cap="flat" cmpd="sng">
            <a:solidFill>
              <a:schemeClr val="dk1">
                <a:alpha val="20000"/>
              </a:schemeClr>
            </a:solidFill>
            <a:prstDash val="solid"/>
            <a:miter lim="800000"/>
            <a:headEnd type="none" w="sm" len="sm"/>
            <a:tailEnd type="none" w="sm" len="sm"/>
          </a:ln>
        </p:spPr>
      </p:cxnSp>
      <p:sp>
        <p:nvSpPr>
          <p:cNvPr id="6" name="Google Shape;28;p30">
            <a:extLst>
              <a:ext uri="{FF2B5EF4-FFF2-40B4-BE49-F238E27FC236}">
                <a16:creationId xmlns:a16="http://schemas.microsoft.com/office/drawing/2014/main" id="{E79EF593-23CA-AE30-9DE0-A15CFDB6D26D}"/>
              </a:ext>
            </a:extLst>
          </p:cNvPr>
          <p:cNvSpPr txBox="1">
            <a:spLocks noGrp="1"/>
          </p:cNvSpPr>
          <p:nvPr>
            <p:ph type="body" idx="1"/>
          </p:nvPr>
        </p:nvSpPr>
        <p:spPr>
          <a:xfrm>
            <a:off x="431800" y="732698"/>
            <a:ext cx="8280400" cy="540000"/>
          </a:xfrm>
          <a:prstGeom prst="rect">
            <a:avLst/>
          </a:prstGeom>
          <a:noFill/>
          <a:ln>
            <a:noFill/>
          </a:ln>
        </p:spPr>
        <p:txBody>
          <a:bodyPr spcFirstLastPara="1" wrap="square" lIns="36000" tIns="36000" rIns="36000" bIns="36000" anchor="t" anchorCtr="0">
            <a:noAutofit/>
          </a:bodyPr>
          <a:lstStyle>
            <a:lvl1pPr marL="0" lvl="0" indent="0" algn="ctr">
              <a:lnSpc>
                <a:spcPct val="100000"/>
              </a:lnSpc>
              <a:spcBef>
                <a:spcPts val="0"/>
              </a:spcBef>
              <a:spcAft>
                <a:spcPts val="400"/>
              </a:spcAft>
              <a:buSzPts val="1400"/>
              <a:buNone/>
              <a:defRPr sz="1400"/>
            </a:lvl1pPr>
            <a:lvl2pPr marL="914400" lvl="1" indent="-228600" algn="l">
              <a:lnSpc>
                <a:spcPct val="100000"/>
              </a:lnSpc>
              <a:spcBef>
                <a:spcPts val="40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300"/>
              </a:spcBef>
              <a:spcAft>
                <a:spcPts val="0"/>
              </a:spcAft>
              <a:buSzPts val="1400"/>
              <a:buNone/>
              <a:defRPr/>
            </a:lvl4pPr>
            <a:lvl5pPr marL="2286000" lvl="4" indent="-228600" algn="l">
              <a:lnSpc>
                <a:spcPct val="100000"/>
              </a:lnSpc>
              <a:spcBef>
                <a:spcPts val="300"/>
              </a:spcBef>
              <a:spcAft>
                <a:spcPts val="0"/>
              </a:spcAft>
              <a:buSzPts val="1400"/>
              <a:buNone/>
              <a:defRPr/>
            </a:lvl5pPr>
            <a:lvl6pPr marL="2743200" lvl="5" indent="-228600" algn="l">
              <a:lnSpc>
                <a:spcPct val="100000"/>
              </a:lnSpc>
              <a:spcBef>
                <a:spcPts val="30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dirty="0"/>
          </a:p>
        </p:txBody>
      </p:sp>
      <p:sp>
        <p:nvSpPr>
          <p:cNvPr id="7" name="タイトル 6">
            <a:extLst>
              <a:ext uri="{FF2B5EF4-FFF2-40B4-BE49-F238E27FC236}">
                <a16:creationId xmlns:a16="http://schemas.microsoft.com/office/drawing/2014/main" id="{E7526AC7-ABE6-F7A7-0AC7-13CBCBC217E4}"/>
              </a:ext>
            </a:extLst>
          </p:cNvPr>
          <p:cNvSpPr>
            <a:spLocks noGrp="1"/>
          </p:cNvSpPr>
          <p:nvPr>
            <p:ph type="title"/>
          </p:nvPr>
        </p:nvSpPr>
        <p:spPr/>
        <p:txBody>
          <a:bodyPr/>
          <a:lstStyle/>
          <a:p>
            <a:r>
              <a:rPr kumimoji="1" lang="ja-JP" altLang="en-US"/>
              <a:t>マスター タイトルの書式設定</a:t>
            </a:r>
          </a:p>
        </p:txBody>
      </p:sp>
      <p:cxnSp>
        <p:nvCxnSpPr>
          <p:cNvPr id="8" name="Google Shape;29;p30">
            <a:extLst>
              <a:ext uri="{FF2B5EF4-FFF2-40B4-BE49-F238E27FC236}">
                <a16:creationId xmlns:a16="http://schemas.microsoft.com/office/drawing/2014/main" id="{7BEA18CA-39E2-F537-C471-E88A4AD5F18E}"/>
              </a:ext>
            </a:extLst>
          </p:cNvPr>
          <p:cNvCxnSpPr/>
          <p:nvPr userDrawn="1"/>
        </p:nvCxnSpPr>
        <p:spPr>
          <a:xfrm>
            <a:off x="0" y="4863453"/>
            <a:ext cx="9144000" cy="0"/>
          </a:xfrm>
          <a:prstGeom prst="straightConnector1">
            <a:avLst/>
          </a:prstGeom>
          <a:noFill/>
          <a:ln w="9525" cap="flat" cmpd="sng">
            <a:solidFill>
              <a:schemeClr val="dk1">
                <a:alpha val="19607"/>
              </a:schemeClr>
            </a:solidFill>
            <a:prstDash val="solid"/>
            <a:miter lim="800000"/>
            <a:headEnd type="none" w="sm" len="sm"/>
            <a:tailEnd type="none" w="sm" len="sm"/>
          </a:ln>
        </p:spPr>
      </p:cxnSp>
    </p:spTree>
    <p:extLst>
      <p:ext uri="{BB962C8B-B14F-4D97-AF65-F5344CB8AC3E}">
        <p14:creationId xmlns:p14="http://schemas.microsoft.com/office/powerpoint/2010/main" val="1828942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4800967-9CF1-A0E5-2E72-875832A8EC8E}"/>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
        <p:nvSpPr>
          <p:cNvPr id="4" name="フッター プレースホルダー 3">
            <a:extLst>
              <a:ext uri="{FF2B5EF4-FFF2-40B4-BE49-F238E27FC236}">
                <a16:creationId xmlns:a16="http://schemas.microsoft.com/office/drawing/2014/main" id="{7FA9C7BD-F309-044A-E15E-8023ADA2F739}"/>
              </a:ext>
            </a:extLst>
          </p:cNvPr>
          <p:cNvSpPr>
            <a:spLocks noGrp="1"/>
          </p:cNvSpPr>
          <p:nvPr>
            <p:ph type="ftr" idx="11"/>
          </p:nvPr>
        </p:nvSpPr>
        <p:spPr/>
        <p:txBody>
          <a:bodyPr/>
          <a:lstStyle/>
          <a:p>
            <a:endParaRPr lang="ja-JP" altLang="en-US"/>
          </a:p>
        </p:txBody>
      </p:sp>
      <p:cxnSp>
        <p:nvCxnSpPr>
          <p:cNvPr id="5" name="Google Shape;29;p30">
            <a:extLst>
              <a:ext uri="{FF2B5EF4-FFF2-40B4-BE49-F238E27FC236}">
                <a16:creationId xmlns:a16="http://schemas.microsoft.com/office/drawing/2014/main" id="{E0B7AE1C-6C82-0D69-E851-659BB9FA1538}"/>
              </a:ext>
            </a:extLst>
          </p:cNvPr>
          <p:cNvCxnSpPr/>
          <p:nvPr userDrawn="1"/>
        </p:nvCxnSpPr>
        <p:spPr>
          <a:xfrm>
            <a:off x="0" y="4863453"/>
            <a:ext cx="9144000" cy="0"/>
          </a:xfrm>
          <a:prstGeom prst="straightConnector1">
            <a:avLst/>
          </a:prstGeom>
          <a:noFill/>
          <a:ln w="9525" cap="flat" cmpd="sng">
            <a:solidFill>
              <a:schemeClr val="dk1">
                <a:alpha val="19607"/>
              </a:schemeClr>
            </a:solidFill>
            <a:prstDash val="solid"/>
            <a:miter lim="800000"/>
            <a:headEnd type="none" w="sm" len="sm"/>
            <a:tailEnd type="none" w="sm" len="sm"/>
          </a:ln>
        </p:spPr>
      </p:cxnSp>
    </p:spTree>
    <p:extLst>
      <p:ext uri="{BB962C8B-B14F-4D97-AF65-F5344CB8AC3E}">
        <p14:creationId xmlns:p14="http://schemas.microsoft.com/office/powerpoint/2010/main" val="1433405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中表紙">
  <p:cSld name="中表紙">
    <p:bg>
      <p:bgPr>
        <a:solidFill>
          <a:schemeClr val="dk1"/>
        </a:solidFill>
        <a:effectLst/>
      </p:bgPr>
    </p:bg>
    <p:spTree>
      <p:nvGrpSpPr>
        <p:cNvPr id="1" name="Shape 30"/>
        <p:cNvGrpSpPr/>
        <p:nvPr/>
      </p:nvGrpSpPr>
      <p:grpSpPr>
        <a:xfrm>
          <a:off x="0" y="0"/>
          <a:ext cx="0" cy="0"/>
          <a:chOff x="0" y="0"/>
          <a:chExt cx="0" cy="0"/>
        </a:xfrm>
      </p:grpSpPr>
      <p:pic>
        <p:nvPicPr>
          <p:cNvPr id="31" name="Google Shape;31;p31" descr="暗い雲のある空&#10;&#10;AI によって生成されたコンテンツは間違っている可能性があります。"/>
          <p:cNvPicPr preferRelativeResize="0"/>
          <p:nvPr/>
        </p:nvPicPr>
        <p:blipFill rotWithShape="1">
          <a:blip r:embed="rId2">
            <a:alphaModFix/>
          </a:blip>
          <a:srcRect b="5444"/>
          <a:stretch/>
        </p:blipFill>
        <p:spPr>
          <a:xfrm>
            <a:off x="11260" y="1"/>
            <a:ext cx="9121480" cy="4863452"/>
          </a:xfrm>
          <a:prstGeom prst="rect">
            <a:avLst/>
          </a:prstGeom>
          <a:noFill/>
          <a:ln>
            <a:noFill/>
          </a:ln>
        </p:spPr>
      </p:pic>
      <p:sp>
        <p:nvSpPr>
          <p:cNvPr id="32" name="Google Shape;32;p31"/>
          <p:cNvSpPr txBox="1">
            <a:spLocks noGrp="1"/>
          </p:cNvSpPr>
          <p:nvPr>
            <p:ph type="ftr" idx="11"/>
          </p:nvPr>
        </p:nvSpPr>
        <p:spPr>
          <a:xfrm>
            <a:off x="133295" y="4922421"/>
            <a:ext cx="3240000" cy="180000"/>
          </a:xfrm>
          <a:prstGeom prst="rect">
            <a:avLst/>
          </a:prstGeom>
          <a:noFill/>
          <a:ln>
            <a:noFill/>
          </a:ln>
        </p:spPr>
        <p:txBody>
          <a:bodyPr spcFirstLastPara="1" wrap="square" lIns="36000" tIns="36000" rIns="36000" bIns="360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1"/>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lvl1pPr marL="0" lvl="0"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1pPr>
            <a:lvl2pPr marL="0" lvl="1"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2pPr>
            <a:lvl3pPr marL="0" lvl="2"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3pPr>
            <a:lvl4pPr marL="0" lvl="3"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4pPr>
            <a:lvl5pPr marL="0" lvl="4"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5pPr>
            <a:lvl6pPr marL="0" lvl="5"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6pPr>
            <a:lvl7pPr marL="0" lvl="6"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7pPr>
            <a:lvl8pPr marL="0" lvl="7"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8pPr>
            <a:lvl9pPr marL="0" lvl="8"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cxnSp>
        <p:nvCxnSpPr>
          <p:cNvPr id="34" name="Google Shape;34;p31"/>
          <p:cNvCxnSpPr/>
          <p:nvPr/>
        </p:nvCxnSpPr>
        <p:spPr>
          <a:xfrm>
            <a:off x="4369663" y="3048003"/>
            <a:ext cx="360000" cy="0"/>
          </a:xfrm>
          <a:prstGeom prst="straightConnector1">
            <a:avLst/>
          </a:prstGeom>
          <a:noFill/>
          <a:ln w="50800" cap="flat" cmpd="sng">
            <a:solidFill>
              <a:schemeClr val="lt1"/>
            </a:solidFill>
            <a:prstDash val="solid"/>
            <a:round/>
            <a:headEnd type="none" w="sm" len="sm"/>
            <a:tailEnd type="none" w="sm" len="sm"/>
          </a:ln>
        </p:spPr>
      </p:cxnSp>
      <p:cxnSp>
        <p:nvCxnSpPr>
          <p:cNvPr id="35" name="Google Shape;35;p31"/>
          <p:cNvCxnSpPr/>
          <p:nvPr/>
        </p:nvCxnSpPr>
        <p:spPr>
          <a:xfrm>
            <a:off x="0" y="4863453"/>
            <a:ext cx="9144000" cy="0"/>
          </a:xfrm>
          <a:prstGeom prst="straightConnector1">
            <a:avLst/>
          </a:prstGeom>
          <a:noFill/>
          <a:ln w="9525" cap="flat" cmpd="sng">
            <a:solidFill>
              <a:schemeClr val="lt1">
                <a:alpha val="20000"/>
              </a:schemeClr>
            </a:solidFill>
            <a:prstDash val="solid"/>
            <a:miter lim="800000"/>
            <a:headEnd type="none" w="sm" len="sm"/>
            <a:tailEnd type="none" w="sm" len="sm"/>
          </a:ln>
        </p:spPr>
      </p:cxnSp>
      <p:sp>
        <p:nvSpPr>
          <p:cNvPr id="36" name="Google Shape;36;p31"/>
          <p:cNvSpPr txBox="1">
            <a:spLocks noGrp="1"/>
          </p:cNvSpPr>
          <p:nvPr>
            <p:ph type="title"/>
          </p:nvPr>
        </p:nvSpPr>
        <p:spPr>
          <a:xfrm>
            <a:off x="432000" y="1707733"/>
            <a:ext cx="8280000" cy="1080000"/>
          </a:xfrm>
          <a:prstGeom prst="rect">
            <a:avLst/>
          </a:prstGeom>
          <a:noFill/>
          <a:ln>
            <a:noFill/>
          </a:ln>
        </p:spPr>
        <p:txBody>
          <a:bodyPr spcFirstLastPara="1" wrap="square" lIns="36000" tIns="36000" rIns="36000" bIns="36000" anchor="b" anchorCtr="0">
            <a:noAutofit/>
          </a:bodyPr>
          <a:lstStyle>
            <a:lvl1pPr lvl="0" algn="ctr">
              <a:lnSpc>
                <a:spcPct val="100000"/>
              </a:lnSpc>
              <a:spcBef>
                <a:spcPts val="0"/>
              </a:spcBef>
              <a:spcAft>
                <a:spcPts val="0"/>
              </a:spcAft>
              <a:buSzPts val="1400"/>
              <a:buNone/>
              <a:defRPr sz="3600" b="1">
                <a:solidFill>
                  <a:schemeClr val="lt1"/>
                </a:solidFill>
                <a:latin typeface="+mn-ea"/>
                <a:ea typeface="+mn-ea"/>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目次">
  <p:cSld name="目次">
    <p:bg>
      <p:bgPr>
        <a:solidFill>
          <a:schemeClr val="tx1"/>
        </a:solidFill>
        <a:effectLst/>
      </p:bgPr>
    </p:bg>
    <p:spTree>
      <p:nvGrpSpPr>
        <p:cNvPr id="1" name="Shape 37"/>
        <p:cNvGrpSpPr/>
        <p:nvPr/>
      </p:nvGrpSpPr>
      <p:grpSpPr>
        <a:xfrm>
          <a:off x="0" y="0"/>
          <a:ext cx="0" cy="0"/>
          <a:chOff x="0" y="0"/>
          <a:chExt cx="0" cy="0"/>
        </a:xfrm>
      </p:grpSpPr>
      <p:pic>
        <p:nvPicPr>
          <p:cNvPr id="38" name="Google Shape;38;p32" descr="暗い雲のある空&#10;&#10;AI によって生成されたコンテンツは間違っている可能性があります。"/>
          <p:cNvPicPr preferRelativeResize="0"/>
          <p:nvPr/>
        </p:nvPicPr>
        <p:blipFill rotWithShape="1">
          <a:blip r:embed="rId2">
            <a:alphaModFix/>
          </a:blip>
          <a:srcRect b="5444"/>
          <a:stretch/>
        </p:blipFill>
        <p:spPr>
          <a:xfrm>
            <a:off x="11261" y="-1"/>
            <a:ext cx="9121480" cy="4863449"/>
          </a:xfrm>
          <a:prstGeom prst="rect">
            <a:avLst/>
          </a:prstGeom>
          <a:noFill/>
          <a:ln>
            <a:noFill/>
          </a:ln>
        </p:spPr>
      </p:pic>
      <p:sp>
        <p:nvSpPr>
          <p:cNvPr id="39" name="Google Shape;39;p32"/>
          <p:cNvSpPr txBox="1">
            <a:spLocks noGrp="1"/>
          </p:cNvSpPr>
          <p:nvPr>
            <p:ph type="body" idx="1" hasCustomPrompt="1"/>
          </p:nvPr>
        </p:nvSpPr>
        <p:spPr>
          <a:xfrm>
            <a:off x="598911" y="351905"/>
            <a:ext cx="1260000" cy="432000"/>
          </a:xfrm>
          <a:prstGeom prst="rect">
            <a:avLst/>
          </a:prstGeom>
          <a:noFill/>
          <a:ln>
            <a:noFill/>
          </a:ln>
        </p:spPr>
        <p:txBody>
          <a:bodyPr spcFirstLastPara="1" wrap="square" lIns="36000" tIns="36000" rIns="36000" bIns="36000" anchor="ctr" anchorCtr="0">
            <a:normAutofit/>
          </a:bodyPr>
          <a:lstStyle>
            <a:lvl1pPr marL="0" lvl="0" indent="0" algn="l">
              <a:lnSpc>
                <a:spcPct val="100000"/>
              </a:lnSpc>
              <a:spcBef>
                <a:spcPts val="0"/>
              </a:spcBef>
              <a:spcAft>
                <a:spcPts val="0"/>
              </a:spcAft>
              <a:buSzPts val="1400"/>
              <a:buNone/>
              <a:defRPr sz="2400" b="1">
                <a:solidFill>
                  <a:schemeClr val="bg1"/>
                </a:solidFill>
                <a:latin typeface="+mn-ea"/>
                <a:ea typeface="+mn-ea"/>
                <a:cs typeface="Arial"/>
                <a:sym typeface="Arial"/>
              </a:defRPr>
            </a:lvl1pPr>
            <a:lvl2pPr marL="914400" lvl="1" indent="-228600" algn="l">
              <a:lnSpc>
                <a:spcPct val="100000"/>
              </a:lnSpc>
              <a:spcBef>
                <a:spcPts val="0"/>
              </a:spcBef>
              <a:spcAft>
                <a:spcPts val="0"/>
              </a:spcAft>
              <a:buSzPts val="1400"/>
              <a:buNone/>
              <a:defRPr sz="2800">
                <a:solidFill>
                  <a:schemeClr val="lt1"/>
                </a:solidFill>
                <a:latin typeface="Arial"/>
                <a:ea typeface="Arial"/>
                <a:cs typeface="Arial"/>
                <a:sym typeface="Arial"/>
              </a:defRPr>
            </a:lvl2pPr>
            <a:lvl3pPr marL="1371600" lvl="2" indent="-228600" algn="l">
              <a:lnSpc>
                <a:spcPct val="100000"/>
              </a:lnSpc>
              <a:spcBef>
                <a:spcPts val="0"/>
              </a:spcBef>
              <a:spcAft>
                <a:spcPts val="0"/>
              </a:spcAft>
              <a:buSzPts val="1400"/>
              <a:buNone/>
              <a:defRPr sz="2800">
                <a:solidFill>
                  <a:schemeClr val="lt1"/>
                </a:solidFill>
                <a:latin typeface="Arial"/>
                <a:ea typeface="Arial"/>
                <a:cs typeface="Arial"/>
                <a:sym typeface="Arial"/>
              </a:defRPr>
            </a:lvl3pPr>
            <a:lvl4pPr marL="1828800" lvl="3" indent="-228600" algn="l">
              <a:lnSpc>
                <a:spcPct val="100000"/>
              </a:lnSpc>
              <a:spcBef>
                <a:spcPts val="300"/>
              </a:spcBef>
              <a:spcAft>
                <a:spcPts val="0"/>
              </a:spcAft>
              <a:buSzPts val="1400"/>
              <a:buNone/>
              <a:defRPr sz="2800">
                <a:solidFill>
                  <a:schemeClr val="lt1"/>
                </a:solidFill>
                <a:latin typeface="Arial"/>
                <a:ea typeface="Arial"/>
                <a:cs typeface="Arial"/>
                <a:sym typeface="Arial"/>
              </a:defRPr>
            </a:lvl4pPr>
            <a:lvl5pPr marL="2286000" lvl="4" indent="-228600" algn="l">
              <a:lnSpc>
                <a:spcPct val="100000"/>
              </a:lnSpc>
              <a:spcBef>
                <a:spcPts val="300"/>
              </a:spcBef>
              <a:spcAft>
                <a:spcPts val="0"/>
              </a:spcAft>
              <a:buSzPts val="1400"/>
              <a:buNone/>
              <a:defRPr sz="2800">
                <a:solidFill>
                  <a:schemeClr val="lt1"/>
                </a:solidFill>
                <a:latin typeface="Arial"/>
                <a:ea typeface="Arial"/>
                <a:cs typeface="Arial"/>
                <a:sym typeface="Arial"/>
              </a:defRPr>
            </a:lvl5pPr>
            <a:lvl6pPr marL="2743200" lvl="5" indent="-228600" algn="l">
              <a:lnSpc>
                <a:spcPct val="100000"/>
              </a:lnSpc>
              <a:spcBef>
                <a:spcPts val="30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r>
              <a:rPr lang="ja-JP" altLang="en-US"/>
              <a:t>目次</a:t>
            </a:r>
            <a:endParaRPr dirty="0"/>
          </a:p>
        </p:txBody>
      </p:sp>
      <p:sp>
        <p:nvSpPr>
          <p:cNvPr id="40" name="Google Shape;40;p32"/>
          <p:cNvSpPr txBox="1">
            <a:spLocks noGrp="1"/>
          </p:cNvSpPr>
          <p:nvPr>
            <p:ph type="ftr" idx="11"/>
          </p:nvPr>
        </p:nvSpPr>
        <p:spPr>
          <a:xfrm>
            <a:off x="133295" y="4922421"/>
            <a:ext cx="3240000" cy="180000"/>
          </a:xfrm>
          <a:prstGeom prst="rect">
            <a:avLst/>
          </a:prstGeom>
          <a:noFill/>
          <a:ln>
            <a:noFill/>
          </a:ln>
        </p:spPr>
        <p:txBody>
          <a:bodyPr spcFirstLastPara="1" wrap="square" lIns="36000" tIns="36000" rIns="36000" bIns="36000" anchor="ctr" anchorCtr="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2"/>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lvl1pPr marL="0" lvl="0"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1pPr>
            <a:lvl2pPr marL="0" lvl="1"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2pPr>
            <a:lvl3pPr marL="0" lvl="2"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3pPr>
            <a:lvl4pPr marL="0" lvl="3"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4pPr>
            <a:lvl5pPr marL="0" lvl="4"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5pPr>
            <a:lvl6pPr marL="0" lvl="5"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6pPr>
            <a:lvl7pPr marL="0" lvl="6"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7pPr>
            <a:lvl8pPr marL="0" lvl="7"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8pPr>
            <a:lvl9pPr marL="0" lvl="8" indent="0" algn="r">
              <a:lnSpc>
                <a:spcPct val="100000"/>
              </a:lnSpc>
              <a:spcBef>
                <a:spcPts val="0"/>
              </a:spcBef>
              <a:spcAft>
                <a:spcPts val="0"/>
              </a:spcAft>
              <a:buSzPts val="1400"/>
              <a:buNone/>
              <a:defRPr sz="8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cxnSp>
        <p:nvCxnSpPr>
          <p:cNvPr id="42" name="Google Shape;42;p32"/>
          <p:cNvCxnSpPr/>
          <p:nvPr/>
        </p:nvCxnSpPr>
        <p:spPr>
          <a:xfrm>
            <a:off x="468285" y="413715"/>
            <a:ext cx="0" cy="252000"/>
          </a:xfrm>
          <a:prstGeom prst="straightConnector1">
            <a:avLst/>
          </a:prstGeom>
          <a:noFill/>
          <a:ln w="50800" cap="flat" cmpd="sng">
            <a:solidFill>
              <a:schemeClr val="bg1"/>
            </a:solidFill>
            <a:prstDash val="solid"/>
            <a:round/>
            <a:headEnd type="none" w="sm" len="sm"/>
            <a:tailEnd type="none" w="sm" len="sm"/>
          </a:ln>
        </p:spPr>
      </p:cxnSp>
      <p:cxnSp>
        <p:nvCxnSpPr>
          <p:cNvPr id="43" name="Google Shape;43;p32"/>
          <p:cNvCxnSpPr/>
          <p:nvPr/>
        </p:nvCxnSpPr>
        <p:spPr>
          <a:xfrm>
            <a:off x="0" y="4863453"/>
            <a:ext cx="9144000" cy="0"/>
          </a:xfrm>
          <a:prstGeom prst="straightConnector1">
            <a:avLst/>
          </a:prstGeom>
          <a:noFill/>
          <a:ln w="9525" cap="flat" cmpd="sng">
            <a:solidFill>
              <a:schemeClr val="lt1">
                <a:alpha val="20000"/>
              </a:schemeClr>
            </a:solidFill>
            <a:prstDash val="solid"/>
            <a:miter lim="800000"/>
            <a:headEnd type="none" w="sm" len="sm"/>
            <a:tailEnd type="none" w="sm" len="sm"/>
          </a:ln>
        </p:spPr>
      </p:cxnSp>
      <p:sp>
        <p:nvSpPr>
          <p:cNvPr id="44" name="Google Shape;44;p32"/>
          <p:cNvSpPr/>
          <p:nvPr/>
        </p:nvSpPr>
        <p:spPr>
          <a:xfrm>
            <a:off x="2052000" y="437935"/>
            <a:ext cx="6660000" cy="4140000"/>
          </a:xfrm>
          <a:prstGeom prst="rect">
            <a:avLst/>
          </a:pr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dirty="0">
              <a:solidFill>
                <a:schemeClr val="lt1"/>
              </a:solidFill>
              <a:latin typeface="+mn-ea"/>
              <a:ea typeface="+mn-ea"/>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7"/>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lvl1pPr marL="0" marR="0" lvl="0" indent="0" algn="r" rtl="0">
              <a:lnSpc>
                <a:spcPct val="100000"/>
              </a:lnSpc>
              <a:spcBef>
                <a:spcPts val="0"/>
              </a:spcBef>
              <a:spcAft>
                <a:spcPts val="0"/>
              </a:spcAft>
              <a:buClr>
                <a:srgbClr val="000000"/>
              </a:buClr>
              <a:buSzPts val="1400"/>
              <a:buFont typeface="Arial"/>
              <a:buNone/>
              <a:defRPr sz="800" b="0" i="0" u="none" strike="noStrike" cap="none">
                <a:solidFill>
                  <a:schemeClr val="tx1"/>
                </a:solidFill>
                <a:latin typeface="+mn-ea"/>
                <a:ea typeface="+mn-ea"/>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800" b="0" i="0" u="none" strike="noStrike" cap="none">
                <a:solidFill>
                  <a:schemeClr val="dk1"/>
                </a:solidFill>
                <a:latin typeface="Arial"/>
                <a:ea typeface="Arial"/>
                <a:cs typeface="Arial"/>
                <a:sym typeface="Arial"/>
              </a:defRPr>
            </a:lvl9pPr>
          </a:lstStyle>
          <a:p>
            <a:fld id="{00000000-1234-1234-1234-123412341234}" type="slidenum">
              <a:rPr lang="en-US" altLang="ja-JP" smtClean="0"/>
              <a:pPr/>
              <a:t>‹#›</a:t>
            </a:fld>
            <a:endParaRPr lang="ja-JP" altLang="en-US"/>
          </a:p>
        </p:txBody>
      </p:sp>
      <p:sp>
        <p:nvSpPr>
          <p:cNvPr id="13" name="Google Shape;13;p27"/>
          <p:cNvSpPr txBox="1">
            <a:spLocks noGrp="1"/>
          </p:cNvSpPr>
          <p:nvPr>
            <p:ph type="ftr" idx="11"/>
          </p:nvPr>
        </p:nvSpPr>
        <p:spPr>
          <a:xfrm>
            <a:off x="133295" y="4922421"/>
            <a:ext cx="3240000" cy="180000"/>
          </a:xfrm>
          <a:prstGeom prst="rect">
            <a:avLst/>
          </a:prstGeom>
          <a:noFill/>
          <a:ln>
            <a:noFill/>
          </a:ln>
        </p:spPr>
        <p:txBody>
          <a:bodyPr spcFirstLastPara="1" wrap="square" lIns="36000" tIns="36000" rIns="36000" bIns="36000" anchor="ctr" anchorCtr="0">
            <a:noAutofit/>
          </a:bodyPr>
          <a:lstStyle>
            <a:lvl1pPr marR="0" lvl="0" algn="l" rtl="0">
              <a:lnSpc>
                <a:spcPct val="100000"/>
              </a:lnSpc>
              <a:spcBef>
                <a:spcPts val="0"/>
              </a:spcBef>
              <a:spcAft>
                <a:spcPts val="0"/>
              </a:spcAft>
              <a:buSzPts val="1400"/>
              <a:buNone/>
              <a:defRPr sz="700" b="0" i="0" u="none" strike="noStrike" cap="none">
                <a:solidFill>
                  <a:schemeClr val="tx1"/>
                </a:solidFill>
                <a:latin typeface="+mn-ea"/>
                <a:ea typeface="+mn-ea"/>
                <a:cs typeface="Arial"/>
                <a:sym typeface="Arial"/>
              </a:defRPr>
            </a:lvl1pPr>
            <a:lvl2pPr marR="0" lvl="1"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050" b="0" i="0" u="none" strike="noStrike" cap="none">
                <a:solidFill>
                  <a:srgbClr val="000000"/>
                </a:solidFill>
                <a:latin typeface="Arial"/>
                <a:ea typeface="Arial"/>
                <a:cs typeface="Arial"/>
                <a:sym typeface="Arial"/>
              </a:defRPr>
            </a:lvl9pPr>
          </a:lstStyle>
          <a:p>
            <a:endParaRPr lang="ja-JP" altLang="en-US">
              <a:solidFill>
                <a:schemeClr val="tx1"/>
              </a:solidFill>
            </a:endParaRPr>
          </a:p>
        </p:txBody>
      </p:sp>
      <p:sp>
        <p:nvSpPr>
          <p:cNvPr id="2" name="テキスト プレースホルダー 1">
            <a:extLst>
              <a:ext uri="{FF2B5EF4-FFF2-40B4-BE49-F238E27FC236}">
                <a16:creationId xmlns:a16="http://schemas.microsoft.com/office/drawing/2014/main" id="{FE4E3E0B-BC58-29BF-1EA6-5219D2EBD3DA}"/>
              </a:ext>
            </a:extLst>
          </p:cNvPr>
          <p:cNvSpPr>
            <a:spLocks noGrp="1"/>
          </p:cNvSpPr>
          <p:nvPr>
            <p:ph type="body" idx="1"/>
          </p:nvPr>
        </p:nvSpPr>
        <p:spPr>
          <a:xfrm>
            <a:off x="431999" y="795247"/>
            <a:ext cx="8279999" cy="3600000"/>
          </a:xfrm>
          <a:prstGeom prst="rect">
            <a:avLst/>
          </a:prstGeom>
        </p:spPr>
        <p:txBody>
          <a:bodyPr vert="horz" lIns="36000" tIns="36000" rIns="36000" bIns="3600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タイトル プレースホルダー 2">
            <a:extLst>
              <a:ext uri="{FF2B5EF4-FFF2-40B4-BE49-F238E27FC236}">
                <a16:creationId xmlns:a16="http://schemas.microsoft.com/office/drawing/2014/main" id="{5A11E3E3-F3A9-BB33-A667-CDD2170D58FC}"/>
              </a:ext>
            </a:extLst>
          </p:cNvPr>
          <p:cNvSpPr>
            <a:spLocks noGrp="1"/>
          </p:cNvSpPr>
          <p:nvPr>
            <p:ph type="title"/>
          </p:nvPr>
        </p:nvSpPr>
        <p:spPr>
          <a:xfrm>
            <a:off x="431999" y="146023"/>
            <a:ext cx="8279998" cy="358235"/>
          </a:xfrm>
          <a:prstGeom prst="rect">
            <a:avLst/>
          </a:prstGeom>
        </p:spPr>
        <p:txBody>
          <a:bodyPr vert="horz" wrap="none" lIns="36000" tIns="36000" rIns="36000" bIns="36000" rtlCol="0" anchor="ctr">
            <a:noAutofit/>
          </a:bodyPr>
          <a:lstStyle/>
          <a:p>
            <a:r>
              <a:rPr kumimoji="1" lang="ja-JP" altLang="en-US"/>
              <a:t>マスター タイトルの書式設定</a:t>
            </a: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5" r:id="rId3"/>
    <p:sldLayoutId id="2147483654" r:id="rId4"/>
    <p:sldLayoutId id="2147483652" r:id="rId5"/>
    <p:sldLayoutId id="2147483653" r:id="rId6"/>
  </p:sldLayoutIdLst>
  <p:hf hdr="0" ftr="0" dt="0"/>
  <p:txStyles>
    <p:title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Font typeface="Arial"/>
        <a:defRPr sz="1800" b="1" i="0" u="none" strike="noStrike" cap="none">
          <a:solidFill>
            <a:schemeClr val="tx1"/>
          </a:solidFill>
          <a:latin typeface="+mn-ea"/>
          <a:ea typeface="+mn-ea"/>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0" marR="0" lvl="0" indent="0" algn="l" rtl="0">
        <a:lnSpc>
          <a:spcPct val="100000"/>
        </a:lnSpc>
        <a:spcBef>
          <a:spcPts val="0"/>
        </a:spcBef>
        <a:spcAft>
          <a:spcPts val="400"/>
        </a:spcAft>
        <a:buClr>
          <a:srgbClr val="000000"/>
        </a:buClr>
        <a:buFont typeface="Arial"/>
        <a:defRPr sz="1400" b="0" i="0" u="none" strike="noStrike" cap="none">
          <a:solidFill>
            <a:schemeClr val="tx1"/>
          </a:solidFill>
          <a:latin typeface="+mn-ea"/>
          <a:ea typeface="+mn-ea"/>
          <a:cs typeface="Arial"/>
          <a:sym typeface="Arial"/>
        </a:defRPr>
      </a:lvl1pPr>
      <a:lvl2pPr marL="0" marR="0" lvl="1" algn="l" rtl="0">
        <a:lnSpc>
          <a:spcPct val="100000"/>
        </a:lnSpc>
        <a:spcBef>
          <a:spcPts val="0"/>
        </a:spcBef>
        <a:spcAft>
          <a:spcPts val="400"/>
        </a:spcAft>
        <a:buClr>
          <a:srgbClr val="000000"/>
        </a:buClr>
        <a:buFont typeface="Arial"/>
        <a:defRPr sz="1400" b="0" i="0" u="none" strike="noStrike" cap="none">
          <a:solidFill>
            <a:schemeClr val="tx1"/>
          </a:solidFill>
          <a:latin typeface="+mn-ea"/>
          <a:ea typeface="+mn-ea"/>
          <a:cs typeface="Arial"/>
          <a:sym typeface="Arial"/>
        </a:defRPr>
      </a:lvl2pPr>
      <a:lvl3pPr marL="0" marR="0" lvl="2" algn="l" rtl="0">
        <a:lnSpc>
          <a:spcPct val="100000"/>
        </a:lnSpc>
        <a:spcBef>
          <a:spcPts val="0"/>
        </a:spcBef>
        <a:spcAft>
          <a:spcPts val="400"/>
        </a:spcAft>
        <a:buClr>
          <a:srgbClr val="000000"/>
        </a:buClr>
        <a:buFont typeface="Arial"/>
        <a:defRPr sz="1400" b="0" i="0" u="none" strike="noStrike" cap="none">
          <a:solidFill>
            <a:schemeClr val="tx1"/>
          </a:solidFill>
          <a:latin typeface="+mn-ea"/>
          <a:ea typeface="+mn-ea"/>
          <a:cs typeface="Arial"/>
          <a:sym typeface="Arial"/>
        </a:defRPr>
      </a:lvl3pPr>
      <a:lvl4pPr marL="0" marR="0" lvl="3" algn="l" rtl="0">
        <a:lnSpc>
          <a:spcPct val="100000"/>
        </a:lnSpc>
        <a:spcBef>
          <a:spcPts val="0"/>
        </a:spcBef>
        <a:spcAft>
          <a:spcPts val="400"/>
        </a:spcAft>
        <a:buClr>
          <a:srgbClr val="000000"/>
        </a:buClr>
        <a:buFont typeface="Arial"/>
        <a:defRPr sz="1400" b="0" i="0" u="none" strike="noStrike" cap="none">
          <a:solidFill>
            <a:schemeClr val="tx1"/>
          </a:solidFill>
          <a:latin typeface="+mn-ea"/>
          <a:ea typeface="+mn-ea"/>
          <a:cs typeface="Arial"/>
          <a:sym typeface="Arial"/>
        </a:defRPr>
      </a:lvl4pPr>
      <a:lvl5pPr marL="0" marR="0" lvl="4" algn="l" rtl="0">
        <a:lnSpc>
          <a:spcPct val="100000"/>
        </a:lnSpc>
        <a:spcBef>
          <a:spcPts val="0"/>
        </a:spcBef>
        <a:spcAft>
          <a:spcPts val="400"/>
        </a:spcAft>
        <a:buClr>
          <a:srgbClr val="000000"/>
        </a:buClr>
        <a:buFont typeface="Arial"/>
        <a:defRPr sz="1400" b="0" i="0" u="none" strike="noStrike" cap="none">
          <a:solidFill>
            <a:schemeClr val="tx1"/>
          </a:solidFill>
          <a:latin typeface="+mn-ea"/>
          <a:ea typeface="+mn-ea"/>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a:spLocks noGrp="1"/>
          </p:cNvSpPr>
          <p:nvPr>
            <p:ph type="title"/>
          </p:nvPr>
        </p:nvSpPr>
        <p:spPr>
          <a:xfrm>
            <a:off x="432000" y="1436619"/>
            <a:ext cx="8280000" cy="1980000"/>
          </a:xfrm>
          <a:noFill/>
          <a:ln>
            <a:noFill/>
          </a:ln>
        </p:spPr>
        <p:txBody>
          <a:bodyPr spcFirstLastPara="1" wrap="square" lIns="36000" tIns="36000" rIns="36000" bIns="36000" anchor="ctr" anchorCtr="0">
            <a:noAutofit/>
          </a:bodyPr>
          <a:lstStyle/>
          <a:p>
            <a:pPr lvl="0"/>
            <a:r>
              <a:rPr lang="ja-JP" altLang="en-US"/>
              <a:t>◯◯◯◯説明会資料</a:t>
            </a:r>
            <a:br>
              <a:rPr lang="en-US" altLang="ja-JP" dirty="0"/>
            </a:br>
            <a:r>
              <a:rPr lang="ja-JP" altLang="en-US"/>
              <a:t>テンプレート</a:t>
            </a:r>
            <a:endParaRPr lang="ja-JP" altLang="en-US" dirty="0"/>
          </a:p>
        </p:txBody>
      </p:sp>
      <p:sp>
        <p:nvSpPr>
          <p:cNvPr id="52" name="Google Shape;52;p1"/>
          <p:cNvSpPr/>
          <p:nvPr/>
        </p:nvSpPr>
        <p:spPr>
          <a:xfrm>
            <a:off x="7451991" y="364510"/>
            <a:ext cx="1260000" cy="288000"/>
          </a:xfrm>
          <a:prstGeom prst="rect">
            <a:avLst/>
          </a:prstGeom>
          <a:solidFill>
            <a:schemeClr val="bg1"/>
          </a:solid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i="0" u="none" strike="noStrike" cap="none">
                <a:solidFill>
                  <a:schemeClr val="tx1"/>
                </a:solidFill>
                <a:latin typeface="+mn-ea"/>
                <a:ea typeface="+mn-ea"/>
                <a:cs typeface="Arial"/>
                <a:sym typeface="Arial"/>
              </a:rPr>
              <a:t>LOGO</a:t>
            </a:r>
            <a:endParaRPr sz="1000" i="0" u="none" strike="noStrike" cap="none">
              <a:solidFill>
                <a:schemeClr val="tx1"/>
              </a:solidFill>
              <a:latin typeface="+mn-ea"/>
              <a:ea typeface="+mn-ea"/>
              <a:cs typeface="Arial"/>
              <a:sym typeface="Arial"/>
            </a:endParaRPr>
          </a:p>
        </p:txBody>
      </p:sp>
      <p:sp>
        <p:nvSpPr>
          <p:cNvPr id="53" name="Google Shape;53;p1"/>
          <p:cNvSpPr txBox="1"/>
          <p:nvPr/>
        </p:nvSpPr>
        <p:spPr>
          <a:xfrm>
            <a:off x="432009" y="3753105"/>
            <a:ext cx="8279982" cy="360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2000" b="1" i="0" u="none" strike="noStrike" cap="none">
                <a:solidFill>
                  <a:schemeClr val="bg1"/>
                </a:solidFill>
                <a:latin typeface="+mn-ea"/>
                <a:ea typeface="+mn-ea"/>
                <a:cs typeface="Arial"/>
                <a:sym typeface="Arial"/>
              </a:rPr>
              <a:t>事務局・推進者様向け</a:t>
            </a:r>
            <a:endParaRPr sz="1600" b="1" dirty="0">
              <a:solidFill>
                <a:schemeClr val="bg1"/>
              </a:solidFill>
              <a:latin typeface="+mn-ea"/>
              <a:ea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9"/>
          <p:cNvSpPr txBox="1">
            <a:spLocks noGrp="1"/>
          </p:cNvSpPr>
          <p:nvPr>
            <p:ph type="sldNum" idx="12"/>
          </p:nvPr>
        </p:nvSpPr>
        <p:spPr>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9</a:t>
            </a:fld>
            <a:endParaRPr/>
          </a:p>
        </p:txBody>
      </p:sp>
      <p:sp>
        <p:nvSpPr>
          <p:cNvPr id="181" name="Google Shape;181;p9"/>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利用登録</a:t>
            </a:r>
            <a:endParaRPr/>
          </a:p>
        </p:txBody>
      </p:sp>
      <p:sp>
        <p:nvSpPr>
          <p:cNvPr id="182" name="Google Shape;182;p9"/>
          <p:cNvSpPr txBox="1"/>
          <p:nvPr/>
        </p:nvSpPr>
        <p:spPr>
          <a:xfrm>
            <a:off x="432000" y="852824"/>
            <a:ext cx="3960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1100" b="0" i="0" u="none" strike="noStrike" cap="none">
                <a:solidFill>
                  <a:schemeClr val="tx1"/>
                </a:solidFill>
                <a:latin typeface="+mn-ea"/>
                <a:ea typeface="+mn-ea"/>
                <a:cs typeface="Arial"/>
                <a:sym typeface="Arial"/>
              </a:rPr>
              <a:t>①</a:t>
            </a:r>
            <a:r>
              <a:rPr lang="ja-JP" altLang="en-US" sz="1100" b="0" i="0" u="none" strike="noStrike" cap="none">
                <a:solidFill>
                  <a:schemeClr val="tx1"/>
                </a:solidFill>
                <a:latin typeface="+mn-ea"/>
                <a:ea typeface="+mn-ea"/>
                <a:cs typeface="Arial"/>
                <a:sym typeface="Arial"/>
              </a:rPr>
              <a:t>招待メールから登録手続きを開始します。</a:t>
            </a:r>
          </a:p>
          <a:p>
            <a:pPr marL="0" marR="0" lvl="0" indent="0" algn="l" rtl="0">
              <a:lnSpc>
                <a:spcPct val="150000"/>
              </a:lnSpc>
              <a:spcBef>
                <a:spcPts val="0"/>
              </a:spcBef>
              <a:spcAft>
                <a:spcPts val="0"/>
              </a:spcAft>
              <a:buNone/>
            </a:pPr>
            <a:r>
              <a:rPr lang="ja-JP" altLang="en-US" sz="1100" b="0" i="0" u="none" strike="noStrike" cap="none">
                <a:solidFill>
                  <a:schemeClr val="tx1"/>
                </a:solidFill>
                <a:latin typeface="+mn-ea"/>
                <a:ea typeface="+mn-ea"/>
                <a:cs typeface="Arial"/>
                <a:sym typeface="Arial"/>
              </a:rPr>
              <a:t>件名：</a:t>
            </a:r>
            <a:r>
              <a:rPr lang="en-US" altLang="ja-JP" sz="1100" b="0" i="0" u="none" strike="noStrike" cap="none" dirty="0">
                <a:solidFill>
                  <a:schemeClr val="tx1"/>
                </a:solidFill>
                <a:latin typeface="+mn-ea"/>
                <a:ea typeface="+mn-ea"/>
                <a:cs typeface="Arial"/>
                <a:sym typeface="Arial"/>
              </a:rPr>
              <a:t>【</a:t>
            </a:r>
            <a:r>
              <a:rPr lang="ja-JP" altLang="en-US" sz="1100" b="0" i="0" u="none" strike="noStrike" cap="none">
                <a:solidFill>
                  <a:schemeClr val="tx1"/>
                </a:solidFill>
                <a:latin typeface="+mn-ea"/>
                <a:ea typeface="+mn-ea"/>
                <a:cs typeface="Arial"/>
                <a:sym typeface="Arial"/>
              </a:rPr>
              <a:t>お手続きが必要です</a:t>
            </a:r>
            <a:r>
              <a:rPr lang="en-US" altLang="ja-JP" sz="1100" b="0" i="0" u="none" strike="noStrike" cap="none" dirty="0">
                <a:solidFill>
                  <a:schemeClr val="tx1"/>
                </a:solidFill>
                <a:latin typeface="+mn-ea"/>
                <a:ea typeface="+mn-ea"/>
                <a:cs typeface="Arial"/>
                <a:sym typeface="Arial"/>
              </a:rPr>
              <a:t>】</a:t>
            </a:r>
            <a:r>
              <a:rPr lang="ja-JP" altLang="en-US" sz="1100" b="0" i="0" u="none" strike="noStrike" cap="none">
                <a:solidFill>
                  <a:schemeClr val="tx1"/>
                </a:solidFill>
                <a:latin typeface="+mn-ea"/>
                <a:ea typeface="+mn-ea"/>
                <a:cs typeface="Arial"/>
                <a:sym typeface="Arial"/>
              </a:rPr>
              <a:t>〇〇〇 ご利用のご案内</a:t>
            </a:r>
            <a:endParaRPr sz="1100" dirty="0">
              <a:solidFill>
                <a:schemeClr val="tx1"/>
              </a:solidFill>
              <a:latin typeface="+mn-ea"/>
              <a:ea typeface="+mn-ea"/>
            </a:endParaRPr>
          </a:p>
        </p:txBody>
      </p:sp>
      <p:sp>
        <p:nvSpPr>
          <p:cNvPr id="183" name="Google Shape;183;p9"/>
          <p:cNvSpPr/>
          <p:nvPr/>
        </p:nvSpPr>
        <p:spPr>
          <a:xfrm>
            <a:off x="432000" y="1529758"/>
            <a:ext cx="3960000" cy="2592000"/>
          </a:xfrm>
          <a:prstGeom prst="roundRect">
            <a:avLst>
              <a:gd name="adj" fmla="val 1781"/>
            </a:avLst>
          </a:prstGeom>
          <a:solidFill>
            <a:schemeClr val="accent3"/>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招待メールの</a:t>
            </a:r>
            <a:endParaRPr sz="1000" b="0" i="0" u="none" strike="noStrike" cap="none" dirty="0">
              <a:solidFill>
                <a:schemeClr val="bg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a:t>
            </a:r>
            <a:endParaRPr dirty="0">
              <a:solidFill>
                <a:schemeClr val="bg1"/>
              </a:solidFill>
              <a:latin typeface="+mn-ea"/>
              <a:ea typeface="+mn-ea"/>
            </a:endParaRPr>
          </a:p>
        </p:txBody>
      </p:sp>
      <p:sp>
        <p:nvSpPr>
          <p:cNvPr id="184" name="Google Shape;184;p9"/>
          <p:cNvSpPr txBox="1"/>
          <p:nvPr/>
        </p:nvSpPr>
        <p:spPr>
          <a:xfrm>
            <a:off x="4752002" y="852824"/>
            <a:ext cx="3960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1100" b="0" i="0" u="none" strike="noStrike" cap="none">
                <a:solidFill>
                  <a:schemeClr val="tx1"/>
                </a:solidFill>
                <a:latin typeface="+mn-ea"/>
                <a:ea typeface="+mn-ea"/>
                <a:cs typeface="Arial"/>
                <a:sym typeface="Arial"/>
              </a:rPr>
              <a:t>②</a:t>
            </a:r>
            <a:r>
              <a:rPr lang="en-US" altLang="ja-JP" sz="1100" b="0" i="0" u="none" strike="noStrike" cap="none" dirty="0">
                <a:solidFill>
                  <a:schemeClr val="tx1"/>
                </a:solidFill>
                <a:latin typeface="+mn-ea"/>
                <a:ea typeface="+mn-ea"/>
                <a:cs typeface="Arial"/>
                <a:sym typeface="Arial"/>
              </a:rPr>
              <a:t> </a:t>
            </a:r>
            <a:r>
              <a:rPr lang="ja-JP" altLang="en-US" sz="1100" b="0" i="0" u="none" strike="noStrike" cap="none">
                <a:solidFill>
                  <a:schemeClr val="tx1"/>
                </a:solidFill>
                <a:latin typeface="+mn-ea"/>
                <a:ea typeface="+mn-ea"/>
                <a:cs typeface="Arial"/>
                <a:sym typeface="Arial"/>
              </a:rPr>
              <a:t>メール内のリンクから、画面の案内に沿って登録を完了します。</a:t>
            </a:r>
          </a:p>
        </p:txBody>
      </p:sp>
      <p:sp>
        <p:nvSpPr>
          <p:cNvPr id="185" name="Google Shape;185;p9"/>
          <p:cNvSpPr/>
          <p:nvPr/>
        </p:nvSpPr>
        <p:spPr>
          <a:xfrm>
            <a:off x="4752002" y="1529758"/>
            <a:ext cx="3960000" cy="2592000"/>
          </a:xfrm>
          <a:prstGeom prst="roundRect">
            <a:avLst>
              <a:gd name="adj" fmla="val 1781"/>
            </a:avLst>
          </a:prstGeom>
          <a:solidFill>
            <a:schemeClr val="accent3"/>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ログイン画面の</a:t>
            </a:r>
            <a:endParaRPr sz="1000" b="0" i="0" u="none" strike="noStrike" cap="none">
              <a:solidFill>
                <a:schemeClr val="bg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a:t>
            </a:r>
            <a:endParaRPr>
              <a:solidFill>
                <a:schemeClr val="bg1"/>
              </a:solidFill>
              <a:latin typeface="+mn-ea"/>
              <a:ea typeface="+mn-ea"/>
            </a:endParaRPr>
          </a:p>
        </p:txBody>
      </p:sp>
      <p:sp>
        <p:nvSpPr>
          <p:cNvPr id="186" name="Google Shape;186;p9"/>
          <p:cNvSpPr txBox="1"/>
          <p:nvPr/>
        </p:nvSpPr>
        <p:spPr>
          <a:xfrm>
            <a:off x="4752001" y="4258692"/>
            <a:ext cx="3959999" cy="360000"/>
          </a:xfrm>
          <a:prstGeom prst="rect">
            <a:avLst/>
          </a:prstGeom>
          <a:noFill/>
          <a:ln>
            <a:noFill/>
          </a:ln>
        </p:spPr>
        <p:txBody>
          <a:bodyPr spcFirstLastPara="1" wrap="square" lIns="36000" tIns="36000" rIns="36000" bIns="36000" anchor="t" anchorCtr="0">
            <a:noAutofit/>
          </a:bodyPr>
          <a:lstStyle/>
          <a:p>
            <a:pPr marL="144000" marR="0" lvl="0" indent="-144000" algn="l" rtl="0">
              <a:lnSpc>
                <a:spcPct val="100000"/>
              </a:lnSpc>
              <a:spcBef>
                <a:spcPts val="0"/>
              </a:spcBef>
              <a:spcAft>
                <a:spcPts val="400"/>
              </a:spcAft>
              <a:buFont typeface="Arial" panose="020B0604020202020204" pitchFamily="34" charset="0"/>
              <a:buChar char="•"/>
            </a:pPr>
            <a:r>
              <a:rPr lang="ja-JP" altLang="en-US" sz="900" b="0" i="0" u="none" strike="noStrike" cap="none">
                <a:solidFill>
                  <a:schemeClr val="tx1"/>
                </a:solidFill>
                <a:latin typeface="+mn-ea"/>
                <a:ea typeface="+mn-ea"/>
                <a:cs typeface="Arial"/>
                <a:sym typeface="Arial"/>
              </a:rPr>
              <a:t>すでに</a:t>
            </a:r>
            <a:r>
              <a:rPr lang="en" altLang="ja-JP" sz="900" b="0" i="0" u="none" strike="noStrike" cap="none" dirty="0">
                <a:solidFill>
                  <a:schemeClr val="tx1"/>
                </a:solidFill>
                <a:latin typeface="+mn-ea"/>
                <a:ea typeface="+mn-ea"/>
                <a:cs typeface="Arial"/>
                <a:sym typeface="Arial"/>
              </a:rPr>
              <a:t>ID</a:t>
            </a:r>
            <a:r>
              <a:rPr lang="ja-JP" altLang="en-US" sz="900" b="0" i="0" u="none" strike="noStrike" cap="none">
                <a:solidFill>
                  <a:schemeClr val="tx1"/>
                </a:solidFill>
                <a:latin typeface="+mn-ea"/>
                <a:ea typeface="+mn-ea"/>
                <a:cs typeface="Arial"/>
                <a:sym typeface="Arial"/>
              </a:rPr>
              <a:t>をお持ちの場合：ログインしてください。</a:t>
            </a:r>
          </a:p>
          <a:p>
            <a:pPr marL="144000" marR="0" lvl="0" indent="-144000" algn="l" rtl="0">
              <a:lnSpc>
                <a:spcPct val="100000"/>
              </a:lnSpc>
              <a:spcBef>
                <a:spcPts val="0"/>
              </a:spcBef>
              <a:spcAft>
                <a:spcPts val="400"/>
              </a:spcAft>
              <a:buFont typeface="Arial" panose="020B0604020202020204" pitchFamily="34" charset="0"/>
              <a:buChar char="•"/>
            </a:pPr>
            <a:r>
              <a:rPr lang="en" altLang="ja-JP" sz="900" b="0" i="0" u="none" strike="noStrike" cap="none" dirty="0">
                <a:solidFill>
                  <a:schemeClr val="tx1"/>
                </a:solidFill>
                <a:latin typeface="+mn-ea"/>
                <a:ea typeface="+mn-ea"/>
                <a:cs typeface="Arial"/>
                <a:sym typeface="Arial"/>
              </a:rPr>
              <a:t>ID</a:t>
            </a:r>
            <a:r>
              <a:rPr lang="ja-JP" altLang="en-US" sz="900" b="0" i="0" u="none" strike="noStrike" cap="none">
                <a:solidFill>
                  <a:schemeClr val="tx1"/>
                </a:solidFill>
                <a:latin typeface="+mn-ea"/>
                <a:ea typeface="+mn-ea"/>
                <a:cs typeface="Arial"/>
                <a:sym typeface="Arial"/>
              </a:rPr>
              <a:t>をお持ちでない場合：「新規登録」から登録してください。</a:t>
            </a:r>
          </a:p>
        </p:txBody>
      </p:sp>
      <p:sp>
        <p:nvSpPr>
          <p:cNvPr id="2" name="Google Shape;235;p12">
            <a:extLst>
              <a:ext uri="{FF2B5EF4-FFF2-40B4-BE49-F238E27FC236}">
                <a16:creationId xmlns:a16="http://schemas.microsoft.com/office/drawing/2014/main" id="{6F7A6F9B-EFC3-6324-DBEA-CDD8BB9386EF}"/>
              </a:ext>
            </a:extLst>
          </p:cNvPr>
          <p:cNvSpPr/>
          <p:nvPr/>
        </p:nvSpPr>
        <p:spPr>
          <a:xfrm>
            <a:off x="3669029" y="3502628"/>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3" name="Google Shape;235;p12">
            <a:extLst>
              <a:ext uri="{FF2B5EF4-FFF2-40B4-BE49-F238E27FC236}">
                <a16:creationId xmlns:a16="http://schemas.microsoft.com/office/drawing/2014/main" id="{5A9D9185-656A-0ECF-E2D1-D28F99122360}"/>
              </a:ext>
            </a:extLst>
          </p:cNvPr>
          <p:cNvSpPr/>
          <p:nvPr/>
        </p:nvSpPr>
        <p:spPr>
          <a:xfrm>
            <a:off x="7955684" y="3502628"/>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0"/>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10</a:t>
            </a:fld>
            <a:endParaRPr/>
          </a:p>
        </p:txBody>
      </p:sp>
      <p:sp>
        <p:nvSpPr>
          <p:cNvPr id="192" name="Google Shape;192;p10"/>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IDをお持ちでない方（メール記載のURLへアクセス後の流れ）</a:t>
            </a:r>
            <a:endParaRPr dirty="0"/>
          </a:p>
        </p:txBody>
      </p:sp>
      <p:sp>
        <p:nvSpPr>
          <p:cNvPr id="193" name="Google Shape;193;p10"/>
          <p:cNvSpPr txBox="1"/>
          <p:nvPr/>
        </p:nvSpPr>
        <p:spPr>
          <a:xfrm>
            <a:off x="431999" y="858879"/>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1050" b="0" i="0" u="none" strike="noStrike" cap="none">
                <a:solidFill>
                  <a:schemeClr val="tx1"/>
                </a:solidFill>
                <a:latin typeface="+mn-ea"/>
                <a:ea typeface="+mn-ea"/>
                <a:cs typeface="Arial"/>
                <a:sym typeface="Arial"/>
              </a:rPr>
              <a:t>① 手順を記入する。テキストテキストテキストテキストテキスト</a:t>
            </a:r>
            <a:endParaRPr sz="1600" dirty="0">
              <a:solidFill>
                <a:schemeClr val="tx1"/>
              </a:solidFill>
              <a:latin typeface="+mn-ea"/>
              <a:ea typeface="+mn-ea"/>
            </a:endParaRPr>
          </a:p>
        </p:txBody>
      </p:sp>
      <p:sp>
        <p:nvSpPr>
          <p:cNvPr id="194" name="Google Shape;194;p10"/>
          <p:cNvSpPr/>
          <p:nvPr/>
        </p:nvSpPr>
        <p:spPr>
          <a:xfrm>
            <a:off x="431999" y="1556371"/>
            <a:ext cx="2592000" cy="2196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実際の画面遷移の</a:t>
            </a:r>
            <a:endParaRPr lang="en-US" altLang="ja-JP" sz="1000" b="0" i="0" u="none" strike="noStrike" cap="none" dirty="0">
              <a:solidFill>
                <a:schemeClr val="lt1"/>
              </a:solidFill>
              <a:latin typeface="+mn-ea"/>
              <a:ea typeface="+mn-ea"/>
              <a:cs typeface="Arial"/>
              <a:sym typeface="Arial"/>
            </a:endParaRPr>
          </a:p>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スクリーンショット</a:t>
            </a:r>
            <a:endParaRPr dirty="0">
              <a:latin typeface="+mn-ea"/>
              <a:ea typeface="+mn-ea"/>
            </a:endParaRPr>
          </a:p>
        </p:txBody>
      </p:sp>
      <p:sp>
        <p:nvSpPr>
          <p:cNvPr id="195" name="Google Shape;195;p10"/>
          <p:cNvSpPr txBox="1"/>
          <p:nvPr/>
        </p:nvSpPr>
        <p:spPr>
          <a:xfrm>
            <a:off x="3292258" y="858879"/>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1050" b="0" i="0" u="none" strike="noStrike" cap="none">
                <a:solidFill>
                  <a:schemeClr val="tx1"/>
                </a:solidFill>
                <a:latin typeface="+mn-ea"/>
                <a:ea typeface="+mn-ea"/>
                <a:cs typeface="Arial"/>
                <a:sym typeface="Arial"/>
              </a:rPr>
              <a:t>② 手順を記入する。テキストテキストテキストテキストテキスト</a:t>
            </a:r>
            <a:endParaRPr sz="1600">
              <a:solidFill>
                <a:schemeClr val="tx1"/>
              </a:solidFill>
              <a:latin typeface="+mn-ea"/>
              <a:ea typeface="+mn-ea"/>
            </a:endParaRPr>
          </a:p>
        </p:txBody>
      </p:sp>
      <p:sp>
        <p:nvSpPr>
          <p:cNvPr id="196" name="Google Shape;196;p10"/>
          <p:cNvSpPr/>
          <p:nvPr/>
        </p:nvSpPr>
        <p:spPr>
          <a:xfrm>
            <a:off x="3292258" y="1556371"/>
            <a:ext cx="2592000" cy="2196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実際の画面遷移の</a:t>
            </a:r>
          </a:p>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スクリーンショット</a:t>
            </a:r>
          </a:p>
        </p:txBody>
      </p:sp>
      <p:sp>
        <p:nvSpPr>
          <p:cNvPr id="197" name="Google Shape;197;p10"/>
          <p:cNvSpPr txBox="1"/>
          <p:nvPr/>
        </p:nvSpPr>
        <p:spPr>
          <a:xfrm>
            <a:off x="6154568" y="858879"/>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1050" b="0" i="0" u="none" strike="noStrike" cap="none">
                <a:solidFill>
                  <a:schemeClr val="tx1"/>
                </a:solidFill>
                <a:latin typeface="+mn-ea"/>
                <a:ea typeface="+mn-ea"/>
                <a:cs typeface="Arial"/>
                <a:sym typeface="Arial"/>
              </a:rPr>
              <a:t>③ 手順を記入する。テキストテキストテキストテキストテキスト</a:t>
            </a:r>
            <a:endParaRPr sz="1600">
              <a:solidFill>
                <a:schemeClr val="tx1"/>
              </a:solidFill>
              <a:latin typeface="+mn-ea"/>
              <a:ea typeface="+mn-ea"/>
            </a:endParaRPr>
          </a:p>
        </p:txBody>
      </p:sp>
      <p:sp>
        <p:nvSpPr>
          <p:cNvPr id="198" name="Google Shape;198;p10"/>
          <p:cNvSpPr/>
          <p:nvPr/>
        </p:nvSpPr>
        <p:spPr>
          <a:xfrm>
            <a:off x="6154568" y="1556371"/>
            <a:ext cx="2592000" cy="2196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実際の画面遷移の</a:t>
            </a:r>
          </a:p>
          <a:p>
            <a:pPr marL="0" marR="0" lvl="0" indent="0" algn="ctr" rtl="0">
              <a:lnSpc>
                <a:spcPct val="150000"/>
              </a:lnSpc>
              <a:spcBef>
                <a:spcPts val="0"/>
              </a:spcBef>
              <a:spcAft>
                <a:spcPts val="0"/>
              </a:spcAft>
              <a:buNone/>
            </a:pPr>
            <a:r>
              <a:rPr lang="ja-JP" altLang="en-US" sz="1000" b="0" i="0" u="none" strike="noStrike" cap="none">
                <a:solidFill>
                  <a:schemeClr val="lt1"/>
                </a:solidFill>
                <a:latin typeface="+mn-ea"/>
                <a:ea typeface="+mn-ea"/>
                <a:cs typeface="Arial"/>
                <a:sym typeface="Arial"/>
              </a:rPr>
              <a:t>スクリーンショット</a:t>
            </a:r>
          </a:p>
        </p:txBody>
      </p:sp>
      <p:sp>
        <p:nvSpPr>
          <p:cNvPr id="199" name="Google Shape;199;p10"/>
          <p:cNvSpPr/>
          <p:nvPr/>
        </p:nvSpPr>
        <p:spPr>
          <a:xfrm>
            <a:off x="640275" y="3294262"/>
            <a:ext cx="940244" cy="216000"/>
          </a:xfrm>
          <a:prstGeom prst="rect">
            <a:avLst/>
          </a:prstGeom>
          <a:no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0" name="Google Shape;200;p10"/>
          <p:cNvSpPr txBox="1"/>
          <p:nvPr/>
        </p:nvSpPr>
        <p:spPr>
          <a:xfrm>
            <a:off x="431999" y="3844312"/>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900" b="0" i="0" u="none" strike="noStrike" cap="none">
                <a:solidFill>
                  <a:schemeClr val="tx1"/>
                </a:solidFill>
                <a:latin typeface="+mn-ea"/>
                <a:ea typeface="+mn-ea"/>
                <a:cs typeface="Arial"/>
                <a:sym typeface="Arial"/>
              </a:rPr>
              <a:t>画面の詳細を記入する。テキストテキストテキストテキストテキスト</a:t>
            </a:r>
            <a:endParaRPr dirty="0">
              <a:solidFill>
                <a:schemeClr val="tx1"/>
              </a:solidFill>
              <a:latin typeface="+mn-ea"/>
              <a:ea typeface="+mn-ea"/>
            </a:endParaRPr>
          </a:p>
        </p:txBody>
      </p:sp>
      <p:sp>
        <p:nvSpPr>
          <p:cNvPr id="201" name="Google Shape;201;p10"/>
          <p:cNvSpPr txBox="1"/>
          <p:nvPr/>
        </p:nvSpPr>
        <p:spPr>
          <a:xfrm>
            <a:off x="3292258" y="3844312"/>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900" b="0" i="0" u="none" strike="noStrike" cap="none">
                <a:solidFill>
                  <a:schemeClr val="tx1"/>
                </a:solidFill>
                <a:latin typeface="+mn-ea"/>
                <a:ea typeface="+mn-ea"/>
                <a:cs typeface="Arial"/>
                <a:sym typeface="Arial"/>
              </a:rPr>
              <a:t>画面の詳細を記入する。テキストテキストテキストテキストテキスト</a:t>
            </a:r>
            <a:endParaRPr>
              <a:solidFill>
                <a:schemeClr val="tx1"/>
              </a:solidFill>
              <a:latin typeface="+mn-ea"/>
              <a:ea typeface="+mn-ea"/>
            </a:endParaRPr>
          </a:p>
        </p:txBody>
      </p:sp>
      <p:sp>
        <p:nvSpPr>
          <p:cNvPr id="202" name="Google Shape;202;p10"/>
          <p:cNvSpPr txBox="1"/>
          <p:nvPr/>
        </p:nvSpPr>
        <p:spPr>
          <a:xfrm>
            <a:off x="6154568" y="3844312"/>
            <a:ext cx="2592000" cy="54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sz="900" b="0" i="0" u="none" strike="noStrike" cap="none">
                <a:solidFill>
                  <a:schemeClr val="tx1"/>
                </a:solidFill>
                <a:latin typeface="+mn-ea"/>
                <a:ea typeface="+mn-ea"/>
                <a:cs typeface="Arial"/>
                <a:sym typeface="Arial"/>
              </a:rPr>
              <a:t>画面の詳細を記入する。テキストテキストテキストテキストテキスト</a:t>
            </a:r>
            <a:endParaRPr>
              <a:solidFill>
                <a:schemeClr val="tx1"/>
              </a:solidFill>
              <a:latin typeface="+mn-ea"/>
              <a:ea typeface="+mn-ea"/>
            </a:endParaRPr>
          </a:p>
        </p:txBody>
      </p:sp>
      <p:sp>
        <p:nvSpPr>
          <p:cNvPr id="203" name="Google Shape;203;p10"/>
          <p:cNvSpPr/>
          <p:nvPr/>
        </p:nvSpPr>
        <p:spPr>
          <a:xfrm>
            <a:off x="1669458" y="3294262"/>
            <a:ext cx="216000" cy="216000"/>
          </a:xfrm>
          <a:prstGeom prst="ellipse">
            <a:avLst/>
          </a:prstGeom>
          <a:solidFill>
            <a:schemeClr val="accent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Arial"/>
                <a:ea typeface="Arial"/>
                <a:cs typeface="Arial"/>
                <a:sym typeface="Arial"/>
              </a:rPr>
              <a:t>1</a:t>
            </a:r>
            <a:endParaRPr sz="800" b="0" i="0" u="none" strike="noStrike" cap="none">
              <a:solidFill>
                <a:schemeClr val="lt1"/>
              </a:solidFill>
              <a:latin typeface="Arial"/>
              <a:ea typeface="Arial"/>
              <a:cs typeface="Arial"/>
              <a:sym typeface="Arial"/>
            </a:endParaRPr>
          </a:p>
        </p:txBody>
      </p:sp>
      <p:sp>
        <p:nvSpPr>
          <p:cNvPr id="204" name="Google Shape;204;p10"/>
          <p:cNvSpPr/>
          <p:nvPr/>
        </p:nvSpPr>
        <p:spPr>
          <a:xfrm>
            <a:off x="3522755" y="3294262"/>
            <a:ext cx="940244" cy="216000"/>
          </a:xfrm>
          <a:prstGeom prst="rect">
            <a:avLst/>
          </a:prstGeom>
          <a:no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5" name="Google Shape;205;p10"/>
          <p:cNvSpPr/>
          <p:nvPr/>
        </p:nvSpPr>
        <p:spPr>
          <a:xfrm>
            <a:off x="4551938" y="3294262"/>
            <a:ext cx="216000" cy="216000"/>
          </a:xfrm>
          <a:prstGeom prst="ellipse">
            <a:avLst/>
          </a:prstGeom>
          <a:solidFill>
            <a:schemeClr val="accent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Arial"/>
                <a:ea typeface="Arial"/>
                <a:cs typeface="Arial"/>
                <a:sym typeface="Arial"/>
              </a:rPr>
              <a:t>2</a:t>
            </a:r>
            <a:endParaRPr sz="800" b="0" i="0" u="none" strike="noStrike" cap="none">
              <a:solidFill>
                <a:schemeClr val="lt1"/>
              </a:solidFill>
              <a:latin typeface="Arial"/>
              <a:ea typeface="Arial"/>
              <a:cs typeface="Arial"/>
              <a:sym typeface="Arial"/>
            </a:endParaRPr>
          </a:p>
        </p:txBody>
      </p:sp>
      <p:sp>
        <p:nvSpPr>
          <p:cNvPr id="206" name="Google Shape;206;p10"/>
          <p:cNvSpPr/>
          <p:nvPr/>
        </p:nvSpPr>
        <p:spPr>
          <a:xfrm>
            <a:off x="6381012" y="3294262"/>
            <a:ext cx="940244" cy="216000"/>
          </a:xfrm>
          <a:prstGeom prst="rect">
            <a:avLst/>
          </a:prstGeom>
          <a:no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07" name="Google Shape;207;p10"/>
          <p:cNvSpPr/>
          <p:nvPr/>
        </p:nvSpPr>
        <p:spPr>
          <a:xfrm>
            <a:off x="7410195" y="3294262"/>
            <a:ext cx="216000" cy="216000"/>
          </a:xfrm>
          <a:prstGeom prst="ellipse">
            <a:avLst/>
          </a:prstGeom>
          <a:solidFill>
            <a:schemeClr val="accent6"/>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Arial"/>
                <a:ea typeface="Arial"/>
                <a:cs typeface="Arial"/>
                <a:sym typeface="Arial"/>
              </a:rPr>
              <a:t>3</a:t>
            </a:r>
            <a:endParaRPr sz="800" b="0" i="0" u="none" strike="noStrike" cap="non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1"/>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11</a:t>
            </a:fld>
            <a:endParaRPr/>
          </a:p>
        </p:txBody>
      </p:sp>
      <p:sp>
        <p:nvSpPr>
          <p:cNvPr id="213" name="Google Shape;213;p11"/>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ログイン</a:t>
            </a:r>
            <a:endParaRPr/>
          </a:p>
        </p:txBody>
      </p:sp>
      <p:sp>
        <p:nvSpPr>
          <p:cNvPr id="214" name="Google Shape;214;p11"/>
          <p:cNvSpPr/>
          <p:nvPr/>
        </p:nvSpPr>
        <p:spPr>
          <a:xfrm>
            <a:off x="432000" y="1213570"/>
            <a:ext cx="4320000" cy="2880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登録完了メールの</a:t>
            </a:r>
            <a:endParaRPr sz="1000" b="0" i="0" u="none" strike="noStrike" cap="none">
              <a:solidFill>
                <a:schemeClr val="bg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a:t>
            </a:r>
            <a:endParaRPr>
              <a:solidFill>
                <a:schemeClr val="bg1"/>
              </a:solidFill>
              <a:latin typeface="+mn-ea"/>
              <a:ea typeface="+mn-ea"/>
            </a:endParaRPr>
          </a:p>
        </p:txBody>
      </p:sp>
      <p:sp>
        <p:nvSpPr>
          <p:cNvPr id="215" name="Google Shape;215;p11"/>
          <p:cNvSpPr txBox="1"/>
          <p:nvPr/>
        </p:nvSpPr>
        <p:spPr>
          <a:xfrm>
            <a:off x="5112000" y="1213566"/>
            <a:ext cx="3600000" cy="1800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ja-JP" altLang="en-US" sz="1100" b="0" i="0" u="none" strike="noStrike" cap="none">
                <a:solidFill>
                  <a:schemeClr val="tx1"/>
                </a:solidFill>
                <a:latin typeface="+mn-ea"/>
                <a:ea typeface="+mn-ea"/>
                <a:cs typeface="Arial"/>
                <a:sym typeface="Arial"/>
              </a:rPr>
              <a:t>登録が完了すると、「〇〇〇〇〇〇 利用者登録完了のご連絡」というメールが届きます。</a:t>
            </a:r>
          </a:p>
          <a:p>
            <a:pPr marL="0" marR="0" lvl="0" indent="0" algn="l" rtl="0">
              <a:lnSpc>
                <a:spcPct val="150000"/>
              </a:lnSpc>
              <a:spcBef>
                <a:spcPts val="0"/>
              </a:spcBef>
              <a:spcAft>
                <a:spcPts val="0"/>
              </a:spcAft>
              <a:buNone/>
            </a:pPr>
            <a:r>
              <a:rPr lang="ja-JP" altLang="en-US" sz="1100" b="0" i="0" u="none" strike="noStrike" cap="none">
                <a:solidFill>
                  <a:schemeClr val="tx1"/>
                </a:solidFill>
                <a:latin typeface="+mn-ea"/>
                <a:ea typeface="+mn-ea"/>
                <a:cs typeface="Arial"/>
                <a:sym typeface="Arial"/>
              </a:rPr>
              <a:t>メール内のログイン</a:t>
            </a:r>
            <a:r>
              <a:rPr lang="en" altLang="ja-JP" sz="1100" b="0" i="0" u="none" strike="noStrike" cap="none" dirty="0">
                <a:solidFill>
                  <a:schemeClr val="tx1"/>
                </a:solidFill>
                <a:latin typeface="+mn-ea"/>
                <a:ea typeface="+mn-ea"/>
                <a:cs typeface="Arial"/>
                <a:sym typeface="Arial"/>
              </a:rPr>
              <a:t>URL</a:t>
            </a:r>
            <a:r>
              <a:rPr lang="ja-JP" altLang="en-US" sz="1100" b="0" i="0" u="none" strike="noStrike" cap="none">
                <a:solidFill>
                  <a:schemeClr val="tx1"/>
                </a:solidFill>
                <a:latin typeface="+mn-ea"/>
                <a:ea typeface="+mn-ea"/>
                <a:cs typeface="Arial"/>
                <a:sym typeface="Arial"/>
              </a:rPr>
              <a:t>から、登録した</a:t>
            </a:r>
            <a:r>
              <a:rPr lang="en" altLang="ja-JP" sz="1100" b="0" i="0" u="none" strike="noStrike" cap="none" dirty="0">
                <a:solidFill>
                  <a:schemeClr val="tx1"/>
                </a:solidFill>
                <a:latin typeface="+mn-ea"/>
                <a:ea typeface="+mn-ea"/>
                <a:cs typeface="Arial"/>
                <a:sym typeface="Arial"/>
              </a:rPr>
              <a:t>ID</a:t>
            </a:r>
            <a:r>
              <a:rPr lang="ja-JP" altLang="en-US" sz="1100" b="0" i="0" u="none" strike="noStrike" cap="none">
                <a:solidFill>
                  <a:schemeClr val="tx1"/>
                </a:solidFill>
                <a:latin typeface="+mn-ea"/>
                <a:ea typeface="+mn-ea"/>
                <a:cs typeface="Arial"/>
                <a:sym typeface="Arial"/>
              </a:rPr>
              <a:t>でログインしてください</a:t>
            </a:r>
            <a:r>
              <a:rPr lang="ja-JP" altLang="en-US" sz="1100">
                <a:solidFill>
                  <a:schemeClr val="tx1"/>
                </a:solidFill>
                <a:latin typeface="+mn-ea"/>
                <a:ea typeface="+mn-ea"/>
              </a:rPr>
              <a:t>。</a:t>
            </a:r>
            <a:endParaRPr lang="ja-JP" altLang="en-US" sz="1100" b="0" i="0" u="none" strike="noStrike" cap="none">
              <a:solidFill>
                <a:schemeClr val="tx1"/>
              </a:solidFill>
              <a:latin typeface="+mn-ea"/>
              <a:ea typeface="+mn-ea"/>
              <a:cs typeface="Arial"/>
              <a:sym typeface="Arial"/>
            </a:endParaRPr>
          </a:p>
        </p:txBody>
      </p:sp>
      <p:sp>
        <p:nvSpPr>
          <p:cNvPr id="216" name="Google Shape;216;p11"/>
          <p:cNvSpPr txBox="1"/>
          <p:nvPr/>
        </p:nvSpPr>
        <p:spPr>
          <a:xfrm>
            <a:off x="5112000" y="3276767"/>
            <a:ext cx="3600000" cy="1008000"/>
          </a:xfrm>
          <a:prstGeom prst="rect">
            <a:avLst/>
          </a:prstGeom>
          <a:noFill/>
          <a:ln>
            <a:noFill/>
          </a:ln>
        </p:spPr>
        <p:txBody>
          <a:bodyPr spcFirstLastPara="1" wrap="square" lIns="36000" tIns="36000" rIns="36000" bIns="36000" anchor="t" anchorCtr="0">
            <a:noAutofit/>
          </a:bodyPr>
          <a:lstStyle/>
          <a:p>
            <a:pPr marL="0" marR="0" lvl="0" indent="0" algn="l" rtl="0">
              <a:lnSpc>
                <a:spcPct val="150000"/>
              </a:lnSpc>
              <a:spcBef>
                <a:spcPts val="0"/>
              </a:spcBef>
              <a:spcAft>
                <a:spcPts val="0"/>
              </a:spcAft>
              <a:buNone/>
            </a:pPr>
            <a:r>
              <a:rPr lang="en-US" altLang="ja-JP" sz="800" b="0" i="0" u="none" strike="noStrike" cap="none" dirty="0">
                <a:solidFill>
                  <a:schemeClr val="tx1"/>
                </a:solidFill>
                <a:latin typeface="+mn-ea"/>
                <a:ea typeface="+mn-ea"/>
                <a:cs typeface="Arial"/>
                <a:sym typeface="Arial"/>
              </a:rPr>
              <a:t>※ </a:t>
            </a:r>
            <a:r>
              <a:rPr lang="ja-JP" altLang="en-US" sz="800" b="0" i="0" u="none" strike="noStrike" cap="none">
                <a:solidFill>
                  <a:schemeClr val="tx1"/>
                </a:solidFill>
                <a:latin typeface="+mn-ea"/>
                <a:ea typeface="+mn-ea"/>
                <a:cs typeface="Arial"/>
                <a:sym typeface="Arial"/>
              </a:rPr>
              <a:t>メールが見当たらない方は、以下の</a:t>
            </a:r>
            <a:r>
              <a:rPr lang="en" altLang="ja-JP" sz="800" b="0" i="0" u="none" strike="noStrike" cap="none" dirty="0">
                <a:solidFill>
                  <a:schemeClr val="tx1"/>
                </a:solidFill>
                <a:latin typeface="+mn-ea"/>
                <a:ea typeface="+mn-ea"/>
                <a:cs typeface="Arial"/>
                <a:sym typeface="Arial"/>
              </a:rPr>
              <a:t>URL</a:t>
            </a:r>
            <a:r>
              <a:rPr lang="ja-JP" altLang="en-US" sz="800" b="0" i="0" u="none" strike="noStrike" cap="none">
                <a:solidFill>
                  <a:schemeClr val="tx1"/>
                </a:solidFill>
                <a:latin typeface="+mn-ea"/>
                <a:ea typeface="+mn-ea"/>
                <a:cs typeface="Arial"/>
                <a:sym typeface="Arial"/>
              </a:rPr>
              <a:t>からもログインいただけます。</a:t>
            </a:r>
            <a:endParaRPr lang="en-US" altLang="ja-JP" sz="800" b="0" i="0" u="none" strike="noStrike" cap="none" dirty="0">
              <a:solidFill>
                <a:schemeClr val="tx1"/>
              </a:solidFill>
              <a:latin typeface="+mn-ea"/>
              <a:ea typeface="+mn-ea"/>
              <a:cs typeface="Arial"/>
              <a:sym typeface="Arial"/>
            </a:endParaRPr>
          </a:p>
          <a:p>
            <a:pPr marL="0" marR="0" lvl="0" indent="0" algn="l" rtl="0">
              <a:lnSpc>
                <a:spcPct val="150000"/>
              </a:lnSpc>
              <a:spcBef>
                <a:spcPts val="0"/>
              </a:spcBef>
              <a:spcAft>
                <a:spcPts val="0"/>
              </a:spcAft>
              <a:buNone/>
            </a:pPr>
            <a:r>
              <a:rPr lang="ja-JP" altLang="en-US" sz="800" b="0" i="0" u="none" strike="noStrike" cap="none">
                <a:solidFill>
                  <a:schemeClr val="tx1"/>
                </a:solidFill>
                <a:latin typeface="+mn-ea"/>
                <a:ea typeface="+mn-ea"/>
                <a:cs typeface="Arial"/>
                <a:sym typeface="Arial"/>
              </a:rPr>
              <a:t>ログイン画面</a:t>
            </a:r>
            <a:r>
              <a:rPr lang="en" altLang="ja-JP" sz="800" b="0" i="0" u="none" strike="noStrike" cap="none" dirty="0">
                <a:solidFill>
                  <a:schemeClr val="tx1"/>
                </a:solidFill>
                <a:latin typeface="+mn-ea"/>
                <a:ea typeface="+mn-ea"/>
                <a:cs typeface="Arial"/>
                <a:sym typeface="Arial"/>
              </a:rPr>
              <a:t>URL</a:t>
            </a:r>
            <a:r>
              <a:rPr lang="ja-JP" altLang="en" sz="800" b="0" i="0" u="none" strike="noStrike" cap="none">
                <a:solidFill>
                  <a:schemeClr val="tx1"/>
                </a:solidFill>
                <a:latin typeface="+mn-ea"/>
                <a:ea typeface="+mn-ea"/>
                <a:cs typeface="Arial"/>
                <a:sym typeface="Arial"/>
              </a:rPr>
              <a:t>：</a:t>
            </a:r>
            <a:r>
              <a:rPr lang="en" altLang="ja-JP" sz="800" b="0" i="0" u="none" strike="noStrike" cap="none" dirty="0">
                <a:solidFill>
                  <a:schemeClr val="tx1"/>
                </a:solidFill>
                <a:latin typeface="+mn-ea"/>
                <a:ea typeface="+mn-ea"/>
                <a:cs typeface="Arial"/>
                <a:sym typeface="Arial"/>
              </a:rPr>
              <a:t>https://</a:t>
            </a:r>
            <a:r>
              <a:rPr lang="en" altLang="ja-JP" sz="800" b="0" i="0" u="none" strike="noStrike" cap="none" dirty="0" err="1">
                <a:solidFill>
                  <a:schemeClr val="tx1"/>
                </a:solidFill>
                <a:latin typeface="+mn-ea"/>
                <a:ea typeface="+mn-ea"/>
                <a:cs typeface="Arial"/>
                <a:sym typeface="Arial"/>
              </a:rPr>
              <a:t>serviceproduct-loginurl</a:t>
            </a:r>
            <a:r>
              <a:rPr lang="en" altLang="ja-JP" sz="800" b="0" i="0" u="none" strike="noStrike" cap="none" dirty="0">
                <a:solidFill>
                  <a:schemeClr val="tx1"/>
                </a:solidFill>
                <a:latin typeface="+mn-ea"/>
                <a:ea typeface="+mn-ea"/>
                <a:cs typeface="Arial"/>
                <a:sym typeface="Arial"/>
              </a:rPr>
              <a:t>***</a:t>
            </a:r>
          </a:p>
          <a:p>
            <a:pPr marL="0" marR="0" lvl="0" indent="0" algn="l" rtl="0">
              <a:lnSpc>
                <a:spcPct val="150000"/>
              </a:lnSpc>
              <a:spcBef>
                <a:spcPts val="0"/>
              </a:spcBef>
              <a:spcAft>
                <a:spcPts val="0"/>
              </a:spcAft>
              <a:buNone/>
            </a:pPr>
            <a:endParaRPr lang="en" altLang="ja-JP" sz="800" b="0" i="0" u="none" strike="noStrike" cap="none" dirty="0">
              <a:solidFill>
                <a:schemeClr val="tx1"/>
              </a:solidFill>
              <a:latin typeface="+mn-ea"/>
              <a:ea typeface="+mn-ea"/>
              <a:cs typeface="Arial"/>
              <a:sym typeface="Arial"/>
            </a:endParaRPr>
          </a:p>
          <a:p>
            <a:pPr marL="0" marR="0" lvl="0" indent="0" algn="l" rtl="0">
              <a:lnSpc>
                <a:spcPct val="150000"/>
              </a:lnSpc>
              <a:spcBef>
                <a:spcPts val="0"/>
              </a:spcBef>
              <a:spcAft>
                <a:spcPts val="0"/>
              </a:spcAft>
              <a:buNone/>
            </a:pPr>
            <a:r>
              <a:rPr lang="en" altLang="ja-JP" sz="800" dirty="0">
                <a:solidFill>
                  <a:schemeClr val="tx1"/>
                </a:solidFill>
                <a:latin typeface="+mn-ea"/>
                <a:ea typeface="+mn-ea"/>
              </a:rPr>
              <a:t>※ TOP</a:t>
            </a:r>
            <a:r>
              <a:rPr lang="ja-JP" altLang="en-US" sz="800">
                <a:solidFill>
                  <a:schemeClr val="tx1"/>
                </a:solidFill>
                <a:latin typeface="+mn-ea"/>
                <a:ea typeface="+mn-ea"/>
              </a:rPr>
              <a:t>ページはブックマークしておくと便利です。</a:t>
            </a:r>
          </a:p>
        </p:txBody>
      </p:sp>
      <p:cxnSp>
        <p:nvCxnSpPr>
          <p:cNvPr id="218" name="Google Shape;218;p11"/>
          <p:cNvCxnSpPr/>
          <p:nvPr/>
        </p:nvCxnSpPr>
        <p:spPr>
          <a:xfrm>
            <a:off x="5112000" y="3157172"/>
            <a:ext cx="3600000" cy="0"/>
          </a:xfrm>
          <a:prstGeom prst="straightConnector1">
            <a:avLst/>
          </a:prstGeom>
          <a:noFill/>
          <a:ln w="12700" cap="flat" cmpd="sng">
            <a:solidFill>
              <a:schemeClr val="tx1"/>
            </a:solidFill>
            <a:prstDash val="solid"/>
            <a:round/>
            <a:headEnd type="none" w="sm" len="sm"/>
            <a:tailEnd type="none" w="sm" len="sm"/>
          </a:ln>
        </p:spPr>
      </p:cxnSp>
      <p:sp>
        <p:nvSpPr>
          <p:cNvPr id="2" name="Google Shape;235;p12">
            <a:extLst>
              <a:ext uri="{FF2B5EF4-FFF2-40B4-BE49-F238E27FC236}">
                <a16:creationId xmlns:a16="http://schemas.microsoft.com/office/drawing/2014/main" id="{398E2415-1A57-3CAF-3C06-9899507D3BE4}"/>
              </a:ext>
            </a:extLst>
          </p:cNvPr>
          <p:cNvSpPr/>
          <p:nvPr/>
        </p:nvSpPr>
        <p:spPr>
          <a:xfrm>
            <a:off x="4029074" y="3528333"/>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12"/>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12</a:t>
            </a:fld>
            <a:endParaRPr lang="en-US"/>
          </a:p>
        </p:txBody>
      </p:sp>
      <p:sp>
        <p:nvSpPr>
          <p:cNvPr id="225" name="Google Shape;225;p12"/>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招待メールからアクセスいただけます。</a:t>
            </a:r>
          </a:p>
          <a:p>
            <a:pPr lvl="0"/>
            <a:r>
              <a:rPr lang="ja-JP" altLang="en-US"/>
              <a:t>＜件名</a:t>
            </a:r>
            <a:r>
              <a:rPr lang="en-US" altLang="ja-JP" dirty="0"/>
              <a:t>:【</a:t>
            </a:r>
            <a:r>
              <a:rPr lang="ja-JP" altLang="en-US"/>
              <a:t>お手続きが必要です</a:t>
            </a:r>
            <a:r>
              <a:rPr lang="en-US" altLang="ja-JP" dirty="0"/>
              <a:t>】 </a:t>
            </a:r>
            <a:r>
              <a:rPr lang="ja-JP" altLang="en-US"/>
              <a:t>〇〇〇〇〇〇サービス ご利用のご案内＞</a:t>
            </a:r>
          </a:p>
        </p:txBody>
      </p:sp>
      <p:sp>
        <p:nvSpPr>
          <p:cNvPr id="224" name="Google Shape;224;p12"/>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ja-JP" altLang="en-US"/>
              <a:t>ぜひ！〇〇〇サービスにアクセスしながらご視聴ください</a:t>
            </a:r>
          </a:p>
        </p:txBody>
      </p:sp>
      <p:sp>
        <p:nvSpPr>
          <p:cNvPr id="2" name="Google Shape;88;p4">
            <a:extLst>
              <a:ext uri="{FF2B5EF4-FFF2-40B4-BE49-F238E27FC236}">
                <a16:creationId xmlns:a16="http://schemas.microsoft.com/office/drawing/2014/main" id="{7F0A4DBA-A862-9778-12B0-F66CA4EAD3C5}"/>
              </a:ext>
            </a:extLst>
          </p:cNvPr>
          <p:cNvSpPr/>
          <p:nvPr/>
        </p:nvSpPr>
        <p:spPr>
          <a:xfrm>
            <a:off x="431800" y="1508019"/>
            <a:ext cx="8280000" cy="2952000"/>
          </a:xfrm>
          <a:prstGeom prst="roundRect">
            <a:avLst>
              <a:gd name="adj" fmla="val 1783"/>
            </a:avLst>
          </a:prstGeom>
          <a:noFill/>
          <a:ln w="12700">
            <a:solidFill>
              <a:schemeClr val="tx1"/>
            </a:solid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3" name="Google Shape;89;p4">
            <a:extLst>
              <a:ext uri="{FF2B5EF4-FFF2-40B4-BE49-F238E27FC236}">
                <a16:creationId xmlns:a16="http://schemas.microsoft.com/office/drawing/2014/main" id="{15689CF6-3A35-C5DB-93D6-8AF99F001B93}"/>
              </a:ext>
            </a:extLst>
          </p:cNvPr>
          <p:cNvSpPr txBox="1"/>
          <p:nvPr/>
        </p:nvSpPr>
        <p:spPr>
          <a:xfrm>
            <a:off x="7975600" y="3876765"/>
            <a:ext cx="0" cy="0"/>
          </a:xfrm>
          <a:prstGeom prst="rect">
            <a:avLst/>
          </a:prstGeom>
          <a:noFill/>
          <a:ln>
            <a:noFill/>
          </a:ln>
        </p:spPr>
        <p:txBody>
          <a:bodyPr spcFirstLastPara="1" wrap="square" lIns="36000" tIns="36000" rIns="36000" bIns="36000" anchor="t"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grpSp>
        <p:nvGrpSpPr>
          <p:cNvPr id="4" name="Google Shape;90;p4">
            <a:extLst>
              <a:ext uri="{FF2B5EF4-FFF2-40B4-BE49-F238E27FC236}">
                <a16:creationId xmlns:a16="http://schemas.microsoft.com/office/drawing/2014/main" id="{4D37503A-6899-945D-CBEB-696C8071B702}"/>
              </a:ext>
            </a:extLst>
          </p:cNvPr>
          <p:cNvGrpSpPr/>
          <p:nvPr/>
        </p:nvGrpSpPr>
        <p:grpSpPr>
          <a:xfrm>
            <a:off x="5179126" y="2219400"/>
            <a:ext cx="3213896" cy="2029306"/>
            <a:chOff x="5734161" y="2871968"/>
            <a:chExt cx="5141463" cy="3246402"/>
          </a:xfrm>
        </p:grpSpPr>
        <p:pic>
          <p:nvPicPr>
            <p:cNvPr id="5" name="Google Shape;91;p4">
              <a:extLst>
                <a:ext uri="{FF2B5EF4-FFF2-40B4-BE49-F238E27FC236}">
                  <a16:creationId xmlns:a16="http://schemas.microsoft.com/office/drawing/2014/main" id="{8CB61656-3E92-99B9-635F-F924C84FD946}"/>
                </a:ext>
              </a:extLst>
            </p:cNvPr>
            <p:cNvPicPr preferRelativeResize="0"/>
            <p:nvPr/>
          </p:nvPicPr>
          <p:blipFill rotWithShape="1">
            <a:blip r:embed="rId3">
              <a:alphaModFix/>
            </a:blip>
            <a:srcRect r="-90"/>
            <a:stretch/>
          </p:blipFill>
          <p:spPr>
            <a:xfrm>
              <a:off x="5734161" y="2871968"/>
              <a:ext cx="5141463" cy="2808171"/>
            </a:xfrm>
            <a:prstGeom prst="rect">
              <a:avLst/>
            </a:prstGeom>
            <a:noFill/>
            <a:ln>
              <a:noFill/>
            </a:ln>
          </p:spPr>
        </p:pic>
        <p:pic>
          <p:nvPicPr>
            <p:cNvPr id="6" name="Google Shape;92;p4">
              <a:extLst>
                <a:ext uri="{FF2B5EF4-FFF2-40B4-BE49-F238E27FC236}">
                  <a16:creationId xmlns:a16="http://schemas.microsoft.com/office/drawing/2014/main" id="{F959CBBF-4A42-F09D-2742-7B6C5F84CD51}"/>
                </a:ext>
              </a:extLst>
            </p:cNvPr>
            <p:cNvPicPr preferRelativeResize="0"/>
            <p:nvPr/>
          </p:nvPicPr>
          <p:blipFill rotWithShape="1">
            <a:blip r:embed="rId4">
              <a:alphaModFix/>
            </a:blip>
            <a:srcRect/>
            <a:stretch/>
          </p:blipFill>
          <p:spPr>
            <a:xfrm>
              <a:off x="6465051" y="3075854"/>
              <a:ext cx="3691234" cy="2178835"/>
            </a:xfrm>
            <a:prstGeom prst="rect">
              <a:avLst/>
            </a:prstGeom>
            <a:noFill/>
            <a:ln>
              <a:noFill/>
            </a:ln>
          </p:spPr>
        </p:pic>
        <p:pic>
          <p:nvPicPr>
            <p:cNvPr id="7" name="Google Shape;93;p4">
              <a:extLst>
                <a:ext uri="{FF2B5EF4-FFF2-40B4-BE49-F238E27FC236}">
                  <a16:creationId xmlns:a16="http://schemas.microsoft.com/office/drawing/2014/main" id="{841E66E2-5857-87AF-0BE0-9450E6E7FAA8}"/>
                </a:ext>
              </a:extLst>
            </p:cNvPr>
            <p:cNvPicPr preferRelativeResize="0"/>
            <p:nvPr/>
          </p:nvPicPr>
          <p:blipFill rotWithShape="1">
            <a:blip r:embed="rId5">
              <a:alphaModFix/>
            </a:blip>
            <a:srcRect/>
            <a:stretch/>
          </p:blipFill>
          <p:spPr>
            <a:xfrm>
              <a:off x="9338784" y="3900447"/>
              <a:ext cx="1135638" cy="2217923"/>
            </a:xfrm>
            <a:prstGeom prst="rect">
              <a:avLst/>
            </a:prstGeom>
            <a:noFill/>
            <a:ln>
              <a:noFill/>
            </a:ln>
          </p:spPr>
        </p:pic>
        <p:pic>
          <p:nvPicPr>
            <p:cNvPr id="8" name="Google Shape;94;p4">
              <a:extLst>
                <a:ext uri="{FF2B5EF4-FFF2-40B4-BE49-F238E27FC236}">
                  <a16:creationId xmlns:a16="http://schemas.microsoft.com/office/drawing/2014/main" id="{EEBE08C2-21F0-2D2A-E015-004EEC1F930E}"/>
                </a:ext>
              </a:extLst>
            </p:cNvPr>
            <p:cNvPicPr preferRelativeResize="0"/>
            <p:nvPr/>
          </p:nvPicPr>
          <p:blipFill rotWithShape="1">
            <a:blip r:embed="rId6">
              <a:alphaModFix/>
            </a:blip>
            <a:srcRect/>
            <a:stretch/>
          </p:blipFill>
          <p:spPr>
            <a:xfrm>
              <a:off x="9449257" y="4093183"/>
              <a:ext cx="926120" cy="1912476"/>
            </a:xfrm>
            <a:prstGeom prst="rect">
              <a:avLst/>
            </a:prstGeom>
            <a:noFill/>
            <a:ln>
              <a:noFill/>
            </a:ln>
          </p:spPr>
        </p:pic>
      </p:grpSp>
      <p:sp>
        <p:nvSpPr>
          <p:cNvPr id="9" name="Google Shape;95;p4">
            <a:extLst>
              <a:ext uri="{FF2B5EF4-FFF2-40B4-BE49-F238E27FC236}">
                <a16:creationId xmlns:a16="http://schemas.microsoft.com/office/drawing/2014/main" id="{BE0E8A09-0058-1CF6-E935-983904F9C35A}"/>
              </a:ext>
            </a:extLst>
          </p:cNvPr>
          <p:cNvSpPr/>
          <p:nvPr/>
        </p:nvSpPr>
        <p:spPr>
          <a:xfrm>
            <a:off x="7418537" y="1721241"/>
            <a:ext cx="1080000" cy="1080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bg1"/>
                </a:solidFill>
                <a:latin typeface="+mn-ea"/>
                <a:ea typeface="+mn-ea"/>
                <a:cs typeface="Arial"/>
                <a:sym typeface="Arial"/>
              </a:rPr>
              <a:t>〇〇型</a:t>
            </a:r>
            <a:endParaRPr sz="900" b="0" i="0" u="none" strike="noStrike" cap="none">
              <a:solidFill>
                <a:schemeClr val="bg1"/>
              </a:solidFill>
              <a:latin typeface="+mn-ea"/>
              <a:ea typeface="+mn-ea"/>
              <a:cs typeface="Arial"/>
              <a:sym typeface="Arial"/>
            </a:endParaRPr>
          </a:p>
          <a:p>
            <a:pPr marL="0" marR="0" lvl="0" indent="0" algn="ctr" rtl="0">
              <a:lnSpc>
                <a:spcPct val="100000"/>
              </a:lnSpc>
              <a:spcBef>
                <a:spcPts val="400"/>
              </a:spcBef>
              <a:spcAft>
                <a:spcPts val="0"/>
              </a:spcAft>
              <a:buNone/>
            </a:pPr>
            <a:r>
              <a:rPr lang="ja-JP" sz="900" b="0" i="0" u="none" strike="noStrike" cap="none">
                <a:solidFill>
                  <a:schemeClr val="bg1"/>
                </a:solidFill>
                <a:latin typeface="+mn-ea"/>
                <a:ea typeface="+mn-ea"/>
                <a:cs typeface="Arial"/>
                <a:sym typeface="Arial"/>
              </a:rPr>
              <a:t>〇〇ツール</a:t>
            </a:r>
            <a:endParaRPr sz="900" b="0" i="0" u="none" strike="noStrike" cap="none">
              <a:solidFill>
                <a:schemeClr val="bg1"/>
              </a:solidFill>
              <a:latin typeface="+mn-ea"/>
              <a:ea typeface="+mn-ea"/>
              <a:cs typeface="Arial"/>
              <a:sym typeface="Arial"/>
            </a:endParaRPr>
          </a:p>
        </p:txBody>
      </p:sp>
      <p:sp>
        <p:nvSpPr>
          <p:cNvPr id="10" name="Google Shape;96;p4">
            <a:extLst>
              <a:ext uri="{FF2B5EF4-FFF2-40B4-BE49-F238E27FC236}">
                <a16:creationId xmlns:a16="http://schemas.microsoft.com/office/drawing/2014/main" id="{C2C3968A-B735-FFD1-33F8-A358D4495EB9}"/>
              </a:ext>
            </a:extLst>
          </p:cNvPr>
          <p:cNvSpPr/>
          <p:nvPr/>
        </p:nvSpPr>
        <p:spPr>
          <a:xfrm>
            <a:off x="645463" y="1728706"/>
            <a:ext cx="4320000" cy="2520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実際のアカウント登録メールの</a:t>
            </a:r>
            <a:endParaRPr dirty="0">
              <a:solidFill>
                <a:schemeClr val="bg1"/>
              </a:solidFill>
              <a:latin typeface="+mn-ea"/>
              <a:ea typeface="+mn-ea"/>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a:t>
            </a:r>
            <a:endParaRPr dirty="0">
              <a:solidFill>
                <a:schemeClr val="bg1"/>
              </a:solidFill>
              <a:latin typeface="+mn-ea"/>
              <a:ea typeface="+mn-ea"/>
            </a:endParaRPr>
          </a:p>
        </p:txBody>
      </p:sp>
      <p:sp>
        <p:nvSpPr>
          <p:cNvPr id="11" name="Google Shape;97;p4">
            <a:extLst>
              <a:ext uri="{FF2B5EF4-FFF2-40B4-BE49-F238E27FC236}">
                <a16:creationId xmlns:a16="http://schemas.microsoft.com/office/drawing/2014/main" id="{C6DA1EDC-F659-55A4-964D-3B11E82C809B}"/>
              </a:ext>
            </a:extLst>
          </p:cNvPr>
          <p:cNvSpPr/>
          <p:nvPr/>
        </p:nvSpPr>
        <p:spPr>
          <a:xfrm>
            <a:off x="4176538" y="3715954"/>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13"/>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13</a:t>
            </a:fld>
            <a:endParaRPr lang="en-US"/>
          </a:p>
        </p:txBody>
      </p:sp>
      <p:sp>
        <p:nvSpPr>
          <p:cNvPr id="241" name="Google Shape;241;p13"/>
          <p:cNvSpPr txBox="1">
            <a:spLocks noGrp="1"/>
          </p:cNvSpPr>
          <p:nvPr>
            <p:ph type="title"/>
          </p:nvPr>
        </p:nvSpPr>
        <p:spPr>
          <a:xfrm>
            <a:off x="432000" y="1707733"/>
            <a:ext cx="8280000" cy="1080000"/>
          </a:xfrm>
          <a:noFill/>
          <a:ln>
            <a:noFill/>
          </a:ln>
        </p:spPr>
        <p:txBody>
          <a:bodyPr spcFirstLastPara="1" wrap="square" lIns="36000" tIns="36000" rIns="36000" bIns="36000" anchor="b" anchorCtr="0">
            <a:noAutofit/>
          </a:bodyPr>
          <a:lstStyle/>
          <a:p>
            <a:pPr lvl="0"/>
            <a:r>
              <a:rPr lang="en" altLang="ja-JP"/>
              <a:t>STEP</a:t>
            </a:r>
            <a:r>
              <a:rPr lang="ja-JP" altLang="en"/>
              <a:t>２</a:t>
            </a:r>
            <a:br>
              <a:rPr lang="ja-JP" altLang="en"/>
            </a:br>
            <a:r>
              <a:rPr lang="ja-JP" altLang="en-US"/>
              <a:t>デモンストレーション・操作体験</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90CA4DB-5165-0768-1918-0E5FC3B738BB}"/>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US" altLang="ja-JP" smtClean="0"/>
              <a:t>14</a:t>
            </a:fld>
            <a:endParaRPr lang="ja-JP" altLang="en-US"/>
          </a:p>
        </p:txBody>
      </p:sp>
      <p:sp>
        <p:nvSpPr>
          <p:cNvPr id="3" name="角丸四角形 2">
            <a:extLst>
              <a:ext uri="{FF2B5EF4-FFF2-40B4-BE49-F238E27FC236}">
                <a16:creationId xmlns:a16="http://schemas.microsoft.com/office/drawing/2014/main" id="{6920B6AA-5620-F456-B874-2081592356FE}"/>
              </a:ext>
            </a:extLst>
          </p:cNvPr>
          <p:cNvSpPr/>
          <p:nvPr/>
        </p:nvSpPr>
        <p:spPr>
          <a:xfrm>
            <a:off x="1332000" y="811257"/>
            <a:ext cx="6480000" cy="3240000"/>
          </a:xfrm>
          <a:prstGeom prst="roundRect">
            <a:avLst>
              <a:gd name="adj" fmla="val 3108"/>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400"/>
              </a:spcAft>
            </a:pPr>
            <a:r>
              <a:rPr kumimoji="1" lang="en-US" altLang="ja-JP" sz="2000" b="1" dirty="0">
                <a:solidFill>
                  <a:schemeClr val="tx1"/>
                </a:solidFill>
                <a:latin typeface="+mn-ea"/>
              </a:rPr>
              <a:t>① </a:t>
            </a:r>
            <a:r>
              <a:rPr kumimoji="1" lang="ja-JP" altLang="en-US" sz="2000" b="1">
                <a:solidFill>
                  <a:schemeClr val="tx1"/>
                </a:solidFill>
                <a:latin typeface="+mn-ea"/>
              </a:rPr>
              <a:t>〇〇〇〇〇〇機能</a:t>
            </a:r>
            <a:endParaRPr kumimoji="1" lang="ja-JP" altLang="en-US" sz="3200" b="1">
              <a:solidFill>
                <a:schemeClr val="tx1"/>
              </a:solidFill>
              <a:latin typeface="+mn-ea"/>
            </a:endParaRPr>
          </a:p>
        </p:txBody>
      </p:sp>
    </p:spTree>
    <p:extLst>
      <p:ext uri="{BB962C8B-B14F-4D97-AF65-F5344CB8AC3E}">
        <p14:creationId xmlns:p14="http://schemas.microsoft.com/office/powerpoint/2010/main" val="4281146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7" name="Google Shape;247;p14"/>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ltLang="en-US"/>
              <a:t>こんな方におすすめ</a:t>
            </a:r>
            <a:endParaRPr dirty="0"/>
          </a:p>
        </p:txBody>
      </p:sp>
      <p:sp>
        <p:nvSpPr>
          <p:cNvPr id="246" name="Google Shape;246;p14"/>
          <p:cNvSpPr txBox="1">
            <a:spLocks noGrp="1"/>
          </p:cNvSpPr>
          <p:nvPr>
            <p:ph type="sldNum" idx="10"/>
          </p:nvPr>
        </p:nvSpPr>
        <p:spPr>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15</a:t>
            </a:fld>
            <a:endParaRPr/>
          </a:p>
        </p:txBody>
      </p:sp>
      <p:sp>
        <p:nvSpPr>
          <p:cNvPr id="248" name="Google Shape;248;p14"/>
          <p:cNvSpPr txBox="1">
            <a:spLocks noGrp="1"/>
          </p:cNvSpPr>
          <p:nvPr>
            <p:ph type="body" idx="1"/>
          </p:nvPr>
        </p:nvSpPr>
        <p:spPr>
          <a:prstGeom prst="rect">
            <a:avLst/>
          </a:prstGeom>
          <a:noFill/>
          <a:ln>
            <a:noFill/>
          </a:ln>
        </p:spPr>
        <p:txBody>
          <a:bodyPr spcFirstLastPara="1" wrap="square" lIns="36000" tIns="36000" rIns="36000" bIns="36000" anchor="t" anchorCtr="0">
            <a:noAutofit/>
          </a:bodyPr>
          <a:lstStyle/>
          <a:p>
            <a:pPr marL="0" lvl="0" indent="0" algn="ctr" rtl="0">
              <a:lnSpc>
                <a:spcPct val="100000"/>
              </a:lnSpc>
              <a:spcBef>
                <a:spcPts val="0"/>
              </a:spcBef>
              <a:spcAft>
                <a:spcPts val="0"/>
              </a:spcAft>
              <a:buNone/>
            </a:pPr>
            <a:r>
              <a:rPr lang="ja-JP"/>
              <a:t>直面している課題と提供サービスで解消・得られる効果を簡潔に記入する。</a:t>
            </a:r>
            <a:endParaRPr/>
          </a:p>
          <a:p>
            <a:pPr marL="0" lvl="0" indent="0" algn="ctr" rtl="0">
              <a:lnSpc>
                <a:spcPct val="100000"/>
              </a:lnSpc>
              <a:spcBef>
                <a:spcPts val="400"/>
              </a:spcBef>
              <a:spcAft>
                <a:spcPts val="0"/>
              </a:spcAft>
              <a:buNone/>
            </a:pPr>
            <a:r>
              <a:rPr lang="ja-JP"/>
              <a:t>〇〇〇〇〇〇〇〇〇〇〇〇〇〇〇〇〇〇</a:t>
            </a:r>
            <a:endParaRPr/>
          </a:p>
        </p:txBody>
      </p:sp>
      <p:sp>
        <p:nvSpPr>
          <p:cNvPr id="2" name="Google Shape;112;p6">
            <a:extLst>
              <a:ext uri="{FF2B5EF4-FFF2-40B4-BE49-F238E27FC236}">
                <a16:creationId xmlns:a16="http://schemas.microsoft.com/office/drawing/2014/main" id="{091F9453-97C5-92D9-9FD3-4148DEB8CA7E}"/>
              </a:ext>
            </a:extLst>
          </p:cNvPr>
          <p:cNvSpPr/>
          <p:nvPr/>
        </p:nvSpPr>
        <p:spPr>
          <a:xfrm>
            <a:off x="431800" y="1542271"/>
            <a:ext cx="3960000" cy="828000"/>
          </a:xfrm>
          <a:prstGeom prst="roundRect">
            <a:avLst>
              <a:gd name="adj" fmla="val 6943"/>
            </a:avLst>
          </a:prstGeom>
          <a:solidFill>
            <a:schemeClr val="bg1"/>
          </a:solidFill>
          <a:ln w="12700" cap="flat" cmpd="sng">
            <a:solidFill>
              <a:schemeClr val="tx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altLang="en-US" sz="1100" b="0" i="0" u="none" strike="noStrike" cap="none">
                <a:solidFill>
                  <a:schemeClr val="tx1"/>
                </a:solidFill>
                <a:latin typeface="+mn-ea"/>
                <a:ea typeface="+mn-ea"/>
                <a:cs typeface="Arial"/>
                <a:sym typeface="Arial"/>
              </a:rPr>
              <a:t>直面している課題</a:t>
            </a:r>
            <a:r>
              <a:rPr lang="en-US" altLang="ja-JP" sz="1100" b="0" i="0" u="none" strike="noStrike" cap="none" dirty="0">
                <a:solidFill>
                  <a:schemeClr val="tx1"/>
                </a:solidFill>
                <a:latin typeface="+mn-ea"/>
                <a:ea typeface="+mn-ea"/>
                <a:cs typeface="Arial"/>
                <a:sym typeface="Arial"/>
              </a:rPr>
              <a:t>①</a:t>
            </a:r>
            <a:r>
              <a:rPr lang="ja-JP" altLang="en-US" sz="1100" b="0" i="0" u="none" strike="noStrike" cap="none">
                <a:solidFill>
                  <a:schemeClr val="tx1"/>
                </a:solidFill>
                <a:latin typeface="+mn-ea"/>
                <a:ea typeface="+mn-ea"/>
                <a:cs typeface="Arial"/>
                <a:sym typeface="Arial"/>
              </a:rPr>
              <a:t>〇〇〇〇〇〇</a:t>
            </a:r>
            <a:endParaRPr sz="1100" b="0" i="0" u="none" strike="noStrike" cap="none" dirty="0">
              <a:solidFill>
                <a:schemeClr val="tx1"/>
              </a:solidFill>
              <a:latin typeface="+mn-ea"/>
              <a:ea typeface="+mn-ea"/>
              <a:cs typeface="Arial"/>
              <a:sym typeface="Arial"/>
            </a:endParaRPr>
          </a:p>
        </p:txBody>
      </p:sp>
      <p:sp>
        <p:nvSpPr>
          <p:cNvPr id="3" name="Google Shape;113;p6">
            <a:extLst>
              <a:ext uri="{FF2B5EF4-FFF2-40B4-BE49-F238E27FC236}">
                <a16:creationId xmlns:a16="http://schemas.microsoft.com/office/drawing/2014/main" id="{22F11C4D-D78F-16AC-EDB8-276D0363982F}"/>
              </a:ext>
            </a:extLst>
          </p:cNvPr>
          <p:cNvSpPr/>
          <p:nvPr/>
        </p:nvSpPr>
        <p:spPr>
          <a:xfrm>
            <a:off x="4752200" y="1542271"/>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tx1"/>
                </a:solidFill>
                <a:latin typeface="+mn-ea"/>
                <a:ea typeface="+mn-ea"/>
                <a:cs typeface="Arial"/>
                <a:sym typeface="Arial"/>
              </a:rPr>
              <a:t>顧客の〇〇〇を可視化</a:t>
            </a:r>
            <a:endParaRPr sz="1100" b="0" i="0" u="none" strike="noStrike" cap="none" dirty="0">
              <a:solidFill>
                <a:schemeClr val="tx1"/>
              </a:solidFill>
              <a:latin typeface="+mn-ea"/>
              <a:ea typeface="+mn-ea"/>
              <a:cs typeface="Arial"/>
              <a:sym typeface="Arial"/>
            </a:endParaRPr>
          </a:p>
        </p:txBody>
      </p:sp>
      <p:grpSp>
        <p:nvGrpSpPr>
          <p:cNvPr id="4" name="Google Shape;114;p6">
            <a:extLst>
              <a:ext uri="{FF2B5EF4-FFF2-40B4-BE49-F238E27FC236}">
                <a16:creationId xmlns:a16="http://schemas.microsoft.com/office/drawing/2014/main" id="{A413A0B4-397C-A310-631B-BF0A433DF7D9}"/>
              </a:ext>
            </a:extLst>
          </p:cNvPr>
          <p:cNvGrpSpPr/>
          <p:nvPr/>
        </p:nvGrpSpPr>
        <p:grpSpPr>
          <a:xfrm>
            <a:off x="648763" y="1775603"/>
            <a:ext cx="361336" cy="361336"/>
            <a:chOff x="3664857" y="2294778"/>
            <a:chExt cx="361336" cy="361336"/>
          </a:xfrm>
        </p:grpSpPr>
        <p:sp>
          <p:nvSpPr>
            <p:cNvPr id="5" name="Google Shape;115;p6">
              <a:extLst>
                <a:ext uri="{FF2B5EF4-FFF2-40B4-BE49-F238E27FC236}">
                  <a16:creationId xmlns:a16="http://schemas.microsoft.com/office/drawing/2014/main" id="{F933A8BB-310C-FD17-030A-F8EA0B71F392}"/>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6" name="Google Shape;116;p6">
              <a:extLst>
                <a:ext uri="{FF2B5EF4-FFF2-40B4-BE49-F238E27FC236}">
                  <a16:creationId xmlns:a16="http://schemas.microsoft.com/office/drawing/2014/main" id="{4FB82852-83DB-29C2-0153-044A62A18A23}"/>
                </a:ext>
              </a:extLst>
            </p:cNvPr>
            <p:cNvGrpSpPr/>
            <p:nvPr/>
          </p:nvGrpSpPr>
          <p:grpSpPr>
            <a:xfrm>
              <a:off x="3773525" y="2402703"/>
              <a:ext cx="144000" cy="144000"/>
              <a:chOff x="4558044" y="3139266"/>
              <a:chExt cx="288000" cy="288000"/>
            </a:xfrm>
          </p:grpSpPr>
          <p:cxnSp>
            <p:nvCxnSpPr>
              <p:cNvPr id="7" name="Google Shape;117;p6">
                <a:extLst>
                  <a:ext uri="{FF2B5EF4-FFF2-40B4-BE49-F238E27FC236}">
                    <a16:creationId xmlns:a16="http://schemas.microsoft.com/office/drawing/2014/main" id="{F4413A3F-92C9-FFE6-3E47-7F05812384E1}"/>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8" name="Google Shape;118;p6">
                <a:extLst>
                  <a:ext uri="{FF2B5EF4-FFF2-40B4-BE49-F238E27FC236}">
                    <a16:creationId xmlns:a16="http://schemas.microsoft.com/office/drawing/2014/main" id="{66130D9E-FF8E-A579-A233-1CD2AE451D0F}"/>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9" name="Google Shape;119;p6">
            <a:extLst>
              <a:ext uri="{FF2B5EF4-FFF2-40B4-BE49-F238E27FC236}">
                <a16:creationId xmlns:a16="http://schemas.microsoft.com/office/drawing/2014/main" id="{11630338-5D3A-4F0F-BC72-A09DDF3AC767}"/>
              </a:ext>
            </a:extLst>
          </p:cNvPr>
          <p:cNvGrpSpPr/>
          <p:nvPr/>
        </p:nvGrpSpPr>
        <p:grpSpPr>
          <a:xfrm>
            <a:off x="4962995" y="1775603"/>
            <a:ext cx="361336" cy="361336"/>
            <a:chOff x="5082524" y="2074439"/>
            <a:chExt cx="361336" cy="361336"/>
          </a:xfrm>
        </p:grpSpPr>
        <p:sp>
          <p:nvSpPr>
            <p:cNvPr id="10" name="Google Shape;120;p6">
              <a:extLst>
                <a:ext uri="{FF2B5EF4-FFF2-40B4-BE49-F238E27FC236}">
                  <a16:creationId xmlns:a16="http://schemas.microsoft.com/office/drawing/2014/main" id="{44F7B1F8-C1BD-C819-37DF-E1BF9BBA18B3}"/>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11" name="Google Shape;121;p6">
              <a:extLst>
                <a:ext uri="{FF2B5EF4-FFF2-40B4-BE49-F238E27FC236}">
                  <a16:creationId xmlns:a16="http://schemas.microsoft.com/office/drawing/2014/main" id="{12B01CA0-2D9D-E422-018A-45944E0D28B5}"/>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12" name="Google Shape;122;p6">
            <a:extLst>
              <a:ext uri="{FF2B5EF4-FFF2-40B4-BE49-F238E27FC236}">
                <a16:creationId xmlns:a16="http://schemas.microsoft.com/office/drawing/2014/main" id="{585F7FD7-4237-A925-7548-5623F71A0080}"/>
              </a:ext>
            </a:extLst>
          </p:cNvPr>
          <p:cNvSpPr/>
          <p:nvPr/>
        </p:nvSpPr>
        <p:spPr>
          <a:xfrm rot="5400000">
            <a:off x="4481532" y="1901528"/>
            <a:ext cx="216000" cy="108000"/>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
        <p:nvSpPr>
          <p:cNvPr id="13" name="Google Shape;123;p6">
            <a:extLst>
              <a:ext uri="{FF2B5EF4-FFF2-40B4-BE49-F238E27FC236}">
                <a16:creationId xmlns:a16="http://schemas.microsoft.com/office/drawing/2014/main" id="{FC0EF8FC-2F7B-A1AA-3E72-523446C196B4}"/>
              </a:ext>
            </a:extLst>
          </p:cNvPr>
          <p:cNvSpPr/>
          <p:nvPr/>
        </p:nvSpPr>
        <p:spPr>
          <a:xfrm>
            <a:off x="431800" y="2549035"/>
            <a:ext cx="3960000" cy="828000"/>
          </a:xfrm>
          <a:prstGeom prst="roundRect">
            <a:avLst>
              <a:gd name="adj" fmla="val 6943"/>
            </a:avLst>
          </a:prstGeom>
          <a:solidFill>
            <a:schemeClr val="bg1"/>
          </a:solidFill>
          <a:ln w="12700" cap="flat" cmpd="sng">
            <a:solidFill>
              <a:schemeClr val="tx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altLang="en-US" sz="1100" b="0" i="0" u="none" strike="noStrike" cap="none">
                <a:solidFill>
                  <a:schemeClr val="tx1"/>
                </a:solidFill>
                <a:latin typeface="+mn-ea"/>
                <a:ea typeface="+mn-ea"/>
                <a:cs typeface="Arial"/>
                <a:sym typeface="Arial"/>
              </a:rPr>
              <a:t>直面している課題</a:t>
            </a:r>
            <a:r>
              <a:rPr lang="en-US" altLang="ja-JP" sz="1100" dirty="0">
                <a:solidFill>
                  <a:schemeClr val="tx1"/>
                </a:solidFill>
                <a:latin typeface="+mn-ea"/>
                <a:ea typeface="+mn-ea"/>
              </a:rPr>
              <a:t>②</a:t>
            </a:r>
            <a:r>
              <a:rPr lang="ja-JP" altLang="en-US" sz="1100" b="0" i="0" u="none" strike="noStrike" cap="none">
                <a:solidFill>
                  <a:schemeClr val="tx1"/>
                </a:solidFill>
                <a:latin typeface="+mn-ea"/>
                <a:ea typeface="+mn-ea"/>
                <a:cs typeface="Arial"/>
                <a:sym typeface="Arial"/>
              </a:rPr>
              <a:t>〇〇〇〇〇〇</a:t>
            </a:r>
          </a:p>
        </p:txBody>
      </p:sp>
      <p:sp>
        <p:nvSpPr>
          <p:cNvPr id="14" name="Google Shape;124;p6">
            <a:extLst>
              <a:ext uri="{FF2B5EF4-FFF2-40B4-BE49-F238E27FC236}">
                <a16:creationId xmlns:a16="http://schemas.microsoft.com/office/drawing/2014/main" id="{A583A5D0-3F04-4E4A-B9AA-5DAA60313243}"/>
              </a:ext>
            </a:extLst>
          </p:cNvPr>
          <p:cNvSpPr/>
          <p:nvPr/>
        </p:nvSpPr>
        <p:spPr>
          <a:xfrm>
            <a:off x="4752200" y="2549035"/>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tx1"/>
                </a:solidFill>
                <a:latin typeface="+mn-ea"/>
                <a:ea typeface="+mn-ea"/>
                <a:cs typeface="Arial"/>
                <a:sym typeface="Arial"/>
              </a:rPr>
              <a:t>〇〇〇</a:t>
            </a:r>
            <a:r>
              <a:rPr lang="ja-JP" altLang="en-US" sz="1100" b="0" i="0" u="none" strike="noStrike" cap="none">
                <a:solidFill>
                  <a:schemeClr val="tx1"/>
                </a:solidFill>
                <a:latin typeface="+mn-ea"/>
                <a:ea typeface="+mn-ea"/>
                <a:cs typeface="Arial"/>
                <a:sym typeface="Arial"/>
              </a:rPr>
              <a:t>で</a:t>
            </a:r>
            <a:r>
              <a:rPr lang="ja-JP" sz="1100" b="0" i="0" u="none" strike="noStrike" cap="none">
                <a:solidFill>
                  <a:schemeClr val="tx1"/>
                </a:solidFill>
                <a:latin typeface="+mn-ea"/>
                <a:ea typeface="+mn-ea"/>
                <a:cs typeface="Arial"/>
                <a:sym typeface="Arial"/>
              </a:rPr>
              <a:t>作業を効率化</a:t>
            </a:r>
            <a:endParaRPr sz="1100" b="0" i="0" u="none" strike="noStrike" cap="none" dirty="0">
              <a:solidFill>
                <a:schemeClr val="tx1"/>
              </a:solidFill>
              <a:latin typeface="+mn-ea"/>
              <a:ea typeface="+mn-ea"/>
              <a:cs typeface="Arial"/>
              <a:sym typeface="Arial"/>
            </a:endParaRPr>
          </a:p>
        </p:txBody>
      </p:sp>
      <p:grpSp>
        <p:nvGrpSpPr>
          <p:cNvPr id="15" name="Google Shape;125;p6">
            <a:extLst>
              <a:ext uri="{FF2B5EF4-FFF2-40B4-BE49-F238E27FC236}">
                <a16:creationId xmlns:a16="http://schemas.microsoft.com/office/drawing/2014/main" id="{D868884D-1916-C59F-7115-52FED310592C}"/>
              </a:ext>
            </a:extLst>
          </p:cNvPr>
          <p:cNvGrpSpPr/>
          <p:nvPr/>
        </p:nvGrpSpPr>
        <p:grpSpPr>
          <a:xfrm>
            <a:off x="648763" y="2782367"/>
            <a:ext cx="361336" cy="361336"/>
            <a:chOff x="3664857" y="2294778"/>
            <a:chExt cx="361336" cy="361336"/>
          </a:xfrm>
        </p:grpSpPr>
        <p:sp>
          <p:nvSpPr>
            <p:cNvPr id="16" name="Google Shape;126;p6">
              <a:extLst>
                <a:ext uri="{FF2B5EF4-FFF2-40B4-BE49-F238E27FC236}">
                  <a16:creationId xmlns:a16="http://schemas.microsoft.com/office/drawing/2014/main" id="{7B1DCD09-663F-EE36-9AE4-D70D01BA29A9}"/>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17" name="Google Shape;127;p6">
              <a:extLst>
                <a:ext uri="{FF2B5EF4-FFF2-40B4-BE49-F238E27FC236}">
                  <a16:creationId xmlns:a16="http://schemas.microsoft.com/office/drawing/2014/main" id="{03758EF2-897B-B395-2EA2-F8DEC1433562}"/>
                </a:ext>
              </a:extLst>
            </p:cNvPr>
            <p:cNvGrpSpPr/>
            <p:nvPr/>
          </p:nvGrpSpPr>
          <p:grpSpPr>
            <a:xfrm>
              <a:off x="3773525" y="2402703"/>
              <a:ext cx="144000" cy="144000"/>
              <a:chOff x="4558044" y="3139266"/>
              <a:chExt cx="288000" cy="288000"/>
            </a:xfrm>
          </p:grpSpPr>
          <p:cxnSp>
            <p:nvCxnSpPr>
              <p:cNvPr id="18" name="Google Shape;128;p6">
                <a:extLst>
                  <a:ext uri="{FF2B5EF4-FFF2-40B4-BE49-F238E27FC236}">
                    <a16:creationId xmlns:a16="http://schemas.microsoft.com/office/drawing/2014/main" id="{93635F82-1A64-0BC1-DC98-99AB5890E984}"/>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19" name="Google Shape;129;p6">
                <a:extLst>
                  <a:ext uri="{FF2B5EF4-FFF2-40B4-BE49-F238E27FC236}">
                    <a16:creationId xmlns:a16="http://schemas.microsoft.com/office/drawing/2014/main" id="{FF5C93BB-53CF-C1B8-3265-0D07B8FD97D5}"/>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20" name="Google Shape;130;p6">
            <a:extLst>
              <a:ext uri="{FF2B5EF4-FFF2-40B4-BE49-F238E27FC236}">
                <a16:creationId xmlns:a16="http://schemas.microsoft.com/office/drawing/2014/main" id="{68AF0C87-86CF-E9F1-CF76-8432A1AE6E28}"/>
              </a:ext>
            </a:extLst>
          </p:cNvPr>
          <p:cNvGrpSpPr/>
          <p:nvPr/>
        </p:nvGrpSpPr>
        <p:grpSpPr>
          <a:xfrm>
            <a:off x="4962995" y="2782367"/>
            <a:ext cx="361336" cy="361336"/>
            <a:chOff x="5082524" y="2074439"/>
            <a:chExt cx="361336" cy="361336"/>
          </a:xfrm>
        </p:grpSpPr>
        <p:sp>
          <p:nvSpPr>
            <p:cNvPr id="21" name="Google Shape;131;p6">
              <a:extLst>
                <a:ext uri="{FF2B5EF4-FFF2-40B4-BE49-F238E27FC236}">
                  <a16:creationId xmlns:a16="http://schemas.microsoft.com/office/drawing/2014/main" id="{45F3117A-8211-7F88-7E22-A360B3269144}"/>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22" name="Google Shape;132;p6">
              <a:extLst>
                <a:ext uri="{FF2B5EF4-FFF2-40B4-BE49-F238E27FC236}">
                  <a16:creationId xmlns:a16="http://schemas.microsoft.com/office/drawing/2014/main" id="{ECBEB966-3652-BE95-C4B4-36AF51AC4520}"/>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23" name="Google Shape;133;p6">
            <a:extLst>
              <a:ext uri="{FF2B5EF4-FFF2-40B4-BE49-F238E27FC236}">
                <a16:creationId xmlns:a16="http://schemas.microsoft.com/office/drawing/2014/main" id="{7E14DBE4-377E-1AB6-87D3-343E24737667}"/>
              </a:ext>
            </a:extLst>
          </p:cNvPr>
          <p:cNvSpPr/>
          <p:nvPr/>
        </p:nvSpPr>
        <p:spPr>
          <a:xfrm rot="5400000">
            <a:off x="4481532" y="2908292"/>
            <a:ext cx="216000" cy="108000"/>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
        <p:nvSpPr>
          <p:cNvPr id="24" name="Google Shape;134;p6">
            <a:extLst>
              <a:ext uri="{FF2B5EF4-FFF2-40B4-BE49-F238E27FC236}">
                <a16:creationId xmlns:a16="http://schemas.microsoft.com/office/drawing/2014/main" id="{1EF29D05-6997-E6E0-5A41-179DA20B7DFB}"/>
              </a:ext>
            </a:extLst>
          </p:cNvPr>
          <p:cNvSpPr/>
          <p:nvPr/>
        </p:nvSpPr>
        <p:spPr>
          <a:xfrm>
            <a:off x="431800" y="3555799"/>
            <a:ext cx="3960000" cy="828000"/>
          </a:xfrm>
          <a:prstGeom prst="roundRect">
            <a:avLst>
              <a:gd name="adj" fmla="val 6943"/>
            </a:avLst>
          </a:prstGeom>
          <a:solidFill>
            <a:schemeClr val="bg1"/>
          </a:solidFill>
          <a:ln w="12700" cap="flat" cmpd="sng">
            <a:solidFill>
              <a:schemeClr val="tx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altLang="en-US" sz="1100" b="0" i="0" u="none" strike="noStrike" cap="none">
                <a:solidFill>
                  <a:schemeClr val="tx1"/>
                </a:solidFill>
                <a:latin typeface="+mn-ea"/>
                <a:ea typeface="+mn-ea"/>
                <a:cs typeface="Arial"/>
                <a:sym typeface="Arial"/>
              </a:rPr>
              <a:t>直面している課題</a:t>
            </a:r>
            <a:r>
              <a:rPr lang="en-US" altLang="ja-JP" sz="1100" dirty="0">
                <a:solidFill>
                  <a:schemeClr val="tx1"/>
                </a:solidFill>
                <a:latin typeface="+mn-ea"/>
                <a:ea typeface="+mn-ea"/>
              </a:rPr>
              <a:t>③</a:t>
            </a:r>
            <a:r>
              <a:rPr lang="ja-JP" altLang="en-US" sz="1100" b="0" i="0" u="none" strike="noStrike" cap="none">
                <a:solidFill>
                  <a:schemeClr val="tx1"/>
                </a:solidFill>
                <a:latin typeface="+mn-ea"/>
                <a:ea typeface="+mn-ea"/>
                <a:cs typeface="Arial"/>
                <a:sym typeface="Arial"/>
              </a:rPr>
              <a:t>〇〇〇〇〇〇</a:t>
            </a:r>
          </a:p>
        </p:txBody>
      </p:sp>
      <p:sp>
        <p:nvSpPr>
          <p:cNvPr id="25" name="Google Shape;135;p6">
            <a:extLst>
              <a:ext uri="{FF2B5EF4-FFF2-40B4-BE49-F238E27FC236}">
                <a16:creationId xmlns:a16="http://schemas.microsoft.com/office/drawing/2014/main" id="{5C6C9C9E-CF72-9793-4142-F810C1070106}"/>
              </a:ext>
            </a:extLst>
          </p:cNvPr>
          <p:cNvSpPr/>
          <p:nvPr/>
        </p:nvSpPr>
        <p:spPr>
          <a:xfrm>
            <a:off x="4752200" y="3555799"/>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tx1"/>
                </a:solidFill>
                <a:latin typeface="+mn-ea"/>
                <a:ea typeface="+mn-ea"/>
                <a:cs typeface="Arial"/>
                <a:sym typeface="Arial"/>
              </a:rPr>
              <a:t>〇〇〇〇を</a:t>
            </a:r>
            <a:r>
              <a:rPr lang="ja-JP" altLang="en-US" sz="1100" b="0" i="0" u="none" strike="noStrike" cap="none">
                <a:solidFill>
                  <a:schemeClr val="tx1"/>
                </a:solidFill>
                <a:latin typeface="+mn-ea"/>
                <a:ea typeface="+mn-ea"/>
                <a:cs typeface="Arial"/>
                <a:sym typeface="Arial"/>
              </a:rPr>
              <a:t>もと</a:t>
            </a:r>
            <a:r>
              <a:rPr lang="ja-JP" sz="1100" b="0" i="0" u="none" strike="noStrike" cap="none">
                <a:solidFill>
                  <a:schemeClr val="tx1"/>
                </a:solidFill>
                <a:latin typeface="+mn-ea"/>
                <a:ea typeface="+mn-ea"/>
                <a:cs typeface="Arial"/>
                <a:sym typeface="Arial"/>
              </a:rPr>
              <a:t>にした信頼性のある情報</a:t>
            </a:r>
            <a:endParaRPr sz="1100" b="0" i="0" u="none" strike="noStrike" cap="none" dirty="0">
              <a:solidFill>
                <a:schemeClr val="tx1"/>
              </a:solidFill>
              <a:latin typeface="+mn-ea"/>
              <a:ea typeface="+mn-ea"/>
              <a:cs typeface="Arial"/>
              <a:sym typeface="Arial"/>
            </a:endParaRPr>
          </a:p>
        </p:txBody>
      </p:sp>
      <p:grpSp>
        <p:nvGrpSpPr>
          <p:cNvPr id="26" name="Google Shape;136;p6">
            <a:extLst>
              <a:ext uri="{FF2B5EF4-FFF2-40B4-BE49-F238E27FC236}">
                <a16:creationId xmlns:a16="http://schemas.microsoft.com/office/drawing/2014/main" id="{A72D8F70-A433-5F7F-2DDB-13E7546D539C}"/>
              </a:ext>
            </a:extLst>
          </p:cNvPr>
          <p:cNvGrpSpPr/>
          <p:nvPr/>
        </p:nvGrpSpPr>
        <p:grpSpPr>
          <a:xfrm>
            <a:off x="648763" y="3789131"/>
            <a:ext cx="361336" cy="361336"/>
            <a:chOff x="3664857" y="2294778"/>
            <a:chExt cx="361336" cy="361336"/>
          </a:xfrm>
        </p:grpSpPr>
        <p:sp>
          <p:nvSpPr>
            <p:cNvPr id="27" name="Google Shape;137;p6">
              <a:extLst>
                <a:ext uri="{FF2B5EF4-FFF2-40B4-BE49-F238E27FC236}">
                  <a16:creationId xmlns:a16="http://schemas.microsoft.com/office/drawing/2014/main" id="{4F9CD969-2100-C1A0-B516-CE77021A238C}"/>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28" name="Google Shape;138;p6">
              <a:extLst>
                <a:ext uri="{FF2B5EF4-FFF2-40B4-BE49-F238E27FC236}">
                  <a16:creationId xmlns:a16="http://schemas.microsoft.com/office/drawing/2014/main" id="{9635FFD5-1CF3-01BD-F081-843FC1DB5A17}"/>
                </a:ext>
              </a:extLst>
            </p:cNvPr>
            <p:cNvGrpSpPr/>
            <p:nvPr/>
          </p:nvGrpSpPr>
          <p:grpSpPr>
            <a:xfrm>
              <a:off x="3773525" y="2402703"/>
              <a:ext cx="144000" cy="144000"/>
              <a:chOff x="4558044" y="3139266"/>
              <a:chExt cx="288000" cy="288000"/>
            </a:xfrm>
          </p:grpSpPr>
          <p:cxnSp>
            <p:nvCxnSpPr>
              <p:cNvPr id="29" name="Google Shape;139;p6">
                <a:extLst>
                  <a:ext uri="{FF2B5EF4-FFF2-40B4-BE49-F238E27FC236}">
                    <a16:creationId xmlns:a16="http://schemas.microsoft.com/office/drawing/2014/main" id="{F28EC037-340F-948E-EBEC-1DFCB3806831}"/>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30" name="Google Shape;140;p6">
                <a:extLst>
                  <a:ext uri="{FF2B5EF4-FFF2-40B4-BE49-F238E27FC236}">
                    <a16:creationId xmlns:a16="http://schemas.microsoft.com/office/drawing/2014/main" id="{9D5497AB-5C45-4E50-BDCF-86BCBCFD02D3}"/>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31" name="Google Shape;141;p6">
            <a:extLst>
              <a:ext uri="{FF2B5EF4-FFF2-40B4-BE49-F238E27FC236}">
                <a16:creationId xmlns:a16="http://schemas.microsoft.com/office/drawing/2014/main" id="{A59CE5A6-AE52-630A-B7B7-DAFE1EE5E713}"/>
              </a:ext>
            </a:extLst>
          </p:cNvPr>
          <p:cNvGrpSpPr/>
          <p:nvPr/>
        </p:nvGrpSpPr>
        <p:grpSpPr>
          <a:xfrm>
            <a:off x="4962995" y="3789131"/>
            <a:ext cx="361336" cy="361336"/>
            <a:chOff x="5082524" y="2074439"/>
            <a:chExt cx="361336" cy="361336"/>
          </a:xfrm>
        </p:grpSpPr>
        <p:sp>
          <p:nvSpPr>
            <p:cNvPr id="32" name="Google Shape;142;p6">
              <a:extLst>
                <a:ext uri="{FF2B5EF4-FFF2-40B4-BE49-F238E27FC236}">
                  <a16:creationId xmlns:a16="http://schemas.microsoft.com/office/drawing/2014/main" id="{6226AAB3-40F0-CBD9-FECC-74EC8D7DEAAA}"/>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33" name="Google Shape;143;p6">
              <a:extLst>
                <a:ext uri="{FF2B5EF4-FFF2-40B4-BE49-F238E27FC236}">
                  <a16:creationId xmlns:a16="http://schemas.microsoft.com/office/drawing/2014/main" id="{C080E9FB-59C7-4310-EF1C-CA21165363E9}"/>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34" name="Google Shape;144;p6">
            <a:extLst>
              <a:ext uri="{FF2B5EF4-FFF2-40B4-BE49-F238E27FC236}">
                <a16:creationId xmlns:a16="http://schemas.microsoft.com/office/drawing/2014/main" id="{E1E52053-BD35-7F6E-C2C7-7AF1D6E1BF46}"/>
              </a:ext>
            </a:extLst>
          </p:cNvPr>
          <p:cNvSpPr/>
          <p:nvPr/>
        </p:nvSpPr>
        <p:spPr>
          <a:xfrm rot="5400000">
            <a:off x="4481532" y="3915056"/>
            <a:ext cx="216000" cy="108000"/>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15"/>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16</a:t>
            </a:fld>
            <a:endParaRPr lang="en-US"/>
          </a:p>
        </p:txBody>
      </p:sp>
      <p:sp>
        <p:nvSpPr>
          <p:cNvPr id="288" name="Google Shape;288;p15"/>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前述の「よくある課題」に対して解決できることや機能の補足情報を記入する。</a:t>
            </a:r>
          </a:p>
          <a:p>
            <a:pPr lvl="0"/>
            <a:r>
              <a:rPr lang="ja-JP" altLang="en-US"/>
              <a:t>〇〇〇〇〇〇〇〇〇〇〇〇〇〇〇〇〇〇</a:t>
            </a:r>
          </a:p>
        </p:txBody>
      </p:sp>
      <p:sp>
        <p:nvSpPr>
          <p:cNvPr id="287" name="Google Shape;287;p15"/>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en-US" altLang="ja-JP" dirty="0">
                <a:sym typeface="Arial"/>
              </a:rPr>
              <a:t>① </a:t>
            </a:r>
            <a:r>
              <a:rPr lang="ja-JP" altLang="en-US">
                <a:sym typeface="Arial"/>
              </a:rPr>
              <a:t>〇〇〇〇〇〇機能の特徴</a:t>
            </a:r>
          </a:p>
        </p:txBody>
      </p:sp>
      <p:sp>
        <p:nvSpPr>
          <p:cNvPr id="289" name="Google Shape;289;p15"/>
          <p:cNvSpPr/>
          <p:nvPr/>
        </p:nvSpPr>
        <p:spPr>
          <a:xfrm>
            <a:off x="431800" y="1557926"/>
            <a:ext cx="3960000" cy="2700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実際の機能利用画面の</a:t>
            </a:r>
            <a:endParaRPr sz="1000" b="0" i="0" u="none" strike="noStrike" cap="none">
              <a:solidFill>
                <a:schemeClr val="bg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a:t>
            </a:r>
            <a:endParaRPr>
              <a:solidFill>
                <a:schemeClr val="bg1"/>
              </a:solidFill>
              <a:latin typeface="+mn-ea"/>
              <a:ea typeface="+mn-ea"/>
            </a:endParaRPr>
          </a:p>
        </p:txBody>
      </p:sp>
      <p:sp>
        <p:nvSpPr>
          <p:cNvPr id="290" name="Google Shape;290;p15"/>
          <p:cNvSpPr/>
          <p:nvPr/>
        </p:nvSpPr>
        <p:spPr>
          <a:xfrm>
            <a:off x="3615557" y="3674764"/>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91" name="Google Shape;291;p15"/>
          <p:cNvSpPr txBox="1"/>
          <p:nvPr/>
        </p:nvSpPr>
        <p:spPr>
          <a:xfrm>
            <a:off x="431799" y="4362772"/>
            <a:ext cx="3960000" cy="21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tx1"/>
                </a:solidFill>
                <a:latin typeface="+mn-ea"/>
                <a:ea typeface="+mn-ea"/>
                <a:cs typeface="Arial"/>
                <a:sym typeface="Arial"/>
              </a:rPr>
              <a:t>テキストテキストテキスト</a:t>
            </a:r>
            <a:endParaRPr>
              <a:solidFill>
                <a:schemeClr val="tx1"/>
              </a:solidFill>
              <a:latin typeface="+mn-ea"/>
              <a:ea typeface="+mn-ea"/>
            </a:endParaRPr>
          </a:p>
        </p:txBody>
      </p:sp>
      <p:sp>
        <p:nvSpPr>
          <p:cNvPr id="292" name="Google Shape;292;p15"/>
          <p:cNvSpPr/>
          <p:nvPr/>
        </p:nvSpPr>
        <p:spPr>
          <a:xfrm>
            <a:off x="4754418" y="1557926"/>
            <a:ext cx="3960000" cy="2700000"/>
          </a:xfrm>
          <a:prstGeom prst="roundRect">
            <a:avLst>
              <a:gd name="adj" fmla="val 1781"/>
            </a:avLst>
          </a:prstGeom>
          <a:solidFill>
            <a:schemeClr val="tx2">
              <a:lumMod val="90000"/>
            </a:schemeClr>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アウトプットサンプルの</a:t>
            </a:r>
            <a:endParaRPr sz="1000" b="0" i="0" u="none" strike="noStrike" cap="none">
              <a:solidFill>
                <a:schemeClr val="bg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bg1"/>
                </a:solidFill>
                <a:latin typeface="+mn-ea"/>
                <a:ea typeface="+mn-ea"/>
                <a:cs typeface="Arial"/>
                <a:sym typeface="Arial"/>
              </a:rPr>
              <a:t>スクリーンショットなど</a:t>
            </a:r>
            <a:endParaRPr>
              <a:solidFill>
                <a:schemeClr val="bg1"/>
              </a:solidFill>
              <a:latin typeface="+mn-ea"/>
              <a:ea typeface="+mn-ea"/>
            </a:endParaRPr>
          </a:p>
        </p:txBody>
      </p:sp>
      <p:sp>
        <p:nvSpPr>
          <p:cNvPr id="293" name="Google Shape;293;p15"/>
          <p:cNvSpPr/>
          <p:nvPr/>
        </p:nvSpPr>
        <p:spPr>
          <a:xfrm>
            <a:off x="7938175" y="3674764"/>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94" name="Google Shape;294;p15"/>
          <p:cNvSpPr txBox="1"/>
          <p:nvPr/>
        </p:nvSpPr>
        <p:spPr>
          <a:xfrm>
            <a:off x="4754417" y="4362772"/>
            <a:ext cx="3960000" cy="21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tx1"/>
                </a:solidFill>
                <a:latin typeface="+mn-ea"/>
                <a:ea typeface="+mn-ea"/>
                <a:cs typeface="Arial"/>
                <a:sym typeface="Arial"/>
              </a:rPr>
              <a:t>テキストテキストテキスト</a:t>
            </a:r>
            <a:endParaRPr>
              <a:solidFill>
                <a:schemeClr val="tx1"/>
              </a:solidFill>
              <a:latin typeface="+mn-ea"/>
              <a:ea typeface="+mn-ea"/>
            </a:endParaRPr>
          </a:p>
        </p:txBody>
      </p:sp>
      <p:sp>
        <p:nvSpPr>
          <p:cNvPr id="295" name="Google Shape;295;p15"/>
          <p:cNvSpPr/>
          <p:nvPr/>
        </p:nvSpPr>
        <p:spPr>
          <a:xfrm>
            <a:off x="4389583" y="2673770"/>
            <a:ext cx="362619" cy="468312"/>
          </a:xfrm>
          <a:prstGeom prst="rightArrow">
            <a:avLst>
              <a:gd name="adj1" fmla="val 50000"/>
              <a:gd name="adj2" fmla="val 64112"/>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1" name="Google Shape;301;p16"/>
          <p:cNvSpPr txBox="1">
            <a:spLocks noGrp="1"/>
          </p:cNvSpPr>
          <p:nvPr>
            <p:ph type="title"/>
          </p:nvPr>
        </p:nvSpPr>
        <p:spPr>
          <a:xfrm>
            <a:off x="432000" y="159731"/>
            <a:ext cx="8280000" cy="360000"/>
          </a:xfrm>
          <a:noFill/>
          <a:ln>
            <a:noFill/>
          </a:ln>
        </p:spPr>
        <p:txBody>
          <a:bodyPr spcFirstLastPara="1" wrap="square" lIns="36000" tIns="36000" rIns="36000" bIns="36000" anchor="ctr" anchorCtr="0">
            <a:noAutofit/>
          </a:bodyPr>
          <a:lstStyle/>
          <a:p>
            <a:pPr lvl="0"/>
            <a:r>
              <a:rPr lang="ja-JP" altLang="en-US"/>
              <a:t>ワークタイム</a:t>
            </a:r>
          </a:p>
        </p:txBody>
      </p:sp>
      <p:sp>
        <p:nvSpPr>
          <p:cNvPr id="300" name="Google Shape;300;p16"/>
          <p:cNvSpPr txBox="1">
            <a:spLocks noGrp="1"/>
          </p:cNvSpPr>
          <p:nvPr>
            <p:ph type="sldNum" idx="10"/>
          </p:nvPr>
        </p:nvSpPr>
        <p:spPr>
          <a:noFill/>
          <a:ln>
            <a:noFill/>
          </a:ln>
        </p:spPr>
        <p:txBody>
          <a:bodyPr spcFirstLastPara="1" wrap="square" lIns="36000" tIns="36000" rIns="36000" bIns="36000" anchor="ctr" anchorCtr="0">
            <a:noAutofit/>
          </a:bodyPr>
          <a:lstStyle/>
          <a:p>
            <a:pPr lvl="0"/>
            <a:fld id="{00000000-1234-1234-1234-123412341234}" type="slidenum">
              <a:rPr lang="en-US" altLang="ja-JP"/>
              <a:pPr lvl="0"/>
              <a:t>17</a:t>
            </a:fld>
            <a:endParaRPr lang="en-US"/>
          </a:p>
        </p:txBody>
      </p:sp>
      <p:sp>
        <p:nvSpPr>
          <p:cNvPr id="302" name="Google Shape;302;p16"/>
          <p:cNvSpPr txBox="1">
            <a:spLocks noGrp="1"/>
          </p:cNvSpPr>
          <p:nvPr>
            <p:ph type="body" idx="1"/>
          </p:nvPr>
        </p:nvSpPr>
        <p:spPr>
          <a:noFill/>
          <a:ln>
            <a:noFill/>
          </a:ln>
        </p:spPr>
        <p:txBody>
          <a:bodyPr spcFirstLastPara="1" wrap="square" lIns="36000" tIns="36000" rIns="36000" bIns="36000" anchor="t" anchorCtr="0">
            <a:noAutofit/>
          </a:bodyPr>
          <a:lstStyle/>
          <a:p>
            <a:pPr lvl="0"/>
            <a:r>
              <a:rPr lang="ja-JP" altLang="en-US"/>
              <a:t>〇〇〇〇〇〇機能で、自社業界の現状を把握してみましょう。</a:t>
            </a:r>
          </a:p>
        </p:txBody>
      </p:sp>
      <p:sp>
        <p:nvSpPr>
          <p:cNvPr id="303" name="Google Shape;303;p16"/>
          <p:cNvSpPr/>
          <p:nvPr/>
        </p:nvSpPr>
        <p:spPr>
          <a:xfrm>
            <a:off x="431800" y="1466850"/>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a:solidFill>
                <a:schemeClr val="tx1"/>
              </a:solidFill>
              <a:latin typeface="+mn-ea"/>
              <a:ea typeface="+mn-ea"/>
              <a:cs typeface="Arial"/>
              <a:sym typeface="Arial"/>
            </a:endParaRPr>
          </a:p>
        </p:txBody>
      </p:sp>
      <p:sp>
        <p:nvSpPr>
          <p:cNvPr id="304" name="Google Shape;304;p16"/>
          <p:cNvSpPr/>
          <p:nvPr/>
        </p:nvSpPr>
        <p:spPr>
          <a:xfrm>
            <a:off x="591127" y="1618000"/>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1</a:t>
            </a:r>
            <a:endParaRPr sz="1000" b="0" i="0" u="none" strike="noStrike" cap="none">
              <a:solidFill>
                <a:schemeClr val="lt1"/>
              </a:solidFill>
              <a:latin typeface="+mn-ea"/>
              <a:ea typeface="+mn-ea"/>
              <a:cs typeface="Arial"/>
              <a:sym typeface="Arial"/>
            </a:endParaRPr>
          </a:p>
        </p:txBody>
      </p:sp>
      <p:sp>
        <p:nvSpPr>
          <p:cNvPr id="305" name="Google Shape;305;p16"/>
          <p:cNvSpPr/>
          <p:nvPr/>
        </p:nvSpPr>
        <p:spPr>
          <a:xfrm>
            <a:off x="431800" y="2445904"/>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a:solidFill>
                <a:schemeClr val="tx1"/>
              </a:solidFill>
              <a:latin typeface="+mn-ea"/>
              <a:ea typeface="+mn-ea"/>
              <a:cs typeface="Arial"/>
              <a:sym typeface="Arial"/>
            </a:endParaRPr>
          </a:p>
        </p:txBody>
      </p:sp>
      <p:sp>
        <p:nvSpPr>
          <p:cNvPr id="306" name="Google Shape;306;p16"/>
          <p:cNvSpPr/>
          <p:nvPr/>
        </p:nvSpPr>
        <p:spPr>
          <a:xfrm>
            <a:off x="591127" y="2597054"/>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2</a:t>
            </a:r>
            <a:endParaRPr sz="1000" b="0" i="0" u="none" strike="noStrike" cap="none">
              <a:solidFill>
                <a:schemeClr val="lt1"/>
              </a:solidFill>
              <a:latin typeface="+mn-ea"/>
              <a:ea typeface="+mn-ea"/>
              <a:cs typeface="Arial"/>
              <a:sym typeface="Arial"/>
            </a:endParaRPr>
          </a:p>
        </p:txBody>
      </p:sp>
      <p:sp>
        <p:nvSpPr>
          <p:cNvPr id="307" name="Google Shape;307;p16"/>
          <p:cNvSpPr/>
          <p:nvPr/>
        </p:nvSpPr>
        <p:spPr>
          <a:xfrm>
            <a:off x="431800" y="3424958"/>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dirty="0">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dirty="0">
              <a:solidFill>
                <a:schemeClr val="tx1"/>
              </a:solidFill>
              <a:latin typeface="+mn-ea"/>
              <a:ea typeface="+mn-ea"/>
              <a:cs typeface="Arial"/>
              <a:sym typeface="Arial"/>
            </a:endParaRPr>
          </a:p>
        </p:txBody>
      </p:sp>
      <p:sp>
        <p:nvSpPr>
          <p:cNvPr id="308" name="Google Shape;308;p16"/>
          <p:cNvSpPr/>
          <p:nvPr/>
        </p:nvSpPr>
        <p:spPr>
          <a:xfrm>
            <a:off x="591127" y="3576108"/>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3</a:t>
            </a:r>
            <a:endParaRPr sz="1000" b="0" i="0" u="none" strike="noStrike" cap="none">
              <a:solidFill>
                <a:schemeClr val="lt1"/>
              </a:solidFill>
              <a:latin typeface="+mn-ea"/>
              <a:ea typeface="+mn-ea"/>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8F0743A-B67B-3777-C210-83A41D7798D1}"/>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53743C4-F0F7-DF27-0D29-840C347C5A55}"/>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US" altLang="ja-JP" smtClean="0"/>
              <a:t>18</a:t>
            </a:fld>
            <a:endParaRPr lang="ja-JP" altLang="en-US"/>
          </a:p>
        </p:txBody>
      </p:sp>
      <p:sp>
        <p:nvSpPr>
          <p:cNvPr id="3" name="角丸四角形 2">
            <a:extLst>
              <a:ext uri="{FF2B5EF4-FFF2-40B4-BE49-F238E27FC236}">
                <a16:creationId xmlns:a16="http://schemas.microsoft.com/office/drawing/2014/main" id="{9D6773FC-2447-5A58-4822-087DA6AB81BA}"/>
              </a:ext>
            </a:extLst>
          </p:cNvPr>
          <p:cNvSpPr/>
          <p:nvPr/>
        </p:nvSpPr>
        <p:spPr>
          <a:xfrm>
            <a:off x="1332000" y="811257"/>
            <a:ext cx="6480000" cy="3240000"/>
          </a:xfrm>
          <a:prstGeom prst="roundRect">
            <a:avLst>
              <a:gd name="adj" fmla="val 3108"/>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400"/>
              </a:spcAft>
            </a:pPr>
            <a:r>
              <a:rPr kumimoji="1" lang="en-US" altLang="ja-JP" sz="2000" b="1" dirty="0">
                <a:solidFill>
                  <a:schemeClr val="tx1"/>
                </a:solidFill>
                <a:latin typeface="+mn-ea"/>
              </a:rPr>
              <a:t>② </a:t>
            </a:r>
            <a:r>
              <a:rPr kumimoji="1" lang="ja-JP" altLang="en-US" sz="2000" b="1">
                <a:solidFill>
                  <a:schemeClr val="tx1"/>
                </a:solidFill>
                <a:latin typeface="+mn-ea"/>
              </a:rPr>
              <a:t>〇〇〇〇〇〇機能</a:t>
            </a:r>
            <a:endParaRPr kumimoji="1" lang="ja-JP" altLang="en-US" sz="3200" b="1">
              <a:solidFill>
                <a:schemeClr val="tx1"/>
              </a:solidFill>
              <a:latin typeface="+mn-ea"/>
            </a:endParaRPr>
          </a:p>
        </p:txBody>
      </p:sp>
      <p:sp>
        <p:nvSpPr>
          <p:cNvPr id="5" name="正方形/長方形 4">
            <a:extLst>
              <a:ext uri="{FF2B5EF4-FFF2-40B4-BE49-F238E27FC236}">
                <a16:creationId xmlns:a16="http://schemas.microsoft.com/office/drawing/2014/main" id="{E9BD9D51-6899-BA72-7080-D1DAD9F8D232}"/>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 </a:t>
            </a:r>
            <a:r>
              <a:rPr lang="ja-JP" altLang="en-US" sz="800">
                <a:solidFill>
                  <a:schemeClr val="accent6"/>
                </a:solidFill>
                <a:latin typeface="+mn-ea"/>
              </a:rPr>
              <a:t>紹介する機能に合わせて資料を作成してください</a:t>
            </a:r>
          </a:p>
        </p:txBody>
      </p:sp>
    </p:spTree>
    <p:extLst>
      <p:ext uri="{BB962C8B-B14F-4D97-AF65-F5344CB8AC3E}">
        <p14:creationId xmlns:p14="http://schemas.microsoft.com/office/powerpoint/2010/main" val="305840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2"/>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1</a:t>
            </a:fld>
            <a:endParaRPr lang="en-US"/>
          </a:p>
        </p:txBody>
      </p:sp>
      <p:sp>
        <p:nvSpPr>
          <p:cNvPr id="10" name="テキスト プレースホルダー 9">
            <a:extLst>
              <a:ext uri="{FF2B5EF4-FFF2-40B4-BE49-F238E27FC236}">
                <a16:creationId xmlns:a16="http://schemas.microsoft.com/office/drawing/2014/main" id="{0679CFC7-235C-2E16-8565-3F06482DD554}"/>
              </a:ext>
            </a:extLst>
          </p:cNvPr>
          <p:cNvSpPr>
            <a:spLocks noGrp="1"/>
          </p:cNvSpPr>
          <p:nvPr>
            <p:ph type="body" idx="1"/>
          </p:nvPr>
        </p:nvSpPr>
        <p:spPr>
          <a:xfrm>
            <a:off x="431800" y="732698"/>
            <a:ext cx="8280400" cy="540000"/>
          </a:xfrm>
        </p:spPr>
        <p:txBody>
          <a:bodyPr/>
          <a:lstStyle/>
          <a:p>
            <a:r>
              <a:rPr lang="ja-JP" altLang="en-US"/>
              <a:t>〇〇〇〇〇〇 をご導入いただき、ありがとうございます。</a:t>
            </a:r>
            <a:endParaRPr lang="en-US" altLang="ja-JP" dirty="0"/>
          </a:p>
          <a:p>
            <a:r>
              <a:rPr lang="ja-JP" altLang="en-US"/>
              <a:t>本テンプレートは、社内で利用者説明会を実施するためのものです。</a:t>
            </a:r>
          </a:p>
        </p:txBody>
      </p:sp>
      <p:sp>
        <p:nvSpPr>
          <p:cNvPr id="59" name="Google Shape;59;p2"/>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ja-JP" altLang="en-US"/>
              <a:t>「〇〇〇〇〇〇 説明会テンプレート」について</a:t>
            </a:r>
            <a:endParaRPr lang="ja-JP" altLang="en-US" dirty="0"/>
          </a:p>
        </p:txBody>
      </p:sp>
      <p:grpSp>
        <p:nvGrpSpPr>
          <p:cNvPr id="62" name="Google Shape;62;p2"/>
          <p:cNvGrpSpPr/>
          <p:nvPr/>
        </p:nvGrpSpPr>
        <p:grpSpPr>
          <a:xfrm>
            <a:off x="2337606" y="1872343"/>
            <a:ext cx="4468788" cy="2468423"/>
            <a:chOff x="5734161" y="2871968"/>
            <a:chExt cx="5295616" cy="2925137"/>
          </a:xfrm>
        </p:grpSpPr>
        <p:pic>
          <p:nvPicPr>
            <p:cNvPr id="63" name="Google Shape;63;p2"/>
            <p:cNvPicPr preferRelativeResize="0"/>
            <p:nvPr/>
          </p:nvPicPr>
          <p:blipFill rotWithShape="1">
            <a:blip r:embed="rId3">
              <a:alphaModFix/>
            </a:blip>
            <a:srcRect r="-90"/>
            <a:stretch/>
          </p:blipFill>
          <p:spPr>
            <a:xfrm>
              <a:off x="5734161" y="2871968"/>
              <a:ext cx="5141463" cy="2808171"/>
            </a:xfrm>
            <a:prstGeom prst="rect">
              <a:avLst/>
            </a:prstGeom>
            <a:noFill/>
            <a:ln>
              <a:noFill/>
            </a:ln>
          </p:spPr>
        </p:pic>
        <p:pic>
          <p:nvPicPr>
            <p:cNvPr id="64" name="Google Shape;64;p2"/>
            <p:cNvPicPr preferRelativeResize="0"/>
            <p:nvPr/>
          </p:nvPicPr>
          <p:blipFill rotWithShape="1">
            <a:blip r:embed="rId4">
              <a:alphaModFix/>
            </a:blip>
            <a:srcRect/>
            <a:stretch/>
          </p:blipFill>
          <p:spPr>
            <a:xfrm>
              <a:off x="6465051" y="3075854"/>
              <a:ext cx="3691234" cy="2178835"/>
            </a:xfrm>
            <a:prstGeom prst="rect">
              <a:avLst/>
            </a:prstGeom>
            <a:noFill/>
            <a:ln>
              <a:noFill/>
            </a:ln>
          </p:spPr>
        </p:pic>
        <p:pic>
          <p:nvPicPr>
            <p:cNvPr id="65" name="Google Shape;65;p2"/>
            <p:cNvPicPr preferRelativeResize="0"/>
            <p:nvPr/>
          </p:nvPicPr>
          <p:blipFill rotWithShape="1">
            <a:blip r:embed="rId5">
              <a:alphaModFix/>
            </a:blip>
            <a:srcRect/>
            <a:stretch/>
          </p:blipFill>
          <p:spPr>
            <a:xfrm>
              <a:off x="9894139" y="3579181"/>
              <a:ext cx="1135638" cy="2217924"/>
            </a:xfrm>
            <a:prstGeom prst="rect">
              <a:avLst/>
            </a:prstGeom>
            <a:noFill/>
            <a:ln>
              <a:noFill/>
            </a:ln>
          </p:spPr>
        </p:pic>
        <p:pic>
          <p:nvPicPr>
            <p:cNvPr id="66" name="Google Shape;66;p2"/>
            <p:cNvPicPr preferRelativeResize="0"/>
            <p:nvPr/>
          </p:nvPicPr>
          <p:blipFill rotWithShape="1">
            <a:blip r:embed="rId6">
              <a:alphaModFix/>
            </a:blip>
            <a:srcRect/>
            <a:stretch/>
          </p:blipFill>
          <p:spPr>
            <a:xfrm>
              <a:off x="10004611" y="3771918"/>
              <a:ext cx="926120" cy="1912475"/>
            </a:xfrm>
            <a:prstGeom prst="rect">
              <a:avLst/>
            </a:prstGeom>
            <a:noFill/>
            <a:ln>
              <a:noFill/>
            </a:ln>
          </p:spPr>
        </p:pic>
      </p:grpSp>
      <p:sp>
        <p:nvSpPr>
          <p:cNvPr id="25" name="正方形/長方形 24">
            <a:extLst>
              <a:ext uri="{FF2B5EF4-FFF2-40B4-BE49-F238E27FC236}">
                <a16:creationId xmlns:a16="http://schemas.microsoft.com/office/drawing/2014/main" id="{23F3D246-C8A4-0F41-A52B-2D963638F4E7}"/>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a:t>
            </a:r>
            <a:r>
              <a:rPr lang="ja-JP" altLang="en-US" sz="800">
                <a:solidFill>
                  <a:schemeClr val="accent6"/>
                </a:solidFill>
                <a:latin typeface="+mn-ea"/>
              </a:rPr>
              <a:t>本スライドは事務局・推進者様向けの内容です。</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Shape 245">
          <a:extLst>
            <a:ext uri="{FF2B5EF4-FFF2-40B4-BE49-F238E27FC236}">
              <a16:creationId xmlns:a16="http://schemas.microsoft.com/office/drawing/2014/main" id="{EEB0E638-A2F2-138A-29A7-0DCFD8FC1DBC}"/>
            </a:ext>
          </a:extLst>
        </p:cNvPr>
        <p:cNvGrpSpPr/>
        <p:nvPr/>
      </p:nvGrpSpPr>
      <p:grpSpPr>
        <a:xfrm>
          <a:off x="0" y="0"/>
          <a:ext cx="0" cy="0"/>
          <a:chOff x="0" y="0"/>
          <a:chExt cx="0" cy="0"/>
        </a:xfrm>
      </p:grpSpPr>
      <p:sp>
        <p:nvSpPr>
          <p:cNvPr id="247" name="Google Shape;247;p14">
            <a:extLst>
              <a:ext uri="{FF2B5EF4-FFF2-40B4-BE49-F238E27FC236}">
                <a16:creationId xmlns:a16="http://schemas.microsoft.com/office/drawing/2014/main" id="{5DB58D2B-4FD6-330A-5C4C-D7C8C1C8F106}"/>
              </a:ext>
            </a:extLst>
          </p:cNvPr>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ltLang="en-US"/>
              <a:t>こんな方におすすめ</a:t>
            </a:r>
            <a:endParaRPr dirty="0"/>
          </a:p>
        </p:txBody>
      </p:sp>
      <p:sp>
        <p:nvSpPr>
          <p:cNvPr id="246" name="Google Shape;246;p14">
            <a:extLst>
              <a:ext uri="{FF2B5EF4-FFF2-40B4-BE49-F238E27FC236}">
                <a16:creationId xmlns:a16="http://schemas.microsoft.com/office/drawing/2014/main" id="{29936EAD-730D-439E-7E64-BBDC8A4083F7}"/>
              </a:ext>
            </a:extLst>
          </p:cNvPr>
          <p:cNvSpPr txBox="1">
            <a:spLocks noGrp="1"/>
          </p:cNvSpPr>
          <p:nvPr>
            <p:ph type="sldNum" idx="10"/>
          </p:nvPr>
        </p:nvSpPr>
        <p:spPr>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19</a:t>
            </a:fld>
            <a:endParaRPr/>
          </a:p>
        </p:txBody>
      </p:sp>
      <p:sp>
        <p:nvSpPr>
          <p:cNvPr id="248" name="Google Shape;248;p14">
            <a:extLst>
              <a:ext uri="{FF2B5EF4-FFF2-40B4-BE49-F238E27FC236}">
                <a16:creationId xmlns:a16="http://schemas.microsoft.com/office/drawing/2014/main" id="{CDF8F543-D8B6-D642-32CD-9B9F10402DC2}"/>
              </a:ext>
            </a:extLst>
          </p:cNvPr>
          <p:cNvSpPr txBox="1">
            <a:spLocks noGrp="1"/>
          </p:cNvSpPr>
          <p:nvPr>
            <p:ph type="body" idx="1"/>
          </p:nvPr>
        </p:nvSpPr>
        <p:spPr>
          <a:prstGeom prst="rect">
            <a:avLst/>
          </a:prstGeom>
          <a:noFill/>
          <a:ln>
            <a:noFill/>
          </a:ln>
        </p:spPr>
        <p:txBody>
          <a:bodyPr spcFirstLastPara="1" wrap="square" lIns="36000" tIns="36000" rIns="36000" bIns="36000" anchor="t" anchorCtr="0">
            <a:noAutofit/>
          </a:bodyPr>
          <a:lstStyle/>
          <a:p>
            <a:pPr marL="0" lvl="0" indent="0" algn="ctr" rtl="0">
              <a:lnSpc>
                <a:spcPct val="100000"/>
              </a:lnSpc>
              <a:spcBef>
                <a:spcPts val="0"/>
              </a:spcBef>
              <a:spcAft>
                <a:spcPts val="0"/>
              </a:spcAft>
              <a:buNone/>
            </a:pPr>
            <a:r>
              <a:rPr lang="ja-JP"/>
              <a:t>直面している課題と提供サービスで解消・得られる効果を簡潔に記入する。</a:t>
            </a:r>
            <a:endParaRPr/>
          </a:p>
          <a:p>
            <a:pPr marL="0" lvl="0" indent="0" algn="ctr" rtl="0">
              <a:lnSpc>
                <a:spcPct val="100000"/>
              </a:lnSpc>
              <a:spcBef>
                <a:spcPts val="400"/>
              </a:spcBef>
              <a:spcAft>
                <a:spcPts val="0"/>
              </a:spcAft>
              <a:buNone/>
            </a:pPr>
            <a:r>
              <a:rPr lang="ja-JP"/>
              <a:t>〇〇〇〇〇〇〇〇〇〇〇〇〇〇〇〇〇〇</a:t>
            </a:r>
            <a:endParaRPr/>
          </a:p>
        </p:txBody>
      </p:sp>
      <p:sp>
        <p:nvSpPr>
          <p:cNvPr id="249" name="Google Shape;249;p14">
            <a:extLst>
              <a:ext uri="{FF2B5EF4-FFF2-40B4-BE49-F238E27FC236}">
                <a16:creationId xmlns:a16="http://schemas.microsoft.com/office/drawing/2014/main" id="{5C23DF09-DCD9-137F-1BD3-53FC76D464A4}"/>
              </a:ext>
            </a:extLst>
          </p:cNvPr>
          <p:cNvSpPr/>
          <p:nvPr/>
        </p:nvSpPr>
        <p:spPr>
          <a:xfrm>
            <a:off x="431800" y="1542271"/>
            <a:ext cx="3960000" cy="828000"/>
          </a:xfrm>
          <a:prstGeom prst="roundRect">
            <a:avLst>
              <a:gd name="adj" fmla="val 6943"/>
            </a:avLst>
          </a:prstGeom>
          <a:solidFill>
            <a:schemeClr val="lt1"/>
          </a:solidFill>
          <a:ln w="12700" cap="flat" cmpd="sng">
            <a:solidFill>
              <a:schemeClr val="dk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altLang="en-US" sz="1100" b="0" i="0" u="none" strike="noStrike" cap="none">
                <a:solidFill>
                  <a:schemeClr val="dk1"/>
                </a:solidFill>
                <a:latin typeface="+mn-ea"/>
                <a:ea typeface="+mn-ea"/>
                <a:cs typeface="Arial"/>
                <a:sym typeface="Arial"/>
              </a:rPr>
              <a:t>〇〇〇の情報が散在していてまとまっていない</a:t>
            </a:r>
          </a:p>
        </p:txBody>
      </p:sp>
      <p:sp>
        <p:nvSpPr>
          <p:cNvPr id="250" name="Google Shape;250;p14">
            <a:extLst>
              <a:ext uri="{FF2B5EF4-FFF2-40B4-BE49-F238E27FC236}">
                <a16:creationId xmlns:a16="http://schemas.microsoft.com/office/drawing/2014/main" id="{751C8278-DBF3-260B-C3F2-3817FAC8861C}"/>
              </a:ext>
            </a:extLst>
          </p:cNvPr>
          <p:cNvSpPr/>
          <p:nvPr/>
        </p:nvSpPr>
        <p:spPr>
          <a:xfrm>
            <a:off x="4752200" y="1542271"/>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dk1"/>
                </a:solidFill>
                <a:latin typeface="+mn-ea"/>
                <a:ea typeface="+mn-ea"/>
                <a:cs typeface="Arial"/>
                <a:sym typeface="Arial"/>
              </a:rPr>
              <a:t>〇〇〇で顧客の〇〇〇を可視化</a:t>
            </a:r>
            <a:endParaRPr sz="1100" b="0" i="0" u="none" strike="noStrike" cap="none" dirty="0">
              <a:solidFill>
                <a:schemeClr val="dk1"/>
              </a:solidFill>
              <a:latin typeface="+mn-ea"/>
              <a:ea typeface="+mn-ea"/>
              <a:cs typeface="Arial"/>
              <a:sym typeface="Arial"/>
            </a:endParaRPr>
          </a:p>
        </p:txBody>
      </p:sp>
      <p:grpSp>
        <p:nvGrpSpPr>
          <p:cNvPr id="251" name="Google Shape;251;p14">
            <a:extLst>
              <a:ext uri="{FF2B5EF4-FFF2-40B4-BE49-F238E27FC236}">
                <a16:creationId xmlns:a16="http://schemas.microsoft.com/office/drawing/2014/main" id="{8290B4B2-2A41-2CDD-878A-DAA3D10B4DD4}"/>
              </a:ext>
            </a:extLst>
          </p:cNvPr>
          <p:cNvGrpSpPr/>
          <p:nvPr/>
        </p:nvGrpSpPr>
        <p:grpSpPr>
          <a:xfrm>
            <a:off x="648763" y="1775603"/>
            <a:ext cx="361336" cy="361336"/>
            <a:chOff x="3664857" y="2294778"/>
            <a:chExt cx="361336" cy="361336"/>
          </a:xfrm>
        </p:grpSpPr>
        <p:sp>
          <p:nvSpPr>
            <p:cNvPr id="252" name="Google Shape;252;p14">
              <a:extLst>
                <a:ext uri="{FF2B5EF4-FFF2-40B4-BE49-F238E27FC236}">
                  <a16:creationId xmlns:a16="http://schemas.microsoft.com/office/drawing/2014/main" id="{FC15BD0C-0CE2-F7B8-BF6B-CA909E1AC96C}"/>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253" name="Google Shape;253;p14">
              <a:extLst>
                <a:ext uri="{FF2B5EF4-FFF2-40B4-BE49-F238E27FC236}">
                  <a16:creationId xmlns:a16="http://schemas.microsoft.com/office/drawing/2014/main" id="{27141E12-ECAE-A71C-FBF0-0D37CA47063C}"/>
                </a:ext>
              </a:extLst>
            </p:cNvPr>
            <p:cNvGrpSpPr/>
            <p:nvPr/>
          </p:nvGrpSpPr>
          <p:grpSpPr>
            <a:xfrm>
              <a:off x="3773525" y="2402703"/>
              <a:ext cx="144000" cy="144000"/>
              <a:chOff x="4558044" y="3139266"/>
              <a:chExt cx="288000" cy="288000"/>
            </a:xfrm>
          </p:grpSpPr>
          <p:cxnSp>
            <p:nvCxnSpPr>
              <p:cNvPr id="254" name="Google Shape;254;p14">
                <a:extLst>
                  <a:ext uri="{FF2B5EF4-FFF2-40B4-BE49-F238E27FC236}">
                    <a16:creationId xmlns:a16="http://schemas.microsoft.com/office/drawing/2014/main" id="{10EBC6FB-A026-4815-4997-018D4EC1343E}"/>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255" name="Google Shape;255;p14">
                <a:extLst>
                  <a:ext uri="{FF2B5EF4-FFF2-40B4-BE49-F238E27FC236}">
                    <a16:creationId xmlns:a16="http://schemas.microsoft.com/office/drawing/2014/main" id="{701F4C37-3DD7-B949-3C31-68AD124A9603}"/>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256" name="Google Shape;256;p14">
            <a:extLst>
              <a:ext uri="{FF2B5EF4-FFF2-40B4-BE49-F238E27FC236}">
                <a16:creationId xmlns:a16="http://schemas.microsoft.com/office/drawing/2014/main" id="{CD20908A-182B-3F41-CC22-18FC79532B4E}"/>
              </a:ext>
            </a:extLst>
          </p:cNvPr>
          <p:cNvGrpSpPr/>
          <p:nvPr/>
        </p:nvGrpSpPr>
        <p:grpSpPr>
          <a:xfrm>
            <a:off x="4962995" y="1775603"/>
            <a:ext cx="361336" cy="361336"/>
            <a:chOff x="5082524" y="2074439"/>
            <a:chExt cx="361336" cy="361336"/>
          </a:xfrm>
        </p:grpSpPr>
        <p:sp>
          <p:nvSpPr>
            <p:cNvPr id="257" name="Google Shape;257;p14">
              <a:extLst>
                <a:ext uri="{FF2B5EF4-FFF2-40B4-BE49-F238E27FC236}">
                  <a16:creationId xmlns:a16="http://schemas.microsoft.com/office/drawing/2014/main" id="{8685D656-5127-4530-E044-E0BBCD15BA08}"/>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258" name="Google Shape;258;p14">
              <a:extLst>
                <a:ext uri="{FF2B5EF4-FFF2-40B4-BE49-F238E27FC236}">
                  <a16:creationId xmlns:a16="http://schemas.microsoft.com/office/drawing/2014/main" id="{D202EB2F-CCDF-139F-D3DE-CB473BF21833}"/>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259" name="Google Shape;259;p14">
            <a:extLst>
              <a:ext uri="{FF2B5EF4-FFF2-40B4-BE49-F238E27FC236}">
                <a16:creationId xmlns:a16="http://schemas.microsoft.com/office/drawing/2014/main" id="{AB2E68B9-6F44-BF2D-6920-B98FD73FE5DB}"/>
              </a:ext>
            </a:extLst>
          </p:cNvPr>
          <p:cNvSpPr/>
          <p:nvPr/>
        </p:nvSpPr>
        <p:spPr>
          <a:xfrm rot="5400000">
            <a:off x="4481532" y="1901528"/>
            <a:ext cx="216000" cy="108000"/>
          </a:xfrm>
          <a:prstGeom prst="triangle">
            <a:avLst>
              <a:gd name="adj" fmla="val 50000"/>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
        <p:nvSpPr>
          <p:cNvPr id="260" name="Google Shape;260;p14">
            <a:extLst>
              <a:ext uri="{FF2B5EF4-FFF2-40B4-BE49-F238E27FC236}">
                <a16:creationId xmlns:a16="http://schemas.microsoft.com/office/drawing/2014/main" id="{CF9456F4-C6CE-B9A8-57D5-9AF0D346DDC4}"/>
              </a:ext>
            </a:extLst>
          </p:cNvPr>
          <p:cNvSpPr/>
          <p:nvPr/>
        </p:nvSpPr>
        <p:spPr>
          <a:xfrm>
            <a:off x="431800" y="2549035"/>
            <a:ext cx="3960000" cy="828000"/>
          </a:xfrm>
          <a:prstGeom prst="roundRect">
            <a:avLst>
              <a:gd name="adj" fmla="val 6943"/>
            </a:avLst>
          </a:prstGeom>
          <a:solidFill>
            <a:schemeClr val="lt1"/>
          </a:solidFill>
          <a:ln w="12700" cap="flat" cmpd="sng">
            <a:solidFill>
              <a:schemeClr val="dk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altLang="en-US" sz="1100" b="0" i="0" u="none" strike="noStrike" cap="none">
                <a:solidFill>
                  <a:schemeClr val="dk1"/>
                </a:solidFill>
                <a:latin typeface="+mn-ea"/>
                <a:ea typeface="+mn-ea"/>
                <a:cs typeface="Arial"/>
                <a:sym typeface="Arial"/>
              </a:rPr>
              <a:t>〇〇〇が大変で〇〇〇コストがかかっている</a:t>
            </a:r>
            <a:endParaRPr lang="ja-JP" altLang="en-US" sz="1100" b="0" i="0" u="none" strike="noStrike" cap="none" dirty="0">
              <a:solidFill>
                <a:schemeClr val="dk1"/>
              </a:solidFill>
              <a:latin typeface="+mn-ea"/>
              <a:ea typeface="+mn-ea"/>
              <a:cs typeface="Arial"/>
              <a:sym typeface="Arial"/>
            </a:endParaRPr>
          </a:p>
        </p:txBody>
      </p:sp>
      <p:sp>
        <p:nvSpPr>
          <p:cNvPr id="261" name="Google Shape;261;p14">
            <a:extLst>
              <a:ext uri="{FF2B5EF4-FFF2-40B4-BE49-F238E27FC236}">
                <a16:creationId xmlns:a16="http://schemas.microsoft.com/office/drawing/2014/main" id="{ED04ED34-1C17-F19F-AA6E-580E998A8D40}"/>
              </a:ext>
            </a:extLst>
          </p:cNvPr>
          <p:cNvSpPr/>
          <p:nvPr/>
        </p:nvSpPr>
        <p:spPr>
          <a:xfrm>
            <a:off x="4752200" y="2549035"/>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dk1"/>
                </a:solidFill>
                <a:latin typeface="+mn-ea"/>
                <a:ea typeface="+mn-ea"/>
                <a:cs typeface="Arial"/>
                <a:sym typeface="Arial"/>
              </a:rPr>
              <a:t>〇〇〇で〇〇〇作業を効率化</a:t>
            </a:r>
            <a:endParaRPr sz="1100" b="0" i="0" u="none" strike="noStrike" cap="none" dirty="0">
              <a:solidFill>
                <a:schemeClr val="dk1"/>
              </a:solidFill>
              <a:latin typeface="+mn-ea"/>
              <a:ea typeface="+mn-ea"/>
              <a:cs typeface="Arial"/>
              <a:sym typeface="Arial"/>
            </a:endParaRPr>
          </a:p>
        </p:txBody>
      </p:sp>
      <p:grpSp>
        <p:nvGrpSpPr>
          <p:cNvPr id="262" name="Google Shape;262;p14">
            <a:extLst>
              <a:ext uri="{FF2B5EF4-FFF2-40B4-BE49-F238E27FC236}">
                <a16:creationId xmlns:a16="http://schemas.microsoft.com/office/drawing/2014/main" id="{1BF6EE92-00DF-EF16-76EE-49FE31C9CEE1}"/>
              </a:ext>
            </a:extLst>
          </p:cNvPr>
          <p:cNvGrpSpPr/>
          <p:nvPr/>
        </p:nvGrpSpPr>
        <p:grpSpPr>
          <a:xfrm>
            <a:off x="648763" y="2782367"/>
            <a:ext cx="361336" cy="361336"/>
            <a:chOff x="3664857" y="2294778"/>
            <a:chExt cx="361336" cy="361336"/>
          </a:xfrm>
        </p:grpSpPr>
        <p:sp>
          <p:nvSpPr>
            <p:cNvPr id="263" name="Google Shape;263;p14">
              <a:extLst>
                <a:ext uri="{FF2B5EF4-FFF2-40B4-BE49-F238E27FC236}">
                  <a16:creationId xmlns:a16="http://schemas.microsoft.com/office/drawing/2014/main" id="{B39374E8-34DE-CE8F-98FB-B29A1A82727C}"/>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264" name="Google Shape;264;p14">
              <a:extLst>
                <a:ext uri="{FF2B5EF4-FFF2-40B4-BE49-F238E27FC236}">
                  <a16:creationId xmlns:a16="http://schemas.microsoft.com/office/drawing/2014/main" id="{313E4444-E255-3325-BD95-524A47739FE0}"/>
                </a:ext>
              </a:extLst>
            </p:cNvPr>
            <p:cNvGrpSpPr/>
            <p:nvPr/>
          </p:nvGrpSpPr>
          <p:grpSpPr>
            <a:xfrm>
              <a:off x="3773525" y="2402703"/>
              <a:ext cx="144000" cy="144000"/>
              <a:chOff x="4558044" y="3139266"/>
              <a:chExt cx="288000" cy="288000"/>
            </a:xfrm>
          </p:grpSpPr>
          <p:cxnSp>
            <p:nvCxnSpPr>
              <p:cNvPr id="265" name="Google Shape;265;p14">
                <a:extLst>
                  <a:ext uri="{FF2B5EF4-FFF2-40B4-BE49-F238E27FC236}">
                    <a16:creationId xmlns:a16="http://schemas.microsoft.com/office/drawing/2014/main" id="{3307438E-5E3E-2563-4198-E43DB41E3E98}"/>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266" name="Google Shape;266;p14">
                <a:extLst>
                  <a:ext uri="{FF2B5EF4-FFF2-40B4-BE49-F238E27FC236}">
                    <a16:creationId xmlns:a16="http://schemas.microsoft.com/office/drawing/2014/main" id="{D733408E-CD79-921A-B117-492B287FD52A}"/>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267" name="Google Shape;267;p14">
            <a:extLst>
              <a:ext uri="{FF2B5EF4-FFF2-40B4-BE49-F238E27FC236}">
                <a16:creationId xmlns:a16="http://schemas.microsoft.com/office/drawing/2014/main" id="{F6B64595-63D2-11B2-CD48-AC76A2C15FCF}"/>
              </a:ext>
            </a:extLst>
          </p:cNvPr>
          <p:cNvGrpSpPr/>
          <p:nvPr/>
        </p:nvGrpSpPr>
        <p:grpSpPr>
          <a:xfrm>
            <a:off x="4962995" y="2782367"/>
            <a:ext cx="361336" cy="361336"/>
            <a:chOff x="5082524" y="2074439"/>
            <a:chExt cx="361336" cy="361336"/>
          </a:xfrm>
        </p:grpSpPr>
        <p:sp>
          <p:nvSpPr>
            <p:cNvPr id="268" name="Google Shape;268;p14">
              <a:extLst>
                <a:ext uri="{FF2B5EF4-FFF2-40B4-BE49-F238E27FC236}">
                  <a16:creationId xmlns:a16="http://schemas.microsoft.com/office/drawing/2014/main" id="{3DA5AD0E-23CD-27F8-73FD-B8DD5A276F34}"/>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269" name="Google Shape;269;p14">
              <a:extLst>
                <a:ext uri="{FF2B5EF4-FFF2-40B4-BE49-F238E27FC236}">
                  <a16:creationId xmlns:a16="http://schemas.microsoft.com/office/drawing/2014/main" id="{A5D4BC0E-823C-2E73-8456-3EBBE8B7EB07}"/>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270" name="Google Shape;270;p14">
            <a:extLst>
              <a:ext uri="{FF2B5EF4-FFF2-40B4-BE49-F238E27FC236}">
                <a16:creationId xmlns:a16="http://schemas.microsoft.com/office/drawing/2014/main" id="{7A8B7BBD-3452-5FAC-19CD-BC8552C17927}"/>
              </a:ext>
            </a:extLst>
          </p:cNvPr>
          <p:cNvSpPr/>
          <p:nvPr/>
        </p:nvSpPr>
        <p:spPr>
          <a:xfrm rot="5400000">
            <a:off x="4481532" y="2908292"/>
            <a:ext cx="216000" cy="108000"/>
          </a:xfrm>
          <a:prstGeom prst="triangle">
            <a:avLst>
              <a:gd name="adj" fmla="val 50000"/>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
        <p:nvSpPr>
          <p:cNvPr id="271" name="Google Shape;271;p14">
            <a:extLst>
              <a:ext uri="{FF2B5EF4-FFF2-40B4-BE49-F238E27FC236}">
                <a16:creationId xmlns:a16="http://schemas.microsoft.com/office/drawing/2014/main" id="{7F395B6F-7FBB-EDA1-9A99-C170A0D4A033}"/>
              </a:ext>
            </a:extLst>
          </p:cNvPr>
          <p:cNvSpPr/>
          <p:nvPr/>
        </p:nvSpPr>
        <p:spPr>
          <a:xfrm>
            <a:off x="431800" y="3555799"/>
            <a:ext cx="3960000" cy="828000"/>
          </a:xfrm>
          <a:prstGeom prst="roundRect">
            <a:avLst>
              <a:gd name="adj" fmla="val 6943"/>
            </a:avLst>
          </a:prstGeom>
          <a:solidFill>
            <a:schemeClr val="lt1"/>
          </a:solidFill>
          <a:ln w="12700" cap="flat" cmpd="sng">
            <a:solidFill>
              <a:schemeClr val="dk1"/>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dk1"/>
                </a:solidFill>
                <a:latin typeface="+mn-ea"/>
                <a:ea typeface="+mn-ea"/>
                <a:cs typeface="Arial"/>
                <a:sym typeface="Arial"/>
              </a:rPr>
              <a:t>〇〇〇</a:t>
            </a:r>
            <a:r>
              <a:rPr lang="ja-JP" altLang="en-US" sz="1100" b="0" i="0" u="none" strike="noStrike" cap="none">
                <a:solidFill>
                  <a:schemeClr val="dk1"/>
                </a:solidFill>
                <a:latin typeface="+mn-ea"/>
                <a:ea typeface="+mn-ea"/>
                <a:cs typeface="Arial"/>
                <a:sym typeface="Arial"/>
              </a:rPr>
              <a:t>の情報に信憑性</a:t>
            </a:r>
            <a:r>
              <a:rPr lang="ja-JP" altLang="en-US" sz="1100">
                <a:solidFill>
                  <a:schemeClr val="dk1"/>
                </a:solidFill>
                <a:latin typeface="+mn-ea"/>
                <a:ea typeface="+mn-ea"/>
              </a:rPr>
              <a:t>がない</a:t>
            </a:r>
            <a:endParaRPr sz="1100" b="0" i="0" u="none" strike="noStrike" cap="none" dirty="0">
              <a:solidFill>
                <a:schemeClr val="dk1"/>
              </a:solidFill>
              <a:latin typeface="+mn-ea"/>
              <a:ea typeface="+mn-ea"/>
              <a:cs typeface="Arial"/>
              <a:sym typeface="Arial"/>
            </a:endParaRPr>
          </a:p>
        </p:txBody>
      </p:sp>
      <p:sp>
        <p:nvSpPr>
          <p:cNvPr id="272" name="Google Shape;272;p14">
            <a:extLst>
              <a:ext uri="{FF2B5EF4-FFF2-40B4-BE49-F238E27FC236}">
                <a16:creationId xmlns:a16="http://schemas.microsoft.com/office/drawing/2014/main" id="{8B6D22F8-9911-7EA2-B31E-A41B4EB86275}"/>
              </a:ext>
            </a:extLst>
          </p:cNvPr>
          <p:cNvSpPr/>
          <p:nvPr/>
        </p:nvSpPr>
        <p:spPr>
          <a:xfrm>
            <a:off x="4752200" y="3555799"/>
            <a:ext cx="3960000" cy="828000"/>
          </a:xfrm>
          <a:prstGeom prst="roundRect">
            <a:avLst>
              <a:gd name="adj" fmla="val 6943"/>
            </a:avLst>
          </a:prstGeom>
          <a:solidFill>
            <a:schemeClr val="lt1"/>
          </a:solidFill>
          <a:ln w="12700" cap="flat" cmpd="sng">
            <a:solidFill>
              <a:schemeClr val="accent6"/>
            </a:solidFill>
            <a:prstDash val="solid"/>
            <a:round/>
            <a:headEnd type="none" w="sm" len="sm"/>
            <a:tailEnd type="none" w="sm" len="sm"/>
          </a:ln>
        </p:spPr>
        <p:txBody>
          <a:bodyPr spcFirstLastPara="1" wrap="square" lIns="720000" tIns="72000" rIns="72000" bIns="72000" anchor="ctr" anchorCtr="0">
            <a:noAutofit/>
          </a:bodyPr>
          <a:lstStyle/>
          <a:p>
            <a:pPr marL="0" marR="0" lvl="0" indent="0" algn="l" rtl="0">
              <a:lnSpc>
                <a:spcPct val="100000"/>
              </a:lnSpc>
              <a:spcBef>
                <a:spcPts val="0"/>
              </a:spcBef>
              <a:spcAft>
                <a:spcPts val="0"/>
              </a:spcAft>
              <a:buNone/>
            </a:pPr>
            <a:r>
              <a:rPr lang="ja-JP" sz="1100" b="0" i="0" u="none" strike="noStrike" cap="none">
                <a:solidFill>
                  <a:schemeClr val="dk1"/>
                </a:solidFill>
                <a:latin typeface="+mn-ea"/>
                <a:ea typeface="+mn-ea"/>
                <a:cs typeface="Arial"/>
                <a:sym typeface="Arial"/>
              </a:rPr>
              <a:t>〇〇〇を元にした信頼性のある情報</a:t>
            </a:r>
            <a:endParaRPr sz="1100" b="0" i="0" u="none" strike="noStrike" cap="none" dirty="0">
              <a:solidFill>
                <a:schemeClr val="dk1"/>
              </a:solidFill>
              <a:latin typeface="+mn-ea"/>
              <a:ea typeface="+mn-ea"/>
              <a:cs typeface="Arial"/>
              <a:sym typeface="Arial"/>
            </a:endParaRPr>
          </a:p>
        </p:txBody>
      </p:sp>
      <p:grpSp>
        <p:nvGrpSpPr>
          <p:cNvPr id="273" name="Google Shape;273;p14">
            <a:extLst>
              <a:ext uri="{FF2B5EF4-FFF2-40B4-BE49-F238E27FC236}">
                <a16:creationId xmlns:a16="http://schemas.microsoft.com/office/drawing/2014/main" id="{F7F10EB4-5976-21A9-4E51-53FCEF6230EB}"/>
              </a:ext>
            </a:extLst>
          </p:cNvPr>
          <p:cNvGrpSpPr/>
          <p:nvPr/>
        </p:nvGrpSpPr>
        <p:grpSpPr>
          <a:xfrm>
            <a:off x="648763" y="3789131"/>
            <a:ext cx="361336" cy="361336"/>
            <a:chOff x="3664857" y="2294778"/>
            <a:chExt cx="361336" cy="361336"/>
          </a:xfrm>
        </p:grpSpPr>
        <p:sp>
          <p:nvSpPr>
            <p:cNvPr id="274" name="Google Shape;274;p14">
              <a:extLst>
                <a:ext uri="{FF2B5EF4-FFF2-40B4-BE49-F238E27FC236}">
                  <a16:creationId xmlns:a16="http://schemas.microsoft.com/office/drawing/2014/main" id="{B30FF4B5-73C6-3CBD-4349-75C58B7E3DF3}"/>
                </a:ext>
              </a:extLst>
            </p:cNvPr>
            <p:cNvSpPr/>
            <p:nvPr/>
          </p:nvSpPr>
          <p:spPr>
            <a:xfrm>
              <a:off x="3664857" y="2294778"/>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nvGrpSpPr>
            <p:cNvPr id="275" name="Google Shape;275;p14">
              <a:extLst>
                <a:ext uri="{FF2B5EF4-FFF2-40B4-BE49-F238E27FC236}">
                  <a16:creationId xmlns:a16="http://schemas.microsoft.com/office/drawing/2014/main" id="{00A9CDD4-E9C7-8BCA-443B-5912A7907043}"/>
                </a:ext>
              </a:extLst>
            </p:cNvPr>
            <p:cNvGrpSpPr/>
            <p:nvPr/>
          </p:nvGrpSpPr>
          <p:grpSpPr>
            <a:xfrm>
              <a:off x="3773525" y="2402703"/>
              <a:ext cx="144000" cy="144000"/>
              <a:chOff x="4558044" y="3139266"/>
              <a:chExt cx="288000" cy="288000"/>
            </a:xfrm>
          </p:grpSpPr>
          <p:cxnSp>
            <p:nvCxnSpPr>
              <p:cNvPr id="276" name="Google Shape;276;p14">
                <a:extLst>
                  <a:ext uri="{FF2B5EF4-FFF2-40B4-BE49-F238E27FC236}">
                    <a16:creationId xmlns:a16="http://schemas.microsoft.com/office/drawing/2014/main" id="{8CE4096B-4C2C-D090-A16A-26FE3888B402}"/>
                  </a:ext>
                </a:extLst>
              </p:cNvPr>
              <p:cNvCxnSpPr/>
              <p:nvPr/>
            </p:nvCxnSpPr>
            <p:spPr>
              <a:xfrm>
                <a:off x="4558044" y="3139266"/>
                <a:ext cx="288000" cy="288000"/>
              </a:xfrm>
              <a:prstGeom prst="straightConnector1">
                <a:avLst/>
              </a:prstGeom>
              <a:noFill/>
              <a:ln w="25400" cap="flat" cmpd="sng">
                <a:solidFill>
                  <a:schemeClr val="dk1"/>
                </a:solidFill>
                <a:prstDash val="solid"/>
                <a:round/>
                <a:headEnd type="none" w="sm" len="sm"/>
                <a:tailEnd type="none" w="sm" len="sm"/>
              </a:ln>
            </p:spPr>
          </p:cxnSp>
          <p:cxnSp>
            <p:nvCxnSpPr>
              <p:cNvPr id="277" name="Google Shape;277;p14">
                <a:extLst>
                  <a:ext uri="{FF2B5EF4-FFF2-40B4-BE49-F238E27FC236}">
                    <a16:creationId xmlns:a16="http://schemas.microsoft.com/office/drawing/2014/main" id="{FE5C63AB-3C6F-5C57-E10F-DC1D5BC3B642}"/>
                  </a:ext>
                </a:extLst>
              </p:cNvPr>
              <p:cNvCxnSpPr/>
              <p:nvPr/>
            </p:nvCxnSpPr>
            <p:spPr>
              <a:xfrm flipH="1">
                <a:off x="4558044" y="3139266"/>
                <a:ext cx="288000" cy="288000"/>
              </a:xfrm>
              <a:prstGeom prst="straightConnector1">
                <a:avLst/>
              </a:prstGeom>
              <a:noFill/>
              <a:ln w="25400" cap="flat" cmpd="sng">
                <a:solidFill>
                  <a:schemeClr val="dk1"/>
                </a:solidFill>
                <a:prstDash val="solid"/>
                <a:round/>
                <a:headEnd type="none" w="sm" len="sm"/>
                <a:tailEnd type="none" w="sm" len="sm"/>
              </a:ln>
            </p:spPr>
          </p:cxnSp>
        </p:grpSp>
      </p:grpSp>
      <p:grpSp>
        <p:nvGrpSpPr>
          <p:cNvPr id="278" name="Google Shape;278;p14">
            <a:extLst>
              <a:ext uri="{FF2B5EF4-FFF2-40B4-BE49-F238E27FC236}">
                <a16:creationId xmlns:a16="http://schemas.microsoft.com/office/drawing/2014/main" id="{A8C087BE-3D0D-9914-81FA-30A299E339D7}"/>
              </a:ext>
            </a:extLst>
          </p:cNvPr>
          <p:cNvGrpSpPr/>
          <p:nvPr/>
        </p:nvGrpSpPr>
        <p:grpSpPr>
          <a:xfrm>
            <a:off x="4962995" y="3789131"/>
            <a:ext cx="361336" cy="361336"/>
            <a:chOff x="5082524" y="2074439"/>
            <a:chExt cx="361336" cy="361336"/>
          </a:xfrm>
        </p:grpSpPr>
        <p:sp>
          <p:nvSpPr>
            <p:cNvPr id="279" name="Google Shape;279;p14">
              <a:extLst>
                <a:ext uri="{FF2B5EF4-FFF2-40B4-BE49-F238E27FC236}">
                  <a16:creationId xmlns:a16="http://schemas.microsoft.com/office/drawing/2014/main" id="{1F59004F-F24D-C518-C71B-925BC9753951}"/>
                </a:ext>
              </a:extLst>
            </p:cNvPr>
            <p:cNvSpPr/>
            <p:nvPr/>
          </p:nvSpPr>
          <p:spPr>
            <a:xfrm>
              <a:off x="5082524" y="2074439"/>
              <a:ext cx="361336" cy="361336"/>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280" name="Google Shape;280;p14">
              <a:extLst>
                <a:ext uri="{FF2B5EF4-FFF2-40B4-BE49-F238E27FC236}">
                  <a16:creationId xmlns:a16="http://schemas.microsoft.com/office/drawing/2014/main" id="{73E40894-A893-EA3F-49EB-FBB61EC3B403}"/>
                </a:ext>
              </a:extLst>
            </p:cNvPr>
            <p:cNvSpPr/>
            <p:nvPr/>
          </p:nvSpPr>
          <p:spPr>
            <a:xfrm>
              <a:off x="5191192" y="2182364"/>
              <a:ext cx="144000" cy="144000"/>
            </a:xfrm>
            <a:prstGeom prst="ellipse">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281" name="Google Shape;281;p14">
            <a:extLst>
              <a:ext uri="{FF2B5EF4-FFF2-40B4-BE49-F238E27FC236}">
                <a16:creationId xmlns:a16="http://schemas.microsoft.com/office/drawing/2014/main" id="{4D371A27-E440-780F-610A-8FD24030AEED}"/>
              </a:ext>
            </a:extLst>
          </p:cNvPr>
          <p:cNvSpPr/>
          <p:nvPr/>
        </p:nvSpPr>
        <p:spPr>
          <a:xfrm rot="5400000">
            <a:off x="4481532" y="3915056"/>
            <a:ext cx="216000" cy="108000"/>
          </a:xfrm>
          <a:prstGeom prst="triangle">
            <a:avLst>
              <a:gd name="adj" fmla="val 50000"/>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mn-ea"/>
              <a:ea typeface="+mn-ea"/>
              <a:cs typeface="Arial"/>
              <a:sym typeface="Arial"/>
            </a:endParaRPr>
          </a:p>
        </p:txBody>
      </p:sp>
      <p:sp>
        <p:nvSpPr>
          <p:cNvPr id="2" name="正方形/長方形 1">
            <a:extLst>
              <a:ext uri="{FF2B5EF4-FFF2-40B4-BE49-F238E27FC236}">
                <a16:creationId xmlns:a16="http://schemas.microsoft.com/office/drawing/2014/main" id="{D94F03FD-4A6F-8DB8-3617-7AD01CF9DAEB}"/>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 </a:t>
            </a:r>
            <a:r>
              <a:rPr lang="ja-JP" altLang="en-US" sz="800">
                <a:solidFill>
                  <a:schemeClr val="accent6"/>
                </a:solidFill>
                <a:latin typeface="+mn-ea"/>
              </a:rPr>
              <a:t>紹介する機能に合わせて資料を作成してください</a:t>
            </a:r>
          </a:p>
        </p:txBody>
      </p:sp>
    </p:spTree>
    <p:extLst>
      <p:ext uri="{BB962C8B-B14F-4D97-AF65-F5344CB8AC3E}">
        <p14:creationId xmlns:p14="http://schemas.microsoft.com/office/powerpoint/2010/main" val="1580440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Shape 285">
          <a:extLst>
            <a:ext uri="{FF2B5EF4-FFF2-40B4-BE49-F238E27FC236}">
              <a16:creationId xmlns:a16="http://schemas.microsoft.com/office/drawing/2014/main" id="{72C491D1-82DD-DC24-2F2D-823661962335}"/>
            </a:ext>
          </a:extLst>
        </p:cNvPr>
        <p:cNvGrpSpPr/>
        <p:nvPr/>
      </p:nvGrpSpPr>
      <p:grpSpPr>
        <a:xfrm>
          <a:off x="0" y="0"/>
          <a:ext cx="0" cy="0"/>
          <a:chOff x="0" y="0"/>
          <a:chExt cx="0" cy="0"/>
        </a:xfrm>
      </p:grpSpPr>
      <p:sp>
        <p:nvSpPr>
          <p:cNvPr id="286" name="Google Shape;286;p15">
            <a:extLst>
              <a:ext uri="{FF2B5EF4-FFF2-40B4-BE49-F238E27FC236}">
                <a16:creationId xmlns:a16="http://schemas.microsoft.com/office/drawing/2014/main" id="{CD5DD01D-E9ED-FEFE-B1ED-358CB01B7921}"/>
              </a:ext>
            </a:extLst>
          </p:cNvPr>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20</a:t>
            </a:fld>
            <a:endParaRPr lang="en-US"/>
          </a:p>
        </p:txBody>
      </p:sp>
      <p:sp>
        <p:nvSpPr>
          <p:cNvPr id="288" name="Google Shape;288;p15">
            <a:extLst>
              <a:ext uri="{FF2B5EF4-FFF2-40B4-BE49-F238E27FC236}">
                <a16:creationId xmlns:a16="http://schemas.microsoft.com/office/drawing/2014/main" id="{020D8F3B-4A86-ED53-09E5-6D1D6F40DD6A}"/>
              </a:ext>
            </a:extLst>
          </p:cNvPr>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前述の「よくある課題」に対して解決できることや機能の補足情報を記入する。</a:t>
            </a:r>
          </a:p>
          <a:p>
            <a:pPr lvl="0"/>
            <a:r>
              <a:rPr lang="ja-JP" altLang="en-US"/>
              <a:t>〇〇〇〇〇〇〇〇〇〇〇〇〇〇〇〇〇〇</a:t>
            </a:r>
          </a:p>
        </p:txBody>
      </p:sp>
      <p:sp>
        <p:nvSpPr>
          <p:cNvPr id="287" name="Google Shape;287;p15">
            <a:extLst>
              <a:ext uri="{FF2B5EF4-FFF2-40B4-BE49-F238E27FC236}">
                <a16:creationId xmlns:a16="http://schemas.microsoft.com/office/drawing/2014/main" id="{F38A5AB2-9E51-38DA-F857-F0C6A9FB61C6}"/>
              </a:ext>
            </a:extLst>
          </p:cNvPr>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en-US" altLang="ja-JP" dirty="0"/>
              <a:t>②</a:t>
            </a:r>
            <a:r>
              <a:rPr lang="en-US" altLang="ja-JP" dirty="0">
                <a:sym typeface="Arial"/>
              </a:rPr>
              <a:t> </a:t>
            </a:r>
            <a:r>
              <a:rPr lang="ja-JP" altLang="en-US">
                <a:sym typeface="Arial"/>
              </a:rPr>
              <a:t>〇〇〇〇〇〇機能の特徴</a:t>
            </a:r>
          </a:p>
        </p:txBody>
      </p:sp>
      <p:sp>
        <p:nvSpPr>
          <p:cNvPr id="289" name="Google Shape;289;p15">
            <a:extLst>
              <a:ext uri="{FF2B5EF4-FFF2-40B4-BE49-F238E27FC236}">
                <a16:creationId xmlns:a16="http://schemas.microsoft.com/office/drawing/2014/main" id="{8D47F443-3929-7DE5-747F-F8C526A58F43}"/>
              </a:ext>
            </a:extLst>
          </p:cNvPr>
          <p:cNvSpPr/>
          <p:nvPr/>
        </p:nvSpPr>
        <p:spPr>
          <a:xfrm>
            <a:off x="431800" y="1557926"/>
            <a:ext cx="3960000" cy="2700000"/>
          </a:xfrm>
          <a:prstGeom prst="roundRect">
            <a:avLst>
              <a:gd name="adj" fmla="val 1781"/>
            </a:avLst>
          </a:prstGeom>
          <a:solidFill>
            <a:schemeClr val="accent3"/>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lt1"/>
                </a:solidFill>
                <a:latin typeface="+mn-ea"/>
                <a:ea typeface="+mn-ea"/>
                <a:cs typeface="Arial"/>
                <a:sym typeface="Arial"/>
              </a:rPr>
              <a:t>実際の機能利用画面の</a:t>
            </a:r>
            <a:endParaRPr sz="1000" b="0" i="0" u="none" strike="noStrike" cap="none">
              <a:solidFill>
                <a:schemeClr val="lt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lt1"/>
                </a:solidFill>
                <a:latin typeface="+mn-ea"/>
                <a:ea typeface="+mn-ea"/>
                <a:cs typeface="Arial"/>
                <a:sym typeface="Arial"/>
              </a:rPr>
              <a:t>スクリーンショット</a:t>
            </a:r>
            <a:endParaRPr>
              <a:latin typeface="+mn-ea"/>
              <a:ea typeface="+mn-ea"/>
            </a:endParaRPr>
          </a:p>
        </p:txBody>
      </p:sp>
      <p:sp>
        <p:nvSpPr>
          <p:cNvPr id="290" name="Google Shape;290;p15">
            <a:extLst>
              <a:ext uri="{FF2B5EF4-FFF2-40B4-BE49-F238E27FC236}">
                <a16:creationId xmlns:a16="http://schemas.microsoft.com/office/drawing/2014/main" id="{3CD2008E-982C-A22F-D0D2-3DEE79F62F36}"/>
              </a:ext>
            </a:extLst>
          </p:cNvPr>
          <p:cNvSpPr/>
          <p:nvPr/>
        </p:nvSpPr>
        <p:spPr>
          <a:xfrm>
            <a:off x="3615557" y="3674764"/>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91" name="Google Shape;291;p15">
            <a:extLst>
              <a:ext uri="{FF2B5EF4-FFF2-40B4-BE49-F238E27FC236}">
                <a16:creationId xmlns:a16="http://schemas.microsoft.com/office/drawing/2014/main" id="{1F5EB2F2-9BAA-CE67-D71C-7FAE4FFE7A3F}"/>
              </a:ext>
            </a:extLst>
          </p:cNvPr>
          <p:cNvSpPr txBox="1"/>
          <p:nvPr/>
        </p:nvSpPr>
        <p:spPr>
          <a:xfrm>
            <a:off x="431799" y="4362772"/>
            <a:ext cx="3960000" cy="21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dk1"/>
                </a:solidFill>
                <a:latin typeface="+mn-ea"/>
                <a:ea typeface="+mn-ea"/>
                <a:cs typeface="Arial"/>
                <a:sym typeface="Arial"/>
              </a:rPr>
              <a:t>テキストテキストテキスト</a:t>
            </a:r>
            <a:endParaRPr>
              <a:latin typeface="+mn-ea"/>
              <a:ea typeface="+mn-ea"/>
            </a:endParaRPr>
          </a:p>
        </p:txBody>
      </p:sp>
      <p:sp>
        <p:nvSpPr>
          <p:cNvPr id="292" name="Google Shape;292;p15">
            <a:extLst>
              <a:ext uri="{FF2B5EF4-FFF2-40B4-BE49-F238E27FC236}">
                <a16:creationId xmlns:a16="http://schemas.microsoft.com/office/drawing/2014/main" id="{CC412AC1-F9C7-9781-BED1-A25891EA1569}"/>
              </a:ext>
            </a:extLst>
          </p:cNvPr>
          <p:cNvSpPr/>
          <p:nvPr/>
        </p:nvSpPr>
        <p:spPr>
          <a:xfrm>
            <a:off x="4754418" y="1557926"/>
            <a:ext cx="3960000" cy="2700000"/>
          </a:xfrm>
          <a:prstGeom prst="roundRect">
            <a:avLst>
              <a:gd name="adj" fmla="val 1781"/>
            </a:avLst>
          </a:prstGeom>
          <a:solidFill>
            <a:schemeClr val="accent3"/>
          </a:solidFill>
          <a:ln>
            <a:noFill/>
          </a:ln>
        </p:spPr>
        <p:txBody>
          <a:bodyPr spcFirstLastPara="1" wrap="square" lIns="36000" tIns="36000" rIns="36000" bIns="36000" anchor="ctr" anchorCtr="0">
            <a:noAutofit/>
          </a:bodyPr>
          <a:lstStyle/>
          <a:p>
            <a:pPr marL="0" marR="0" lvl="0" indent="0" algn="ctr" rtl="0">
              <a:lnSpc>
                <a:spcPct val="150000"/>
              </a:lnSpc>
              <a:spcBef>
                <a:spcPts val="0"/>
              </a:spcBef>
              <a:spcAft>
                <a:spcPts val="0"/>
              </a:spcAft>
              <a:buNone/>
            </a:pPr>
            <a:r>
              <a:rPr lang="ja-JP" sz="1000" b="0" i="0" u="none" strike="noStrike" cap="none">
                <a:solidFill>
                  <a:schemeClr val="lt1"/>
                </a:solidFill>
                <a:latin typeface="+mn-ea"/>
                <a:ea typeface="+mn-ea"/>
                <a:cs typeface="Arial"/>
                <a:sym typeface="Arial"/>
              </a:rPr>
              <a:t>アウトプットサンプルの</a:t>
            </a:r>
            <a:endParaRPr sz="1000" b="0" i="0" u="none" strike="noStrike" cap="none">
              <a:solidFill>
                <a:schemeClr val="lt1"/>
              </a:solidFill>
              <a:latin typeface="+mn-ea"/>
              <a:ea typeface="+mn-ea"/>
              <a:cs typeface="Arial"/>
              <a:sym typeface="Arial"/>
            </a:endParaRPr>
          </a:p>
          <a:p>
            <a:pPr marL="0" marR="0" lvl="0" indent="0" algn="ctr" rtl="0">
              <a:lnSpc>
                <a:spcPct val="150000"/>
              </a:lnSpc>
              <a:spcBef>
                <a:spcPts val="0"/>
              </a:spcBef>
              <a:spcAft>
                <a:spcPts val="0"/>
              </a:spcAft>
              <a:buNone/>
            </a:pPr>
            <a:r>
              <a:rPr lang="ja-JP" sz="1000" b="0" i="0" u="none" strike="noStrike" cap="none">
                <a:solidFill>
                  <a:schemeClr val="lt1"/>
                </a:solidFill>
                <a:latin typeface="+mn-ea"/>
                <a:ea typeface="+mn-ea"/>
                <a:cs typeface="Arial"/>
                <a:sym typeface="Arial"/>
              </a:rPr>
              <a:t>スクリーンショットなど</a:t>
            </a:r>
            <a:endParaRPr>
              <a:latin typeface="+mn-ea"/>
              <a:ea typeface="+mn-ea"/>
            </a:endParaRPr>
          </a:p>
        </p:txBody>
      </p:sp>
      <p:sp>
        <p:nvSpPr>
          <p:cNvPr id="293" name="Google Shape;293;p15">
            <a:extLst>
              <a:ext uri="{FF2B5EF4-FFF2-40B4-BE49-F238E27FC236}">
                <a16:creationId xmlns:a16="http://schemas.microsoft.com/office/drawing/2014/main" id="{D9D48E89-F6DE-F689-362D-688249992CE1}"/>
              </a:ext>
            </a:extLst>
          </p:cNvPr>
          <p:cNvSpPr/>
          <p:nvPr/>
        </p:nvSpPr>
        <p:spPr>
          <a:xfrm>
            <a:off x="7938175" y="3674764"/>
            <a:ext cx="542926" cy="343229"/>
          </a:xfrm>
          <a:custGeom>
            <a:avLst/>
            <a:gdLst/>
            <a:ahLst/>
            <a:cxnLst/>
            <a:rect l="l" t="t" r="r" b="b"/>
            <a:pathLst>
              <a:path w="1714501" h="1083880" extrusionOk="0">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bg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94" name="Google Shape;294;p15">
            <a:extLst>
              <a:ext uri="{FF2B5EF4-FFF2-40B4-BE49-F238E27FC236}">
                <a16:creationId xmlns:a16="http://schemas.microsoft.com/office/drawing/2014/main" id="{9AF0576C-36FC-D4AD-35AB-6895088E5B17}"/>
              </a:ext>
            </a:extLst>
          </p:cNvPr>
          <p:cNvSpPr txBox="1"/>
          <p:nvPr/>
        </p:nvSpPr>
        <p:spPr>
          <a:xfrm>
            <a:off x="4754417" y="4362772"/>
            <a:ext cx="3960000" cy="21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dk1"/>
                </a:solidFill>
                <a:latin typeface="+mn-ea"/>
                <a:ea typeface="+mn-ea"/>
                <a:cs typeface="Arial"/>
                <a:sym typeface="Arial"/>
              </a:rPr>
              <a:t>テキストテキストテキスト</a:t>
            </a:r>
            <a:endParaRPr>
              <a:latin typeface="+mn-ea"/>
              <a:ea typeface="+mn-ea"/>
            </a:endParaRPr>
          </a:p>
        </p:txBody>
      </p:sp>
      <p:sp>
        <p:nvSpPr>
          <p:cNvPr id="295" name="Google Shape;295;p15">
            <a:extLst>
              <a:ext uri="{FF2B5EF4-FFF2-40B4-BE49-F238E27FC236}">
                <a16:creationId xmlns:a16="http://schemas.microsoft.com/office/drawing/2014/main" id="{776BFD55-5AF7-2CB0-5058-C3D69E6284A7}"/>
              </a:ext>
            </a:extLst>
          </p:cNvPr>
          <p:cNvSpPr/>
          <p:nvPr/>
        </p:nvSpPr>
        <p:spPr>
          <a:xfrm>
            <a:off x="4389583" y="2673770"/>
            <a:ext cx="362619" cy="468312"/>
          </a:xfrm>
          <a:prstGeom prst="rightArrow">
            <a:avLst>
              <a:gd name="adj1" fmla="val 50000"/>
              <a:gd name="adj2" fmla="val 64112"/>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 name="正方形/長方形 1">
            <a:extLst>
              <a:ext uri="{FF2B5EF4-FFF2-40B4-BE49-F238E27FC236}">
                <a16:creationId xmlns:a16="http://schemas.microsoft.com/office/drawing/2014/main" id="{B304052B-2E46-80DC-5F07-EC110545BD61}"/>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 </a:t>
            </a:r>
            <a:r>
              <a:rPr lang="ja-JP" altLang="en-US" sz="800">
                <a:solidFill>
                  <a:schemeClr val="accent6"/>
                </a:solidFill>
                <a:latin typeface="+mn-ea"/>
              </a:rPr>
              <a:t>紹介する機能に合わせて資料を作成してください</a:t>
            </a:r>
          </a:p>
        </p:txBody>
      </p:sp>
    </p:spTree>
    <p:extLst>
      <p:ext uri="{BB962C8B-B14F-4D97-AF65-F5344CB8AC3E}">
        <p14:creationId xmlns:p14="http://schemas.microsoft.com/office/powerpoint/2010/main" val="623318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Shape 299">
          <a:extLst>
            <a:ext uri="{FF2B5EF4-FFF2-40B4-BE49-F238E27FC236}">
              <a16:creationId xmlns:a16="http://schemas.microsoft.com/office/drawing/2014/main" id="{3AA45178-8253-467E-1309-70BFFF0A42AC}"/>
            </a:ext>
          </a:extLst>
        </p:cNvPr>
        <p:cNvGrpSpPr/>
        <p:nvPr/>
      </p:nvGrpSpPr>
      <p:grpSpPr>
        <a:xfrm>
          <a:off x="0" y="0"/>
          <a:ext cx="0" cy="0"/>
          <a:chOff x="0" y="0"/>
          <a:chExt cx="0" cy="0"/>
        </a:xfrm>
      </p:grpSpPr>
      <p:sp>
        <p:nvSpPr>
          <p:cNvPr id="301" name="Google Shape;301;p16">
            <a:extLst>
              <a:ext uri="{FF2B5EF4-FFF2-40B4-BE49-F238E27FC236}">
                <a16:creationId xmlns:a16="http://schemas.microsoft.com/office/drawing/2014/main" id="{CD1A6FD5-1006-3927-56AF-A7527D98944B}"/>
              </a:ext>
            </a:extLst>
          </p:cNvPr>
          <p:cNvSpPr txBox="1">
            <a:spLocks noGrp="1"/>
          </p:cNvSpPr>
          <p:nvPr>
            <p:ph type="title"/>
          </p:nvPr>
        </p:nvSpPr>
        <p:spPr>
          <a:xfrm>
            <a:off x="432000" y="159731"/>
            <a:ext cx="8280000" cy="360000"/>
          </a:xfrm>
          <a:noFill/>
          <a:ln>
            <a:noFill/>
          </a:ln>
        </p:spPr>
        <p:txBody>
          <a:bodyPr spcFirstLastPara="1" wrap="square" lIns="36000" tIns="36000" rIns="36000" bIns="36000" anchor="ctr" anchorCtr="0">
            <a:noAutofit/>
          </a:bodyPr>
          <a:lstStyle/>
          <a:p>
            <a:pPr lvl="0"/>
            <a:r>
              <a:rPr lang="ja-JP" altLang="en-US"/>
              <a:t>ワークタイム</a:t>
            </a:r>
          </a:p>
        </p:txBody>
      </p:sp>
      <p:sp>
        <p:nvSpPr>
          <p:cNvPr id="300" name="Google Shape;300;p16">
            <a:extLst>
              <a:ext uri="{FF2B5EF4-FFF2-40B4-BE49-F238E27FC236}">
                <a16:creationId xmlns:a16="http://schemas.microsoft.com/office/drawing/2014/main" id="{5D6DDD2D-2DC4-CD8F-3F70-AB09D9C355CE}"/>
              </a:ext>
            </a:extLst>
          </p:cNvPr>
          <p:cNvSpPr txBox="1">
            <a:spLocks noGrp="1"/>
          </p:cNvSpPr>
          <p:nvPr>
            <p:ph type="sldNum" idx="10"/>
          </p:nvPr>
        </p:nvSpPr>
        <p:spPr>
          <a:noFill/>
          <a:ln>
            <a:noFill/>
          </a:ln>
        </p:spPr>
        <p:txBody>
          <a:bodyPr spcFirstLastPara="1" wrap="square" lIns="36000" tIns="36000" rIns="36000" bIns="36000" anchor="ctr" anchorCtr="0">
            <a:noAutofit/>
          </a:bodyPr>
          <a:lstStyle/>
          <a:p>
            <a:pPr lvl="0"/>
            <a:fld id="{00000000-1234-1234-1234-123412341234}" type="slidenum">
              <a:rPr lang="en-US" altLang="ja-JP"/>
              <a:pPr lvl="0"/>
              <a:t>21</a:t>
            </a:fld>
            <a:endParaRPr lang="en-US"/>
          </a:p>
        </p:txBody>
      </p:sp>
      <p:sp>
        <p:nvSpPr>
          <p:cNvPr id="302" name="Google Shape;302;p16">
            <a:extLst>
              <a:ext uri="{FF2B5EF4-FFF2-40B4-BE49-F238E27FC236}">
                <a16:creationId xmlns:a16="http://schemas.microsoft.com/office/drawing/2014/main" id="{E17AF2AB-E6D5-41F3-90FA-A1654E0A6E35}"/>
              </a:ext>
            </a:extLst>
          </p:cNvPr>
          <p:cNvSpPr txBox="1">
            <a:spLocks noGrp="1"/>
          </p:cNvSpPr>
          <p:nvPr>
            <p:ph type="body" idx="1"/>
          </p:nvPr>
        </p:nvSpPr>
        <p:spPr>
          <a:noFill/>
          <a:ln>
            <a:noFill/>
          </a:ln>
        </p:spPr>
        <p:txBody>
          <a:bodyPr spcFirstLastPara="1" wrap="square" lIns="36000" tIns="36000" rIns="36000" bIns="36000" anchor="t" anchorCtr="0">
            <a:noAutofit/>
          </a:bodyPr>
          <a:lstStyle/>
          <a:p>
            <a:pPr lvl="0"/>
            <a:r>
              <a:rPr lang="ja-JP" altLang="en-US"/>
              <a:t>〇〇〇〇〇〇機能で、自社業界の現状を把握してみましょう。</a:t>
            </a:r>
          </a:p>
        </p:txBody>
      </p:sp>
      <p:sp>
        <p:nvSpPr>
          <p:cNvPr id="303" name="Google Shape;303;p16">
            <a:extLst>
              <a:ext uri="{FF2B5EF4-FFF2-40B4-BE49-F238E27FC236}">
                <a16:creationId xmlns:a16="http://schemas.microsoft.com/office/drawing/2014/main" id="{1416B543-E790-4AED-E910-4E7E85787445}"/>
              </a:ext>
            </a:extLst>
          </p:cNvPr>
          <p:cNvSpPr/>
          <p:nvPr/>
        </p:nvSpPr>
        <p:spPr>
          <a:xfrm>
            <a:off x="431800" y="1466850"/>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a:solidFill>
                <a:schemeClr val="tx1"/>
              </a:solidFill>
              <a:latin typeface="+mn-ea"/>
              <a:ea typeface="+mn-ea"/>
              <a:cs typeface="Arial"/>
              <a:sym typeface="Arial"/>
            </a:endParaRPr>
          </a:p>
        </p:txBody>
      </p:sp>
      <p:sp>
        <p:nvSpPr>
          <p:cNvPr id="304" name="Google Shape;304;p16">
            <a:extLst>
              <a:ext uri="{FF2B5EF4-FFF2-40B4-BE49-F238E27FC236}">
                <a16:creationId xmlns:a16="http://schemas.microsoft.com/office/drawing/2014/main" id="{6EB99A92-0A4B-CE59-9D7B-0CC8C5B7BC4E}"/>
              </a:ext>
            </a:extLst>
          </p:cNvPr>
          <p:cNvSpPr/>
          <p:nvPr/>
        </p:nvSpPr>
        <p:spPr>
          <a:xfrm>
            <a:off x="591127" y="1618000"/>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1</a:t>
            </a:r>
            <a:endParaRPr sz="1000" b="0" i="0" u="none" strike="noStrike" cap="none">
              <a:solidFill>
                <a:schemeClr val="lt1"/>
              </a:solidFill>
              <a:latin typeface="+mn-ea"/>
              <a:ea typeface="+mn-ea"/>
              <a:cs typeface="Arial"/>
              <a:sym typeface="Arial"/>
            </a:endParaRPr>
          </a:p>
        </p:txBody>
      </p:sp>
      <p:sp>
        <p:nvSpPr>
          <p:cNvPr id="305" name="Google Shape;305;p16">
            <a:extLst>
              <a:ext uri="{FF2B5EF4-FFF2-40B4-BE49-F238E27FC236}">
                <a16:creationId xmlns:a16="http://schemas.microsoft.com/office/drawing/2014/main" id="{A447E898-F4DD-800E-83C7-71E0AB13C451}"/>
              </a:ext>
            </a:extLst>
          </p:cNvPr>
          <p:cNvSpPr/>
          <p:nvPr/>
        </p:nvSpPr>
        <p:spPr>
          <a:xfrm>
            <a:off x="431800" y="2445904"/>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a:solidFill>
                <a:schemeClr val="tx1"/>
              </a:solidFill>
              <a:latin typeface="+mn-ea"/>
              <a:ea typeface="+mn-ea"/>
              <a:cs typeface="Arial"/>
              <a:sym typeface="Arial"/>
            </a:endParaRPr>
          </a:p>
        </p:txBody>
      </p:sp>
      <p:sp>
        <p:nvSpPr>
          <p:cNvPr id="306" name="Google Shape;306;p16">
            <a:extLst>
              <a:ext uri="{FF2B5EF4-FFF2-40B4-BE49-F238E27FC236}">
                <a16:creationId xmlns:a16="http://schemas.microsoft.com/office/drawing/2014/main" id="{85753E46-0C95-93DB-B0E0-0C1DC56BB2C7}"/>
              </a:ext>
            </a:extLst>
          </p:cNvPr>
          <p:cNvSpPr/>
          <p:nvPr/>
        </p:nvSpPr>
        <p:spPr>
          <a:xfrm>
            <a:off x="591127" y="2597054"/>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2</a:t>
            </a:r>
            <a:endParaRPr sz="1000" b="0" i="0" u="none" strike="noStrike" cap="none">
              <a:solidFill>
                <a:schemeClr val="lt1"/>
              </a:solidFill>
              <a:latin typeface="+mn-ea"/>
              <a:ea typeface="+mn-ea"/>
              <a:cs typeface="Arial"/>
              <a:sym typeface="Arial"/>
            </a:endParaRPr>
          </a:p>
        </p:txBody>
      </p:sp>
      <p:sp>
        <p:nvSpPr>
          <p:cNvPr id="307" name="Google Shape;307;p16">
            <a:extLst>
              <a:ext uri="{FF2B5EF4-FFF2-40B4-BE49-F238E27FC236}">
                <a16:creationId xmlns:a16="http://schemas.microsoft.com/office/drawing/2014/main" id="{87247BCA-0B3A-F16C-C00A-DC76810D3EF9}"/>
              </a:ext>
            </a:extLst>
          </p:cNvPr>
          <p:cNvSpPr/>
          <p:nvPr/>
        </p:nvSpPr>
        <p:spPr>
          <a:xfrm>
            <a:off x="431800" y="3424958"/>
            <a:ext cx="8280400" cy="828000"/>
          </a:xfrm>
          <a:prstGeom prst="roundRect">
            <a:avLst>
              <a:gd name="adj" fmla="val 6943"/>
            </a:avLst>
          </a:prstGeom>
          <a:solidFill>
            <a:schemeClr val="tx2"/>
          </a:solidFill>
          <a:ln>
            <a:noFill/>
          </a:ln>
        </p:spPr>
        <p:txBody>
          <a:bodyPr spcFirstLastPara="1" wrap="square" lIns="827975"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検索ワードやプロンプトなど、作業に必要な例題を記入する。</a:t>
            </a:r>
            <a:endParaRPr sz="1200" b="0" i="0" u="none" strike="noStrike" cap="none">
              <a:solidFill>
                <a:schemeClr val="tx1"/>
              </a:solidFill>
              <a:latin typeface="+mn-ea"/>
              <a:ea typeface="+mn-ea"/>
              <a:cs typeface="Arial"/>
              <a:sym typeface="Arial"/>
            </a:endParaRPr>
          </a:p>
          <a:p>
            <a:pPr marL="0" marR="0" lvl="0" indent="0" algn="l" rtl="0">
              <a:lnSpc>
                <a:spcPct val="100000"/>
              </a:lnSpc>
              <a:spcBef>
                <a:spcPts val="400"/>
              </a:spcBef>
              <a:spcAft>
                <a:spcPts val="0"/>
              </a:spcAft>
              <a:buNone/>
            </a:pPr>
            <a:r>
              <a:rPr lang="ja-JP" sz="1200" b="0" i="0" u="none" strike="noStrike" cap="none">
                <a:solidFill>
                  <a:schemeClr val="tx1"/>
                </a:solidFill>
                <a:latin typeface="+mn-ea"/>
                <a:ea typeface="+mn-ea"/>
                <a:cs typeface="Arial"/>
                <a:sym typeface="Arial"/>
              </a:rPr>
              <a:t>◯◯◯◯◯◯◯◯◯◯◯◯◯◯</a:t>
            </a:r>
            <a:endParaRPr sz="1200" b="0" i="0" u="none" strike="noStrike" cap="none">
              <a:solidFill>
                <a:schemeClr val="tx1"/>
              </a:solidFill>
              <a:latin typeface="+mn-ea"/>
              <a:ea typeface="+mn-ea"/>
              <a:cs typeface="Arial"/>
              <a:sym typeface="Arial"/>
            </a:endParaRPr>
          </a:p>
        </p:txBody>
      </p:sp>
      <p:sp>
        <p:nvSpPr>
          <p:cNvPr id="308" name="Google Shape;308;p16">
            <a:extLst>
              <a:ext uri="{FF2B5EF4-FFF2-40B4-BE49-F238E27FC236}">
                <a16:creationId xmlns:a16="http://schemas.microsoft.com/office/drawing/2014/main" id="{70D95C49-B749-5734-37CD-3C000AF93480}"/>
              </a:ext>
            </a:extLst>
          </p:cNvPr>
          <p:cNvSpPr/>
          <p:nvPr/>
        </p:nvSpPr>
        <p:spPr>
          <a:xfrm>
            <a:off x="591127" y="3576108"/>
            <a:ext cx="540000" cy="540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お題</a:t>
            </a:r>
            <a:endParaRPr sz="800" b="0" i="0" u="none" strike="noStrike" cap="none">
              <a:solidFill>
                <a:schemeClr val="lt1"/>
              </a:solidFill>
              <a:latin typeface="+mn-ea"/>
              <a:ea typeface="+mn-ea"/>
              <a:cs typeface="Arial"/>
              <a:sym typeface="Arial"/>
            </a:endParaRPr>
          </a:p>
          <a:p>
            <a:pPr marL="0" marR="0" lvl="0" indent="0" algn="ctr" rtl="0">
              <a:lnSpc>
                <a:spcPct val="100000"/>
              </a:lnSpc>
              <a:spcBef>
                <a:spcPts val="0"/>
              </a:spcBef>
              <a:spcAft>
                <a:spcPts val="0"/>
              </a:spcAft>
              <a:buNone/>
            </a:pPr>
            <a:r>
              <a:rPr lang="ja-JP" sz="1000" b="0" i="0" u="none" strike="noStrike" cap="none">
                <a:solidFill>
                  <a:schemeClr val="lt1"/>
                </a:solidFill>
                <a:latin typeface="+mn-ea"/>
                <a:ea typeface="+mn-ea"/>
                <a:cs typeface="Arial"/>
                <a:sym typeface="Arial"/>
              </a:rPr>
              <a:t>3</a:t>
            </a:r>
            <a:endParaRPr sz="1000" b="0" i="0" u="none" strike="noStrike" cap="none">
              <a:solidFill>
                <a:schemeClr val="lt1"/>
              </a:solidFill>
              <a:latin typeface="+mn-ea"/>
              <a:ea typeface="+mn-ea"/>
              <a:cs typeface="Arial"/>
              <a:sym typeface="Arial"/>
            </a:endParaRPr>
          </a:p>
        </p:txBody>
      </p:sp>
      <p:sp>
        <p:nvSpPr>
          <p:cNvPr id="2" name="正方形/長方形 1">
            <a:extLst>
              <a:ext uri="{FF2B5EF4-FFF2-40B4-BE49-F238E27FC236}">
                <a16:creationId xmlns:a16="http://schemas.microsoft.com/office/drawing/2014/main" id="{602C96E1-4321-CEB5-D459-A827FD86146C}"/>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 </a:t>
            </a:r>
            <a:r>
              <a:rPr lang="ja-JP" altLang="en-US" sz="800">
                <a:solidFill>
                  <a:schemeClr val="accent6"/>
                </a:solidFill>
                <a:latin typeface="+mn-ea"/>
              </a:rPr>
              <a:t>紹介する機能に合わせて資料を作成してください</a:t>
            </a:r>
          </a:p>
        </p:txBody>
      </p:sp>
    </p:spTree>
    <p:extLst>
      <p:ext uri="{BB962C8B-B14F-4D97-AF65-F5344CB8AC3E}">
        <p14:creationId xmlns:p14="http://schemas.microsoft.com/office/powerpoint/2010/main" val="1860644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20"/>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22</a:t>
            </a:fld>
            <a:endParaRPr lang="en-US"/>
          </a:p>
        </p:txBody>
      </p:sp>
      <p:sp>
        <p:nvSpPr>
          <p:cNvPr id="385" name="Google Shape;385;p20"/>
          <p:cNvSpPr txBox="1">
            <a:spLocks noGrp="1"/>
          </p:cNvSpPr>
          <p:nvPr>
            <p:ph type="title"/>
          </p:nvPr>
        </p:nvSpPr>
        <p:spPr>
          <a:xfrm>
            <a:off x="432000" y="1707733"/>
            <a:ext cx="8280000" cy="1080000"/>
          </a:xfrm>
          <a:noFill/>
          <a:ln>
            <a:noFill/>
          </a:ln>
        </p:spPr>
        <p:txBody>
          <a:bodyPr spcFirstLastPara="1" wrap="square" lIns="36000" tIns="36000" rIns="36000" bIns="36000" anchor="b" anchorCtr="0">
            <a:noAutofit/>
          </a:bodyPr>
          <a:lstStyle/>
          <a:p>
            <a:pPr lvl="0"/>
            <a:r>
              <a:rPr lang="en" altLang="ja-JP"/>
              <a:t>STEP</a:t>
            </a:r>
            <a:r>
              <a:rPr lang="ja-JP" altLang="en"/>
              <a:t>３</a:t>
            </a:r>
            <a:br>
              <a:rPr lang="ja-JP" altLang="en"/>
            </a:br>
            <a:r>
              <a:rPr lang="ja-JP" altLang="en-US"/>
              <a:t>活用シーン</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19"/>
          <p:cNvSpPr/>
          <p:nvPr/>
        </p:nvSpPr>
        <p:spPr>
          <a:xfrm>
            <a:off x="431800" y="2543988"/>
            <a:ext cx="3960000" cy="2052000"/>
          </a:xfrm>
          <a:prstGeom prst="roundRect">
            <a:avLst>
              <a:gd name="adj" fmla="val 2617"/>
            </a:avLst>
          </a:prstGeom>
          <a:solidFill>
            <a:schemeClr val="tx2"/>
          </a:solidFill>
          <a:ln>
            <a:noFill/>
          </a:ln>
        </p:spPr>
        <p:txBody>
          <a:bodyPr spcFirstLastPara="1" wrap="square" lIns="36000" tIns="108000" rIns="36000" bIns="108000" anchor="t" anchorCtr="0">
            <a:noAutofit/>
          </a:bodyPr>
          <a:lstStyle/>
          <a:p>
            <a:pPr marL="0" marR="0" lvl="0" indent="0" algn="ctr" rtl="0">
              <a:lnSpc>
                <a:spcPct val="100000"/>
              </a:lnSpc>
              <a:spcBef>
                <a:spcPts val="0"/>
              </a:spcBef>
              <a:spcAft>
                <a:spcPts val="0"/>
              </a:spcAft>
              <a:buNone/>
            </a:pPr>
            <a:r>
              <a:rPr lang="ja-JP" sz="900" b="0" i="0" u="none" strike="noStrike" cap="none">
                <a:solidFill>
                  <a:schemeClr val="dk1"/>
                </a:solidFill>
                <a:latin typeface="+mn-ea"/>
                <a:ea typeface="+mn-ea"/>
                <a:cs typeface="Arial"/>
                <a:sym typeface="Arial"/>
              </a:rPr>
              <a:t>〇〇〇活用ステップ（〇〇〇〇〇〇機能）</a:t>
            </a:r>
            <a:endParaRPr sz="900" b="0" i="0" u="none" strike="noStrike" cap="none" dirty="0">
              <a:solidFill>
                <a:schemeClr val="dk1"/>
              </a:solidFill>
              <a:latin typeface="+mn-ea"/>
              <a:ea typeface="+mn-ea"/>
              <a:cs typeface="Arial"/>
              <a:sym typeface="Arial"/>
            </a:endParaRPr>
          </a:p>
        </p:txBody>
      </p:sp>
      <p:sp>
        <p:nvSpPr>
          <p:cNvPr id="373" name="Google Shape;373;p19"/>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23</a:t>
            </a:fld>
            <a:endParaRPr/>
          </a:p>
        </p:txBody>
      </p:sp>
      <p:sp>
        <p:nvSpPr>
          <p:cNvPr id="374" name="Google Shape;374;p19"/>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1. インサイドセールス - コール前調査</a:t>
            </a:r>
            <a:endParaRPr/>
          </a:p>
        </p:txBody>
      </p:sp>
      <p:sp>
        <p:nvSpPr>
          <p:cNvPr id="375" name="Google Shape;375;p19"/>
          <p:cNvSpPr/>
          <p:nvPr/>
        </p:nvSpPr>
        <p:spPr>
          <a:xfrm>
            <a:off x="6516200"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カスタマーサクセス</a:t>
            </a:r>
            <a:endParaRPr sz="800" b="0" i="0" u="none" strike="noStrike" cap="none" dirty="0">
              <a:solidFill>
                <a:schemeClr val="lt1"/>
              </a:solidFill>
              <a:latin typeface="+mn-ea"/>
              <a:ea typeface="+mn-ea"/>
              <a:cs typeface="Arial"/>
              <a:sym typeface="Arial"/>
            </a:endParaRPr>
          </a:p>
        </p:txBody>
      </p:sp>
      <p:sp>
        <p:nvSpPr>
          <p:cNvPr id="376" name="Google Shape;376;p19"/>
          <p:cNvSpPr/>
          <p:nvPr/>
        </p:nvSpPr>
        <p:spPr>
          <a:xfrm>
            <a:off x="4486619"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フィールドセールスエンプラ</a:t>
            </a:r>
            <a:endParaRPr sz="800" b="0" i="0" u="none" strike="noStrike" cap="none" dirty="0">
              <a:solidFill>
                <a:schemeClr val="lt1"/>
              </a:solidFill>
              <a:latin typeface="+mn-ea"/>
              <a:ea typeface="+mn-ea"/>
              <a:cs typeface="Arial"/>
              <a:sym typeface="Arial"/>
            </a:endParaRPr>
          </a:p>
        </p:txBody>
      </p:sp>
      <p:sp>
        <p:nvSpPr>
          <p:cNvPr id="377" name="Google Shape;377;p19"/>
          <p:cNvSpPr/>
          <p:nvPr/>
        </p:nvSpPr>
        <p:spPr>
          <a:xfrm>
            <a:off x="2457038"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フィールドセールスSMB</a:t>
            </a:r>
            <a:endParaRPr sz="800" b="0" i="0" u="none" strike="noStrike" cap="none" dirty="0">
              <a:solidFill>
                <a:schemeClr val="lt1"/>
              </a:solidFill>
              <a:latin typeface="+mn-ea"/>
              <a:ea typeface="+mn-ea"/>
              <a:cs typeface="Arial"/>
              <a:sym typeface="Arial"/>
            </a:endParaRPr>
          </a:p>
        </p:txBody>
      </p:sp>
      <p:sp>
        <p:nvSpPr>
          <p:cNvPr id="378" name="Google Shape;378;p19"/>
          <p:cNvSpPr/>
          <p:nvPr/>
        </p:nvSpPr>
        <p:spPr>
          <a:xfrm>
            <a:off x="427457" y="846106"/>
            <a:ext cx="2196000" cy="252000"/>
          </a:xfrm>
          <a:prstGeom prst="homePlate">
            <a:avLst>
              <a:gd name="adj" fmla="val 38470"/>
            </a:avLst>
          </a:prstGeom>
          <a:solidFill>
            <a:schemeClr val="dk1"/>
          </a:solidFill>
          <a:ln w="12700" cap="flat" cmpd="sng">
            <a:solidFill>
              <a:schemeClr val="lt1"/>
            </a:solidFill>
            <a:prstDash val="solid"/>
            <a:miter lim="800000"/>
            <a:headEnd type="none" w="sm" len="sm"/>
            <a:tailEnd type="none" w="sm" len="sm"/>
          </a:ln>
        </p:spPr>
        <p:txBody>
          <a:bodyPr spcFirstLastPara="1" wrap="square" lIns="10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インサイドセールス</a:t>
            </a:r>
            <a:endParaRPr sz="300" b="0" i="0" u="none" strike="noStrike" cap="none" dirty="0">
              <a:solidFill>
                <a:schemeClr val="lt1"/>
              </a:solidFill>
              <a:latin typeface="+mn-ea"/>
              <a:ea typeface="+mn-ea"/>
              <a:cs typeface="Arial"/>
              <a:sym typeface="Arial"/>
            </a:endParaRPr>
          </a:p>
        </p:txBody>
      </p:sp>
      <p:sp>
        <p:nvSpPr>
          <p:cNvPr id="379" name="Google Shape;379;p19"/>
          <p:cNvSpPr/>
          <p:nvPr/>
        </p:nvSpPr>
        <p:spPr>
          <a:xfrm>
            <a:off x="4718351" y="3049121"/>
            <a:ext cx="3888000" cy="1548000"/>
          </a:xfrm>
          <a:prstGeom prst="roundRect">
            <a:avLst>
              <a:gd name="adj" fmla="val 2373"/>
            </a:avLst>
          </a:prstGeom>
          <a:solidFill>
            <a:schemeClr val="lt1"/>
          </a:solidFill>
          <a:ln w="12700" cap="flat" cmpd="sng">
            <a:solidFill>
              <a:schemeClr val="accent6"/>
            </a:solidFill>
            <a:prstDash val="solid"/>
            <a:round/>
            <a:headEnd type="none" w="sm" len="sm"/>
            <a:tailEnd type="none" w="sm" len="sm"/>
          </a:ln>
        </p:spPr>
        <p:txBody>
          <a:bodyPr spcFirstLastPara="1" wrap="square" lIns="108000" tIns="360000" rIns="108000" bIns="144000" anchor="t" anchorCtr="0">
            <a:noAutofit/>
          </a:bodyPr>
          <a:lstStyle/>
          <a:p>
            <a:pPr marL="144000" marR="0" lvl="0" indent="-144000" algn="l" rtl="0">
              <a:lnSpc>
                <a:spcPct val="150000"/>
              </a:lnSpc>
              <a:spcBef>
                <a:spcPts val="0"/>
              </a:spcBef>
              <a:spcAft>
                <a:spcPts val="0"/>
              </a:spcAft>
              <a:buClr>
                <a:srgbClr val="000000"/>
              </a:buClr>
              <a:buSzPts val="900"/>
              <a:buFont typeface="Arial"/>
              <a:buChar char="•"/>
            </a:pPr>
            <a:r>
              <a:rPr lang="ja-JP" sz="900" b="0" i="0" u="none" strike="noStrike" cap="none">
                <a:solidFill>
                  <a:schemeClr val="dk1"/>
                </a:solidFill>
                <a:latin typeface="+mn-ea"/>
                <a:ea typeface="+mn-ea"/>
                <a:cs typeface="Arial"/>
                <a:sym typeface="Arial"/>
              </a:rPr>
              <a:t>1社あたりの調査時間が5分〜10分に削減（従来比30％削減）</a:t>
            </a:r>
            <a:endParaRPr dirty="0">
              <a:latin typeface="+mn-ea"/>
              <a:ea typeface="+mn-ea"/>
            </a:endParaRPr>
          </a:p>
          <a:p>
            <a:pPr marL="144000" marR="0" lvl="0" indent="-144000" algn="l" rtl="0">
              <a:lnSpc>
                <a:spcPct val="150000"/>
              </a:lnSpc>
              <a:spcBef>
                <a:spcPts val="40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不在時に後日架電する際も、分析レポートに情報がまとまっているため、調べ直す時間が不要</a:t>
            </a:r>
          </a:p>
        </p:txBody>
      </p:sp>
      <p:sp>
        <p:nvSpPr>
          <p:cNvPr id="380" name="Google Shape;380;p19"/>
          <p:cNvSpPr/>
          <p:nvPr/>
        </p:nvSpPr>
        <p:spPr>
          <a:xfrm>
            <a:off x="4718351" y="3049122"/>
            <a:ext cx="3888000" cy="288000"/>
          </a:xfrm>
          <a:prstGeom prst="round2SameRect">
            <a:avLst>
              <a:gd name="adj1" fmla="val 19187"/>
              <a:gd name="adj2" fmla="val 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導入後の効果</a:t>
            </a:r>
            <a:endParaRPr>
              <a:latin typeface="+mn-ea"/>
              <a:ea typeface="+mn-ea"/>
            </a:endParaRPr>
          </a:p>
        </p:txBody>
      </p:sp>
      <p:sp>
        <p:nvSpPr>
          <p:cNvPr id="381" name="Google Shape;381;p19"/>
          <p:cNvSpPr/>
          <p:nvPr/>
        </p:nvSpPr>
        <p:spPr>
          <a:xfrm>
            <a:off x="557800" y="406405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a:solidFill>
                  <a:schemeClr val="dk1"/>
                </a:solidFill>
                <a:latin typeface="+mn-ea"/>
                <a:ea typeface="+mn-ea"/>
              </a:rPr>
              <a:t>得られた情報をもとに、トークの素材を整理して商談準備を効率化</a:t>
            </a:r>
            <a:endParaRPr dirty="0">
              <a:latin typeface="+mn-ea"/>
              <a:ea typeface="+mn-ea"/>
            </a:endParaRPr>
          </a:p>
        </p:txBody>
      </p:sp>
      <p:sp>
        <p:nvSpPr>
          <p:cNvPr id="382" name="Google Shape;382;p19"/>
          <p:cNvSpPr/>
          <p:nvPr/>
        </p:nvSpPr>
        <p:spPr>
          <a:xfrm rot="10800000">
            <a:off x="2339801" y="3933739"/>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383" name="Google Shape;383;p19"/>
          <p:cNvSpPr/>
          <p:nvPr/>
        </p:nvSpPr>
        <p:spPr>
          <a:xfrm>
            <a:off x="557800" y="3470527"/>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sz="800" b="0" i="0" u="none" strike="noStrike" cap="none">
                <a:solidFill>
                  <a:schemeClr val="dk1"/>
                </a:solidFill>
                <a:latin typeface="+mn-ea"/>
                <a:ea typeface="+mn-ea"/>
                <a:cs typeface="Arial"/>
                <a:sym typeface="Arial"/>
              </a:rPr>
              <a:t>出てきた分析レポートのリンクを元に中計、統合報告書、ニュースへアクセスし、情報をインプット</a:t>
            </a:r>
            <a:endParaRPr>
              <a:latin typeface="+mn-ea"/>
              <a:ea typeface="+mn-ea"/>
            </a:endParaRPr>
          </a:p>
        </p:txBody>
      </p:sp>
      <p:sp>
        <p:nvSpPr>
          <p:cNvPr id="384" name="Google Shape;384;p19"/>
          <p:cNvSpPr/>
          <p:nvPr/>
        </p:nvSpPr>
        <p:spPr>
          <a:xfrm>
            <a:off x="557800" y="287700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sz="800" b="0" i="0" u="none" strike="noStrike" cap="none">
                <a:solidFill>
                  <a:schemeClr val="dk1"/>
                </a:solidFill>
                <a:latin typeface="+mn-ea"/>
                <a:ea typeface="+mn-ea"/>
                <a:cs typeface="Arial"/>
                <a:sym typeface="Arial"/>
              </a:rPr>
              <a:t>コール前に、〇〇〇〇〇〇〇〇〇〇〇〇を使って、</a:t>
            </a:r>
            <a:br>
              <a:rPr lang="ja-JP" sz="800" b="0" i="0" u="none" strike="noStrike" cap="none">
                <a:solidFill>
                  <a:schemeClr val="dk1"/>
                </a:solidFill>
                <a:latin typeface="+mn-ea"/>
                <a:ea typeface="+mn-ea"/>
                <a:cs typeface="Arial"/>
                <a:sym typeface="Arial"/>
              </a:rPr>
            </a:br>
            <a:r>
              <a:rPr lang="ja-JP" sz="800" b="0" i="0" u="none" strike="noStrike" cap="none">
                <a:solidFill>
                  <a:schemeClr val="dk1"/>
                </a:solidFill>
                <a:latin typeface="+mn-ea"/>
                <a:ea typeface="+mn-ea"/>
                <a:cs typeface="Arial"/>
                <a:sym typeface="Arial"/>
              </a:rPr>
              <a:t>コール先企業の業績や動向を調査</a:t>
            </a:r>
            <a:endParaRPr>
              <a:latin typeface="+mn-ea"/>
              <a:ea typeface="+mn-ea"/>
            </a:endParaRPr>
          </a:p>
        </p:txBody>
      </p:sp>
      <p:sp>
        <p:nvSpPr>
          <p:cNvPr id="385" name="Google Shape;385;p19"/>
          <p:cNvSpPr/>
          <p:nvPr/>
        </p:nvSpPr>
        <p:spPr>
          <a:xfrm rot="10800000">
            <a:off x="2339801" y="3335864"/>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386" name="Google Shape;386;p19"/>
          <p:cNvSpPr/>
          <p:nvPr/>
        </p:nvSpPr>
        <p:spPr>
          <a:xfrm>
            <a:off x="661457" y="2970513"/>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1</a:t>
            </a:r>
            <a:endParaRPr sz="800" b="0" i="0" u="none" strike="noStrike" cap="none">
              <a:solidFill>
                <a:schemeClr val="lt1"/>
              </a:solidFill>
              <a:latin typeface="+mn-ea"/>
              <a:ea typeface="+mn-ea"/>
              <a:cs typeface="Arial"/>
              <a:sym typeface="Arial"/>
            </a:endParaRPr>
          </a:p>
        </p:txBody>
      </p:sp>
      <p:sp>
        <p:nvSpPr>
          <p:cNvPr id="387" name="Google Shape;387;p19"/>
          <p:cNvSpPr/>
          <p:nvPr/>
        </p:nvSpPr>
        <p:spPr>
          <a:xfrm>
            <a:off x="661457" y="3566452"/>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2</a:t>
            </a:r>
            <a:endParaRPr sz="800" b="0" i="0" u="none" strike="noStrike" cap="none">
              <a:solidFill>
                <a:schemeClr val="lt1"/>
              </a:solidFill>
              <a:latin typeface="+mn-ea"/>
              <a:ea typeface="+mn-ea"/>
              <a:cs typeface="Arial"/>
              <a:sym typeface="Arial"/>
            </a:endParaRPr>
          </a:p>
        </p:txBody>
      </p:sp>
      <p:sp>
        <p:nvSpPr>
          <p:cNvPr id="388" name="Google Shape;388;p19"/>
          <p:cNvSpPr/>
          <p:nvPr/>
        </p:nvSpPr>
        <p:spPr>
          <a:xfrm>
            <a:off x="661457" y="4160200"/>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3</a:t>
            </a:r>
            <a:endParaRPr sz="800" b="0" i="0" u="none" strike="noStrike" cap="none">
              <a:solidFill>
                <a:schemeClr val="lt1"/>
              </a:solidFill>
              <a:latin typeface="+mn-ea"/>
              <a:ea typeface="+mn-ea"/>
              <a:cs typeface="Arial"/>
              <a:sym typeface="Arial"/>
            </a:endParaRPr>
          </a:p>
        </p:txBody>
      </p:sp>
      <p:sp>
        <p:nvSpPr>
          <p:cNvPr id="389" name="Google Shape;389;p19"/>
          <p:cNvSpPr/>
          <p:nvPr/>
        </p:nvSpPr>
        <p:spPr>
          <a:xfrm>
            <a:off x="4718351" y="1336181"/>
            <a:ext cx="3888000" cy="1548000"/>
          </a:xfrm>
          <a:prstGeom prst="roundRect">
            <a:avLst>
              <a:gd name="adj" fmla="val 2373"/>
            </a:avLst>
          </a:prstGeom>
          <a:solidFill>
            <a:schemeClr val="lt1"/>
          </a:solidFill>
          <a:ln w="12700" cap="flat" cmpd="sng">
            <a:solidFill>
              <a:schemeClr val="dk1"/>
            </a:solidFill>
            <a:prstDash val="solid"/>
            <a:round/>
            <a:headEnd type="none" w="sm" len="sm"/>
            <a:tailEnd type="none" w="sm" len="sm"/>
          </a:ln>
        </p:spPr>
        <p:txBody>
          <a:bodyPr spcFirstLastPara="1" wrap="square" lIns="108000" tIns="360000" rIns="108000" bIns="144000" anchor="t" anchorCtr="0">
            <a:noAutofit/>
          </a:bodyPr>
          <a:lstStyle/>
          <a:p>
            <a:pPr marL="144000" marR="0" lvl="2" indent="-144000" algn="l" rtl="0">
              <a:lnSpc>
                <a:spcPct val="150000"/>
              </a:lnSpc>
              <a:spcBef>
                <a:spcPts val="0"/>
              </a:spcBef>
              <a:spcAft>
                <a:spcPts val="0"/>
              </a:spcAft>
              <a:buClr>
                <a:srgbClr val="000000"/>
              </a:buClr>
              <a:buSzPts val="900"/>
              <a:buFont typeface="Arial"/>
              <a:buChar char="•"/>
            </a:pPr>
            <a:r>
              <a:rPr lang="en-US" altLang="ja-JP" sz="900" b="0" i="0" u="none" strike="noStrike" cap="none" dirty="0">
                <a:solidFill>
                  <a:schemeClr val="dk1"/>
                </a:solidFill>
                <a:latin typeface="+mn-ea"/>
                <a:ea typeface="+mn-ea"/>
                <a:cs typeface="Arial"/>
                <a:sym typeface="Arial"/>
              </a:rPr>
              <a:t>1</a:t>
            </a:r>
            <a:r>
              <a:rPr lang="ja-JP" altLang="en-US" sz="900" b="0" i="0" u="none" strike="noStrike" cap="none">
                <a:solidFill>
                  <a:schemeClr val="dk1"/>
                </a:solidFill>
                <a:latin typeface="+mn-ea"/>
                <a:ea typeface="+mn-ea"/>
                <a:cs typeface="Arial"/>
                <a:sym typeface="Arial"/>
              </a:rPr>
              <a:t>社あたりの調査に</a:t>
            </a:r>
            <a:r>
              <a:rPr lang="en-US" altLang="ja-JP" sz="900" b="0" i="0" u="none" strike="noStrike" cap="none" dirty="0">
                <a:solidFill>
                  <a:schemeClr val="dk1"/>
                </a:solidFill>
                <a:latin typeface="+mn-ea"/>
                <a:ea typeface="+mn-ea"/>
                <a:cs typeface="Arial"/>
                <a:sym typeface="Arial"/>
              </a:rPr>
              <a:t>7〜15</a:t>
            </a:r>
            <a:r>
              <a:rPr lang="ja-JP" altLang="en-US" sz="900" b="0" i="0" u="none" strike="noStrike" cap="none">
                <a:solidFill>
                  <a:schemeClr val="dk1"/>
                </a:solidFill>
                <a:latin typeface="+mn-ea"/>
                <a:ea typeface="+mn-ea"/>
                <a:cs typeface="Arial"/>
                <a:sym typeface="Arial"/>
              </a:rPr>
              <a:t>分かかり、架電件数の伸び悩みにつながっていた</a:t>
            </a:r>
            <a:endParaRPr dirty="0">
              <a:latin typeface="+mn-ea"/>
              <a:ea typeface="+mn-ea"/>
            </a:endParaRPr>
          </a:p>
        </p:txBody>
      </p:sp>
      <p:sp>
        <p:nvSpPr>
          <p:cNvPr id="390" name="Google Shape;390;p19"/>
          <p:cNvSpPr/>
          <p:nvPr/>
        </p:nvSpPr>
        <p:spPr>
          <a:xfrm>
            <a:off x="4718351" y="1336182"/>
            <a:ext cx="3888000" cy="288000"/>
          </a:xfrm>
          <a:prstGeom prst="round2SameRect">
            <a:avLst>
              <a:gd name="adj1" fmla="val 1918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導入前の課題</a:t>
            </a:r>
            <a:endParaRPr>
              <a:latin typeface="+mn-ea"/>
              <a:ea typeface="+mn-ea"/>
            </a:endParaRPr>
          </a:p>
        </p:txBody>
      </p:sp>
      <p:sp>
        <p:nvSpPr>
          <p:cNvPr id="391" name="Google Shape;391;p19"/>
          <p:cNvSpPr txBox="1"/>
          <p:nvPr/>
        </p:nvSpPr>
        <p:spPr>
          <a:xfrm>
            <a:off x="1223799" y="1335285"/>
            <a:ext cx="3168000" cy="100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200"/>
              </a:spcBef>
              <a:spcAft>
                <a:spcPts val="200"/>
              </a:spcAft>
              <a:buNone/>
            </a:pPr>
            <a:r>
              <a:rPr lang="ja-JP" sz="1400" i="0" u="none" strike="noStrike" cap="none">
                <a:solidFill>
                  <a:schemeClr val="dk1"/>
                </a:solidFill>
                <a:latin typeface="+mn-ea"/>
                <a:ea typeface="+mn-ea"/>
                <a:cs typeface="Arial"/>
                <a:sym typeface="Arial"/>
              </a:rPr>
              <a:t>コール前の調査時間が〇〇％削減！</a:t>
            </a:r>
            <a:endParaRPr>
              <a:latin typeface="+mn-ea"/>
              <a:ea typeface="+mn-ea"/>
            </a:endParaRPr>
          </a:p>
          <a:p>
            <a:pPr marL="0" marR="0" lvl="0" indent="0" algn="l" rtl="0">
              <a:lnSpc>
                <a:spcPct val="100000"/>
              </a:lnSpc>
              <a:spcBef>
                <a:spcPts val="200"/>
              </a:spcBef>
              <a:spcAft>
                <a:spcPts val="200"/>
              </a:spcAft>
              <a:buNone/>
            </a:pPr>
            <a:r>
              <a:rPr lang="ja-JP" sz="1400" i="0" u="none" strike="noStrike" cap="none">
                <a:solidFill>
                  <a:schemeClr val="dk1"/>
                </a:solidFill>
                <a:latin typeface="+mn-ea"/>
                <a:ea typeface="+mn-ea"/>
                <a:cs typeface="Arial"/>
                <a:sym typeface="Arial"/>
              </a:rPr>
              <a:t>見るべきURLを集約してくれる</a:t>
            </a:r>
            <a:endParaRPr>
              <a:latin typeface="+mn-ea"/>
              <a:ea typeface="+mn-ea"/>
            </a:endParaRPr>
          </a:p>
        </p:txBody>
      </p:sp>
      <p:sp>
        <p:nvSpPr>
          <p:cNvPr id="392" name="Google Shape;392;p19"/>
          <p:cNvSpPr/>
          <p:nvPr/>
        </p:nvSpPr>
        <p:spPr>
          <a:xfrm>
            <a:off x="427457" y="1497285"/>
            <a:ext cx="684000" cy="68400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pic>
        <p:nvPicPr>
          <p:cNvPr id="393" name="Google Shape;393;p19" descr="リモートでの作業 枠線"/>
          <p:cNvPicPr preferRelativeResize="0"/>
          <p:nvPr/>
        </p:nvPicPr>
        <p:blipFill rotWithShape="1">
          <a:blip r:embed="rId3">
            <a:alphaModFix/>
          </a:blip>
          <a:srcRect/>
          <a:stretch/>
        </p:blipFill>
        <p:spPr>
          <a:xfrm>
            <a:off x="537649" y="1588710"/>
            <a:ext cx="504000" cy="5040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399" name="Google Shape;399;p20"/>
          <p:cNvSpPr/>
          <p:nvPr/>
        </p:nvSpPr>
        <p:spPr>
          <a:xfrm>
            <a:off x="431800" y="2543988"/>
            <a:ext cx="3960000" cy="2052000"/>
          </a:xfrm>
          <a:prstGeom prst="roundRect">
            <a:avLst>
              <a:gd name="adj" fmla="val 2617"/>
            </a:avLst>
          </a:prstGeom>
          <a:solidFill>
            <a:schemeClr val="lt2"/>
          </a:solidFill>
          <a:ln>
            <a:noFill/>
          </a:ln>
        </p:spPr>
        <p:txBody>
          <a:bodyPr spcFirstLastPara="1" wrap="square" lIns="36000" tIns="108000" rIns="36000" bIns="108000" anchor="t" anchorCtr="0">
            <a:noAutofit/>
          </a:bodyPr>
          <a:lstStyle/>
          <a:p>
            <a:pPr marL="0" marR="0" lvl="0" indent="0" algn="ctr" rtl="0">
              <a:lnSpc>
                <a:spcPct val="100000"/>
              </a:lnSpc>
              <a:spcBef>
                <a:spcPts val="0"/>
              </a:spcBef>
              <a:spcAft>
                <a:spcPts val="0"/>
              </a:spcAft>
              <a:buNone/>
            </a:pPr>
            <a:r>
              <a:rPr lang="ja-JP" altLang="en-US" sz="900" b="0" i="0" u="none" strike="noStrike" cap="none">
                <a:solidFill>
                  <a:schemeClr val="dk1"/>
                </a:solidFill>
                <a:latin typeface="+mn-ea"/>
                <a:ea typeface="+mn-ea"/>
                <a:cs typeface="Arial"/>
                <a:sym typeface="Arial"/>
              </a:rPr>
              <a:t>〇〇〇活用ステップ（〇〇〇〇〇〇機能）</a:t>
            </a:r>
          </a:p>
        </p:txBody>
      </p:sp>
      <p:sp>
        <p:nvSpPr>
          <p:cNvPr id="400" name="Google Shape;400;p20"/>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24</a:t>
            </a:fld>
            <a:endParaRPr/>
          </a:p>
        </p:txBody>
      </p:sp>
      <p:sp>
        <p:nvSpPr>
          <p:cNvPr id="401" name="Google Shape;401;p20"/>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2. フィールドセールスSMB - 提案ストーリー作成</a:t>
            </a:r>
            <a:endParaRPr/>
          </a:p>
        </p:txBody>
      </p:sp>
      <p:sp>
        <p:nvSpPr>
          <p:cNvPr id="406" name="Google Shape;406;p20"/>
          <p:cNvSpPr/>
          <p:nvPr/>
        </p:nvSpPr>
        <p:spPr>
          <a:xfrm>
            <a:off x="4718351" y="3049121"/>
            <a:ext cx="3888000" cy="1548000"/>
          </a:xfrm>
          <a:prstGeom prst="roundRect">
            <a:avLst>
              <a:gd name="adj" fmla="val 2373"/>
            </a:avLst>
          </a:prstGeom>
          <a:solidFill>
            <a:schemeClr val="lt1"/>
          </a:solidFill>
          <a:ln w="12700" cap="flat" cmpd="sng">
            <a:solidFill>
              <a:schemeClr val="accent6"/>
            </a:solidFill>
            <a:prstDash val="solid"/>
            <a:round/>
            <a:headEnd type="none" w="sm" len="sm"/>
            <a:tailEnd type="none" w="sm" len="sm"/>
          </a:ln>
        </p:spPr>
        <p:txBody>
          <a:bodyPr spcFirstLastPara="1" wrap="square" lIns="108000" tIns="360000" rIns="108000" bIns="144000" anchor="t" anchorCtr="0">
            <a:noAutofit/>
          </a:bodyPr>
          <a:lstStyle/>
          <a:p>
            <a:pPr marL="144000" marR="0" lvl="0"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商談準備時間を</a:t>
            </a:r>
            <a:r>
              <a:rPr lang="en-US" altLang="ja-JP" sz="900" b="0" i="0" u="none" strike="noStrike" cap="none" dirty="0">
                <a:solidFill>
                  <a:schemeClr val="dk1"/>
                </a:solidFill>
                <a:latin typeface="+mn-ea"/>
                <a:ea typeface="+mn-ea"/>
                <a:cs typeface="Arial"/>
                <a:sym typeface="Arial"/>
              </a:rPr>
              <a:t>15〜30</a:t>
            </a:r>
            <a:r>
              <a:rPr lang="ja-JP" altLang="en-US" sz="900" b="0" i="0" u="none" strike="noStrike" cap="none">
                <a:solidFill>
                  <a:schemeClr val="dk1"/>
                </a:solidFill>
                <a:latin typeface="+mn-ea"/>
                <a:ea typeface="+mn-ea"/>
                <a:cs typeface="Arial"/>
                <a:sym typeface="Arial"/>
              </a:rPr>
              <a:t>分に短縮（従来比</a:t>
            </a:r>
            <a:r>
              <a:rPr lang="en-US" altLang="ja-JP" sz="900" b="0" i="0" u="none" strike="noStrike" cap="none" dirty="0">
                <a:solidFill>
                  <a:schemeClr val="dk1"/>
                </a:solidFill>
                <a:latin typeface="+mn-ea"/>
                <a:ea typeface="+mn-ea"/>
                <a:cs typeface="Arial"/>
                <a:sym typeface="Arial"/>
              </a:rPr>
              <a:t>50〜75</a:t>
            </a:r>
            <a:r>
              <a:rPr lang="ja-JP" altLang="en-US" sz="900" b="0" i="0" u="none" strike="noStrike" cap="none">
                <a:solidFill>
                  <a:schemeClr val="dk1"/>
                </a:solidFill>
                <a:latin typeface="+mn-ea"/>
                <a:ea typeface="+mn-ea"/>
                <a:cs typeface="Arial"/>
                <a:sym typeface="Arial"/>
              </a:rPr>
              <a:t>％削減）</a:t>
            </a:r>
          </a:p>
          <a:p>
            <a:pPr marL="144000" marR="0" lvl="0" indent="-144000" algn="l" rtl="0">
              <a:lnSpc>
                <a:spcPct val="150000"/>
              </a:lnSpc>
              <a:spcBef>
                <a:spcPts val="40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顧客から「よくそこまで事前調査してくれた」と言われることが</a:t>
            </a:r>
            <a:br>
              <a:rPr lang="en-US" altLang="ja-JP" sz="900" b="0" i="0" u="none" strike="noStrike" cap="none" dirty="0">
                <a:solidFill>
                  <a:schemeClr val="dk1"/>
                </a:solidFill>
                <a:latin typeface="+mn-ea"/>
                <a:ea typeface="+mn-ea"/>
                <a:cs typeface="Arial"/>
                <a:sym typeface="Arial"/>
              </a:rPr>
            </a:br>
            <a:r>
              <a:rPr lang="ja-JP" altLang="en-US" sz="900" b="0" i="0" u="none" strike="noStrike" cap="none">
                <a:solidFill>
                  <a:schemeClr val="dk1"/>
                </a:solidFill>
                <a:latin typeface="+mn-ea"/>
                <a:ea typeface="+mn-ea"/>
                <a:cs typeface="Arial"/>
                <a:sym typeface="Arial"/>
              </a:rPr>
              <a:t>増え、早期の信頼獲得につながる</a:t>
            </a:r>
          </a:p>
        </p:txBody>
      </p:sp>
      <p:sp>
        <p:nvSpPr>
          <p:cNvPr id="407" name="Google Shape;407;p20"/>
          <p:cNvSpPr/>
          <p:nvPr/>
        </p:nvSpPr>
        <p:spPr>
          <a:xfrm>
            <a:off x="4718351" y="3049122"/>
            <a:ext cx="3888000" cy="288000"/>
          </a:xfrm>
          <a:prstGeom prst="round2SameRect">
            <a:avLst>
              <a:gd name="adj1" fmla="val 19187"/>
              <a:gd name="adj2" fmla="val 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導入後の効果</a:t>
            </a:r>
            <a:endParaRPr>
              <a:latin typeface="+mn-ea"/>
              <a:ea typeface="+mn-ea"/>
            </a:endParaRPr>
          </a:p>
        </p:txBody>
      </p:sp>
      <p:sp>
        <p:nvSpPr>
          <p:cNvPr id="408" name="Google Shape;408;p20"/>
          <p:cNvSpPr txBox="1"/>
          <p:nvPr/>
        </p:nvSpPr>
        <p:spPr>
          <a:xfrm>
            <a:off x="1223799" y="1333750"/>
            <a:ext cx="3168000" cy="540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200"/>
              </a:spcBef>
              <a:spcAft>
                <a:spcPts val="200"/>
              </a:spcAft>
              <a:buNone/>
            </a:pPr>
            <a:r>
              <a:rPr lang="ja-JP" sz="1400" i="0" u="none" strike="noStrike" cap="none">
                <a:solidFill>
                  <a:schemeClr val="dk1"/>
                </a:solidFill>
                <a:latin typeface="+mn-ea"/>
                <a:ea typeface="+mn-ea"/>
                <a:cs typeface="Arial"/>
                <a:sym typeface="Arial"/>
              </a:rPr>
              <a:t>１社あたりの商談準備時間が</a:t>
            </a:r>
            <a:endParaRPr dirty="0">
              <a:latin typeface="+mn-ea"/>
              <a:ea typeface="+mn-ea"/>
            </a:endParaRPr>
          </a:p>
          <a:p>
            <a:pPr marL="0" marR="0" lvl="0" indent="0" algn="l" rtl="0">
              <a:lnSpc>
                <a:spcPct val="100000"/>
              </a:lnSpc>
              <a:spcBef>
                <a:spcPts val="200"/>
              </a:spcBef>
              <a:spcAft>
                <a:spcPts val="200"/>
              </a:spcAft>
              <a:buNone/>
            </a:pPr>
            <a:r>
              <a:rPr lang="ja-JP" sz="1400" i="0" u="none" strike="noStrike" cap="none">
                <a:solidFill>
                  <a:schemeClr val="dk1"/>
                </a:solidFill>
                <a:latin typeface="+mn-ea"/>
                <a:ea typeface="+mn-ea"/>
                <a:cs typeface="Arial"/>
                <a:sym typeface="Arial"/>
              </a:rPr>
              <a:t>１時間から15分へ！</a:t>
            </a:r>
            <a:endParaRPr sz="1050" i="0" u="none" strike="noStrike" cap="none" dirty="0">
              <a:solidFill>
                <a:schemeClr val="dk1"/>
              </a:solidFill>
              <a:latin typeface="+mn-ea"/>
              <a:ea typeface="+mn-ea"/>
              <a:cs typeface="Arial"/>
              <a:sym typeface="Arial"/>
            </a:endParaRPr>
          </a:p>
        </p:txBody>
      </p:sp>
      <p:sp>
        <p:nvSpPr>
          <p:cNvPr id="409" name="Google Shape;409;p20"/>
          <p:cNvSpPr/>
          <p:nvPr/>
        </p:nvSpPr>
        <p:spPr>
          <a:xfrm>
            <a:off x="427457" y="1265376"/>
            <a:ext cx="684000" cy="68400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410" name="Google Shape;410;p20"/>
          <p:cNvSpPr/>
          <p:nvPr/>
        </p:nvSpPr>
        <p:spPr>
          <a:xfrm>
            <a:off x="557800" y="406405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整理した提案ストーリーをもとに、当日の商談を実施</a:t>
            </a:r>
            <a:endParaRPr dirty="0">
              <a:latin typeface="+mn-ea"/>
              <a:ea typeface="+mn-ea"/>
            </a:endParaRPr>
          </a:p>
        </p:txBody>
      </p:sp>
      <p:sp>
        <p:nvSpPr>
          <p:cNvPr id="411" name="Google Shape;411;p20"/>
          <p:cNvSpPr/>
          <p:nvPr/>
        </p:nvSpPr>
        <p:spPr>
          <a:xfrm rot="10800000">
            <a:off x="2339801" y="3933739"/>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12" name="Google Shape;412;p20"/>
          <p:cNvSpPr/>
          <p:nvPr/>
        </p:nvSpPr>
        <p:spPr>
          <a:xfrm>
            <a:off x="557800" y="3470527"/>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分析レポートと自分が持っている顧客情報を生成</a:t>
            </a:r>
            <a:r>
              <a:rPr lang="en" altLang="ja-JP" sz="800" b="0" i="0" u="none" strike="noStrike" cap="none" dirty="0">
                <a:solidFill>
                  <a:schemeClr val="dk1"/>
                </a:solidFill>
                <a:latin typeface="+mn-ea"/>
                <a:ea typeface="+mn-ea"/>
                <a:cs typeface="Arial"/>
                <a:sym typeface="Arial"/>
              </a:rPr>
              <a:t>AI</a:t>
            </a:r>
            <a:r>
              <a:rPr lang="ja-JP" altLang="en-US" sz="800" b="0" i="0" u="none" strike="noStrike" cap="none">
                <a:solidFill>
                  <a:schemeClr val="dk1"/>
                </a:solidFill>
                <a:latin typeface="+mn-ea"/>
                <a:ea typeface="+mn-ea"/>
                <a:cs typeface="Arial"/>
                <a:sym typeface="Arial"/>
              </a:rPr>
              <a:t>ツールに入れ、</a:t>
            </a:r>
            <a:endParaRPr lang="en-US" altLang="ja-JP" sz="800" b="0" i="0" u="none" strike="noStrike" cap="none" dirty="0">
              <a:solidFill>
                <a:schemeClr val="dk1"/>
              </a:solidFill>
              <a:latin typeface="+mn-ea"/>
              <a:ea typeface="+mn-ea"/>
              <a:cs typeface="Arial"/>
              <a:sym typeface="Arial"/>
            </a:endParaRPr>
          </a:p>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提案の論点を整理</a:t>
            </a:r>
            <a:endParaRPr dirty="0">
              <a:latin typeface="+mn-ea"/>
              <a:ea typeface="+mn-ea"/>
            </a:endParaRPr>
          </a:p>
        </p:txBody>
      </p:sp>
      <p:sp>
        <p:nvSpPr>
          <p:cNvPr id="413" name="Google Shape;413;p20"/>
          <p:cNvSpPr/>
          <p:nvPr/>
        </p:nvSpPr>
        <p:spPr>
          <a:xfrm>
            <a:off x="557800" y="287700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商談前に、〇〇〇を使って、提案ストーリーの素材となる業界情報、</a:t>
            </a:r>
            <a:endParaRPr lang="en-US" altLang="ja-JP" sz="800" b="0" i="0" u="none" strike="noStrike" cap="none" dirty="0">
              <a:solidFill>
                <a:schemeClr val="dk1"/>
              </a:solidFill>
              <a:latin typeface="+mn-ea"/>
              <a:ea typeface="+mn-ea"/>
              <a:cs typeface="Arial"/>
              <a:sym typeface="Arial"/>
            </a:endParaRPr>
          </a:p>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業界動向、（あれば会社の動向）を調査</a:t>
            </a:r>
            <a:endParaRPr dirty="0">
              <a:latin typeface="+mn-ea"/>
              <a:ea typeface="+mn-ea"/>
            </a:endParaRPr>
          </a:p>
        </p:txBody>
      </p:sp>
      <p:sp>
        <p:nvSpPr>
          <p:cNvPr id="414" name="Google Shape;414;p20"/>
          <p:cNvSpPr/>
          <p:nvPr/>
        </p:nvSpPr>
        <p:spPr>
          <a:xfrm rot="10800000">
            <a:off x="2339801" y="3335864"/>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15" name="Google Shape;415;p20"/>
          <p:cNvSpPr/>
          <p:nvPr/>
        </p:nvSpPr>
        <p:spPr>
          <a:xfrm>
            <a:off x="4718351" y="1336181"/>
            <a:ext cx="3888000" cy="1548000"/>
          </a:xfrm>
          <a:prstGeom prst="roundRect">
            <a:avLst>
              <a:gd name="adj" fmla="val 2373"/>
            </a:avLst>
          </a:prstGeom>
          <a:solidFill>
            <a:schemeClr val="lt1"/>
          </a:solidFill>
          <a:ln w="12700" cap="flat" cmpd="sng">
            <a:solidFill>
              <a:schemeClr val="dk1"/>
            </a:solidFill>
            <a:prstDash val="solid"/>
            <a:round/>
            <a:headEnd type="none" w="sm" len="sm"/>
            <a:tailEnd type="none" w="sm" len="sm"/>
          </a:ln>
        </p:spPr>
        <p:txBody>
          <a:bodyPr spcFirstLastPara="1" wrap="square" lIns="108000" tIns="360000" rIns="108000" bIns="144000" anchor="t" anchorCtr="0">
            <a:noAutofit/>
          </a:bodyPr>
          <a:lstStyle/>
          <a:p>
            <a:pPr marL="144000" marR="0" lvl="2" indent="-144000" algn="l" rtl="0">
              <a:lnSpc>
                <a:spcPct val="150000"/>
              </a:lnSpc>
              <a:spcBef>
                <a:spcPts val="0"/>
              </a:spcBef>
              <a:spcAft>
                <a:spcPts val="0"/>
              </a:spcAft>
              <a:buClr>
                <a:srgbClr val="000000"/>
              </a:buClr>
              <a:buSzPts val="900"/>
              <a:buFont typeface="Arial"/>
              <a:buChar char="•"/>
            </a:pPr>
            <a:r>
              <a:rPr lang="ja-JP" sz="900" b="0" i="0" u="none" strike="noStrike" cap="none">
                <a:solidFill>
                  <a:schemeClr val="dk1"/>
                </a:solidFill>
                <a:latin typeface="+mn-ea"/>
                <a:ea typeface="+mn-ea"/>
                <a:cs typeface="Arial"/>
                <a:sym typeface="Arial"/>
              </a:rPr>
              <a:t>商談準備に1社あたり1時間ほどかかっていた</a:t>
            </a:r>
            <a:endParaRPr dirty="0">
              <a:latin typeface="+mn-ea"/>
              <a:ea typeface="+mn-ea"/>
            </a:endParaRPr>
          </a:p>
          <a:p>
            <a:pPr marL="144000" marR="0" lvl="2" indent="-144000" algn="l" rtl="0">
              <a:lnSpc>
                <a:spcPct val="150000"/>
              </a:lnSpc>
              <a:spcBef>
                <a:spcPts val="40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さまざまな情報をもとに、自分でストーリーを一から考える必要があった</a:t>
            </a:r>
          </a:p>
        </p:txBody>
      </p:sp>
      <p:sp>
        <p:nvSpPr>
          <p:cNvPr id="416" name="Google Shape;416;p20"/>
          <p:cNvSpPr/>
          <p:nvPr/>
        </p:nvSpPr>
        <p:spPr>
          <a:xfrm>
            <a:off x="4718351" y="1336182"/>
            <a:ext cx="3888000" cy="288000"/>
          </a:xfrm>
          <a:prstGeom prst="round2SameRect">
            <a:avLst>
              <a:gd name="adj1" fmla="val 1918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導入前の課題</a:t>
            </a:r>
            <a:endParaRPr>
              <a:latin typeface="+mn-ea"/>
              <a:ea typeface="+mn-ea"/>
            </a:endParaRPr>
          </a:p>
        </p:txBody>
      </p:sp>
      <p:sp>
        <p:nvSpPr>
          <p:cNvPr id="417" name="Google Shape;417;p20"/>
          <p:cNvSpPr txBox="1"/>
          <p:nvPr/>
        </p:nvSpPr>
        <p:spPr>
          <a:xfrm>
            <a:off x="1223799" y="1920869"/>
            <a:ext cx="3168000" cy="46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200"/>
              </a:spcBef>
              <a:spcAft>
                <a:spcPts val="200"/>
              </a:spcAft>
              <a:buNone/>
            </a:pPr>
            <a:r>
              <a:rPr lang="ja-JP" altLang="en-US" sz="1050" b="0" i="0" u="none" strike="noStrike" cap="none">
                <a:solidFill>
                  <a:schemeClr val="dk1"/>
                </a:solidFill>
                <a:latin typeface="+mn-ea"/>
                <a:ea typeface="+mn-ea"/>
                <a:cs typeface="Arial"/>
                <a:sym typeface="Arial"/>
              </a:rPr>
              <a:t>初回商談時に、顧客にあわせた提案で</a:t>
            </a:r>
            <a:endParaRPr lang="en-US" altLang="ja-JP" sz="1050" b="0" i="0" u="none" strike="noStrike" cap="none" dirty="0">
              <a:solidFill>
                <a:schemeClr val="dk1"/>
              </a:solidFill>
              <a:latin typeface="+mn-ea"/>
              <a:ea typeface="+mn-ea"/>
              <a:cs typeface="Arial"/>
              <a:sym typeface="Arial"/>
            </a:endParaRPr>
          </a:p>
          <a:p>
            <a:pPr marL="0" marR="0" lvl="0" indent="0" algn="l" rtl="0">
              <a:lnSpc>
                <a:spcPct val="100000"/>
              </a:lnSpc>
              <a:spcBef>
                <a:spcPts val="200"/>
              </a:spcBef>
              <a:spcAft>
                <a:spcPts val="200"/>
              </a:spcAft>
              <a:buNone/>
            </a:pPr>
            <a:r>
              <a:rPr lang="ja-JP" altLang="en-US" sz="1050" b="0" i="0" u="none" strike="noStrike" cap="none">
                <a:solidFill>
                  <a:schemeClr val="dk1"/>
                </a:solidFill>
                <a:latin typeface="+mn-ea"/>
                <a:ea typeface="+mn-ea"/>
                <a:cs typeface="Arial"/>
                <a:sym typeface="Arial"/>
              </a:rPr>
              <a:t>早期に信頼を獲得</a:t>
            </a:r>
          </a:p>
        </p:txBody>
      </p:sp>
      <p:pic>
        <p:nvPicPr>
          <p:cNvPr id="418" name="Google Shape;418;p20" descr="役員室 枠線"/>
          <p:cNvPicPr preferRelativeResize="0"/>
          <p:nvPr/>
        </p:nvPicPr>
        <p:blipFill rotWithShape="1">
          <a:blip r:embed="rId3">
            <a:alphaModFix/>
          </a:blip>
          <a:srcRect/>
          <a:stretch/>
        </p:blipFill>
        <p:spPr>
          <a:xfrm>
            <a:off x="535457" y="1369750"/>
            <a:ext cx="468000" cy="468000"/>
          </a:xfrm>
          <a:prstGeom prst="rect">
            <a:avLst/>
          </a:prstGeom>
          <a:noFill/>
          <a:ln>
            <a:noFill/>
          </a:ln>
        </p:spPr>
      </p:pic>
      <p:sp>
        <p:nvSpPr>
          <p:cNvPr id="419" name="Google Shape;419;p20"/>
          <p:cNvSpPr/>
          <p:nvPr/>
        </p:nvSpPr>
        <p:spPr>
          <a:xfrm>
            <a:off x="661457" y="2970513"/>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1</a:t>
            </a:r>
            <a:endParaRPr sz="800" b="0" i="0" u="none" strike="noStrike" cap="none">
              <a:solidFill>
                <a:schemeClr val="lt1"/>
              </a:solidFill>
              <a:latin typeface="+mn-ea"/>
              <a:ea typeface="+mn-ea"/>
              <a:cs typeface="Arial"/>
              <a:sym typeface="Arial"/>
            </a:endParaRPr>
          </a:p>
        </p:txBody>
      </p:sp>
      <p:sp>
        <p:nvSpPr>
          <p:cNvPr id="420" name="Google Shape;420;p20"/>
          <p:cNvSpPr/>
          <p:nvPr/>
        </p:nvSpPr>
        <p:spPr>
          <a:xfrm>
            <a:off x="661457" y="3566452"/>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2</a:t>
            </a:r>
            <a:endParaRPr sz="800" b="0" i="0" u="none" strike="noStrike" cap="none">
              <a:solidFill>
                <a:schemeClr val="lt1"/>
              </a:solidFill>
              <a:latin typeface="+mn-ea"/>
              <a:ea typeface="+mn-ea"/>
              <a:cs typeface="Arial"/>
              <a:sym typeface="Arial"/>
            </a:endParaRPr>
          </a:p>
        </p:txBody>
      </p:sp>
      <p:sp>
        <p:nvSpPr>
          <p:cNvPr id="421" name="Google Shape;421;p20"/>
          <p:cNvSpPr/>
          <p:nvPr/>
        </p:nvSpPr>
        <p:spPr>
          <a:xfrm>
            <a:off x="661457" y="4160200"/>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3</a:t>
            </a:r>
            <a:endParaRPr sz="800" b="0" i="0" u="none" strike="noStrike" cap="none">
              <a:solidFill>
                <a:schemeClr val="lt1"/>
              </a:solidFill>
              <a:latin typeface="+mn-ea"/>
              <a:ea typeface="+mn-ea"/>
              <a:cs typeface="Arial"/>
              <a:sym typeface="Arial"/>
            </a:endParaRPr>
          </a:p>
        </p:txBody>
      </p:sp>
      <p:sp>
        <p:nvSpPr>
          <p:cNvPr id="2" name="Google Shape;375;p19">
            <a:extLst>
              <a:ext uri="{FF2B5EF4-FFF2-40B4-BE49-F238E27FC236}">
                <a16:creationId xmlns:a16="http://schemas.microsoft.com/office/drawing/2014/main" id="{20FF0B9C-2C50-26C0-CA02-D646FEF5D015}"/>
              </a:ext>
            </a:extLst>
          </p:cNvPr>
          <p:cNvSpPr/>
          <p:nvPr/>
        </p:nvSpPr>
        <p:spPr>
          <a:xfrm>
            <a:off x="6516200"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カスタマーサクセス</a:t>
            </a:r>
            <a:endParaRPr sz="800" b="0" i="0" u="none" strike="noStrike" cap="none" dirty="0">
              <a:solidFill>
                <a:schemeClr val="lt1"/>
              </a:solidFill>
              <a:latin typeface="+mn-ea"/>
              <a:ea typeface="+mn-ea"/>
              <a:cs typeface="Arial"/>
              <a:sym typeface="Arial"/>
            </a:endParaRPr>
          </a:p>
        </p:txBody>
      </p:sp>
      <p:sp>
        <p:nvSpPr>
          <p:cNvPr id="3" name="Google Shape;376;p19">
            <a:extLst>
              <a:ext uri="{FF2B5EF4-FFF2-40B4-BE49-F238E27FC236}">
                <a16:creationId xmlns:a16="http://schemas.microsoft.com/office/drawing/2014/main" id="{0572BF09-6E49-1B75-2893-80F09FB6E676}"/>
              </a:ext>
            </a:extLst>
          </p:cNvPr>
          <p:cNvSpPr/>
          <p:nvPr/>
        </p:nvSpPr>
        <p:spPr>
          <a:xfrm>
            <a:off x="4486619"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フィールドセールスエンプラ</a:t>
            </a:r>
            <a:endParaRPr sz="800" b="0" i="0" u="none" strike="noStrike" cap="none" dirty="0">
              <a:solidFill>
                <a:schemeClr val="lt1"/>
              </a:solidFill>
              <a:latin typeface="+mn-ea"/>
              <a:ea typeface="+mn-ea"/>
              <a:cs typeface="Arial"/>
              <a:sym typeface="Arial"/>
            </a:endParaRPr>
          </a:p>
        </p:txBody>
      </p:sp>
      <p:sp>
        <p:nvSpPr>
          <p:cNvPr id="4" name="Google Shape;377;p19">
            <a:extLst>
              <a:ext uri="{FF2B5EF4-FFF2-40B4-BE49-F238E27FC236}">
                <a16:creationId xmlns:a16="http://schemas.microsoft.com/office/drawing/2014/main" id="{80D681C4-4DFE-C66C-D5B0-407AF85EB5C8}"/>
              </a:ext>
            </a:extLst>
          </p:cNvPr>
          <p:cNvSpPr/>
          <p:nvPr/>
        </p:nvSpPr>
        <p:spPr>
          <a:xfrm>
            <a:off x="2457038" y="846106"/>
            <a:ext cx="2196000" cy="252000"/>
          </a:xfrm>
          <a:prstGeom prst="homePlate">
            <a:avLst>
              <a:gd name="adj" fmla="val 38470"/>
            </a:avLst>
          </a:prstGeom>
          <a:solidFill>
            <a:schemeClr val="tx1"/>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フィールドセールスSMB</a:t>
            </a:r>
            <a:endParaRPr sz="800" b="0" i="0" u="none" strike="noStrike" cap="none" dirty="0">
              <a:solidFill>
                <a:schemeClr val="lt1"/>
              </a:solidFill>
              <a:latin typeface="+mn-ea"/>
              <a:ea typeface="+mn-ea"/>
              <a:cs typeface="Arial"/>
              <a:sym typeface="Arial"/>
            </a:endParaRPr>
          </a:p>
        </p:txBody>
      </p:sp>
      <p:sp>
        <p:nvSpPr>
          <p:cNvPr id="5" name="Google Shape;378;p19">
            <a:extLst>
              <a:ext uri="{FF2B5EF4-FFF2-40B4-BE49-F238E27FC236}">
                <a16:creationId xmlns:a16="http://schemas.microsoft.com/office/drawing/2014/main" id="{CA8E5CF4-C2C4-07D6-2B9D-FC4515649F2F}"/>
              </a:ext>
            </a:extLst>
          </p:cNvPr>
          <p:cNvSpPr/>
          <p:nvPr/>
        </p:nvSpPr>
        <p:spPr>
          <a:xfrm>
            <a:off x="427457"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10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インサイドセールス</a:t>
            </a:r>
            <a:endParaRPr sz="300" b="0" i="0" u="none" strike="noStrike" cap="none" dirty="0">
              <a:solidFill>
                <a:schemeClr val="lt1"/>
              </a:solidFill>
              <a:latin typeface="+mn-ea"/>
              <a:ea typeface="+mn-ea"/>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sp>
        <p:nvSpPr>
          <p:cNvPr id="427" name="Google Shape;427;p21"/>
          <p:cNvSpPr/>
          <p:nvPr/>
        </p:nvSpPr>
        <p:spPr>
          <a:xfrm>
            <a:off x="431800" y="2543988"/>
            <a:ext cx="3960000" cy="2052000"/>
          </a:xfrm>
          <a:prstGeom prst="roundRect">
            <a:avLst>
              <a:gd name="adj" fmla="val 2617"/>
            </a:avLst>
          </a:prstGeom>
          <a:solidFill>
            <a:schemeClr val="lt2"/>
          </a:solidFill>
          <a:ln>
            <a:noFill/>
          </a:ln>
        </p:spPr>
        <p:txBody>
          <a:bodyPr spcFirstLastPara="1" wrap="square" lIns="36000" tIns="108000" rIns="36000" bIns="108000" anchor="t" anchorCtr="0">
            <a:noAutofit/>
          </a:bodyPr>
          <a:lstStyle/>
          <a:p>
            <a:pPr marL="0" marR="0" lvl="0" indent="0" algn="ctr" rtl="0">
              <a:lnSpc>
                <a:spcPct val="100000"/>
              </a:lnSpc>
              <a:spcBef>
                <a:spcPts val="0"/>
              </a:spcBef>
              <a:spcAft>
                <a:spcPts val="0"/>
              </a:spcAft>
              <a:buNone/>
            </a:pPr>
            <a:r>
              <a:rPr lang="ja-JP" altLang="en-US" sz="900" b="0" i="0" u="none" strike="noStrike" cap="none">
                <a:solidFill>
                  <a:schemeClr val="dk1"/>
                </a:solidFill>
                <a:latin typeface="+mn-ea"/>
                <a:ea typeface="+mn-ea"/>
                <a:cs typeface="Arial"/>
                <a:sym typeface="Arial"/>
              </a:rPr>
              <a:t>〇〇〇活用ステップ（〇〇〇〇〇〇機能）</a:t>
            </a:r>
          </a:p>
        </p:txBody>
      </p:sp>
      <p:sp>
        <p:nvSpPr>
          <p:cNvPr id="428" name="Google Shape;428;p21"/>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25</a:t>
            </a:fld>
            <a:endParaRPr/>
          </a:p>
        </p:txBody>
      </p:sp>
      <p:sp>
        <p:nvSpPr>
          <p:cNvPr id="429" name="Google Shape;429;p21"/>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3. フィールドセールスエンプラ - 提案内容の情報収集</a:t>
            </a:r>
            <a:endParaRPr/>
          </a:p>
        </p:txBody>
      </p:sp>
      <p:sp>
        <p:nvSpPr>
          <p:cNvPr id="434" name="Google Shape;434;p21"/>
          <p:cNvSpPr/>
          <p:nvPr/>
        </p:nvSpPr>
        <p:spPr>
          <a:xfrm>
            <a:off x="4718351" y="3049121"/>
            <a:ext cx="3888000" cy="1548000"/>
          </a:xfrm>
          <a:prstGeom prst="roundRect">
            <a:avLst>
              <a:gd name="adj" fmla="val 2373"/>
            </a:avLst>
          </a:prstGeom>
          <a:solidFill>
            <a:schemeClr val="lt1"/>
          </a:solidFill>
          <a:ln w="12700" cap="flat" cmpd="sng">
            <a:solidFill>
              <a:schemeClr val="accent6"/>
            </a:solidFill>
            <a:prstDash val="solid"/>
            <a:round/>
            <a:headEnd type="none" w="sm" len="sm"/>
            <a:tailEnd type="none" w="sm" len="sm"/>
          </a:ln>
        </p:spPr>
        <p:txBody>
          <a:bodyPr spcFirstLastPara="1" wrap="square" lIns="108000" tIns="360000" rIns="108000" bIns="144000" anchor="t" anchorCtr="0">
            <a:noAutofit/>
          </a:bodyPr>
          <a:lstStyle/>
          <a:p>
            <a:pPr marL="144000" marR="0" lvl="0"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提案資料の作成が</a:t>
            </a:r>
            <a:r>
              <a:rPr lang="en-US" altLang="ja-JP" sz="900" b="0" i="0" u="none" strike="noStrike" cap="none" dirty="0">
                <a:solidFill>
                  <a:schemeClr val="dk1"/>
                </a:solidFill>
                <a:latin typeface="+mn-ea"/>
                <a:ea typeface="+mn-ea"/>
                <a:cs typeface="Arial"/>
                <a:sym typeface="Arial"/>
              </a:rPr>
              <a:t>1</a:t>
            </a:r>
            <a:r>
              <a:rPr lang="ja-JP" altLang="en-US" sz="900" b="0" i="0" u="none" strike="noStrike" cap="none">
                <a:solidFill>
                  <a:schemeClr val="dk1"/>
                </a:solidFill>
                <a:latin typeface="+mn-ea"/>
                <a:ea typeface="+mn-ea"/>
                <a:cs typeface="Arial"/>
                <a:sym typeface="Arial"/>
              </a:rPr>
              <a:t>時間に短縮（約</a:t>
            </a:r>
            <a:r>
              <a:rPr lang="en-US" altLang="ja-JP" sz="900" b="0" i="0" u="none" strike="noStrike" cap="none" dirty="0">
                <a:solidFill>
                  <a:schemeClr val="dk1"/>
                </a:solidFill>
                <a:latin typeface="+mn-ea"/>
                <a:ea typeface="+mn-ea"/>
                <a:cs typeface="Arial"/>
                <a:sym typeface="Arial"/>
              </a:rPr>
              <a:t>50%</a:t>
            </a:r>
            <a:r>
              <a:rPr lang="ja-JP" altLang="en-US" sz="900" b="0" i="0" u="none" strike="noStrike" cap="none">
                <a:solidFill>
                  <a:schemeClr val="dk1"/>
                </a:solidFill>
                <a:latin typeface="+mn-ea"/>
                <a:ea typeface="+mn-ea"/>
                <a:cs typeface="Arial"/>
                <a:sym typeface="Arial"/>
              </a:rPr>
              <a:t>削減）</a:t>
            </a:r>
          </a:p>
          <a:p>
            <a:pPr marL="144000" marR="0" lvl="0"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膨大な情報の中から、顧客に響きそうな提案の初稿を自動で作成</a:t>
            </a:r>
          </a:p>
        </p:txBody>
      </p:sp>
      <p:sp>
        <p:nvSpPr>
          <p:cNvPr id="435" name="Google Shape;435;p21"/>
          <p:cNvSpPr/>
          <p:nvPr/>
        </p:nvSpPr>
        <p:spPr>
          <a:xfrm>
            <a:off x="4718351" y="3049122"/>
            <a:ext cx="3888000" cy="288000"/>
          </a:xfrm>
          <a:prstGeom prst="round2SameRect">
            <a:avLst>
              <a:gd name="adj1" fmla="val 19187"/>
              <a:gd name="adj2" fmla="val 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導入後の効果</a:t>
            </a:r>
            <a:endParaRPr>
              <a:latin typeface="+mn-ea"/>
              <a:ea typeface="+mn-ea"/>
            </a:endParaRPr>
          </a:p>
        </p:txBody>
      </p:sp>
      <p:sp>
        <p:nvSpPr>
          <p:cNvPr id="436" name="Google Shape;436;p21"/>
          <p:cNvSpPr txBox="1"/>
          <p:nvPr/>
        </p:nvSpPr>
        <p:spPr>
          <a:xfrm>
            <a:off x="1223799" y="1335285"/>
            <a:ext cx="3168000" cy="100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200"/>
              </a:spcBef>
              <a:spcAft>
                <a:spcPts val="200"/>
              </a:spcAft>
              <a:buNone/>
            </a:pPr>
            <a:r>
              <a:rPr lang="ja-JP" altLang="en-US" sz="1400" i="0" u="none" strike="noStrike" cap="none">
                <a:solidFill>
                  <a:schemeClr val="dk1"/>
                </a:solidFill>
                <a:latin typeface="+mn-ea"/>
                <a:ea typeface="+mn-ea"/>
                <a:cs typeface="Arial"/>
                <a:sym typeface="Arial"/>
              </a:rPr>
              <a:t>膨大な顧客情報の中から</a:t>
            </a:r>
          </a:p>
          <a:p>
            <a:pPr marL="0" marR="0" lvl="0" indent="0" algn="l" rtl="0">
              <a:lnSpc>
                <a:spcPct val="100000"/>
              </a:lnSpc>
              <a:spcBef>
                <a:spcPts val="200"/>
              </a:spcBef>
              <a:spcAft>
                <a:spcPts val="200"/>
              </a:spcAft>
              <a:buNone/>
            </a:pPr>
            <a:r>
              <a:rPr lang="ja-JP" altLang="en-US" sz="1400" i="0" u="none" strike="noStrike" cap="none">
                <a:solidFill>
                  <a:schemeClr val="dk1"/>
                </a:solidFill>
                <a:latin typeface="+mn-ea"/>
                <a:ea typeface="+mn-ea"/>
                <a:cs typeface="Arial"/>
                <a:sym typeface="Arial"/>
              </a:rPr>
              <a:t>顧客に響きそうな提案素材を</a:t>
            </a:r>
          </a:p>
          <a:p>
            <a:pPr marL="0" marR="0" lvl="0" indent="0" algn="l" rtl="0">
              <a:lnSpc>
                <a:spcPct val="100000"/>
              </a:lnSpc>
              <a:spcBef>
                <a:spcPts val="200"/>
              </a:spcBef>
              <a:spcAft>
                <a:spcPts val="200"/>
              </a:spcAft>
              <a:buNone/>
            </a:pPr>
            <a:r>
              <a:rPr lang="ja-JP" altLang="en-US" sz="1400" i="0" u="none" strike="noStrike" cap="none">
                <a:solidFill>
                  <a:schemeClr val="dk1"/>
                </a:solidFill>
                <a:latin typeface="+mn-ea"/>
                <a:ea typeface="+mn-ea"/>
                <a:cs typeface="Arial"/>
                <a:sym typeface="Arial"/>
              </a:rPr>
              <a:t>営業の代わりに収集</a:t>
            </a:r>
          </a:p>
        </p:txBody>
      </p:sp>
      <p:sp>
        <p:nvSpPr>
          <p:cNvPr id="437" name="Google Shape;437;p21"/>
          <p:cNvSpPr/>
          <p:nvPr/>
        </p:nvSpPr>
        <p:spPr>
          <a:xfrm>
            <a:off x="427457" y="1497285"/>
            <a:ext cx="684000" cy="68400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438" name="Google Shape;438;p21"/>
          <p:cNvSpPr/>
          <p:nvPr/>
        </p:nvSpPr>
        <p:spPr>
          <a:xfrm>
            <a:off x="557800" y="406405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作成された提案資料を参考に、提案ストーリーの初稿を作成</a:t>
            </a:r>
            <a:endParaRPr dirty="0">
              <a:latin typeface="+mn-ea"/>
              <a:ea typeface="+mn-ea"/>
            </a:endParaRPr>
          </a:p>
        </p:txBody>
      </p:sp>
      <p:sp>
        <p:nvSpPr>
          <p:cNvPr id="439" name="Google Shape;439;p21"/>
          <p:cNvSpPr/>
          <p:nvPr/>
        </p:nvSpPr>
        <p:spPr>
          <a:xfrm rot="10800000">
            <a:off x="2339801" y="3933739"/>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40" name="Google Shape;440;p21"/>
          <p:cNvSpPr/>
          <p:nvPr/>
        </p:nvSpPr>
        <p:spPr>
          <a:xfrm>
            <a:off x="557800" y="3470527"/>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自社商材の説明や特徴は</a:t>
            </a:r>
            <a:r>
              <a:rPr lang="en" altLang="ja-JP" sz="800" b="0" i="0" u="none" strike="noStrike" cap="none" dirty="0">
                <a:solidFill>
                  <a:schemeClr val="dk1"/>
                </a:solidFill>
                <a:latin typeface="+mn-ea"/>
                <a:ea typeface="+mn-ea"/>
                <a:cs typeface="Arial"/>
                <a:sym typeface="Arial"/>
              </a:rPr>
              <a:t>Web</a:t>
            </a:r>
            <a:r>
              <a:rPr lang="ja-JP" altLang="en-US" sz="800" b="0" i="0" u="none" strike="noStrike" cap="none">
                <a:solidFill>
                  <a:schemeClr val="dk1"/>
                </a:solidFill>
                <a:latin typeface="+mn-ea"/>
                <a:ea typeface="+mn-ea"/>
                <a:cs typeface="Arial"/>
                <a:sym typeface="Arial"/>
              </a:rPr>
              <a:t>サイトの情報をそのままコピーして入力</a:t>
            </a:r>
            <a:endParaRPr dirty="0">
              <a:latin typeface="+mn-ea"/>
              <a:ea typeface="+mn-ea"/>
            </a:endParaRPr>
          </a:p>
        </p:txBody>
      </p:sp>
      <p:sp>
        <p:nvSpPr>
          <p:cNvPr id="441" name="Google Shape;441;p21"/>
          <p:cNvSpPr/>
          <p:nvPr/>
        </p:nvSpPr>
        <p:spPr>
          <a:xfrm>
            <a:off x="557800" y="287700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sz="800" b="0" i="0" u="none" strike="noStrike" cap="none">
                <a:solidFill>
                  <a:schemeClr val="dk1"/>
                </a:solidFill>
                <a:latin typeface="+mn-ea"/>
                <a:ea typeface="+mn-ea"/>
                <a:cs typeface="Arial"/>
                <a:sym typeface="Arial"/>
              </a:rPr>
              <a:t>営業商談前に〇〇〇を使って、</a:t>
            </a:r>
            <a:r>
              <a:rPr lang="ja-JP" altLang="en-US" sz="800" b="0" i="0" u="none" strike="noStrike" cap="none">
                <a:solidFill>
                  <a:schemeClr val="dk1"/>
                </a:solidFill>
                <a:latin typeface="+mn-ea"/>
                <a:ea typeface="+mn-ea"/>
                <a:cs typeface="Arial"/>
                <a:sym typeface="Arial"/>
              </a:rPr>
              <a:t>商談先に対する提案資料の作成を依頼</a:t>
            </a:r>
            <a:endParaRPr dirty="0">
              <a:latin typeface="+mn-ea"/>
              <a:ea typeface="+mn-ea"/>
            </a:endParaRPr>
          </a:p>
        </p:txBody>
      </p:sp>
      <p:sp>
        <p:nvSpPr>
          <p:cNvPr id="442" name="Google Shape;442;p21"/>
          <p:cNvSpPr/>
          <p:nvPr/>
        </p:nvSpPr>
        <p:spPr>
          <a:xfrm rot="10800000">
            <a:off x="2339801" y="3335864"/>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43" name="Google Shape;443;p21"/>
          <p:cNvSpPr/>
          <p:nvPr/>
        </p:nvSpPr>
        <p:spPr>
          <a:xfrm>
            <a:off x="4718351" y="1336181"/>
            <a:ext cx="3888000" cy="1548000"/>
          </a:xfrm>
          <a:prstGeom prst="roundRect">
            <a:avLst>
              <a:gd name="adj" fmla="val 2373"/>
            </a:avLst>
          </a:prstGeom>
          <a:solidFill>
            <a:schemeClr val="lt1"/>
          </a:solidFill>
          <a:ln w="12700" cap="flat" cmpd="sng">
            <a:solidFill>
              <a:schemeClr val="dk1"/>
            </a:solidFill>
            <a:prstDash val="solid"/>
            <a:round/>
            <a:headEnd type="none" w="sm" len="sm"/>
            <a:tailEnd type="none" w="sm" len="sm"/>
          </a:ln>
        </p:spPr>
        <p:txBody>
          <a:bodyPr spcFirstLastPara="1" wrap="square" lIns="108000" tIns="360000" rIns="108000" bIns="144000" anchor="t" anchorCtr="0">
            <a:noAutofit/>
          </a:bodyPr>
          <a:lstStyle/>
          <a:p>
            <a:pPr marL="144000" marR="0" lvl="2"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提案資料の作成に</a:t>
            </a:r>
            <a:r>
              <a:rPr lang="en-US" altLang="ja-JP" sz="900" b="0" i="0" u="none" strike="noStrike" cap="none" dirty="0">
                <a:solidFill>
                  <a:schemeClr val="dk1"/>
                </a:solidFill>
                <a:latin typeface="+mn-ea"/>
                <a:ea typeface="+mn-ea"/>
                <a:cs typeface="Arial"/>
                <a:sym typeface="Arial"/>
              </a:rPr>
              <a:t>1</a:t>
            </a:r>
            <a:r>
              <a:rPr lang="ja-JP" altLang="en-US" sz="900" b="0" i="0" u="none" strike="noStrike" cap="none">
                <a:solidFill>
                  <a:schemeClr val="dk1"/>
                </a:solidFill>
                <a:latin typeface="+mn-ea"/>
                <a:ea typeface="+mn-ea"/>
                <a:cs typeface="Arial"/>
                <a:sym typeface="Arial"/>
              </a:rPr>
              <a:t>社あたり</a:t>
            </a:r>
            <a:r>
              <a:rPr lang="en-US" altLang="ja-JP" sz="900" b="0" i="0" u="none" strike="noStrike" cap="none" dirty="0">
                <a:solidFill>
                  <a:schemeClr val="dk1"/>
                </a:solidFill>
                <a:latin typeface="+mn-ea"/>
                <a:ea typeface="+mn-ea"/>
                <a:cs typeface="Arial"/>
                <a:sym typeface="Arial"/>
              </a:rPr>
              <a:t>2</a:t>
            </a:r>
            <a:r>
              <a:rPr lang="ja-JP" altLang="en-US" sz="900" b="0" i="0" u="none" strike="noStrike" cap="none">
                <a:solidFill>
                  <a:schemeClr val="dk1"/>
                </a:solidFill>
                <a:latin typeface="+mn-ea"/>
                <a:ea typeface="+mn-ea"/>
                <a:cs typeface="Arial"/>
                <a:sym typeface="Arial"/>
              </a:rPr>
              <a:t>時間かかっていた</a:t>
            </a:r>
            <a:endParaRPr lang="en-US" altLang="ja-JP" sz="900" b="0" i="0" u="none" strike="noStrike" cap="none" dirty="0">
              <a:solidFill>
                <a:schemeClr val="dk1"/>
              </a:solidFill>
              <a:latin typeface="+mn-ea"/>
              <a:ea typeface="+mn-ea"/>
              <a:cs typeface="Arial"/>
              <a:sym typeface="Arial"/>
            </a:endParaRPr>
          </a:p>
          <a:p>
            <a:pPr marL="144000" marR="0" lvl="2"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膨大な顧客情報を読み込み、提案ストーリーを考えるのに時間が</a:t>
            </a:r>
            <a:br>
              <a:rPr lang="en-US" altLang="ja-JP" sz="900" b="0" i="0" u="none" strike="noStrike" cap="none" dirty="0">
                <a:solidFill>
                  <a:schemeClr val="dk1"/>
                </a:solidFill>
                <a:latin typeface="+mn-ea"/>
                <a:ea typeface="+mn-ea"/>
                <a:cs typeface="Arial"/>
                <a:sym typeface="Arial"/>
              </a:rPr>
            </a:br>
            <a:r>
              <a:rPr lang="ja-JP" altLang="en-US" sz="900" b="0" i="0" u="none" strike="noStrike" cap="none">
                <a:solidFill>
                  <a:schemeClr val="dk1"/>
                </a:solidFill>
                <a:latin typeface="+mn-ea"/>
                <a:ea typeface="+mn-ea"/>
                <a:cs typeface="Arial"/>
                <a:sym typeface="Arial"/>
              </a:rPr>
              <a:t>かかっていた</a:t>
            </a:r>
          </a:p>
        </p:txBody>
      </p:sp>
      <p:sp>
        <p:nvSpPr>
          <p:cNvPr id="444" name="Google Shape;444;p21"/>
          <p:cNvSpPr/>
          <p:nvPr/>
        </p:nvSpPr>
        <p:spPr>
          <a:xfrm>
            <a:off x="4718351" y="1336182"/>
            <a:ext cx="3888000" cy="288000"/>
          </a:xfrm>
          <a:prstGeom prst="round2SameRect">
            <a:avLst>
              <a:gd name="adj1" fmla="val 1918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導入前の課題</a:t>
            </a:r>
            <a:endParaRPr>
              <a:latin typeface="+mn-ea"/>
              <a:ea typeface="+mn-ea"/>
            </a:endParaRPr>
          </a:p>
        </p:txBody>
      </p:sp>
      <p:pic>
        <p:nvPicPr>
          <p:cNvPr id="445" name="Google Shape;445;p21" descr="ブログ 枠線"/>
          <p:cNvPicPr preferRelativeResize="0"/>
          <p:nvPr/>
        </p:nvPicPr>
        <p:blipFill rotWithShape="1">
          <a:blip r:embed="rId3">
            <a:alphaModFix/>
          </a:blip>
          <a:srcRect/>
          <a:stretch/>
        </p:blipFill>
        <p:spPr>
          <a:xfrm>
            <a:off x="555161" y="1598382"/>
            <a:ext cx="468000" cy="468000"/>
          </a:xfrm>
          <a:prstGeom prst="rect">
            <a:avLst/>
          </a:prstGeom>
          <a:noFill/>
          <a:ln>
            <a:noFill/>
          </a:ln>
        </p:spPr>
      </p:pic>
      <p:sp>
        <p:nvSpPr>
          <p:cNvPr id="446" name="Google Shape;446;p21"/>
          <p:cNvSpPr/>
          <p:nvPr/>
        </p:nvSpPr>
        <p:spPr>
          <a:xfrm>
            <a:off x="661457" y="2970513"/>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1</a:t>
            </a:r>
            <a:endParaRPr sz="800" b="0" i="0" u="none" strike="noStrike" cap="none">
              <a:solidFill>
                <a:schemeClr val="lt1"/>
              </a:solidFill>
              <a:latin typeface="+mn-ea"/>
              <a:ea typeface="+mn-ea"/>
              <a:cs typeface="Arial"/>
              <a:sym typeface="Arial"/>
            </a:endParaRPr>
          </a:p>
        </p:txBody>
      </p:sp>
      <p:sp>
        <p:nvSpPr>
          <p:cNvPr id="447" name="Google Shape;447;p21"/>
          <p:cNvSpPr/>
          <p:nvPr/>
        </p:nvSpPr>
        <p:spPr>
          <a:xfrm>
            <a:off x="661457" y="3566452"/>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2</a:t>
            </a:r>
            <a:endParaRPr sz="800" b="0" i="0" u="none" strike="noStrike" cap="none">
              <a:solidFill>
                <a:schemeClr val="lt1"/>
              </a:solidFill>
              <a:latin typeface="+mn-ea"/>
              <a:ea typeface="+mn-ea"/>
              <a:cs typeface="Arial"/>
              <a:sym typeface="Arial"/>
            </a:endParaRPr>
          </a:p>
        </p:txBody>
      </p:sp>
      <p:sp>
        <p:nvSpPr>
          <p:cNvPr id="448" name="Google Shape;448;p21"/>
          <p:cNvSpPr/>
          <p:nvPr/>
        </p:nvSpPr>
        <p:spPr>
          <a:xfrm>
            <a:off x="661457" y="4160200"/>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3</a:t>
            </a:r>
            <a:endParaRPr sz="800" b="0" i="0" u="none" strike="noStrike" cap="none">
              <a:solidFill>
                <a:schemeClr val="lt1"/>
              </a:solidFill>
              <a:latin typeface="+mn-ea"/>
              <a:ea typeface="+mn-ea"/>
              <a:cs typeface="Arial"/>
              <a:sym typeface="Arial"/>
            </a:endParaRPr>
          </a:p>
        </p:txBody>
      </p:sp>
      <p:sp>
        <p:nvSpPr>
          <p:cNvPr id="2" name="Google Shape;375;p19">
            <a:extLst>
              <a:ext uri="{FF2B5EF4-FFF2-40B4-BE49-F238E27FC236}">
                <a16:creationId xmlns:a16="http://schemas.microsoft.com/office/drawing/2014/main" id="{D96C1C45-593B-D9DA-F248-C5638108CEFC}"/>
              </a:ext>
            </a:extLst>
          </p:cNvPr>
          <p:cNvSpPr/>
          <p:nvPr/>
        </p:nvSpPr>
        <p:spPr>
          <a:xfrm>
            <a:off x="6516200"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カスタマーサクセス</a:t>
            </a:r>
            <a:endParaRPr sz="800" b="0" i="0" u="none" strike="noStrike" cap="none" dirty="0">
              <a:solidFill>
                <a:schemeClr val="lt1"/>
              </a:solidFill>
              <a:latin typeface="+mn-ea"/>
              <a:ea typeface="+mn-ea"/>
              <a:cs typeface="Arial"/>
              <a:sym typeface="Arial"/>
            </a:endParaRPr>
          </a:p>
        </p:txBody>
      </p:sp>
      <p:sp>
        <p:nvSpPr>
          <p:cNvPr id="3" name="Google Shape;376;p19">
            <a:extLst>
              <a:ext uri="{FF2B5EF4-FFF2-40B4-BE49-F238E27FC236}">
                <a16:creationId xmlns:a16="http://schemas.microsoft.com/office/drawing/2014/main" id="{D9C0E739-2116-CFAA-AF4A-F0BEDB5C30DA}"/>
              </a:ext>
            </a:extLst>
          </p:cNvPr>
          <p:cNvSpPr/>
          <p:nvPr/>
        </p:nvSpPr>
        <p:spPr>
          <a:xfrm>
            <a:off x="4486619" y="846106"/>
            <a:ext cx="2196000" cy="252000"/>
          </a:xfrm>
          <a:prstGeom prst="homePlate">
            <a:avLst>
              <a:gd name="adj" fmla="val 38470"/>
            </a:avLst>
          </a:prstGeom>
          <a:solidFill>
            <a:schemeClr val="tx1"/>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フィールドセールスエンプラ</a:t>
            </a:r>
            <a:endParaRPr sz="800" b="0" i="0" u="none" strike="noStrike" cap="none" dirty="0">
              <a:solidFill>
                <a:schemeClr val="lt1"/>
              </a:solidFill>
              <a:latin typeface="+mn-ea"/>
              <a:ea typeface="+mn-ea"/>
              <a:cs typeface="Arial"/>
              <a:sym typeface="Arial"/>
            </a:endParaRPr>
          </a:p>
        </p:txBody>
      </p:sp>
      <p:sp>
        <p:nvSpPr>
          <p:cNvPr id="4" name="Google Shape;377;p19">
            <a:extLst>
              <a:ext uri="{FF2B5EF4-FFF2-40B4-BE49-F238E27FC236}">
                <a16:creationId xmlns:a16="http://schemas.microsoft.com/office/drawing/2014/main" id="{A0F823AD-3CCF-374C-2723-9FF39A169FE0}"/>
              </a:ext>
            </a:extLst>
          </p:cNvPr>
          <p:cNvSpPr/>
          <p:nvPr/>
        </p:nvSpPr>
        <p:spPr>
          <a:xfrm>
            <a:off x="2457038"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フィールドセールスSMB</a:t>
            </a:r>
            <a:endParaRPr sz="800" b="0" i="0" u="none" strike="noStrike" cap="none" dirty="0">
              <a:solidFill>
                <a:schemeClr val="lt1"/>
              </a:solidFill>
              <a:latin typeface="+mn-ea"/>
              <a:ea typeface="+mn-ea"/>
              <a:cs typeface="Arial"/>
              <a:sym typeface="Arial"/>
            </a:endParaRPr>
          </a:p>
        </p:txBody>
      </p:sp>
      <p:sp>
        <p:nvSpPr>
          <p:cNvPr id="5" name="Google Shape;378;p19">
            <a:extLst>
              <a:ext uri="{FF2B5EF4-FFF2-40B4-BE49-F238E27FC236}">
                <a16:creationId xmlns:a16="http://schemas.microsoft.com/office/drawing/2014/main" id="{94F3DAD4-45A6-B287-CC5F-ED58BBBA774B}"/>
              </a:ext>
            </a:extLst>
          </p:cNvPr>
          <p:cNvSpPr/>
          <p:nvPr/>
        </p:nvSpPr>
        <p:spPr>
          <a:xfrm>
            <a:off x="427457"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10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インサイドセールス</a:t>
            </a:r>
            <a:endParaRPr sz="300" b="0" i="0" u="none" strike="noStrike" cap="none" dirty="0">
              <a:solidFill>
                <a:schemeClr val="lt1"/>
              </a:solidFill>
              <a:latin typeface="+mn-ea"/>
              <a:ea typeface="+mn-ea"/>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22"/>
          <p:cNvSpPr/>
          <p:nvPr/>
        </p:nvSpPr>
        <p:spPr>
          <a:xfrm>
            <a:off x="431800" y="2543988"/>
            <a:ext cx="3960000" cy="2052000"/>
          </a:xfrm>
          <a:prstGeom prst="roundRect">
            <a:avLst>
              <a:gd name="adj" fmla="val 2617"/>
            </a:avLst>
          </a:prstGeom>
          <a:solidFill>
            <a:schemeClr val="lt2"/>
          </a:solidFill>
          <a:ln>
            <a:noFill/>
          </a:ln>
        </p:spPr>
        <p:txBody>
          <a:bodyPr spcFirstLastPara="1" wrap="square" lIns="36000" tIns="108000" rIns="36000" bIns="108000" anchor="t" anchorCtr="0">
            <a:noAutofit/>
          </a:bodyPr>
          <a:lstStyle/>
          <a:p>
            <a:pPr marL="0" marR="0" lvl="0" indent="0" algn="ctr" rtl="0">
              <a:lnSpc>
                <a:spcPct val="100000"/>
              </a:lnSpc>
              <a:spcBef>
                <a:spcPts val="0"/>
              </a:spcBef>
              <a:spcAft>
                <a:spcPts val="0"/>
              </a:spcAft>
              <a:buNone/>
            </a:pPr>
            <a:r>
              <a:rPr lang="ja-JP" altLang="en-US" sz="900" b="0" i="0" u="none" strike="noStrike" cap="none">
                <a:solidFill>
                  <a:schemeClr val="dk1"/>
                </a:solidFill>
                <a:latin typeface="+mn-ea"/>
                <a:ea typeface="+mn-ea"/>
                <a:cs typeface="Arial"/>
                <a:sym typeface="Arial"/>
              </a:rPr>
              <a:t>〇〇〇活用ステップ（〇〇〇〇〇〇機能）</a:t>
            </a:r>
          </a:p>
        </p:txBody>
      </p:sp>
      <p:sp>
        <p:nvSpPr>
          <p:cNvPr id="455" name="Google Shape;455;p22"/>
          <p:cNvSpPr txBox="1">
            <a:spLocks noGrp="1"/>
          </p:cNvSpPr>
          <p:nvPr>
            <p:ph type="sldNum" idx="12"/>
          </p:nvPr>
        </p:nvSpPr>
        <p:spPr>
          <a:xfrm>
            <a:off x="8650705" y="4907553"/>
            <a:ext cx="360000" cy="180000"/>
          </a:xfrm>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26</a:t>
            </a:fld>
            <a:endParaRPr/>
          </a:p>
        </p:txBody>
      </p:sp>
      <p:sp>
        <p:nvSpPr>
          <p:cNvPr id="456" name="Google Shape;456;p22"/>
          <p:cNvSpPr txBox="1">
            <a:spLocks noGrp="1"/>
          </p:cNvSpPr>
          <p:nvPr>
            <p:ph type="title"/>
          </p:nvPr>
        </p:nvSpPr>
        <p:spPr>
          <a:xfrm>
            <a:off x="432000" y="159731"/>
            <a:ext cx="8280000" cy="360000"/>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None/>
            </a:pPr>
            <a:r>
              <a:rPr lang="ja-JP"/>
              <a:t>4. カスタマーサクセス - 顧客・業界理解</a:t>
            </a:r>
            <a:endParaRPr/>
          </a:p>
        </p:txBody>
      </p:sp>
      <p:sp>
        <p:nvSpPr>
          <p:cNvPr id="461" name="Google Shape;461;p22"/>
          <p:cNvSpPr/>
          <p:nvPr/>
        </p:nvSpPr>
        <p:spPr>
          <a:xfrm>
            <a:off x="4718351" y="3049121"/>
            <a:ext cx="3888000" cy="1548000"/>
          </a:xfrm>
          <a:prstGeom prst="roundRect">
            <a:avLst>
              <a:gd name="adj" fmla="val 2373"/>
            </a:avLst>
          </a:prstGeom>
          <a:solidFill>
            <a:schemeClr val="lt1"/>
          </a:solidFill>
          <a:ln w="12700" cap="flat" cmpd="sng">
            <a:solidFill>
              <a:schemeClr val="accent6"/>
            </a:solidFill>
            <a:prstDash val="solid"/>
            <a:round/>
            <a:headEnd type="none" w="sm" len="sm"/>
            <a:tailEnd type="none" w="sm" len="sm"/>
          </a:ln>
        </p:spPr>
        <p:txBody>
          <a:bodyPr spcFirstLastPara="1" wrap="square" lIns="108000" tIns="360000" rIns="108000" bIns="144000" anchor="t" anchorCtr="0">
            <a:noAutofit/>
          </a:bodyPr>
          <a:lstStyle/>
          <a:p>
            <a:pPr marL="144000" marR="0" lvl="0"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過去の商談記録に加え、最新の業界・顧客情報をもとに、安心して顧客対応ができる</a:t>
            </a:r>
          </a:p>
        </p:txBody>
      </p:sp>
      <p:sp>
        <p:nvSpPr>
          <p:cNvPr id="462" name="Google Shape;462;p22"/>
          <p:cNvSpPr/>
          <p:nvPr/>
        </p:nvSpPr>
        <p:spPr>
          <a:xfrm>
            <a:off x="4718351" y="3049122"/>
            <a:ext cx="3888000" cy="288000"/>
          </a:xfrm>
          <a:prstGeom prst="round2SameRect">
            <a:avLst>
              <a:gd name="adj1" fmla="val 19187"/>
              <a:gd name="adj2" fmla="val 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導入後の効果</a:t>
            </a:r>
            <a:endParaRPr>
              <a:latin typeface="+mn-ea"/>
              <a:ea typeface="+mn-ea"/>
            </a:endParaRPr>
          </a:p>
        </p:txBody>
      </p:sp>
      <p:sp>
        <p:nvSpPr>
          <p:cNvPr id="463" name="Google Shape;463;p22"/>
          <p:cNvSpPr txBox="1"/>
          <p:nvPr/>
        </p:nvSpPr>
        <p:spPr>
          <a:xfrm>
            <a:off x="1223799" y="1335285"/>
            <a:ext cx="3168000" cy="100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200"/>
              </a:spcBef>
              <a:spcAft>
                <a:spcPts val="200"/>
              </a:spcAft>
              <a:buNone/>
            </a:pPr>
            <a:r>
              <a:rPr lang="ja-JP" altLang="en-US" sz="1400" b="0" i="0" u="none" strike="noStrike" cap="none">
                <a:solidFill>
                  <a:schemeClr val="dk1"/>
                </a:solidFill>
                <a:latin typeface="+mn-ea"/>
                <a:ea typeface="+mn-ea"/>
                <a:cs typeface="Arial"/>
                <a:sym typeface="Arial"/>
              </a:rPr>
              <a:t>アップセル・クロスセルの際に、</a:t>
            </a:r>
          </a:p>
          <a:p>
            <a:pPr marL="0" marR="0" lvl="0" indent="0" algn="l" rtl="0">
              <a:lnSpc>
                <a:spcPct val="100000"/>
              </a:lnSpc>
              <a:spcBef>
                <a:spcPts val="200"/>
              </a:spcBef>
              <a:spcAft>
                <a:spcPts val="200"/>
              </a:spcAft>
              <a:buNone/>
            </a:pPr>
            <a:r>
              <a:rPr lang="ja-JP" altLang="en-US" sz="1400" b="0" i="0" u="none" strike="noStrike" cap="none">
                <a:solidFill>
                  <a:schemeClr val="dk1"/>
                </a:solidFill>
                <a:latin typeface="+mn-ea"/>
                <a:ea typeface="+mn-ea"/>
                <a:cs typeface="Arial"/>
                <a:sym typeface="Arial"/>
              </a:rPr>
              <a:t>業界や顧客の最新情報を</a:t>
            </a:r>
            <a:endParaRPr lang="en-US" altLang="ja-JP" sz="1400" b="0" i="0" u="none" strike="noStrike" cap="none" dirty="0">
              <a:solidFill>
                <a:schemeClr val="dk1"/>
              </a:solidFill>
              <a:latin typeface="+mn-ea"/>
              <a:ea typeface="+mn-ea"/>
              <a:cs typeface="Arial"/>
              <a:sym typeface="Arial"/>
            </a:endParaRPr>
          </a:p>
          <a:p>
            <a:pPr marL="0" marR="0" lvl="0" indent="0" algn="l" rtl="0">
              <a:lnSpc>
                <a:spcPct val="100000"/>
              </a:lnSpc>
              <a:spcBef>
                <a:spcPts val="200"/>
              </a:spcBef>
              <a:spcAft>
                <a:spcPts val="200"/>
              </a:spcAft>
              <a:buNone/>
            </a:pPr>
            <a:r>
              <a:rPr lang="ja-JP" altLang="en-US" sz="1400" b="0" i="0" u="none" strike="noStrike" cap="none">
                <a:solidFill>
                  <a:schemeClr val="dk1"/>
                </a:solidFill>
                <a:latin typeface="+mn-ea"/>
                <a:ea typeface="+mn-ea"/>
                <a:cs typeface="Arial"/>
                <a:sym typeface="Arial"/>
              </a:rPr>
              <a:t>キャッチアップ</a:t>
            </a:r>
          </a:p>
        </p:txBody>
      </p:sp>
      <p:sp>
        <p:nvSpPr>
          <p:cNvPr id="464" name="Google Shape;464;p22"/>
          <p:cNvSpPr/>
          <p:nvPr/>
        </p:nvSpPr>
        <p:spPr>
          <a:xfrm>
            <a:off x="427457" y="1497285"/>
            <a:ext cx="684000" cy="68400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465" name="Google Shape;465;p22"/>
          <p:cNvSpPr/>
          <p:nvPr/>
        </p:nvSpPr>
        <p:spPr>
          <a:xfrm>
            <a:off x="557800" y="406405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顧客対応の際に、読み込んだ情報を適宜会話に織り込み、顧客から「理解してくれている担当者だ」と信頼を得る</a:t>
            </a:r>
          </a:p>
        </p:txBody>
      </p:sp>
      <p:sp>
        <p:nvSpPr>
          <p:cNvPr id="466" name="Google Shape;466;p22"/>
          <p:cNvSpPr/>
          <p:nvPr/>
        </p:nvSpPr>
        <p:spPr>
          <a:xfrm rot="10800000">
            <a:off x="2339801" y="3933739"/>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67" name="Google Shape;467;p22"/>
          <p:cNvSpPr/>
          <p:nvPr/>
        </p:nvSpPr>
        <p:spPr>
          <a:xfrm>
            <a:off x="557800" y="3470527"/>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作成された分析レポートを、業界と顧客の理解のために読み込む</a:t>
            </a:r>
            <a:endParaRPr dirty="0">
              <a:latin typeface="+mn-ea"/>
              <a:ea typeface="+mn-ea"/>
            </a:endParaRPr>
          </a:p>
        </p:txBody>
      </p:sp>
      <p:sp>
        <p:nvSpPr>
          <p:cNvPr id="468" name="Google Shape;468;p22"/>
          <p:cNvSpPr/>
          <p:nvPr/>
        </p:nvSpPr>
        <p:spPr>
          <a:xfrm>
            <a:off x="557800" y="2877002"/>
            <a:ext cx="3708000" cy="396000"/>
          </a:xfrm>
          <a:prstGeom prst="roundRect">
            <a:avLst>
              <a:gd name="adj" fmla="val 8132"/>
            </a:avLst>
          </a:prstGeom>
          <a:solidFill>
            <a:schemeClr val="lt1"/>
          </a:solidFill>
          <a:ln>
            <a:noFill/>
          </a:ln>
        </p:spPr>
        <p:txBody>
          <a:bodyPr spcFirstLastPara="1" wrap="square" lIns="396000" tIns="36000" rIns="108000" bIns="36000" anchor="ctr" anchorCtr="0">
            <a:noAutofit/>
          </a:bodyPr>
          <a:lstStyle/>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顧客対応の前に、〇〇〇を使って、</a:t>
            </a:r>
            <a:endParaRPr lang="en-US" altLang="ja-JP" sz="800" b="0" i="0" u="none" strike="noStrike" cap="none" dirty="0">
              <a:solidFill>
                <a:schemeClr val="dk1"/>
              </a:solidFill>
              <a:latin typeface="+mn-ea"/>
              <a:ea typeface="+mn-ea"/>
              <a:cs typeface="Arial"/>
              <a:sym typeface="Arial"/>
            </a:endParaRPr>
          </a:p>
          <a:p>
            <a:pPr marL="0" marR="0" lvl="0" indent="0" algn="l" rtl="0">
              <a:lnSpc>
                <a:spcPct val="100000"/>
              </a:lnSpc>
              <a:spcBef>
                <a:spcPts val="0"/>
              </a:spcBef>
              <a:spcAft>
                <a:spcPts val="0"/>
              </a:spcAft>
              <a:buNone/>
            </a:pPr>
            <a:r>
              <a:rPr lang="ja-JP" altLang="en-US" sz="800" b="0" i="0" u="none" strike="noStrike" cap="none">
                <a:solidFill>
                  <a:schemeClr val="dk1"/>
                </a:solidFill>
                <a:latin typeface="+mn-ea"/>
                <a:ea typeface="+mn-ea"/>
                <a:cs typeface="Arial"/>
                <a:sym typeface="Arial"/>
              </a:rPr>
              <a:t>顧客動向と業界動向の分析レポートを作成</a:t>
            </a:r>
            <a:endParaRPr dirty="0">
              <a:latin typeface="+mn-ea"/>
              <a:ea typeface="+mn-ea"/>
            </a:endParaRPr>
          </a:p>
        </p:txBody>
      </p:sp>
      <p:sp>
        <p:nvSpPr>
          <p:cNvPr id="469" name="Google Shape;469;p22"/>
          <p:cNvSpPr/>
          <p:nvPr/>
        </p:nvSpPr>
        <p:spPr>
          <a:xfrm rot="10800000">
            <a:off x="2339801" y="3335864"/>
            <a:ext cx="144000" cy="72000"/>
          </a:xfrm>
          <a:prstGeom prst="triangle">
            <a:avLst>
              <a:gd name="adj" fmla="val 50000"/>
            </a:avLst>
          </a:prstGeom>
          <a:solidFill>
            <a:schemeClr val="dk1"/>
          </a:solidFill>
          <a:ln>
            <a:noFill/>
          </a:ln>
        </p:spPr>
        <p:txBody>
          <a:bodyPr spcFirstLastPara="1" wrap="square" lIns="396000" tIns="45700" rIns="91425" bIns="45700" anchor="ctr"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mn-ea"/>
              <a:ea typeface="+mn-ea"/>
              <a:cs typeface="Arial"/>
              <a:sym typeface="Arial"/>
            </a:endParaRPr>
          </a:p>
        </p:txBody>
      </p:sp>
      <p:sp>
        <p:nvSpPr>
          <p:cNvPr id="470" name="Google Shape;470;p22"/>
          <p:cNvSpPr/>
          <p:nvPr/>
        </p:nvSpPr>
        <p:spPr>
          <a:xfrm>
            <a:off x="4718351" y="1336181"/>
            <a:ext cx="3888000" cy="1548000"/>
          </a:xfrm>
          <a:prstGeom prst="roundRect">
            <a:avLst>
              <a:gd name="adj" fmla="val 2373"/>
            </a:avLst>
          </a:prstGeom>
          <a:solidFill>
            <a:schemeClr val="lt1"/>
          </a:solidFill>
          <a:ln w="12700" cap="flat" cmpd="sng">
            <a:solidFill>
              <a:schemeClr val="dk1"/>
            </a:solidFill>
            <a:prstDash val="solid"/>
            <a:round/>
            <a:headEnd type="none" w="sm" len="sm"/>
            <a:tailEnd type="none" w="sm" len="sm"/>
          </a:ln>
        </p:spPr>
        <p:txBody>
          <a:bodyPr spcFirstLastPara="1" wrap="square" lIns="108000" tIns="360000" rIns="108000" bIns="144000" anchor="t" anchorCtr="0">
            <a:noAutofit/>
          </a:bodyPr>
          <a:lstStyle/>
          <a:p>
            <a:pPr marL="144000" marR="0" lvl="2" indent="-144000" algn="l" rtl="0">
              <a:lnSpc>
                <a:spcPct val="150000"/>
              </a:lnSpc>
              <a:spcBef>
                <a:spcPts val="0"/>
              </a:spcBef>
              <a:spcAft>
                <a:spcPts val="0"/>
              </a:spcAft>
              <a:buClr>
                <a:srgbClr val="000000"/>
              </a:buClr>
              <a:buSzPts val="900"/>
              <a:buFont typeface="Arial"/>
              <a:buChar char="•"/>
            </a:pPr>
            <a:r>
              <a:rPr lang="ja-JP" altLang="en-US" sz="900" b="0" i="0" u="none" strike="noStrike" cap="none">
                <a:solidFill>
                  <a:schemeClr val="dk1"/>
                </a:solidFill>
                <a:latin typeface="+mn-ea"/>
                <a:ea typeface="+mn-ea"/>
                <a:cs typeface="Arial"/>
                <a:sym typeface="Arial"/>
              </a:rPr>
              <a:t>過去の商談記録しか頼りになる情報がなく、業界や顧客の理解を</a:t>
            </a:r>
            <a:br>
              <a:rPr lang="en-US" altLang="ja-JP" sz="900" b="0" i="0" u="none" strike="noStrike" cap="none" dirty="0">
                <a:solidFill>
                  <a:schemeClr val="dk1"/>
                </a:solidFill>
                <a:latin typeface="+mn-ea"/>
                <a:ea typeface="+mn-ea"/>
                <a:cs typeface="Arial"/>
                <a:sym typeface="Arial"/>
              </a:rPr>
            </a:br>
            <a:r>
              <a:rPr lang="ja-JP" altLang="en-US" sz="900" b="0" i="0" u="none" strike="noStrike" cap="none">
                <a:solidFill>
                  <a:schemeClr val="dk1"/>
                </a:solidFill>
                <a:latin typeface="+mn-ea"/>
                <a:ea typeface="+mn-ea"/>
                <a:cs typeface="Arial"/>
                <a:sym typeface="Arial"/>
              </a:rPr>
              <a:t>深める時間がとれない</a:t>
            </a:r>
          </a:p>
        </p:txBody>
      </p:sp>
      <p:sp>
        <p:nvSpPr>
          <p:cNvPr id="471" name="Google Shape;471;p22"/>
          <p:cNvSpPr/>
          <p:nvPr/>
        </p:nvSpPr>
        <p:spPr>
          <a:xfrm>
            <a:off x="4718351" y="1336182"/>
            <a:ext cx="3888000" cy="288000"/>
          </a:xfrm>
          <a:prstGeom prst="round2SameRect">
            <a:avLst>
              <a:gd name="adj1" fmla="val 19187"/>
              <a:gd name="adj2" fmla="val 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導入前の課題</a:t>
            </a:r>
            <a:endParaRPr>
              <a:latin typeface="+mn-ea"/>
              <a:ea typeface="+mn-ea"/>
            </a:endParaRPr>
          </a:p>
        </p:txBody>
      </p:sp>
      <p:pic>
        <p:nvPicPr>
          <p:cNvPr id="472" name="Google Shape;472;p22" descr="対象の人々 枠線"/>
          <p:cNvPicPr preferRelativeResize="0"/>
          <p:nvPr/>
        </p:nvPicPr>
        <p:blipFill rotWithShape="1">
          <a:blip r:embed="rId3">
            <a:alphaModFix/>
          </a:blip>
          <a:srcRect/>
          <a:stretch/>
        </p:blipFill>
        <p:spPr>
          <a:xfrm>
            <a:off x="513124" y="1587285"/>
            <a:ext cx="504000" cy="504000"/>
          </a:xfrm>
          <a:prstGeom prst="rect">
            <a:avLst/>
          </a:prstGeom>
          <a:noFill/>
          <a:ln>
            <a:noFill/>
          </a:ln>
        </p:spPr>
      </p:pic>
      <p:sp>
        <p:nvSpPr>
          <p:cNvPr id="473" name="Google Shape;473;p22"/>
          <p:cNvSpPr/>
          <p:nvPr/>
        </p:nvSpPr>
        <p:spPr>
          <a:xfrm>
            <a:off x="661457" y="2970513"/>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1</a:t>
            </a:r>
            <a:endParaRPr sz="800" b="0" i="0" u="none" strike="noStrike" cap="none">
              <a:solidFill>
                <a:schemeClr val="lt1"/>
              </a:solidFill>
              <a:latin typeface="+mn-ea"/>
              <a:ea typeface="+mn-ea"/>
              <a:cs typeface="Arial"/>
              <a:sym typeface="Arial"/>
            </a:endParaRPr>
          </a:p>
        </p:txBody>
      </p:sp>
      <p:sp>
        <p:nvSpPr>
          <p:cNvPr id="474" name="Google Shape;474;p22"/>
          <p:cNvSpPr/>
          <p:nvPr/>
        </p:nvSpPr>
        <p:spPr>
          <a:xfrm>
            <a:off x="661457" y="3566452"/>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2</a:t>
            </a:r>
            <a:endParaRPr sz="800" b="0" i="0" u="none" strike="noStrike" cap="none">
              <a:solidFill>
                <a:schemeClr val="lt1"/>
              </a:solidFill>
              <a:latin typeface="+mn-ea"/>
              <a:ea typeface="+mn-ea"/>
              <a:cs typeface="Arial"/>
              <a:sym typeface="Arial"/>
            </a:endParaRPr>
          </a:p>
        </p:txBody>
      </p:sp>
      <p:sp>
        <p:nvSpPr>
          <p:cNvPr id="475" name="Google Shape;475;p22"/>
          <p:cNvSpPr/>
          <p:nvPr/>
        </p:nvSpPr>
        <p:spPr>
          <a:xfrm>
            <a:off x="661457" y="4160200"/>
            <a:ext cx="216000" cy="216000"/>
          </a:xfrm>
          <a:prstGeom prst="ellipse">
            <a:avLst/>
          </a:prstGeom>
          <a:solidFill>
            <a:schemeClr val="dk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3</a:t>
            </a:r>
            <a:endParaRPr sz="800" b="0" i="0" u="none" strike="noStrike" cap="none">
              <a:solidFill>
                <a:schemeClr val="lt1"/>
              </a:solidFill>
              <a:latin typeface="+mn-ea"/>
              <a:ea typeface="+mn-ea"/>
              <a:cs typeface="Arial"/>
              <a:sym typeface="Arial"/>
            </a:endParaRPr>
          </a:p>
        </p:txBody>
      </p:sp>
      <p:sp>
        <p:nvSpPr>
          <p:cNvPr id="2" name="Google Shape;375;p19">
            <a:extLst>
              <a:ext uri="{FF2B5EF4-FFF2-40B4-BE49-F238E27FC236}">
                <a16:creationId xmlns:a16="http://schemas.microsoft.com/office/drawing/2014/main" id="{E5C4CD91-32EB-890D-47A2-D09B3116964F}"/>
              </a:ext>
            </a:extLst>
          </p:cNvPr>
          <p:cNvSpPr/>
          <p:nvPr/>
        </p:nvSpPr>
        <p:spPr>
          <a:xfrm>
            <a:off x="6516200" y="846106"/>
            <a:ext cx="2196000" cy="252000"/>
          </a:xfrm>
          <a:prstGeom prst="homePlate">
            <a:avLst>
              <a:gd name="adj" fmla="val 38470"/>
            </a:avLst>
          </a:prstGeom>
          <a:solidFill>
            <a:schemeClr val="tx1"/>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カスタマーサクセス</a:t>
            </a:r>
            <a:endParaRPr sz="800" b="0" i="0" u="none" strike="noStrike" cap="none" dirty="0">
              <a:solidFill>
                <a:schemeClr val="lt1"/>
              </a:solidFill>
              <a:latin typeface="+mn-ea"/>
              <a:ea typeface="+mn-ea"/>
              <a:cs typeface="Arial"/>
              <a:sym typeface="Arial"/>
            </a:endParaRPr>
          </a:p>
        </p:txBody>
      </p:sp>
      <p:sp>
        <p:nvSpPr>
          <p:cNvPr id="3" name="Google Shape;376;p19">
            <a:extLst>
              <a:ext uri="{FF2B5EF4-FFF2-40B4-BE49-F238E27FC236}">
                <a16:creationId xmlns:a16="http://schemas.microsoft.com/office/drawing/2014/main" id="{4EBF3C77-E6BF-661D-0A21-7115BD3148ED}"/>
              </a:ext>
            </a:extLst>
          </p:cNvPr>
          <p:cNvSpPr/>
          <p:nvPr/>
        </p:nvSpPr>
        <p:spPr>
          <a:xfrm>
            <a:off x="4486619"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フィールドセールスエンプラ</a:t>
            </a:r>
            <a:endParaRPr sz="800" b="0" i="0" u="none" strike="noStrike" cap="none" dirty="0">
              <a:solidFill>
                <a:schemeClr val="lt1"/>
              </a:solidFill>
              <a:latin typeface="+mn-ea"/>
              <a:ea typeface="+mn-ea"/>
              <a:cs typeface="Arial"/>
              <a:sym typeface="Arial"/>
            </a:endParaRPr>
          </a:p>
        </p:txBody>
      </p:sp>
      <p:sp>
        <p:nvSpPr>
          <p:cNvPr id="4" name="Google Shape;377;p19">
            <a:extLst>
              <a:ext uri="{FF2B5EF4-FFF2-40B4-BE49-F238E27FC236}">
                <a16:creationId xmlns:a16="http://schemas.microsoft.com/office/drawing/2014/main" id="{14AE3772-2B95-0861-BD7A-06C21CEFD9D2}"/>
              </a:ext>
            </a:extLst>
          </p:cNvPr>
          <p:cNvSpPr/>
          <p:nvPr/>
        </p:nvSpPr>
        <p:spPr>
          <a:xfrm>
            <a:off x="2457038"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28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フィールドセールスSMB</a:t>
            </a:r>
            <a:endParaRPr sz="800" b="0" i="0" u="none" strike="noStrike" cap="none" dirty="0">
              <a:solidFill>
                <a:schemeClr val="lt1"/>
              </a:solidFill>
              <a:latin typeface="+mn-ea"/>
              <a:ea typeface="+mn-ea"/>
              <a:cs typeface="Arial"/>
              <a:sym typeface="Arial"/>
            </a:endParaRPr>
          </a:p>
        </p:txBody>
      </p:sp>
      <p:sp>
        <p:nvSpPr>
          <p:cNvPr id="5" name="Google Shape;378;p19">
            <a:extLst>
              <a:ext uri="{FF2B5EF4-FFF2-40B4-BE49-F238E27FC236}">
                <a16:creationId xmlns:a16="http://schemas.microsoft.com/office/drawing/2014/main" id="{389247A8-3933-4232-BDF7-979CE25EA9C4}"/>
              </a:ext>
            </a:extLst>
          </p:cNvPr>
          <p:cNvSpPr/>
          <p:nvPr/>
        </p:nvSpPr>
        <p:spPr>
          <a:xfrm>
            <a:off x="427457" y="846106"/>
            <a:ext cx="2196000" cy="252000"/>
          </a:xfrm>
          <a:prstGeom prst="homePlate">
            <a:avLst>
              <a:gd name="adj" fmla="val 38470"/>
            </a:avLst>
          </a:prstGeom>
          <a:solidFill>
            <a:schemeClr val="accent3">
              <a:lumMod val="90000"/>
            </a:schemeClr>
          </a:solidFill>
          <a:ln w="12700" cap="flat" cmpd="sng">
            <a:solidFill>
              <a:schemeClr val="lt1"/>
            </a:solidFill>
            <a:prstDash val="solid"/>
            <a:miter lim="800000"/>
            <a:headEnd type="none" w="sm" len="sm"/>
            <a:tailEnd type="none" w="sm" len="sm"/>
          </a:ln>
        </p:spPr>
        <p:txBody>
          <a:bodyPr spcFirstLastPara="1" wrap="square" lIns="108000" tIns="36000" rIns="36000" bIns="360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ja-JP" sz="800" b="0" i="0" u="none" strike="noStrike" cap="none">
                <a:solidFill>
                  <a:schemeClr val="lt1"/>
                </a:solidFill>
                <a:latin typeface="+mn-ea"/>
                <a:ea typeface="+mn-ea"/>
                <a:cs typeface="Arial"/>
                <a:sym typeface="Arial"/>
              </a:rPr>
              <a:t>インサイドセールス</a:t>
            </a:r>
            <a:endParaRPr sz="300" b="0" i="0" u="none" strike="noStrike" cap="none" dirty="0">
              <a:solidFill>
                <a:schemeClr val="lt1"/>
              </a:solidFill>
              <a:latin typeface="+mn-ea"/>
              <a:ea typeface="+mn-ea"/>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Google Shape;500;p25"/>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27</a:t>
            </a:fld>
            <a:endParaRPr lang="en-US"/>
          </a:p>
        </p:txBody>
      </p:sp>
      <p:sp>
        <p:nvSpPr>
          <p:cNvPr id="501" name="Google Shape;501;p25"/>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en" altLang="ja-JP"/>
              <a:t>BtoB</a:t>
            </a:r>
            <a:r>
              <a:rPr lang="ja-JP" altLang="en-US"/>
              <a:t>セールス 役割別活用シーン（</a:t>
            </a:r>
            <a:r>
              <a:rPr lang="en" altLang="ja-JP"/>
              <a:t>The Model</a:t>
            </a:r>
            <a:r>
              <a:rPr lang="ja-JP" altLang="en-US"/>
              <a:t>型）</a:t>
            </a:r>
          </a:p>
        </p:txBody>
      </p:sp>
      <p:sp>
        <p:nvSpPr>
          <p:cNvPr id="502" name="Google Shape;502;p25"/>
          <p:cNvSpPr/>
          <p:nvPr/>
        </p:nvSpPr>
        <p:spPr>
          <a:xfrm>
            <a:off x="431800" y="951621"/>
            <a:ext cx="8280000" cy="720000"/>
          </a:xfrm>
          <a:prstGeom prst="roundRect">
            <a:avLst>
              <a:gd name="adj" fmla="val 6943"/>
            </a:avLst>
          </a:prstGeom>
          <a:solidFill>
            <a:schemeClr val="lt1"/>
          </a:solidFill>
          <a:ln w="12700" cap="flat" cmpd="sng">
            <a:solidFill>
              <a:schemeClr val="tx1"/>
            </a:solidFill>
            <a:prstDash val="solid"/>
            <a:round/>
            <a:headEnd type="none" w="sm" len="sm"/>
            <a:tailEnd type="none" w="sm" len="sm"/>
          </a:ln>
        </p:spPr>
        <p:txBody>
          <a:bodyPr spcFirstLastPara="1" wrap="square" lIns="792000" tIns="36000" rIns="36000" bIns="36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マーケティング</a:t>
            </a:r>
            <a:endParaRPr>
              <a:solidFill>
                <a:schemeClr val="tx1"/>
              </a:solidFill>
              <a:latin typeface="+mn-ea"/>
              <a:ea typeface="+mn-ea"/>
            </a:endParaRPr>
          </a:p>
        </p:txBody>
      </p:sp>
      <p:sp>
        <p:nvSpPr>
          <p:cNvPr id="503" name="Google Shape;503;p25"/>
          <p:cNvSpPr txBox="1"/>
          <p:nvPr/>
        </p:nvSpPr>
        <p:spPr>
          <a:xfrm>
            <a:off x="3230410" y="1044206"/>
            <a:ext cx="5400000" cy="540000"/>
          </a:xfrm>
          <a:prstGeom prst="rect">
            <a:avLst/>
          </a:prstGeom>
          <a:noFill/>
          <a:ln>
            <a:noFill/>
          </a:ln>
        </p:spPr>
        <p:txBody>
          <a:bodyPr spcFirstLastPara="1" wrap="square" lIns="36000" tIns="36000" rIns="36000" bIns="36000" anchor="ctr"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ABMやエンタープライズ企業への戦略策定</a:t>
            </a:r>
            <a:endParaRPr>
              <a:solidFill>
                <a:schemeClr val="tx1"/>
              </a:solidFill>
              <a:latin typeface="+mn-ea"/>
              <a:ea typeface="+mn-ea"/>
            </a:endParaRPr>
          </a:p>
          <a:p>
            <a:pPr marL="171450" marR="0" lvl="0" indent="-171450" algn="l" rtl="0">
              <a:lnSpc>
                <a:spcPct val="100000"/>
              </a:lnSpc>
              <a:spcBef>
                <a:spcPts val="60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マーケ施策立案に向けた業界トレンドの調査</a:t>
            </a:r>
            <a:endParaRPr>
              <a:solidFill>
                <a:schemeClr val="tx1"/>
              </a:solidFill>
              <a:latin typeface="+mn-ea"/>
              <a:ea typeface="+mn-ea"/>
            </a:endParaRPr>
          </a:p>
        </p:txBody>
      </p:sp>
      <p:sp>
        <p:nvSpPr>
          <p:cNvPr id="504" name="Google Shape;504;p25"/>
          <p:cNvSpPr/>
          <p:nvPr/>
        </p:nvSpPr>
        <p:spPr>
          <a:xfrm>
            <a:off x="431800" y="1885899"/>
            <a:ext cx="8280000" cy="720000"/>
          </a:xfrm>
          <a:prstGeom prst="roundRect">
            <a:avLst>
              <a:gd name="adj" fmla="val 6943"/>
            </a:avLst>
          </a:prstGeom>
          <a:solidFill>
            <a:schemeClr val="lt1"/>
          </a:solidFill>
          <a:ln w="12700" cap="flat" cmpd="sng">
            <a:solidFill>
              <a:schemeClr val="tx1"/>
            </a:solidFill>
            <a:prstDash val="solid"/>
            <a:round/>
            <a:headEnd type="none" w="sm" len="sm"/>
            <a:tailEnd type="none" w="sm" len="sm"/>
          </a:ln>
        </p:spPr>
        <p:txBody>
          <a:bodyPr spcFirstLastPara="1" wrap="square" lIns="792000" tIns="36000" rIns="36000" bIns="36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インサイドセールス</a:t>
            </a:r>
            <a:endParaRPr dirty="0">
              <a:solidFill>
                <a:schemeClr val="tx1"/>
              </a:solidFill>
              <a:latin typeface="+mn-ea"/>
              <a:ea typeface="+mn-ea"/>
            </a:endParaRPr>
          </a:p>
        </p:txBody>
      </p:sp>
      <p:sp>
        <p:nvSpPr>
          <p:cNvPr id="505" name="Google Shape;505;p25"/>
          <p:cNvSpPr txBox="1"/>
          <p:nvPr/>
        </p:nvSpPr>
        <p:spPr>
          <a:xfrm>
            <a:off x="3230410" y="1968545"/>
            <a:ext cx="5400000" cy="540000"/>
          </a:xfrm>
          <a:prstGeom prst="rect">
            <a:avLst/>
          </a:prstGeom>
          <a:noFill/>
          <a:ln>
            <a:noFill/>
          </a:ln>
        </p:spPr>
        <p:txBody>
          <a:bodyPr spcFirstLastPara="1" wrap="square" lIns="36000" tIns="36000" rIns="36000" bIns="36000" anchor="ctr"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架電やメールアプローチ前の事前調査</a:t>
            </a:r>
            <a:endParaRPr dirty="0">
              <a:solidFill>
                <a:schemeClr val="tx1"/>
              </a:solidFill>
              <a:latin typeface="+mn-ea"/>
              <a:ea typeface="+mn-ea"/>
            </a:endParaRPr>
          </a:p>
          <a:p>
            <a:pPr marL="171450" marR="0" lvl="0" indent="-171450" algn="l" rtl="0">
              <a:lnSpc>
                <a:spcPct val="100000"/>
              </a:lnSpc>
              <a:spcBef>
                <a:spcPts val="600"/>
              </a:spcBef>
              <a:spcAft>
                <a:spcPts val="0"/>
              </a:spcAft>
              <a:buClr>
                <a:schemeClr val="dk1"/>
              </a:buClr>
              <a:buSzPts val="1100"/>
              <a:buFont typeface="Arial"/>
              <a:buChar char="•"/>
            </a:pPr>
            <a:r>
              <a:rPr lang="ja-JP" altLang="en-US" sz="1100" b="0" i="0" u="none" strike="noStrike" cap="none">
                <a:solidFill>
                  <a:schemeClr val="tx1"/>
                </a:solidFill>
                <a:latin typeface="+mn-ea"/>
                <a:ea typeface="+mn-ea"/>
                <a:cs typeface="Arial"/>
                <a:sym typeface="Arial"/>
              </a:rPr>
              <a:t>顧客動向をきっかけにした再アプローチ</a:t>
            </a:r>
          </a:p>
        </p:txBody>
      </p:sp>
      <p:sp>
        <p:nvSpPr>
          <p:cNvPr id="506" name="Google Shape;506;p25"/>
          <p:cNvSpPr/>
          <p:nvPr/>
        </p:nvSpPr>
        <p:spPr>
          <a:xfrm>
            <a:off x="431800" y="2820177"/>
            <a:ext cx="8280000" cy="720000"/>
          </a:xfrm>
          <a:prstGeom prst="roundRect">
            <a:avLst>
              <a:gd name="adj" fmla="val 6943"/>
            </a:avLst>
          </a:prstGeom>
          <a:solidFill>
            <a:schemeClr val="lt1"/>
          </a:solidFill>
          <a:ln w="12700" cap="flat" cmpd="sng">
            <a:solidFill>
              <a:schemeClr val="tx1"/>
            </a:solidFill>
            <a:prstDash val="solid"/>
            <a:round/>
            <a:headEnd type="none" w="sm" len="sm"/>
            <a:tailEnd type="none" w="sm" len="sm"/>
          </a:ln>
        </p:spPr>
        <p:txBody>
          <a:bodyPr spcFirstLastPara="1" wrap="square" lIns="792000" tIns="36000" rIns="36000" bIns="36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フィールドセールス</a:t>
            </a:r>
            <a:endParaRPr>
              <a:solidFill>
                <a:schemeClr val="tx1"/>
              </a:solidFill>
              <a:latin typeface="+mn-ea"/>
              <a:ea typeface="+mn-ea"/>
            </a:endParaRPr>
          </a:p>
        </p:txBody>
      </p:sp>
      <p:sp>
        <p:nvSpPr>
          <p:cNvPr id="507" name="Google Shape;507;p25"/>
          <p:cNvSpPr txBox="1"/>
          <p:nvPr/>
        </p:nvSpPr>
        <p:spPr>
          <a:xfrm>
            <a:off x="3230410" y="2910177"/>
            <a:ext cx="5400000" cy="540000"/>
          </a:xfrm>
          <a:prstGeom prst="rect">
            <a:avLst/>
          </a:prstGeom>
          <a:noFill/>
          <a:ln>
            <a:noFill/>
          </a:ln>
        </p:spPr>
        <p:txBody>
          <a:bodyPr spcFirstLastPara="1" wrap="square" lIns="36000" tIns="36000" rIns="36000" bIns="36000" anchor="ctr"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新規営業の商談準備</a:t>
            </a:r>
            <a:endParaRPr dirty="0">
              <a:solidFill>
                <a:schemeClr val="tx1"/>
              </a:solidFill>
              <a:latin typeface="+mn-ea"/>
              <a:ea typeface="+mn-ea"/>
            </a:endParaRPr>
          </a:p>
          <a:p>
            <a:pPr marL="171450" marR="0" lvl="0" indent="-171450" algn="l" rtl="0">
              <a:lnSpc>
                <a:spcPct val="100000"/>
              </a:lnSpc>
              <a:spcBef>
                <a:spcPts val="60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同行する上司やエンジニアなどへのブリーフィング</a:t>
            </a:r>
            <a:endParaRPr dirty="0">
              <a:solidFill>
                <a:schemeClr val="tx1"/>
              </a:solidFill>
              <a:latin typeface="+mn-ea"/>
              <a:ea typeface="+mn-ea"/>
            </a:endParaRPr>
          </a:p>
        </p:txBody>
      </p:sp>
      <p:sp>
        <p:nvSpPr>
          <p:cNvPr id="508" name="Google Shape;508;p25"/>
          <p:cNvSpPr/>
          <p:nvPr/>
        </p:nvSpPr>
        <p:spPr>
          <a:xfrm>
            <a:off x="431800" y="3754455"/>
            <a:ext cx="8280000" cy="720000"/>
          </a:xfrm>
          <a:prstGeom prst="roundRect">
            <a:avLst>
              <a:gd name="adj" fmla="val 6943"/>
            </a:avLst>
          </a:prstGeom>
          <a:solidFill>
            <a:schemeClr val="lt1"/>
          </a:solidFill>
          <a:ln w="12700" cap="flat" cmpd="sng">
            <a:solidFill>
              <a:schemeClr val="tx1"/>
            </a:solidFill>
            <a:prstDash val="solid"/>
            <a:round/>
            <a:headEnd type="none" w="sm" len="sm"/>
            <a:tailEnd type="none" w="sm" len="sm"/>
          </a:ln>
        </p:spPr>
        <p:txBody>
          <a:bodyPr spcFirstLastPara="1" wrap="square" lIns="792000" tIns="36000" rIns="36000" bIns="36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カスタマーサクセス</a:t>
            </a:r>
            <a:endParaRPr>
              <a:solidFill>
                <a:schemeClr val="tx1"/>
              </a:solidFill>
              <a:latin typeface="+mn-ea"/>
              <a:ea typeface="+mn-ea"/>
            </a:endParaRPr>
          </a:p>
        </p:txBody>
      </p:sp>
      <p:sp>
        <p:nvSpPr>
          <p:cNvPr id="509" name="Google Shape;509;p25"/>
          <p:cNvSpPr txBox="1"/>
          <p:nvPr/>
        </p:nvSpPr>
        <p:spPr>
          <a:xfrm>
            <a:off x="3230410" y="3844455"/>
            <a:ext cx="5400000" cy="540000"/>
          </a:xfrm>
          <a:prstGeom prst="rect">
            <a:avLst/>
          </a:prstGeom>
          <a:noFill/>
          <a:ln>
            <a:noFill/>
          </a:ln>
        </p:spPr>
        <p:txBody>
          <a:bodyPr spcFirstLastPara="1" wrap="square" lIns="36000" tIns="36000" rIns="36000" bIns="36000" anchor="ctr"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ja-JP" sz="1100" b="0" i="0" u="none" strike="noStrike" cap="none">
                <a:solidFill>
                  <a:schemeClr val="tx1"/>
                </a:solidFill>
                <a:latin typeface="+mn-ea"/>
                <a:ea typeface="+mn-ea"/>
                <a:cs typeface="Arial"/>
                <a:sym typeface="Arial"/>
              </a:rPr>
              <a:t>ハイタッチ(重点顧客)営業の事前調査</a:t>
            </a:r>
            <a:endParaRPr dirty="0">
              <a:solidFill>
                <a:schemeClr val="tx1"/>
              </a:solidFill>
              <a:latin typeface="+mn-ea"/>
              <a:ea typeface="+mn-ea"/>
            </a:endParaRPr>
          </a:p>
          <a:p>
            <a:pPr marL="171450" marR="0" lvl="0" indent="-171450" algn="l" rtl="0">
              <a:lnSpc>
                <a:spcPct val="100000"/>
              </a:lnSpc>
              <a:spcBef>
                <a:spcPts val="600"/>
              </a:spcBef>
              <a:spcAft>
                <a:spcPts val="0"/>
              </a:spcAft>
              <a:buClr>
                <a:schemeClr val="dk1"/>
              </a:buClr>
              <a:buSzPts val="1100"/>
              <a:buFont typeface="Arial"/>
              <a:buChar char="•"/>
            </a:pPr>
            <a:r>
              <a:rPr lang="ja-JP" altLang="en-US" sz="1100" b="0" i="0" u="none" strike="noStrike" cap="none">
                <a:solidFill>
                  <a:schemeClr val="tx1"/>
                </a:solidFill>
                <a:latin typeface="+mn-ea"/>
                <a:ea typeface="+mn-ea"/>
                <a:cs typeface="Arial"/>
                <a:sym typeface="Arial"/>
              </a:rPr>
              <a:t>顧客動向をきっかけにしたアップセル・クロスセル提案</a:t>
            </a:r>
          </a:p>
        </p:txBody>
      </p:sp>
      <p:sp>
        <p:nvSpPr>
          <p:cNvPr id="510" name="Google Shape;510;p25"/>
          <p:cNvSpPr/>
          <p:nvPr/>
        </p:nvSpPr>
        <p:spPr>
          <a:xfrm rot="10800000">
            <a:off x="1617118" y="1680387"/>
            <a:ext cx="208722" cy="119269"/>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511" name="Google Shape;511;p25"/>
          <p:cNvSpPr/>
          <p:nvPr/>
        </p:nvSpPr>
        <p:spPr>
          <a:xfrm rot="10800000">
            <a:off x="1617118" y="2604726"/>
            <a:ext cx="208722" cy="119269"/>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512" name="Google Shape;512;p25"/>
          <p:cNvSpPr/>
          <p:nvPr/>
        </p:nvSpPr>
        <p:spPr>
          <a:xfrm rot="10800000">
            <a:off x="1617118" y="3539005"/>
            <a:ext cx="208722" cy="119269"/>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cxnSp>
        <p:nvCxnSpPr>
          <p:cNvPr id="513" name="Google Shape;513;p25"/>
          <p:cNvCxnSpPr/>
          <p:nvPr/>
        </p:nvCxnSpPr>
        <p:spPr>
          <a:xfrm>
            <a:off x="3051313" y="951621"/>
            <a:ext cx="0" cy="720000"/>
          </a:xfrm>
          <a:prstGeom prst="straightConnector1">
            <a:avLst/>
          </a:prstGeom>
          <a:noFill/>
          <a:ln w="12700" cap="flat" cmpd="sng">
            <a:solidFill>
              <a:schemeClr val="tx1"/>
            </a:solidFill>
            <a:prstDash val="solid"/>
            <a:round/>
            <a:headEnd type="none" w="sm" len="sm"/>
            <a:tailEnd type="none" w="sm" len="sm"/>
          </a:ln>
        </p:spPr>
      </p:cxnSp>
      <p:cxnSp>
        <p:nvCxnSpPr>
          <p:cNvPr id="514" name="Google Shape;514;p25"/>
          <p:cNvCxnSpPr/>
          <p:nvPr/>
        </p:nvCxnSpPr>
        <p:spPr>
          <a:xfrm>
            <a:off x="3051313" y="1886044"/>
            <a:ext cx="0" cy="720000"/>
          </a:xfrm>
          <a:prstGeom prst="straightConnector1">
            <a:avLst/>
          </a:prstGeom>
          <a:noFill/>
          <a:ln w="12700" cap="flat" cmpd="sng">
            <a:solidFill>
              <a:schemeClr val="tx1"/>
            </a:solidFill>
            <a:prstDash val="solid"/>
            <a:round/>
            <a:headEnd type="none" w="sm" len="sm"/>
            <a:tailEnd type="none" w="sm" len="sm"/>
          </a:ln>
        </p:spPr>
      </p:cxnSp>
      <p:cxnSp>
        <p:nvCxnSpPr>
          <p:cNvPr id="515" name="Google Shape;515;p25"/>
          <p:cNvCxnSpPr/>
          <p:nvPr/>
        </p:nvCxnSpPr>
        <p:spPr>
          <a:xfrm>
            <a:off x="3051313" y="2827142"/>
            <a:ext cx="0" cy="720000"/>
          </a:xfrm>
          <a:prstGeom prst="straightConnector1">
            <a:avLst/>
          </a:prstGeom>
          <a:noFill/>
          <a:ln w="12700" cap="flat" cmpd="sng">
            <a:solidFill>
              <a:schemeClr val="tx1"/>
            </a:solidFill>
            <a:prstDash val="solid"/>
            <a:round/>
            <a:headEnd type="none" w="sm" len="sm"/>
            <a:tailEnd type="none" w="sm" len="sm"/>
          </a:ln>
        </p:spPr>
      </p:cxnSp>
      <p:cxnSp>
        <p:nvCxnSpPr>
          <p:cNvPr id="516" name="Google Shape;516;p25"/>
          <p:cNvCxnSpPr/>
          <p:nvPr/>
        </p:nvCxnSpPr>
        <p:spPr>
          <a:xfrm>
            <a:off x="3051313" y="3754891"/>
            <a:ext cx="0" cy="720000"/>
          </a:xfrm>
          <a:prstGeom prst="straightConnector1">
            <a:avLst/>
          </a:prstGeom>
          <a:noFill/>
          <a:ln w="12700" cap="flat" cmpd="sng">
            <a:solidFill>
              <a:schemeClr val="tx1"/>
            </a:solidFill>
            <a:prstDash val="solid"/>
            <a:round/>
            <a:headEnd type="none" w="sm" len="sm"/>
            <a:tailEnd type="none" w="sm" len="sm"/>
          </a:ln>
        </p:spPr>
      </p:cxnSp>
      <p:grpSp>
        <p:nvGrpSpPr>
          <p:cNvPr id="517" name="Google Shape;517;p25"/>
          <p:cNvGrpSpPr/>
          <p:nvPr/>
        </p:nvGrpSpPr>
        <p:grpSpPr>
          <a:xfrm>
            <a:off x="591127" y="2011899"/>
            <a:ext cx="468000" cy="468000"/>
            <a:chOff x="591127" y="2011899"/>
            <a:chExt cx="468000" cy="468000"/>
          </a:xfrm>
        </p:grpSpPr>
        <p:sp>
          <p:nvSpPr>
            <p:cNvPr id="518" name="Google Shape;518;p25"/>
            <p:cNvSpPr/>
            <p:nvPr/>
          </p:nvSpPr>
          <p:spPr>
            <a:xfrm>
              <a:off x="591127" y="2011899"/>
              <a:ext cx="468000" cy="468000"/>
            </a:xfrm>
            <a:prstGeom prst="ellipse">
              <a:avLst/>
            </a:prstGeom>
            <a:solidFill>
              <a:schemeClr val="lt2"/>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000" b="0" i="0" u="none" strike="noStrike" cap="none">
                <a:solidFill>
                  <a:schemeClr val="lt1"/>
                </a:solidFill>
                <a:latin typeface="+mn-ea"/>
                <a:ea typeface="+mn-ea"/>
                <a:cs typeface="Arial"/>
                <a:sym typeface="Arial"/>
              </a:endParaRPr>
            </a:p>
          </p:txBody>
        </p:sp>
        <p:pic>
          <p:nvPicPr>
            <p:cNvPr id="519" name="Google Shape;519;p25" descr="リモートでの作業 枠線"/>
            <p:cNvPicPr preferRelativeResize="0"/>
            <p:nvPr/>
          </p:nvPicPr>
          <p:blipFill rotWithShape="1">
            <a:blip r:embed="rId3">
              <a:alphaModFix/>
            </a:blip>
            <a:srcRect/>
            <a:stretch/>
          </p:blipFill>
          <p:spPr>
            <a:xfrm>
              <a:off x="663127" y="2083899"/>
              <a:ext cx="324000" cy="324000"/>
            </a:xfrm>
            <a:prstGeom prst="rect">
              <a:avLst/>
            </a:prstGeom>
            <a:noFill/>
            <a:ln>
              <a:noFill/>
            </a:ln>
          </p:spPr>
        </p:pic>
      </p:grpSp>
      <p:grpSp>
        <p:nvGrpSpPr>
          <p:cNvPr id="520" name="Google Shape;520;p25"/>
          <p:cNvGrpSpPr/>
          <p:nvPr/>
        </p:nvGrpSpPr>
        <p:grpSpPr>
          <a:xfrm>
            <a:off x="591127" y="2946177"/>
            <a:ext cx="468000" cy="468000"/>
            <a:chOff x="591127" y="2946177"/>
            <a:chExt cx="468000" cy="468000"/>
          </a:xfrm>
        </p:grpSpPr>
        <p:sp>
          <p:nvSpPr>
            <p:cNvPr id="521" name="Google Shape;521;p25"/>
            <p:cNvSpPr/>
            <p:nvPr/>
          </p:nvSpPr>
          <p:spPr>
            <a:xfrm>
              <a:off x="591127" y="2946177"/>
              <a:ext cx="468000" cy="468000"/>
            </a:xfrm>
            <a:prstGeom prst="ellipse">
              <a:avLst/>
            </a:prstGeom>
            <a:solidFill>
              <a:schemeClr val="lt2"/>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000" b="0" i="0" u="none" strike="noStrike" cap="none">
                <a:solidFill>
                  <a:schemeClr val="lt1"/>
                </a:solidFill>
                <a:latin typeface="+mn-ea"/>
                <a:ea typeface="+mn-ea"/>
                <a:cs typeface="Arial"/>
                <a:sym typeface="Arial"/>
              </a:endParaRPr>
            </a:p>
          </p:txBody>
        </p:sp>
        <p:pic>
          <p:nvPicPr>
            <p:cNvPr id="522" name="Google Shape;522;p25" descr="役員室 枠線"/>
            <p:cNvPicPr preferRelativeResize="0"/>
            <p:nvPr/>
          </p:nvPicPr>
          <p:blipFill rotWithShape="1">
            <a:blip r:embed="rId4">
              <a:alphaModFix/>
            </a:blip>
            <a:srcRect/>
            <a:stretch/>
          </p:blipFill>
          <p:spPr>
            <a:xfrm>
              <a:off x="645127" y="3000177"/>
              <a:ext cx="360000" cy="360000"/>
            </a:xfrm>
            <a:prstGeom prst="rect">
              <a:avLst/>
            </a:prstGeom>
            <a:noFill/>
            <a:ln>
              <a:noFill/>
            </a:ln>
          </p:spPr>
        </p:pic>
      </p:grpSp>
      <p:grpSp>
        <p:nvGrpSpPr>
          <p:cNvPr id="523" name="Google Shape;523;p25"/>
          <p:cNvGrpSpPr/>
          <p:nvPr/>
        </p:nvGrpSpPr>
        <p:grpSpPr>
          <a:xfrm>
            <a:off x="591127" y="3880455"/>
            <a:ext cx="468000" cy="468000"/>
            <a:chOff x="591127" y="3880455"/>
            <a:chExt cx="468000" cy="468000"/>
          </a:xfrm>
        </p:grpSpPr>
        <p:sp>
          <p:nvSpPr>
            <p:cNvPr id="524" name="Google Shape;524;p25"/>
            <p:cNvSpPr/>
            <p:nvPr/>
          </p:nvSpPr>
          <p:spPr>
            <a:xfrm>
              <a:off x="591127" y="3880455"/>
              <a:ext cx="468000" cy="468000"/>
            </a:xfrm>
            <a:prstGeom prst="ellipse">
              <a:avLst/>
            </a:prstGeom>
            <a:solidFill>
              <a:schemeClr val="lt2"/>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000" b="0" i="0" u="none" strike="noStrike" cap="none">
                <a:solidFill>
                  <a:schemeClr val="lt1"/>
                </a:solidFill>
                <a:latin typeface="+mn-ea"/>
                <a:ea typeface="+mn-ea"/>
                <a:cs typeface="Arial"/>
                <a:sym typeface="Arial"/>
              </a:endParaRPr>
            </a:p>
          </p:txBody>
        </p:sp>
        <p:pic>
          <p:nvPicPr>
            <p:cNvPr id="525" name="Google Shape;525;p25" descr="対象の人々 枠線"/>
            <p:cNvPicPr preferRelativeResize="0"/>
            <p:nvPr/>
          </p:nvPicPr>
          <p:blipFill rotWithShape="1">
            <a:blip r:embed="rId5">
              <a:alphaModFix/>
            </a:blip>
            <a:srcRect/>
            <a:stretch/>
          </p:blipFill>
          <p:spPr>
            <a:xfrm>
              <a:off x="662675" y="3952455"/>
              <a:ext cx="324000" cy="324000"/>
            </a:xfrm>
            <a:prstGeom prst="rect">
              <a:avLst/>
            </a:prstGeom>
            <a:noFill/>
            <a:ln>
              <a:noFill/>
            </a:ln>
          </p:spPr>
        </p:pic>
      </p:grpSp>
      <p:grpSp>
        <p:nvGrpSpPr>
          <p:cNvPr id="526" name="Google Shape;526;p25"/>
          <p:cNvGrpSpPr/>
          <p:nvPr/>
        </p:nvGrpSpPr>
        <p:grpSpPr>
          <a:xfrm>
            <a:off x="591127" y="1077621"/>
            <a:ext cx="468000" cy="468000"/>
            <a:chOff x="591127" y="1077621"/>
            <a:chExt cx="468000" cy="468000"/>
          </a:xfrm>
        </p:grpSpPr>
        <p:sp>
          <p:nvSpPr>
            <p:cNvPr id="527" name="Google Shape;527;p25"/>
            <p:cNvSpPr/>
            <p:nvPr/>
          </p:nvSpPr>
          <p:spPr>
            <a:xfrm>
              <a:off x="591127" y="1077621"/>
              <a:ext cx="468000" cy="468000"/>
            </a:xfrm>
            <a:prstGeom prst="ellipse">
              <a:avLst/>
            </a:prstGeom>
            <a:solidFill>
              <a:schemeClr val="lt2"/>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endParaRPr sz="1000" b="0" i="0" u="none" strike="noStrike" cap="none">
                <a:solidFill>
                  <a:schemeClr val="lt1"/>
                </a:solidFill>
                <a:latin typeface="+mn-ea"/>
                <a:ea typeface="+mn-ea"/>
                <a:cs typeface="Arial"/>
                <a:sym typeface="Arial"/>
              </a:endParaRPr>
            </a:p>
          </p:txBody>
        </p:sp>
        <p:pic>
          <p:nvPicPr>
            <p:cNvPr id="528" name="Google Shape;528;p25" descr="円グラフ 枠線"/>
            <p:cNvPicPr preferRelativeResize="0"/>
            <p:nvPr/>
          </p:nvPicPr>
          <p:blipFill rotWithShape="1">
            <a:blip r:embed="rId6">
              <a:alphaModFix/>
            </a:blip>
            <a:srcRect/>
            <a:stretch/>
          </p:blipFill>
          <p:spPr>
            <a:xfrm>
              <a:off x="717280" y="1194161"/>
              <a:ext cx="117174" cy="117174"/>
            </a:xfrm>
            <a:prstGeom prst="rect">
              <a:avLst/>
            </a:prstGeom>
            <a:noFill/>
            <a:ln>
              <a:noFill/>
            </a:ln>
          </p:spPr>
        </p:pic>
        <p:pic>
          <p:nvPicPr>
            <p:cNvPr id="529" name="Google Shape;529;p25" descr="信号 枠線"/>
            <p:cNvPicPr preferRelativeResize="0"/>
            <p:nvPr/>
          </p:nvPicPr>
          <p:blipFill rotWithShape="1">
            <a:blip r:embed="rId7">
              <a:alphaModFix/>
            </a:blip>
            <a:srcRect/>
            <a:stretch/>
          </p:blipFill>
          <p:spPr>
            <a:xfrm>
              <a:off x="717280" y="1202927"/>
              <a:ext cx="234348" cy="234348"/>
            </a:xfrm>
            <a:prstGeom prst="rect">
              <a:avLst/>
            </a:prstGeom>
            <a:noFill/>
            <a:ln>
              <a:noFill/>
            </a:ln>
          </p:spPr>
        </p:pic>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4" name="Google Shape;534;p26"/>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28</a:t>
            </a:fld>
            <a:endParaRPr lang="en-US"/>
          </a:p>
        </p:txBody>
      </p:sp>
      <p:sp>
        <p:nvSpPr>
          <p:cNvPr id="535" name="Google Shape;535;p26"/>
          <p:cNvSpPr txBox="1">
            <a:spLocks noGrp="1"/>
          </p:cNvSpPr>
          <p:nvPr>
            <p:ph type="title"/>
          </p:nvPr>
        </p:nvSpPr>
        <p:spPr>
          <a:xfrm>
            <a:off x="432000" y="1707733"/>
            <a:ext cx="8280000" cy="1080000"/>
          </a:xfrm>
          <a:noFill/>
          <a:ln>
            <a:noFill/>
          </a:ln>
        </p:spPr>
        <p:txBody>
          <a:bodyPr spcFirstLastPara="1" wrap="square" lIns="36000" tIns="36000" rIns="36000" bIns="36000" anchor="b" anchorCtr="0">
            <a:noAutofit/>
          </a:bodyPr>
          <a:lstStyle/>
          <a:p>
            <a:pPr lvl="0"/>
            <a:r>
              <a:rPr lang="ja-JP" altLang="en-US"/>
              <a:t>質疑応答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3"/>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2</a:t>
            </a:fld>
            <a:endParaRPr lang="en-US"/>
          </a:p>
        </p:txBody>
      </p:sp>
      <p:sp>
        <p:nvSpPr>
          <p:cNvPr id="74" name="Google Shape;74;p3"/>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以下の流れで進行すると、〇〇〇の活用イメージが伝わりやすくなります。</a:t>
            </a:r>
          </a:p>
          <a:p>
            <a:pPr lvl="0"/>
            <a:r>
              <a:rPr lang="ja-JP" altLang="en-US"/>
              <a:t>所要時間は目安のため、実施環境に応じて調整してください。</a:t>
            </a:r>
          </a:p>
        </p:txBody>
      </p:sp>
      <p:sp>
        <p:nvSpPr>
          <p:cNvPr id="73" name="Google Shape;73;p3"/>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ja-JP" altLang="en-US"/>
              <a:t>「〇〇〇〇〇〇 説明会」の流れ</a:t>
            </a:r>
          </a:p>
        </p:txBody>
      </p:sp>
      <p:sp>
        <p:nvSpPr>
          <p:cNvPr id="75" name="Google Shape;75;p3"/>
          <p:cNvSpPr/>
          <p:nvPr/>
        </p:nvSpPr>
        <p:spPr>
          <a:xfrm>
            <a:off x="2232000" y="1766116"/>
            <a:ext cx="4680000" cy="575442"/>
          </a:xfrm>
          <a:prstGeom prst="roundRect">
            <a:avLst>
              <a:gd name="adj" fmla="val 50000"/>
            </a:avLst>
          </a:prstGeom>
          <a:solidFill>
            <a:schemeClr val="tx2"/>
          </a:solidFill>
          <a:ln>
            <a:noFill/>
          </a:ln>
        </p:spPr>
        <p:txBody>
          <a:bodyPr spcFirstLastPara="1" wrap="square" lIns="540000" tIns="36000" rIns="36000" bIns="36000" anchor="ctr" anchorCtr="0">
            <a:noAutofit/>
          </a:bodyPr>
          <a:lstStyle/>
          <a:p>
            <a:pPr marL="0" marR="0" lvl="0" indent="0" algn="l" rtl="0">
              <a:lnSpc>
                <a:spcPct val="100000"/>
              </a:lnSpc>
              <a:spcBef>
                <a:spcPts val="0"/>
              </a:spcBef>
              <a:spcAft>
                <a:spcPts val="0"/>
              </a:spcAft>
              <a:buNone/>
            </a:pPr>
            <a:r>
              <a:rPr lang="ja-JP" sz="1200" i="0" u="none" strike="noStrike" cap="none">
                <a:solidFill>
                  <a:schemeClr val="tx1"/>
                </a:solidFill>
                <a:latin typeface="+mn-ea"/>
                <a:ea typeface="+mn-ea"/>
                <a:cs typeface="Arial"/>
                <a:sym typeface="Arial"/>
              </a:rPr>
              <a:t>初期設定</a:t>
            </a:r>
            <a:endParaRPr sz="1100" i="0" u="none" strike="noStrike" cap="none">
              <a:solidFill>
                <a:schemeClr val="tx1"/>
              </a:solidFill>
              <a:latin typeface="+mn-ea"/>
              <a:ea typeface="+mn-ea"/>
              <a:cs typeface="Arial"/>
              <a:sym typeface="Arial"/>
            </a:endParaRPr>
          </a:p>
        </p:txBody>
      </p:sp>
      <p:sp>
        <p:nvSpPr>
          <p:cNvPr id="76" name="Google Shape;76;p3"/>
          <p:cNvSpPr/>
          <p:nvPr/>
        </p:nvSpPr>
        <p:spPr>
          <a:xfrm>
            <a:off x="2399290" y="1891837"/>
            <a:ext cx="324000" cy="324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1100" b="1" i="0" u="none" strike="noStrike" cap="none">
                <a:solidFill>
                  <a:schemeClr val="bg1"/>
                </a:solidFill>
                <a:latin typeface="+mn-ea"/>
                <a:ea typeface="+mn-ea"/>
                <a:cs typeface="Arial"/>
                <a:sym typeface="Arial"/>
              </a:rPr>
              <a:t>1</a:t>
            </a:r>
            <a:endParaRPr sz="1100" b="1" i="0" u="none" strike="noStrike" cap="none" dirty="0">
              <a:solidFill>
                <a:schemeClr val="bg1"/>
              </a:solidFill>
              <a:latin typeface="+mn-ea"/>
              <a:ea typeface="+mn-ea"/>
              <a:cs typeface="Arial"/>
              <a:sym typeface="Arial"/>
            </a:endParaRPr>
          </a:p>
        </p:txBody>
      </p:sp>
      <p:sp>
        <p:nvSpPr>
          <p:cNvPr id="77" name="Google Shape;77;p3"/>
          <p:cNvSpPr/>
          <p:nvPr/>
        </p:nvSpPr>
        <p:spPr>
          <a:xfrm>
            <a:off x="2232000" y="2444033"/>
            <a:ext cx="4680000" cy="575442"/>
          </a:xfrm>
          <a:prstGeom prst="roundRect">
            <a:avLst>
              <a:gd name="adj" fmla="val 50000"/>
            </a:avLst>
          </a:prstGeom>
          <a:solidFill>
            <a:schemeClr val="tx2"/>
          </a:solidFill>
          <a:ln>
            <a:noFill/>
          </a:ln>
        </p:spPr>
        <p:txBody>
          <a:bodyPr spcFirstLastPara="1" wrap="square" lIns="540000" tIns="36000" rIns="36000" bIns="36000" anchor="ctr" anchorCtr="0">
            <a:noAutofit/>
          </a:bodyPr>
          <a:lstStyle/>
          <a:p>
            <a:pPr marL="0" marR="0" lvl="0" indent="0" algn="l" rtl="0">
              <a:lnSpc>
                <a:spcPct val="100000"/>
              </a:lnSpc>
              <a:spcBef>
                <a:spcPts val="0"/>
              </a:spcBef>
              <a:spcAft>
                <a:spcPts val="0"/>
              </a:spcAft>
              <a:buNone/>
            </a:pPr>
            <a:r>
              <a:rPr lang="ja-JP" sz="1200" i="0" u="none" strike="noStrike" cap="none">
                <a:solidFill>
                  <a:schemeClr val="tx1"/>
                </a:solidFill>
                <a:latin typeface="+mn-ea"/>
                <a:ea typeface="+mn-ea"/>
                <a:cs typeface="Arial"/>
                <a:sym typeface="Arial"/>
              </a:rPr>
              <a:t>デモンストレーション・操作体験</a:t>
            </a:r>
            <a:endParaRPr>
              <a:solidFill>
                <a:schemeClr val="tx1"/>
              </a:solidFill>
              <a:latin typeface="+mn-ea"/>
              <a:ea typeface="+mn-ea"/>
            </a:endParaRPr>
          </a:p>
        </p:txBody>
      </p:sp>
      <p:sp>
        <p:nvSpPr>
          <p:cNvPr id="78" name="Google Shape;78;p3"/>
          <p:cNvSpPr/>
          <p:nvPr/>
        </p:nvSpPr>
        <p:spPr>
          <a:xfrm>
            <a:off x="2399290" y="2569754"/>
            <a:ext cx="324000" cy="324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1100" b="1" i="0" u="none" strike="noStrike" cap="none">
                <a:solidFill>
                  <a:schemeClr val="bg1"/>
                </a:solidFill>
                <a:latin typeface="+mn-ea"/>
                <a:ea typeface="+mn-ea"/>
                <a:cs typeface="Arial"/>
                <a:sym typeface="Arial"/>
              </a:rPr>
              <a:t>2</a:t>
            </a:r>
            <a:endParaRPr sz="1100" b="1" i="0" u="none" strike="noStrike" cap="none">
              <a:solidFill>
                <a:schemeClr val="bg1"/>
              </a:solidFill>
              <a:latin typeface="+mn-ea"/>
              <a:ea typeface="+mn-ea"/>
              <a:cs typeface="Arial"/>
              <a:sym typeface="Arial"/>
            </a:endParaRPr>
          </a:p>
        </p:txBody>
      </p:sp>
      <p:sp>
        <p:nvSpPr>
          <p:cNvPr id="79" name="Google Shape;79;p3"/>
          <p:cNvSpPr/>
          <p:nvPr/>
        </p:nvSpPr>
        <p:spPr>
          <a:xfrm>
            <a:off x="2232000" y="3121950"/>
            <a:ext cx="4680000" cy="575442"/>
          </a:xfrm>
          <a:prstGeom prst="roundRect">
            <a:avLst>
              <a:gd name="adj" fmla="val 50000"/>
            </a:avLst>
          </a:prstGeom>
          <a:solidFill>
            <a:schemeClr val="tx2"/>
          </a:solidFill>
          <a:ln>
            <a:noFill/>
          </a:ln>
        </p:spPr>
        <p:txBody>
          <a:bodyPr spcFirstLastPara="1" wrap="square" lIns="540000" tIns="36000" rIns="36000" bIns="36000" anchor="ctr" anchorCtr="0">
            <a:noAutofit/>
          </a:bodyPr>
          <a:lstStyle/>
          <a:p>
            <a:pPr marL="0" marR="0" lvl="0" indent="0" algn="l" rtl="0">
              <a:lnSpc>
                <a:spcPct val="100000"/>
              </a:lnSpc>
              <a:spcBef>
                <a:spcPts val="0"/>
              </a:spcBef>
              <a:spcAft>
                <a:spcPts val="0"/>
              </a:spcAft>
              <a:buNone/>
            </a:pPr>
            <a:r>
              <a:rPr lang="ja-JP" sz="1200" i="0" u="none" strike="noStrike" cap="none">
                <a:solidFill>
                  <a:schemeClr val="tx1"/>
                </a:solidFill>
                <a:latin typeface="+mn-ea"/>
                <a:ea typeface="+mn-ea"/>
                <a:cs typeface="Arial"/>
                <a:sym typeface="Arial"/>
              </a:rPr>
              <a:t>活用事例</a:t>
            </a:r>
            <a:endParaRPr>
              <a:solidFill>
                <a:schemeClr val="tx1"/>
              </a:solidFill>
              <a:latin typeface="+mn-ea"/>
              <a:ea typeface="+mn-ea"/>
            </a:endParaRPr>
          </a:p>
        </p:txBody>
      </p:sp>
      <p:sp>
        <p:nvSpPr>
          <p:cNvPr id="80" name="Google Shape;80;p3"/>
          <p:cNvSpPr/>
          <p:nvPr/>
        </p:nvSpPr>
        <p:spPr>
          <a:xfrm>
            <a:off x="2399290" y="3247671"/>
            <a:ext cx="324000" cy="324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1100" b="1" i="0" u="none" strike="noStrike" cap="none">
                <a:solidFill>
                  <a:schemeClr val="bg1"/>
                </a:solidFill>
                <a:latin typeface="+mn-ea"/>
                <a:ea typeface="+mn-ea"/>
                <a:cs typeface="Arial"/>
                <a:sym typeface="Arial"/>
              </a:rPr>
              <a:t>3</a:t>
            </a:r>
            <a:endParaRPr sz="1100" b="1" i="0" u="none" strike="noStrike" cap="none">
              <a:solidFill>
                <a:schemeClr val="bg1"/>
              </a:solidFill>
              <a:latin typeface="+mn-ea"/>
              <a:ea typeface="+mn-ea"/>
              <a:cs typeface="Arial"/>
              <a:sym typeface="Arial"/>
            </a:endParaRPr>
          </a:p>
        </p:txBody>
      </p:sp>
      <p:sp>
        <p:nvSpPr>
          <p:cNvPr id="81" name="Google Shape;81;p3"/>
          <p:cNvSpPr/>
          <p:nvPr/>
        </p:nvSpPr>
        <p:spPr>
          <a:xfrm>
            <a:off x="2232000" y="3791985"/>
            <a:ext cx="4680000" cy="575442"/>
          </a:xfrm>
          <a:prstGeom prst="roundRect">
            <a:avLst>
              <a:gd name="adj" fmla="val 50000"/>
            </a:avLst>
          </a:prstGeom>
          <a:solidFill>
            <a:schemeClr val="tx2"/>
          </a:solidFill>
          <a:ln>
            <a:noFill/>
          </a:ln>
        </p:spPr>
        <p:txBody>
          <a:bodyPr spcFirstLastPara="1" wrap="square" lIns="540000" tIns="36000" rIns="36000" bIns="36000" anchor="ctr" anchorCtr="0">
            <a:noAutofit/>
          </a:bodyPr>
          <a:lstStyle/>
          <a:p>
            <a:pPr marL="0" marR="0" lvl="0" indent="0" algn="l" rtl="0">
              <a:lnSpc>
                <a:spcPct val="100000"/>
              </a:lnSpc>
              <a:spcBef>
                <a:spcPts val="0"/>
              </a:spcBef>
              <a:spcAft>
                <a:spcPts val="0"/>
              </a:spcAft>
              <a:buNone/>
            </a:pPr>
            <a:r>
              <a:rPr lang="ja-JP" sz="1200" i="0" u="none" strike="noStrike" cap="none">
                <a:solidFill>
                  <a:schemeClr val="tx1"/>
                </a:solidFill>
                <a:latin typeface="+mn-ea"/>
                <a:ea typeface="+mn-ea"/>
                <a:cs typeface="Arial"/>
                <a:sym typeface="Arial"/>
              </a:rPr>
              <a:t>質疑応答</a:t>
            </a:r>
            <a:endParaRPr>
              <a:solidFill>
                <a:schemeClr val="tx1"/>
              </a:solidFill>
              <a:latin typeface="+mn-ea"/>
              <a:ea typeface="+mn-ea"/>
            </a:endParaRPr>
          </a:p>
        </p:txBody>
      </p:sp>
      <p:sp>
        <p:nvSpPr>
          <p:cNvPr id="82" name="Google Shape;82;p3"/>
          <p:cNvSpPr/>
          <p:nvPr/>
        </p:nvSpPr>
        <p:spPr>
          <a:xfrm>
            <a:off x="2399290" y="3917706"/>
            <a:ext cx="324000" cy="324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1100" b="1" i="0" u="none" strike="noStrike" cap="none">
                <a:solidFill>
                  <a:schemeClr val="bg1"/>
                </a:solidFill>
                <a:latin typeface="+mn-ea"/>
                <a:ea typeface="+mn-ea"/>
                <a:cs typeface="Arial"/>
                <a:sym typeface="Arial"/>
              </a:rPr>
              <a:t>4</a:t>
            </a:r>
            <a:endParaRPr sz="1100" b="1" i="0" u="none" strike="noStrike" cap="none">
              <a:solidFill>
                <a:schemeClr val="bg1"/>
              </a:solidFill>
              <a:latin typeface="+mn-ea"/>
              <a:ea typeface="+mn-ea"/>
              <a:cs typeface="Arial"/>
              <a:sym typeface="Arial"/>
            </a:endParaRPr>
          </a:p>
        </p:txBody>
      </p:sp>
      <p:sp>
        <p:nvSpPr>
          <p:cNvPr id="83" name="Google Shape;83;p3"/>
          <p:cNvSpPr txBox="1"/>
          <p:nvPr/>
        </p:nvSpPr>
        <p:spPr>
          <a:xfrm>
            <a:off x="5567382" y="1766116"/>
            <a:ext cx="1080000" cy="57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約５分</a:t>
            </a:r>
            <a:endParaRPr sz="1200" b="0" i="0" u="none" strike="noStrike" cap="none">
              <a:solidFill>
                <a:schemeClr val="tx1"/>
              </a:solidFill>
              <a:latin typeface="+mn-ea"/>
              <a:ea typeface="+mn-ea"/>
              <a:cs typeface="Arial"/>
              <a:sym typeface="Arial"/>
            </a:endParaRPr>
          </a:p>
        </p:txBody>
      </p:sp>
      <p:sp>
        <p:nvSpPr>
          <p:cNvPr id="84" name="Google Shape;84;p3"/>
          <p:cNvSpPr txBox="1"/>
          <p:nvPr/>
        </p:nvSpPr>
        <p:spPr>
          <a:xfrm>
            <a:off x="5567382" y="2444033"/>
            <a:ext cx="1080000" cy="57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約15分</a:t>
            </a:r>
            <a:endParaRPr sz="1200" b="0" i="0" u="none" strike="noStrike" cap="none">
              <a:solidFill>
                <a:schemeClr val="tx1"/>
              </a:solidFill>
              <a:latin typeface="+mn-ea"/>
              <a:ea typeface="+mn-ea"/>
              <a:cs typeface="Arial"/>
              <a:sym typeface="Arial"/>
            </a:endParaRPr>
          </a:p>
        </p:txBody>
      </p:sp>
      <p:sp>
        <p:nvSpPr>
          <p:cNvPr id="85" name="Google Shape;85;p3"/>
          <p:cNvSpPr txBox="1"/>
          <p:nvPr/>
        </p:nvSpPr>
        <p:spPr>
          <a:xfrm>
            <a:off x="5567382" y="3121950"/>
            <a:ext cx="1080000" cy="57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約５分</a:t>
            </a:r>
            <a:endParaRPr sz="1200" b="0" i="0" u="none" strike="noStrike" cap="none">
              <a:solidFill>
                <a:schemeClr val="tx1"/>
              </a:solidFill>
              <a:latin typeface="+mn-ea"/>
              <a:ea typeface="+mn-ea"/>
              <a:cs typeface="Arial"/>
              <a:sym typeface="Arial"/>
            </a:endParaRPr>
          </a:p>
        </p:txBody>
      </p:sp>
      <p:sp>
        <p:nvSpPr>
          <p:cNvPr id="86" name="Google Shape;86;p3"/>
          <p:cNvSpPr txBox="1"/>
          <p:nvPr/>
        </p:nvSpPr>
        <p:spPr>
          <a:xfrm>
            <a:off x="5567382" y="3791985"/>
            <a:ext cx="1080000" cy="576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約５分</a:t>
            </a:r>
            <a:endParaRPr sz="1200" b="0" i="0" u="none" strike="noStrike" cap="none">
              <a:solidFill>
                <a:schemeClr val="tx1"/>
              </a:solidFill>
              <a:latin typeface="+mn-ea"/>
              <a:ea typeface="+mn-ea"/>
              <a:cs typeface="Arial"/>
              <a:sym typeface="Arial"/>
            </a:endParaRPr>
          </a:p>
        </p:txBody>
      </p:sp>
      <p:sp>
        <p:nvSpPr>
          <p:cNvPr id="2" name="正方形/長方形 1">
            <a:extLst>
              <a:ext uri="{FF2B5EF4-FFF2-40B4-BE49-F238E27FC236}">
                <a16:creationId xmlns:a16="http://schemas.microsoft.com/office/drawing/2014/main" id="{DCEFA231-9E52-A77D-31A1-F31EE17FFA64}"/>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a:t>
            </a:r>
            <a:r>
              <a:rPr lang="ja-JP" altLang="en-US" sz="800">
                <a:solidFill>
                  <a:schemeClr val="accent6"/>
                </a:solidFill>
                <a:latin typeface="+mn-ea"/>
              </a:rPr>
              <a:t>本スライドは事務局・推進者様向けの内容です。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1ACAD3D-F116-7498-F043-9D3BAC25176F}"/>
              </a:ext>
            </a:extLst>
          </p:cNvPr>
          <p:cNvSpPr>
            <a:spLocks noGrp="1"/>
          </p:cNvSpPr>
          <p:nvPr>
            <p:ph type="sldNum" idx="10"/>
          </p:nvPr>
        </p:nvSpPr>
        <p:spPr>
          <a:xfrm>
            <a:off x="8650705" y="4907553"/>
            <a:ext cx="360000" cy="180000"/>
          </a:xfrm>
        </p:spPr>
        <p:txBody>
          <a:bodyPr/>
          <a:lstStyle/>
          <a:p>
            <a:pPr lvl="0"/>
            <a:fld id="{00000000-1234-1234-1234-123412341234}" type="slidenum">
              <a:rPr lang="en-US" altLang="ja-JP" smtClean="0"/>
              <a:pPr lvl="0"/>
              <a:t>3</a:t>
            </a:fld>
            <a:endParaRPr lang="ja-JP" altLang="en-US"/>
          </a:p>
        </p:txBody>
      </p:sp>
      <p:sp>
        <p:nvSpPr>
          <p:cNvPr id="6" name="角丸四角形 5">
            <a:extLst>
              <a:ext uri="{FF2B5EF4-FFF2-40B4-BE49-F238E27FC236}">
                <a16:creationId xmlns:a16="http://schemas.microsoft.com/office/drawing/2014/main" id="{96094394-6FA9-2118-7493-97B247A3B8D8}"/>
              </a:ext>
            </a:extLst>
          </p:cNvPr>
          <p:cNvSpPr/>
          <p:nvPr/>
        </p:nvSpPr>
        <p:spPr>
          <a:xfrm>
            <a:off x="1332000" y="811257"/>
            <a:ext cx="6480000" cy="3240000"/>
          </a:xfrm>
          <a:prstGeom prst="roundRect">
            <a:avLst>
              <a:gd name="adj" fmla="val 3108"/>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400"/>
              </a:spcAft>
            </a:pPr>
            <a:r>
              <a:rPr kumimoji="1" lang="ja-JP" altLang="en-US">
                <a:solidFill>
                  <a:schemeClr val="tx1"/>
                </a:solidFill>
                <a:latin typeface="+mn-ea"/>
              </a:rPr>
              <a:t>本スライドまでが事務局・推進者の方向けの内容です。</a:t>
            </a:r>
          </a:p>
          <a:p>
            <a:pPr algn="ctr">
              <a:spcAft>
                <a:spcPts val="400"/>
              </a:spcAft>
            </a:pPr>
            <a:endParaRPr kumimoji="1" lang="ja-JP" altLang="en-US">
              <a:solidFill>
                <a:schemeClr val="tx1"/>
              </a:solidFill>
              <a:latin typeface="+mn-ea"/>
            </a:endParaRPr>
          </a:p>
          <a:p>
            <a:pPr algn="ctr">
              <a:spcAft>
                <a:spcPts val="400"/>
              </a:spcAft>
            </a:pPr>
            <a:r>
              <a:rPr kumimoji="1" lang="ja-JP" altLang="en-US" sz="2000" b="1">
                <a:solidFill>
                  <a:schemeClr val="tx1"/>
                </a:solidFill>
                <a:latin typeface="+mn-ea"/>
              </a:rPr>
              <a:t>次のスライドから、</a:t>
            </a:r>
            <a:endParaRPr kumimoji="1" lang="en-US" altLang="ja-JP" sz="2000" b="1" dirty="0">
              <a:solidFill>
                <a:schemeClr val="tx1"/>
              </a:solidFill>
              <a:latin typeface="+mn-ea"/>
            </a:endParaRPr>
          </a:p>
          <a:p>
            <a:pPr algn="ctr">
              <a:spcAft>
                <a:spcPts val="400"/>
              </a:spcAft>
            </a:pPr>
            <a:r>
              <a:rPr kumimoji="1" lang="ja-JP" altLang="en-US" sz="2000" b="1">
                <a:solidFill>
                  <a:schemeClr val="tx1"/>
                </a:solidFill>
                <a:latin typeface="+mn-ea"/>
              </a:rPr>
              <a:t>実際の説明会でお使いください。</a:t>
            </a:r>
          </a:p>
        </p:txBody>
      </p:sp>
      <p:sp>
        <p:nvSpPr>
          <p:cNvPr id="3" name="正方形/長方形 2">
            <a:extLst>
              <a:ext uri="{FF2B5EF4-FFF2-40B4-BE49-F238E27FC236}">
                <a16:creationId xmlns:a16="http://schemas.microsoft.com/office/drawing/2014/main" id="{87A6D73D-22C0-D581-4294-5D5910C6A737}"/>
              </a:ext>
            </a:extLst>
          </p:cNvPr>
          <p:cNvSpPr/>
          <p:nvPr/>
        </p:nvSpPr>
        <p:spPr>
          <a:xfrm>
            <a:off x="-2" y="4870624"/>
            <a:ext cx="8650289" cy="28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08000" tIns="36000" rIns="36000" bIns="36000" rtlCol="0" anchor="ctr"/>
          <a:lstStyle/>
          <a:p>
            <a:pPr>
              <a:spcAft>
                <a:spcPts val="400"/>
              </a:spcAft>
            </a:pPr>
            <a:r>
              <a:rPr lang="en-US" altLang="ja-JP" sz="800" dirty="0">
                <a:solidFill>
                  <a:schemeClr val="accent6"/>
                </a:solidFill>
                <a:latin typeface="+mn-ea"/>
              </a:rPr>
              <a:t>※</a:t>
            </a:r>
            <a:r>
              <a:rPr lang="ja-JP" altLang="en-US" sz="800">
                <a:solidFill>
                  <a:schemeClr val="accent6"/>
                </a:solidFill>
                <a:latin typeface="+mn-ea"/>
              </a:rPr>
              <a:t>本スライドは事務局・推進者様向けの内容です。</a:t>
            </a:r>
          </a:p>
        </p:txBody>
      </p:sp>
    </p:spTree>
    <p:extLst>
      <p:ext uri="{BB962C8B-B14F-4D97-AF65-F5344CB8AC3E}">
        <p14:creationId xmlns:p14="http://schemas.microsoft.com/office/powerpoint/2010/main" val="2198981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4"/>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4</a:t>
            </a:fld>
            <a:endParaRPr lang="en-US"/>
          </a:p>
        </p:txBody>
      </p:sp>
      <p:sp>
        <p:nvSpPr>
          <p:cNvPr id="93" name="Google Shape;93;p4"/>
          <p:cNvSpPr txBox="1">
            <a:spLocks noGrp="1"/>
          </p:cNvSpPr>
          <p:nvPr>
            <p:ph type="title"/>
          </p:nvPr>
        </p:nvSpPr>
        <p:spPr>
          <a:xfrm>
            <a:off x="432000" y="1707733"/>
            <a:ext cx="8280000" cy="1080000"/>
          </a:xfrm>
          <a:noFill/>
          <a:ln>
            <a:noFill/>
          </a:ln>
        </p:spPr>
        <p:txBody>
          <a:bodyPr spcFirstLastPara="1" wrap="square" lIns="36000" tIns="36000" rIns="36000" bIns="36000" anchor="b" anchorCtr="0">
            <a:noAutofit/>
          </a:bodyPr>
          <a:lstStyle/>
          <a:p>
            <a:pPr lvl="0"/>
            <a:r>
              <a:rPr lang="ja-JP" altLang="en-US"/>
              <a:t>〇〇〇〇説明会</a:t>
            </a:r>
            <a:endParaRPr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7"/>
          <p:cNvSpPr txBox="1">
            <a:spLocks noGrp="1"/>
          </p:cNvSpPr>
          <p:nvPr>
            <p:ph type="body" idx="1"/>
          </p:nvPr>
        </p:nvSpPr>
        <p:spPr>
          <a:prstGeom prst="rect">
            <a:avLst/>
          </a:prstGeom>
          <a:noFill/>
          <a:ln>
            <a:noFill/>
          </a:ln>
        </p:spPr>
        <p:txBody>
          <a:bodyPr spcFirstLastPara="1" wrap="square" lIns="36000" tIns="36000" rIns="36000" bIns="36000" anchor="ctr" anchorCtr="0">
            <a:normAutofit lnSpcReduction="10000"/>
          </a:bodyPr>
          <a:lstStyle/>
          <a:p>
            <a:pPr marL="0" lvl="0" indent="0" algn="l" rtl="0">
              <a:lnSpc>
                <a:spcPct val="100000"/>
              </a:lnSpc>
              <a:spcBef>
                <a:spcPts val="0"/>
              </a:spcBef>
              <a:spcAft>
                <a:spcPts val="0"/>
              </a:spcAft>
              <a:buNone/>
            </a:pPr>
            <a:r>
              <a:rPr lang="ja-JP"/>
              <a:t>目次</a:t>
            </a:r>
            <a:endParaRPr/>
          </a:p>
        </p:txBody>
      </p:sp>
      <p:sp>
        <p:nvSpPr>
          <p:cNvPr id="150" name="Google Shape;150;p7"/>
          <p:cNvSpPr txBox="1">
            <a:spLocks noGrp="1"/>
          </p:cNvSpPr>
          <p:nvPr>
            <p:ph type="sldNum" idx="12"/>
          </p:nvPr>
        </p:nvSpPr>
        <p:spPr>
          <a:prstGeom prst="rect">
            <a:avLst/>
          </a:prstGeom>
          <a:noFill/>
          <a:ln>
            <a:noFill/>
          </a:ln>
        </p:spPr>
        <p:txBody>
          <a:bodyPr spcFirstLastPara="1" wrap="square" lIns="36000" tIns="36000" rIns="36000" bIns="36000" anchor="ctr"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5</a:t>
            </a:fld>
            <a:endParaRPr/>
          </a:p>
        </p:txBody>
      </p:sp>
      <p:grpSp>
        <p:nvGrpSpPr>
          <p:cNvPr id="151" name="Google Shape;151;p7"/>
          <p:cNvGrpSpPr/>
          <p:nvPr/>
        </p:nvGrpSpPr>
        <p:grpSpPr>
          <a:xfrm>
            <a:off x="5286011" y="3951874"/>
            <a:ext cx="2986955" cy="406616"/>
            <a:chOff x="5387788" y="3290741"/>
            <a:chExt cx="2986955" cy="406616"/>
          </a:xfrm>
        </p:grpSpPr>
        <p:sp>
          <p:nvSpPr>
            <p:cNvPr id="152" name="Google Shape;152;p7"/>
            <p:cNvSpPr/>
            <p:nvPr/>
          </p:nvSpPr>
          <p:spPr>
            <a:xfrm>
              <a:off x="5387788" y="3363402"/>
              <a:ext cx="2986955" cy="333955"/>
            </a:xfrm>
            <a:prstGeom prst="roundRect">
              <a:avLst>
                <a:gd name="adj" fmla="val 5000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800" b="0" i="0" u="none" strike="noStrike" cap="none">
                  <a:solidFill>
                    <a:schemeClr val="lt1"/>
                  </a:solidFill>
                  <a:latin typeface="+mn-ea"/>
                  <a:ea typeface="+mn-ea"/>
                  <a:cs typeface="Arial"/>
                  <a:sym typeface="Arial"/>
                </a:rPr>
                <a:t>※ページ番号は資料の完成後に修正してください</a:t>
              </a:r>
              <a:endParaRPr sz="800" b="0" i="0" u="none" strike="noStrike" cap="none">
                <a:solidFill>
                  <a:schemeClr val="lt1"/>
                </a:solidFill>
                <a:latin typeface="+mn-ea"/>
                <a:ea typeface="+mn-ea"/>
                <a:cs typeface="Arial"/>
                <a:sym typeface="Arial"/>
              </a:endParaRPr>
            </a:p>
          </p:txBody>
        </p:sp>
        <p:sp>
          <p:nvSpPr>
            <p:cNvPr id="153" name="Google Shape;153;p7"/>
            <p:cNvSpPr/>
            <p:nvPr/>
          </p:nvSpPr>
          <p:spPr>
            <a:xfrm>
              <a:off x="8047435" y="3290741"/>
              <a:ext cx="126394" cy="91284"/>
            </a:xfrm>
            <a:prstGeom prst="triangle">
              <a:avLst>
                <a:gd name="adj" fmla="val 50000"/>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grpSp>
      <p:sp>
        <p:nvSpPr>
          <p:cNvPr id="154" name="Google Shape;154;p7"/>
          <p:cNvSpPr txBox="1"/>
          <p:nvPr/>
        </p:nvSpPr>
        <p:spPr>
          <a:xfrm>
            <a:off x="2510716" y="1382933"/>
            <a:ext cx="540000" cy="468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dk1"/>
                </a:solidFill>
                <a:latin typeface="+mn-ea"/>
                <a:ea typeface="+mn-ea"/>
                <a:cs typeface="Arial"/>
                <a:sym typeface="Arial"/>
              </a:rPr>
              <a:t>STEP</a:t>
            </a:r>
            <a:endParaRPr>
              <a:latin typeface="+mn-ea"/>
              <a:ea typeface="+mn-ea"/>
            </a:endParaRPr>
          </a:p>
          <a:p>
            <a:pPr marL="0" marR="0" lvl="0" indent="0" algn="ctr" rtl="0">
              <a:lnSpc>
                <a:spcPct val="100000"/>
              </a:lnSpc>
              <a:spcBef>
                <a:spcPts val="0"/>
              </a:spcBef>
              <a:spcAft>
                <a:spcPts val="0"/>
              </a:spcAft>
              <a:buNone/>
            </a:pPr>
            <a:r>
              <a:rPr lang="ja-JP" sz="2000" b="0" i="0" u="none" strike="noStrike" cap="none">
                <a:solidFill>
                  <a:schemeClr val="dk1"/>
                </a:solidFill>
                <a:latin typeface="+mn-ea"/>
                <a:ea typeface="+mn-ea"/>
                <a:cs typeface="Arial"/>
                <a:sym typeface="Arial"/>
              </a:rPr>
              <a:t>1</a:t>
            </a:r>
            <a:endParaRPr sz="2000" b="0" i="0" u="none" strike="noStrike" cap="none">
              <a:solidFill>
                <a:schemeClr val="dk1"/>
              </a:solidFill>
              <a:latin typeface="+mn-ea"/>
              <a:ea typeface="+mn-ea"/>
              <a:cs typeface="Arial"/>
              <a:sym typeface="Arial"/>
            </a:endParaRPr>
          </a:p>
        </p:txBody>
      </p:sp>
      <p:sp>
        <p:nvSpPr>
          <p:cNvPr id="155" name="Google Shape;155;p7"/>
          <p:cNvSpPr txBox="1"/>
          <p:nvPr/>
        </p:nvSpPr>
        <p:spPr>
          <a:xfrm>
            <a:off x="3163858" y="1382933"/>
            <a:ext cx="4140000" cy="46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0"/>
              </a:spcBef>
              <a:spcAft>
                <a:spcPts val="0"/>
              </a:spcAft>
              <a:buNone/>
            </a:pPr>
            <a:r>
              <a:rPr lang="ja-JP" sz="1400" b="0" i="0" u="none" strike="noStrike" cap="none">
                <a:solidFill>
                  <a:schemeClr val="dk1"/>
                </a:solidFill>
                <a:latin typeface="+mn-ea"/>
                <a:ea typeface="+mn-ea"/>
                <a:cs typeface="Arial"/>
                <a:sym typeface="Arial"/>
              </a:rPr>
              <a:t>初期設定</a:t>
            </a:r>
            <a:endParaRPr>
              <a:latin typeface="+mn-ea"/>
              <a:ea typeface="+mn-ea"/>
            </a:endParaRPr>
          </a:p>
        </p:txBody>
      </p:sp>
      <p:sp>
        <p:nvSpPr>
          <p:cNvPr id="156" name="Google Shape;156;p7"/>
          <p:cNvSpPr txBox="1"/>
          <p:nvPr/>
        </p:nvSpPr>
        <p:spPr>
          <a:xfrm>
            <a:off x="2510716" y="2056172"/>
            <a:ext cx="540000" cy="468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dk1"/>
                </a:solidFill>
                <a:latin typeface="+mn-ea"/>
                <a:ea typeface="+mn-ea"/>
                <a:cs typeface="Arial"/>
                <a:sym typeface="Arial"/>
              </a:rPr>
              <a:t>STEP</a:t>
            </a:r>
            <a:endParaRPr>
              <a:latin typeface="+mn-ea"/>
              <a:ea typeface="+mn-ea"/>
            </a:endParaRPr>
          </a:p>
          <a:p>
            <a:pPr marL="0" marR="0" lvl="0" indent="0" algn="ctr" rtl="0">
              <a:lnSpc>
                <a:spcPct val="100000"/>
              </a:lnSpc>
              <a:spcBef>
                <a:spcPts val="0"/>
              </a:spcBef>
              <a:spcAft>
                <a:spcPts val="0"/>
              </a:spcAft>
              <a:buNone/>
            </a:pPr>
            <a:r>
              <a:rPr lang="ja-JP" sz="2000" b="0" i="0" u="none" strike="noStrike" cap="none">
                <a:solidFill>
                  <a:schemeClr val="dk1"/>
                </a:solidFill>
                <a:latin typeface="+mn-ea"/>
                <a:ea typeface="+mn-ea"/>
                <a:cs typeface="Arial"/>
                <a:sym typeface="Arial"/>
              </a:rPr>
              <a:t>2</a:t>
            </a:r>
            <a:endParaRPr sz="2000" b="0" i="0" u="none" strike="noStrike" cap="none">
              <a:solidFill>
                <a:schemeClr val="dk1"/>
              </a:solidFill>
              <a:latin typeface="+mn-ea"/>
              <a:ea typeface="+mn-ea"/>
              <a:cs typeface="Arial"/>
              <a:sym typeface="Arial"/>
            </a:endParaRPr>
          </a:p>
        </p:txBody>
      </p:sp>
      <p:sp>
        <p:nvSpPr>
          <p:cNvPr id="157" name="Google Shape;157;p7"/>
          <p:cNvSpPr txBox="1"/>
          <p:nvPr/>
        </p:nvSpPr>
        <p:spPr>
          <a:xfrm>
            <a:off x="3163858" y="2056172"/>
            <a:ext cx="4140000" cy="46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0"/>
              </a:spcBef>
              <a:spcAft>
                <a:spcPts val="0"/>
              </a:spcAft>
              <a:buNone/>
            </a:pPr>
            <a:r>
              <a:rPr lang="ja-JP" sz="1400" b="0" i="0" u="none" strike="noStrike" cap="none">
                <a:solidFill>
                  <a:schemeClr val="dk1"/>
                </a:solidFill>
                <a:latin typeface="+mn-ea"/>
                <a:ea typeface="+mn-ea"/>
                <a:cs typeface="Arial"/>
                <a:sym typeface="Arial"/>
              </a:rPr>
              <a:t>デモンストレーション・操作体験</a:t>
            </a:r>
            <a:endParaRPr>
              <a:latin typeface="+mn-ea"/>
              <a:ea typeface="+mn-ea"/>
            </a:endParaRPr>
          </a:p>
        </p:txBody>
      </p:sp>
      <p:sp>
        <p:nvSpPr>
          <p:cNvPr id="158" name="Google Shape;158;p7"/>
          <p:cNvSpPr txBox="1"/>
          <p:nvPr/>
        </p:nvSpPr>
        <p:spPr>
          <a:xfrm>
            <a:off x="2510716" y="2729411"/>
            <a:ext cx="540000" cy="468000"/>
          </a:xfrm>
          <a:prstGeom prst="rect">
            <a:avLst/>
          </a:prstGeom>
          <a:no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000" b="0" i="0" u="none" strike="noStrike" cap="none">
                <a:solidFill>
                  <a:schemeClr val="dk1"/>
                </a:solidFill>
                <a:latin typeface="+mn-ea"/>
                <a:ea typeface="+mn-ea"/>
                <a:cs typeface="Arial"/>
                <a:sym typeface="Arial"/>
              </a:rPr>
              <a:t>STEP</a:t>
            </a:r>
            <a:endParaRPr>
              <a:latin typeface="+mn-ea"/>
              <a:ea typeface="+mn-ea"/>
            </a:endParaRPr>
          </a:p>
          <a:p>
            <a:pPr marL="0" marR="0" lvl="0" indent="0" algn="ctr" rtl="0">
              <a:lnSpc>
                <a:spcPct val="100000"/>
              </a:lnSpc>
              <a:spcBef>
                <a:spcPts val="0"/>
              </a:spcBef>
              <a:spcAft>
                <a:spcPts val="0"/>
              </a:spcAft>
              <a:buNone/>
            </a:pPr>
            <a:r>
              <a:rPr lang="ja-JP" sz="2000" b="0" i="0" u="none" strike="noStrike" cap="none">
                <a:solidFill>
                  <a:schemeClr val="dk1"/>
                </a:solidFill>
                <a:latin typeface="+mn-ea"/>
                <a:ea typeface="+mn-ea"/>
                <a:cs typeface="Arial"/>
                <a:sym typeface="Arial"/>
              </a:rPr>
              <a:t>3</a:t>
            </a:r>
            <a:endParaRPr sz="2000" b="0" i="0" u="none" strike="noStrike" cap="none">
              <a:solidFill>
                <a:schemeClr val="dk1"/>
              </a:solidFill>
              <a:latin typeface="+mn-ea"/>
              <a:ea typeface="+mn-ea"/>
              <a:cs typeface="Arial"/>
              <a:sym typeface="Arial"/>
            </a:endParaRPr>
          </a:p>
        </p:txBody>
      </p:sp>
      <p:sp>
        <p:nvSpPr>
          <p:cNvPr id="159" name="Google Shape;159;p7"/>
          <p:cNvSpPr txBox="1"/>
          <p:nvPr/>
        </p:nvSpPr>
        <p:spPr>
          <a:xfrm>
            <a:off x="3163858" y="2729411"/>
            <a:ext cx="4140000" cy="46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0"/>
              </a:spcBef>
              <a:spcAft>
                <a:spcPts val="0"/>
              </a:spcAft>
              <a:buNone/>
            </a:pPr>
            <a:r>
              <a:rPr lang="ja-JP" sz="1400" b="0" i="0" u="none" strike="noStrike" cap="none">
                <a:solidFill>
                  <a:schemeClr val="dk1"/>
                </a:solidFill>
                <a:latin typeface="+mn-ea"/>
                <a:ea typeface="+mn-ea"/>
                <a:cs typeface="Arial"/>
                <a:sym typeface="Arial"/>
              </a:rPr>
              <a:t>活用事例</a:t>
            </a:r>
            <a:endParaRPr>
              <a:latin typeface="+mn-ea"/>
              <a:ea typeface="+mn-ea"/>
            </a:endParaRPr>
          </a:p>
        </p:txBody>
      </p:sp>
      <p:cxnSp>
        <p:nvCxnSpPr>
          <p:cNvPr id="160" name="Google Shape;160;p7"/>
          <p:cNvCxnSpPr/>
          <p:nvPr/>
        </p:nvCxnSpPr>
        <p:spPr>
          <a:xfrm>
            <a:off x="3143842" y="1855072"/>
            <a:ext cx="5074417" cy="0"/>
          </a:xfrm>
          <a:prstGeom prst="straightConnector1">
            <a:avLst/>
          </a:prstGeom>
          <a:noFill/>
          <a:ln w="9525" cap="flat" cmpd="sng">
            <a:solidFill>
              <a:srgbClr val="18204B"/>
            </a:solidFill>
            <a:prstDash val="solid"/>
            <a:round/>
            <a:headEnd type="none" w="sm" len="sm"/>
            <a:tailEnd type="none" w="sm" len="sm"/>
          </a:ln>
        </p:spPr>
      </p:cxnSp>
      <p:cxnSp>
        <p:nvCxnSpPr>
          <p:cNvPr id="161" name="Google Shape;161;p7"/>
          <p:cNvCxnSpPr/>
          <p:nvPr/>
        </p:nvCxnSpPr>
        <p:spPr>
          <a:xfrm>
            <a:off x="3143842" y="2538360"/>
            <a:ext cx="5074417" cy="0"/>
          </a:xfrm>
          <a:prstGeom prst="straightConnector1">
            <a:avLst/>
          </a:prstGeom>
          <a:noFill/>
          <a:ln w="9525" cap="flat" cmpd="sng">
            <a:solidFill>
              <a:srgbClr val="18204B"/>
            </a:solidFill>
            <a:prstDash val="solid"/>
            <a:round/>
            <a:headEnd type="none" w="sm" len="sm"/>
            <a:tailEnd type="none" w="sm" len="sm"/>
          </a:ln>
        </p:spPr>
      </p:cxnSp>
      <p:cxnSp>
        <p:nvCxnSpPr>
          <p:cNvPr id="162" name="Google Shape;162;p7"/>
          <p:cNvCxnSpPr/>
          <p:nvPr/>
        </p:nvCxnSpPr>
        <p:spPr>
          <a:xfrm>
            <a:off x="3143842" y="3197411"/>
            <a:ext cx="5074417" cy="0"/>
          </a:xfrm>
          <a:prstGeom prst="straightConnector1">
            <a:avLst/>
          </a:prstGeom>
          <a:noFill/>
          <a:ln w="9525" cap="flat" cmpd="sng">
            <a:solidFill>
              <a:srgbClr val="18204B"/>
            </a:solidFill>
            <a:prstDash val="solid"/>
            <a:round/>
            <a:headEnd type="none" w="sm" len="sm"/>
            <a:tailEnd type="none" w="sm" len="sm"/>
          </a:ln>
        </p:spPr>
      </p:cxnSp>
      <p:sp>
        <p:nvSpPr>
          <p:cNvPr id="163" name="Google Shape;163;p7"/>
          <p:cNvSpPr txBox="1"/>
          <p:nvPr/>
        </p:nvSpPr>
        <p:spPr>
          <a:xfrm>
            <a:off x="7498259" y="1382933"/>
            <a:ext cx="720000" cy="468000"/>
          </a:xfrm>
          <a:prstGeom prst="rect">
            <a:avLst/>
          </a:prstGeom>
          <a:noFill/>
          <a:ln>
            <a:noFill/>
          </a:ln>
        </p:spPr>
        <p:txBody>
          <a:bodyPr spcFirstLastPara="1" wrap="square" lIns="36000" tIns="36000" rIns="36000" bIns="36000" anchor="ctr" anchorCtr="0">
            <a:noAutofit/>
          </a:bodyPr>
          <a:lstStyle/>
          <a:p>
            <a:pPr marL="0" marR="0" lvl="0" indent="0" algn="r" rtl="0">
              <a:lnSpc>
                <a:spcPct val="100000"/>
              </a:lnSpc>
              <a:spcBef>
                <a:spcPts val="0"/>
              </a:spcBef>
              <a:spcAft>
                <a:spcPts val="0"/>
              </a:spcAft>
              <a:buNone/>
            </a:pPr>
            <a:r>
              <a:rPr lang="ja-JP" sz="1200" b="0" i="0" u="none" strike="noStrike" cap="none">
                <a:solidFill>
                  <a:schemeClr val="dk1"/>
                </a:solidFill>
                <a:latin typeface="+mn-ea"/>
                <a:ea typeface="+mn-ea"/>
                <a:cs typeface="Arial"/>
                <a:sym typeface="Arial"/>
              </a:rPr>
              <a:t>p.00</a:t>
            </a:r>
            <a:endParaRPr sz="1200" b="0" i="0" u="none" strike="noStrike" cap="none" dirty="0">
              <a:solidFill>
                <a:schemeClr val="dk1"/>
              </a:solidFill>
              <a:latin typeface="+mn-ea"/>
              <a:ea typeface="+mn-ea"/>
              <a:cs typeface="Arial"/>
              <a:sym typeface="Arial"/>
            </a:endParaRPr>
          </a:p>
        </p:txBody>
      </p:sp>
      <p:sp>
        <p:nvSpPr>
          <p:cNvPr id="164" name="Google Shape;164;p7"/>
          <p:cNvSpPr txBox="1"/>
          <p:nvPr/>
        </p:nvSpPr>
        <p:spPr>
          <a:xfrm>
            <a:off x="7498259" y="2056172"/>
            <a:ext cx="720000" cy="468000"/>
          </a:xfrm>
          <a:prstGeom prst="rect">
            <a:avLst/>
          </a:prstGeom>
          <a:noFill/>
          <a:ln>
            <a:noFill/>
          </a:ln>
        </p:spPr>
        <p:txBody>
          <a:bodyPr spcFirstLastPara="1" wrap="square" lIns="36000" tIns="36000" rIns="36000" bIns="36000" anchor="ctr" anchorCtr="0">
            <a:noAutofit/>
          </a:bodyPr>
          <a:lstStyle/>
          <a:p>
            <a:pPr marL="0" marR="0" lvl="0" indent="0" algn="r" rtl="0">
              <a:lnSpc>
                <a:spcPct val="100000"/>
              </a:lnSpc>
              <a:spcBef>
                <a:spcPts val="0"/>
              </a:spcBef>
              <a:spcAft>
                <a:spcPts val="0"/>
              </a:spcAft>
              <a:buNone/>
            </a:pPr>
            <a:r>
              <a:rPr lang="ja-JP" sz="1200" b="0" i="0" u="none" strike="noStrike" cap="none">
                <a:solidFill>
                  <a:schemeClr val="dk1"/>
                </a:solidFill>
                <a:latin typeface="+mn-ea"/>
                <a:ea typeface="+mn-ea"/>
                <a:cs typeface="Arial"/>
                <a:sym typeface="Arial"/>
              </a:rPr>
              <a:t>p.00</a:t>
            </a:r>
            <a:endParaRPr sz="1200" b="0" i="0" u="none" strike="noStrike" cap="none">
              <a:solidFill>
                <a:schemeClr val="dk1"/>
              </a:solidFill>
              <a:latin typeface="+mn-ea"/>
              <a:ea typeface="+mn-ea"/>
              <a:cs typeface="Arial"/>
              <a:sym typeface="Arial"/>
            </a:endParaRPr>
          </a:p>
        </p:txBody>
      </p:sp>
      <p:sp>
        <p:nvSpPr>
          <p:cNvPr id="165" name="Google Shape;165;p7"/>
          <p:cNvSpPr txBox="1"/>
          <p:nvPr/>
        </p:nvSpPr>
        <p:spPr>
          <a:xfrm>
            <a:off x="7498259" y="2729411"/>
            <a:ext cx="720000" cy="468000"/>
          </a:xfrm>
          <a:prstGeom prst="rect">
            <a:avLst/>
          </a:prstGeom>
          <a:noFill/>
          <a:ln>
            <a:noFill/>
          </a:ln>
        </p:spPr>
        <p:txBody>
          <a:bodyPr spcFirstLastPara="1" wrap="square" lIns="36000" tIns="36000" rIns="36000" bIns="36000" anchor="ctr" anchorCtr="0">
            <a:noAutofit/>
          </a:bodyPr>
          <a:lstStyle/>
          <a:p>
            <a:pPr marL="0" marR="0" lvl="0" indent="0" algn="r" rtl="0">
              <a:lnSpc>
                <a:spcPct val="100000"/>
              </a:lnSpc>
              <a:spcBef>
                <a:spcPts val="0"/>
              </a:spcBef>
              <a:spcAft>
                <a:spcPts val="0"/>
              </a:spcAft>
              <a:buNone/>
            </a:pPr>
            <a:r>
              <a:rPr lang="ja-JP" sz="1200" b="0" i="0" u="none" strike="noStrike" cap="none">
                <a:solidFill>
                  <a:schemeClr val="dk1"/>
                </a:solidFill>
                <a:latin typeface="+mn-ea"/>
                <a:ea typeface="+mn-ea"/>
                <a:cs typeface="Arial"/>
                <a:sym typeface="Arial"/>
              </a:rPr>
              <a:t>p.00</a:t>
            </a:r>
            <a:endParaRPr sz="1200" b="0" i="0" u="none" strike="noStrike" cap="none">
              <a:solidFill>
                <a:schemeClr val="dk1"/>
              </a:solidFill>
              <a:latin typeface="+mn-ea"/>
              <a:ea typeface="+mn-ea"/>
              <a:cs typeface="Arial"/>
              <a:sym typeface="Arial"/>
            </a:endParaRPr>
          </a:p>
        </p:txBody>
      </p:sp>
      <p:sp>
        <p:nvSpPr>
          <p:cNvPr id="166" name="Google Shape;166;p7"/>
          <p:cNvSpPr txBox="1"/>
          <p:nvPr/>
        </p:nvSpPr>
        <p:spPr>
          <a:xfrm>
            <a:off x="2510715" y="764837"/>
            <a:ext cx="5707543" cy="360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0"/>
              </a:spcBef>
              <a:spcAft>
                <a:spcPts val="0"/>
              </a:spcAft>
              <a:buNone/>
            </a:pPr>
            <a:r>
              <a:rPr lang="ja-JP" sz="1600" b="0" i="0" u="none" strike="noStrike" cap="none">
                <a:solidFill>
                  <a:schemeClr val="dk1"/>
                </a:solidFill>
                <a:latin typeface="+mn-ea"/>
                <a:ea typeface="+mn-ea"/>
                <a:cs typeface="Arial"/>
                <a:sym typeface="Arial"/>
              </a:rPr>
              <a:t>◯◯◯◯説明会</a:t>
            </a:r>
            <a:endParaRPr sz="1100" b="0" i="0" u="none" strike="noStrike" cap="none" dirty="0">
              <a:solidFill>
                <a:schemeClr val="dk1"/>
              </a:solidFill>
              <a:latin typeface="+mn-ea"/>
              <a:ea typeface="+mn-ea"/>
              <a:cs typeface="Arial"/>
              <a:sym typeface="Arial"/>
            </a:endParaRPr>
          </a:p>
        </p:txBody>
      </p:sp>
      <p:sp>
        <p:nvSpPr>
          <p:cNvPr id="167" name="Google Shape;167;p7"/>
          <p:cNvSpPr txBox="1"/>
          <p:nvPr/>
        </p:nvSpPr>
        <p:spPr>
          <a:xfrm>
            <a:off x="3163858" y="3389811"/>
            <a:ext cx="4140000" cy="468000"/>
          </a:xfrm>
          <a:prstGeom prst="rect">
            <a:avLst/>
          </a:prstGeom>
          <a:noFill/>
          <a:ln>
            <a:noFill/>
          </a:ln>
        </p:spPr>
        <p:txBody>
          <a:bodyPr spcFirstLastPara="1" wrap="square" lIns="36000" tIns="36000" rIns="36000" bIns="36000" anchor="ctr" anchorCtr="0">
            <a:noAutofit/>
          </a:bodyPr>
          <a:lstStyle/>
          <a:p>
            <a:pPr marL="0" marR="0" lvl="0" indent="0" algn="l" rtl="0">
              <a:lnSpc>
                <a:spcPct val="100000"/>
              </a:lnSpc>
              <a:spcBef>
                <a:spcPts val="0"/>
              </a:spcBef>
              <a:spcAft>
                <a:spcPts val="0"/>
              </a:spcAft>
              <a:buNone/>
            </a:pPr>
            <a:r>
              <a:rPr lang="ja-JP" sz="1400" b="0" i="0" u="none" strike="noStrike" cap="none">
                <a:solidFill>
                  <a:schemeClr val="dk1"/>
                </a:solidFill>
                <a:latin typeface="+mn-ea"/>
                <a:ea typeface="+mn-ea"/>
                <a:cs typeface="Arial"/>
                <a:sym typeface="Arial"/>
              </a:rPr>
              <a:t>質疑応答</a:t>
            </a:r>
            <a:endParaRPr>
              <a:latin typeface="+mn-ea"/>
              <a:ea typeface="+mn-ea"/>
            </a:endParaRPr>
          </a:p>
        </p:txBody>
      </p:sp>
      <p:cxnSp>
        <p:nvCxnSpPr>
          <p:cNvPr id="168" name="Google Shape;168;p7"/>
          <p:cNvCxnSpPr/>
          <p:nvPr/>
        </p:nvCxnSpPr>
        <p:spPr>
          <a:xfrm>
            <a:off x="3143842" y="3857811"/>
            <a:ext cx="5074417" cy="0"/>
          </a:xfrm>
          <a:prstGeom prst="straightConnector1">
            <a:avLst/>
          </a:prstGeom>
          <a:noFill/>
          <a:ln w="9525" cap="flat" cmpd="sng">
            <a:solidFill>
              <a:srgbClr val="18204B"/>
            </a:solidFill>
            <a:prstDash val="solid"/>
            <a:round/>
            <a:headEnd type="none" w="sm" len="sm"/>
            <a:tailEnd type="none" w="sm" len="sm"/>
          </a:ln>
        </p:spPr>
      </p:cxnSp>
      <p:sp>
        <p:nvSpPr>
          <p:cNvPr id="169" name="Google Shape;169;p7"/>
          <p:cNvSpPr txBox="1"/>
          <p:nvPr/>
        </p:nvSpPr>
        <p:spPr>
          <a:xfrm>
            <a:off x="7498259" y="3389811"/>
            <a:ext cx="720000" cy="468000"/>
          </a:xfrm>
          <a:prstGeom prst="rect">
            <a:avLst/>
          </a:prstGeom>
          <a:noFill/>
          <a:ln>
            <a:noFill/>
          </a:ln>
        </p:spPr>
        <p:txBody>
          <a:bodyPr spcFirstLastPara="1" wrap="square" lIns="36000" tIns="36000" rIns="36000" bIns="36000" anchor="ctr" anchorCtr="0">
            <a:noAutofit/>
          </a:bodyPr>
          <a:lstStyle/>
          <a:p>
            <a:pPr marL="0" marR="0" lvl="0" indent="0" algn="r" rtl="0">
              <a:lnSpc>
                <a:spcPct val="100000"/>
              </a:lnSpc>
              <a:spcBef>
                <a:spcPts val="0"/>
              </a:spcBef>
              <a:spcAft>
                <a:spcPts val="0"/>
              </a:spcAft>
              <a:buNone/>
            </a:pPr>
            <a:r>
              <a:rPr lang="ja-JP" sz="1200" b="0" i="0" u="none" strike="noStrike" cap="none">
                <a:solidFill>
                  <a:schemeClr val="dk1"/>
                </a:solidFill>
                <a:latin typeface="+mn-ea"/>
                <a:ea typeface="+mn-ea"/>
                <a:cs typeface="Arial"/>
                <a:sym typeface="Arial"/>
              </a:rPr>
              <a:t>p.00</a:t>
            </a:r>
            <a:endParaRPr sz="1200" b="0" i="0" u="none" strike="noStrike" cap="none">
              <a:solidFill>
                <a:schemeClr val="dk1"/>
              </a:solidFill>
              <a:latin typeface="+mn-ea"/>
              <a:ea typeface="+mn-ea"/>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9" name="Google Shape;99;p5"/>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smtClean="0"/>
              <a:pPr lvl="0"/>
              <a:t>6</a:t>
            </a:fld>
            <a:endParaRPr lang="en-US"/>
          </a:p>
        </p:txBody>
      </p:sp>
      <p:sp>
        <p:nvSpPr>
          <p:cNvPr id="101" name="Google Shape;101;p5"/>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〇〇を最適化する〇〇向けのサービスです。</a:t>
            </a:r>
          </a:p>
          <a:p>
            <a:pPr lvl="0"/>
            <a:r>
              <a:rPr lang="ja-JP" altLang="en-US"/>
              <a:t>知識がない方でも簡単に導入でき、コスト削減に繋がります。</a:t>
            </a:r>
          </a:p>
        </p:txBody>
      </p:sp>
      <p:sp>
        <p:nvSpPr>
          <p:cNvPr id="100" name="Google Shape;100;p5"/>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ja-JP" altLang="en-US"/>
              <a:t>〇〇〇サービスとは</a:t>
            </a:r>
          </a:p>
        </p:txBody>
      </p:sp>
      <p:sp>
        <p:nvSpPr>
          <p:cNvPr id="22" name="Google Shape;62;p3">
            <a:extLst>
              <a:ext uri="{FF2B5EF4-FFF2-40B4-BE49-F238E27FC236}">
                <a16:creationId xmlns:a16="http://schemas.microsoft.com/office/drawing/2014/main" id="{D992C435-147E-FA9F-3828-67F983D93FCA}"/>
              </a:ext>
            </a:extLst>
          </p:cNvPr>
          <p:cNvSpPr/>
          <p:nvPr/>
        </p:nvSpPr>
        <p:spPr>
          <a:xfrm>
            <a:off x="431800" y="1468455"/>
            <a:ext cx="8280000" cy="3096000"/>
          </a:xfrm>
          <a:prstGeom prst="roundRect">
            <a:avLst>
              <a:gd name="adj" fmla="val 1783"/>
            </a:avLst>
          </a:prstGeom>
          <a:solidFill>
            <a:schemeClr val="tx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23" name="Google Shape;72;p3">
            <a:extLst>
              <a:ext uri="{FF2B5EF4-FFF2-40B4-BE49-F238E27FC236}">
                <a16:creationId xmlns:a16="http://schemas.microsoft.com/office/drawing/2014/main" id="{068408E6-6A7C-BF25-541D-5BD1A63EC608}"/>
              </a:ext>
            </a:extLst>
          </p:cNvPr>
          <p:cNvSpPr/>
          <p:nvPr/>
        </p:nvSpPr>
        <p:spPr>
          <a:xfrm>
            <a:off x="728825" y="1692156"/>
            <a:ext cx="4212000" cy="377371"/>
          </a:xfrm>
          <a:prstGeom prst="roundRect">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ja-JP" sz="1200" b="0" i="0" u="none" strike="noStrike" cap="none">
                <a:solidFill>
                  <a:schemeClr val="lt1"/>
                </a:solidFill>
                <a:latin typeface="+mn-ea"/>
                <a:ea typeface="+mn-ea"/>
                <a:cs typeface="Arial"/>
                <a:sym typeface="Arial"/>
              </a:rPr>
              <a:t>〇〇から〇〇まで一元管理できる</a:t>
            </a:r>
            <a:endParaRPr>
              <a:latin typeface="+mn-ea"/>
              <a:ea typeface="+mn-ea"/>
            </a:endParaRPr>
          </a:p>
        </p:txBody>
      </p:sp>
      <p:sp>
        <p:nvSpPr>
          <p:cNvPr id="24" name="Google Shape;74;p3">
            <a:extLst>
              <a:ext uri="{FF2B5EF4-FFF2-40B4-BE49-F238E27FC236}">
                <a16:creationId xmlns:a16="http://schemas.microsoft.com/office/drawing/2014/main" id="{68EB76B3-F6B6-C58C-31BE-FD0BA6FD50CB}"/>
              </a:ext>
            </a:extLst>
          </p:cNvPr>
          <p:cNvSpPr/>
          <p:nvPr/>
        </p:nvSpPr>
        <p:spPr>
          <a:xfrm>
            <a:off x="759624" y="2248303"/>
            <a:ext cx="540000" cy="612000"/>
          </a:xfrm>
          <a:prstGeom prst="rect">
            <a:avLst/>
          </a:prstGeom>
          <a:solidFill>
            <a:schemeClr val="lt1"/>
          </a:solid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800" b="1" i="0" u="none" strike="noStrike" cap="none">
                <a:solidFill>
                  <a:schemeClr val="tx1"/>
                </a:solidFill>
                <a:latin typeface="+mn-ea"/>
                <a:ea typeface="+mn-ea"/>
                <a:cs typeface="Arial"/>
                <a:sym typeface="Arial"/>
              </a:rPr>
              <a:t>01</a:t>
            </a:r>
            <a:endParaRPr sz="1800" b="1" i="0" u="none" strike="noStrike" cap="none">
              <a:solidFill>
                <a:schemeClr val="tx1"/>
              </a:solidFill>
              <a:latin typeface="+mn-ea"/>
              <a:ea typeface="+mn-ea"/>
              <a:cs typeface="Arial"/>
              <a:sym typeface="Arial"/>
            </a:endParaRPr>
          </a:p>
        </p:txBody>
      </p:sp>
      <p:sp>
        <p:nvSpPr>
          <p:cNvPr id="25" name="Google Shape;75;p3">
            <a:extLst>
              <a:ext uri="{FF2B5EF4-FFF2-40B4-BE49-F238E27FC236}">
                <a16:creationId xmlns:a16="http://schemas.microsoft.com/office/drawing/2014/main" id="{2CD725DE-E9AB-D3EE-001C-8AD3C0786AB9}"/>
              </a:ext>
            </a:extLst>
          </p:cNvPr>
          <p:cNvSpPr/>
          <p:nvPr/>
        </p:nvSpPr>
        <p:spPr>
          <a:xfrm>
            <a:off x="1340195" y="2248303"/>
            <a:ext cx="3599999" cy="612000"/>
          </a:xfrm>
          <a:prstGeom prst="rect">
            <a:avLst/>
          </a:prstGeom>
          <a:solidFill>
            <a:schemeClr val="lt1"/>
          </a:solidFill>
          <a:ln>
            <a:noFill/>
          </a:ln>
        </p:spPr>
        <p:txBody>
          <a:bodyPr spcFirstLastPara="1" wrap="square" lIns="144000"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〇〇〇〇の作成・運用・自動更新</a:t>
            </a:r>
            <a:endParaRPr sz="1200" b="0" i="0" u="none" strike="noStrike" cap="none" dirty="0">
              <a:solidFill>
                <a:schemeClr val="tx1"/>
              </a:solidFill>
              <a:latin typeface="+mn-ea"/>
              <a:ea typeface="+mn-ea"/>
              <a:cs typeface="Arial"/>
              <a:sym typeface="Arial"/>
            </a:endParaRPr>
          </a:p>
        </p:txBody>
      </p:sp>
      <p:sp>
        <p:nvSpPr>
          <p:cNvPr id="26" name="Google Shape;76;p3">
            <a:extLst>
              <a:ext uri="{FF2B5EF4-FFF2-40B4-BE49-F238E27FC236}">
                <a16:creationId xmlns:a16="http://schemas.microsoft.com/office/drawing/2014/main" id="{0DE9595B-BBA0-00CD-9E8C-17DCB84D95AE}"/>
              </a:ext>
            </a:extLst>
          </p:cNvPr>
          <p:cNvSpPr/>
          <p:nvPr/>
        </p:nvSpPr>
        <p:spPr>
          <a:xfrm>
            <a:off x="759624" y="2952846"/>
            <a:ext cx="540000" cy="612000"/>
          </a:xfrm>
          <a:prstGeom prst="rect">
            <a:avLst/>
          </a:prstGeom>
          <a:solidFill>
            <a:schemeClr val="lt1"/>
          </a:solid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800" b="1" i="0" u="none" strike="noStrike" cap="none">
                <a:solidFill>
                  <a:schemeClr val="tx1"/>
                </a:solidFill>
                <a:latin typeface="+mn-ea"/>
                <a:ea typeface="+mn-ea"/>
                <a:cs typeface="Arial"/>
                <a:sym typeface="Arial"/>
              </a:rPr>
              <a:t>02</a:t>
            </a:r>
            <a:endParaRPr sz="1800" b="1" i="0" u="none" strike="noStrike" cap="none">
              <a:solidFill>
                <a:schemeClr val="tx1"/>
              </a:solidFill>
              <a:latin typeface="+mn-ea"/>
              <a:ea typeface="+mn-ea"/>
              <a:cs typeface="Arial"/>
              <a:sym typeface="Arial"/>
            </a:endParaRPr>
          </a:p>
        </p:txBody>
      </p:sp>
      <p:sp>
        <p:nvSpPr>
          <p:cNvPr id="27" name="Google Shape;77;p3">
            <a:extLst>
              <a:ext uri="{FF2B5EF4-FFF2-40B4-BE49-F238E27FC236}">
                <a16:creationId xmlns:a16="http://schemas.microsoft.com/office/drawing/2014/main" id="{EEE2491B-B799-B4B7-0DB4-37E2AC874435}"/>
              </a:ext>
            </a:extLst>
          </p:cNvPr>
          <p:cNvSpPr/>
          <p:nvPr/>
        </p:nvSpPr>
        <p:spPr>
          <a:xfrm>
            <a:off x="1340195" y="2952846"/>
            <a:ext cx="3599999" cy="612000"/>
          </a:xfrm>
          <a:prstGeom prst="rect">
            <a:avLst/>
          </a:prstGeom>
          <a:solidFill>
            <a:schemeClr val="lt1"/>
          </a:solidFill>
          <a:ln>
            <a:noFill/>
          </a:ln>
        </p:spPr>
        <p:txBody>
          <a:bodyPr spcFirstLastPara="1" wrap="square" lIns="144000"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〇〇〇〇の編集・共有・公開</a:t>
            </a:r>
            <a:endParaRPr sz="1600" dirty="0">
              <a:solidFill>
                <a:schemeClr val="tx1"/>
              </a:solidFill>
              <a:latin typeface="+mn-ea"/>
              <a:ea typeface="+mn-ea"/>
            </a:endParaRPr>
          </a:p>
        </p:txBody>
      </p:sp>
      <p:sp>
        <p:nvSpPr>
          <p:cNvPr id="28" name="Google Shape;78;p3">
            <a:extLst>
              <a:ext uri="{FF2B5EF4-FFF2-40B4-BE49-F238E27FC236}">
                <a16:creationId xmlns:a16="http://schemas.microsoft.com/office/drawing/2014/main" id="{23FBC6CF-E6C2-F3B2-724D-643018960A85}"/>
              </a:ext>
            </a:extLst>
          </p:cNvPr>
          <p:cNvSpPr/>
          <p:nvPr/>
        </p:nvSpPr>
        <p:spPr>
          <a:xfrm>
            <a:off x="759624" y="3657389"/>
            <a:ext cx="540000" cy="612000"/>
          </a:xfrm>
          <a:prstGeom prst="rect">
            <a:avLst/>
          </a:prstGeom>
          <a:solidFill>
            <a:schemeClr val="lt1"/>
          </a:solidFill>
          <a:ln>
            <a:noFill/>
          </a:ln>
        </p:spPr>
        <p:txBody>
          <a:bodyPr spcFirstLastPara="1" wrap="square" lIns="36000" tIns="36000" rIns="36000" bIns="36000" anchor="ctr" anchorCtr="0">
            <a:noAutofit/>
          </a:bodyPr>
          <a:lstStyle/>
          <a:p>
            <a:pPr marL="0" marR="0" lvl="0" indent="0" algn="ctr" rtl="0">
              <a:lnSpc>
                <a:spcPct val="100000"/>
              </a:lnSpc>
              <a:spcBef>
                <a:spcPts val="0"/>
              </a:spcBef>
              <a:spcAft>
                <a:spcPts val="0"/>
              </a:spcAft>
              <a:buNone/>
            </a:pPr>
            <a:r>
              <a:rPr lang="ja-JP" sz="1800" b="1" i="0" u="none" strike="noStrike" cap="none">
                <a:solidFill>
                  <a:schemeClr val="tx1"/>
                </a:solidFill>
                <a:latin typeface="+mn-ea"/>
                <a:ea typeface="+mn-ea"/>
                <a:cs typeface="Arial"/>
                <a:sym typeface="Arial"/>
              </a:rPr>
              <a:t>03</a:t>
            </a:r>
            <a:endParaRPr sz="1800" b="1" i="0" u="none" strike="noStrike" cap="none">
              <a:solidFill>
                <a:schemeClr val="tx1"/>
              </a:solidFill>
              <a:latin typeface="+mn-ea"/>
              <a:ea typeface="+mn-ea"/>
              <a:cs typeface="Arial"/>
              <a:sym typeface="Arial"/>
            </a:endParaRPr>
          </a:p>
        </p:txBody>
      </p:sp>
      <p:sp>
        <p:nvSpPr>
          <p:cNvPr id="29" name="Google Shape;79;p3">
            <a:extLst>
              <a:ext uri="{FF2B5EF4-FFF2-40B4-BE49-F238E27FC236}">
                <a16:creationId xmlns:a16="http://schemas.microsoft.com/office/drawing/2014/main" id="{D951C712-3CFF-753F-F2F7-C2814EACB365}"/>
              </a:ext>
            </a:extLst>
          </p:cNvPr>
          <p:cNvSpPr/>
          <p:nvPr/>
        </p:nvSpPr>
        <p:spPr>
          <a:xfrm>
            <a:off x="1340195" y="3657389"/>
            <a:ext cx="3599999" cy="612000"/>
          </a:xfrm>
          <a:prstGeom prst="rect">
            <a:avLst/>
          </a:prstGeom>
          <a:solidFill>
            <a:schemeClr val="lt1"/>
          </a:solidFill>
          <a:ln>
            <a:noFill/>
          </a:ln>
        </p:spPr>
        <p:txBody>
          <a:bodyPr spcFirstLastPara="1" wrap="square" lIns="144000" tIns="72000" rIns="72000" bIns="72000" anchor="ctr" anchorCtr="0">
            <a:noAutofit/>
          </a:bodyPr>
          <a:lstStyle/>
          <a:p>
            <a:pPr marL="0" marR="0" lvl="0" indent="0" algn="l" rtl="0">
              <a:lnSpc>
                <a:spcPct val="100000"/>
              </a:lnSpc>
              <a:spcBef>
                <a:spcPts val="0"/>
              </a:spcBef>
              <a:spcAft>
                <a:spcPts val="0"/>
              </a:spcAft>
              <a:buNone/>
            </a:pPr>
            <a:r>
              <a:rPr lang="ja-JP" sz="1200" b="0" i="0" u="none" strike="noStrike" cap="none">
                <a:solidFill>
                  <a:schemeClr val="tx1"/>
                </a:solidFill>
                <a:latin typeface="+mn-ea"/>
                <a:ea typeface="+mn-ea"/>
                <a:cs typeface="Arial"/>
                <a:sym typeface="Arial"/>
              </a:rPr>
              <a:t>〇〇〇〇の集計・管理・レポート作成</a:t>
            </a:r>
            <a:endParaRPr sz="1600" dirty="0">
              <a:solidFill>
                <a:schemeClr val="tx1"/>
              </a:solidFill>
              <a:latin typeface="+mn-ea"/>
              <a:ea typeface="+mn-ea"/>
            </a:endParaRPr>
          </a:p>
        </p:txBody>
      </p:sp>
      <p:sp>
        <p:nvSpPr>
          <p:cNvPr id="30" name="Google Shape;80;p3">
            <a:extLst>
              <a:ext uri="{FF2B5EF4-FFF2-40B4-BE49-F238E27FC236}">
                <a16:creationId xmlns:a16="http://schemas.microsoft.com/office/drawing/2014/main" id="{995C13AF-C005-CBE1-61A6-29A24100ABD4}"/>
              </a:ext>
            </a:extLst>
          </p:cNvPr>
          <p:cNvSpPr/>
          <p:nvPr/>
        </p:nvSpPr>
        <p:spPr>
          <a:xfrm rot="10800000">
            <a:off x="2772740" y="2057576"/>
            <a:ext cx="124170" cy="107043"/>
          </a:xfrm>
          <a:prstGeom prst="triangle">
            <a:avLst>
              <a:gd name="adj" fmla="val 50000"/>
            </a:avLst>
          </a:prstGeom>
          <a:solidFill>
            <a:schemeClr val="tx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mn-ea"/>
              <a:ea typeface="+mn-ea"/>
              <a:cs typeface="Arial"/>
              <a:sym typeface="Arial"/>
            </a:endParaRPr>
          </a:p>
        </p:txBody>
      </p:sp>
      <p:sp>
        <p:nvSpPr>
          <p:cNvPr id="31" name="Google Shape;89;p4">
            <a:extLst>
              <a:ext uri="{FF2B5EF4-FFF2-40B4-BE49-F238E27FC236}">
                <a16:creationId xmlns:a16="http://schemas.microsoft.com/office/drawing/2014/main" id="{616FD254-5CD9-9F5B-B4EE-AE97C74E08CB}"/>
              </a:ext>
            </a:extLst>
          </p:cNvPr>
          <p:cNvSpPr txBox="1"/>
          <p:nvPr/>
        </p:nvSpPr>
        <p:spPr>
          <a:xfrm>
            <a:off x="7975600" y="3876765"/>
            <a:ext cx="0" cy="0"/>
          </a:xfrm>
          <a:prstGeom prst="rect">
            <a:avLst/>
          </a:prstGeom>
          <a:noFill/>
          <a:ln>
            <a:noFill/>
          </a:ln>
        </p:spPr>
        <p:txBody>
          <a:bodyPr spcFirstLastPara="1" wrap="square" lIns="36000" tIns="36000" rIns="36000" bIns="36000" anchor="t"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grpSp>
        <p:nvGrpSpPr>
          <p:cNvPr id="32" name="Google Shape;90;p4">
            <a:extLst>
              <a:ext uri="{FF2B5EF4-FFF2-40B4-BE49-F238E27FC236}">
                <a16:creationId xmlns:a16="http://schemas.microsoft.com/office/drawing/2014/main" id="{6C4CFDCD-C4C6-3BC7-1DD8-0DB8752589C7}"/>
              </a:ext>
            </a:extLst>
          </p:cNvPr>
          <p:cNvGrpSpPr/>
          <p:nvPr/>
        </p:nvGrpSpPr>
        <p:grpSpPr>
          <a:xfrm>
            <a:off x="5179126" y="2219400"/>
            <a:ext cx="3213896" cy="2029306"/>
            <a:chOff x="5734161" y="2871968"/>
            <a:chExt cx="5141463" cy="3246402"/>
          </a:xfrm>
        </p:grpSpPr>
        <p:pic>
          <p:nvPicPr>
            <p:cNvPr id="33" name="Google Shape;91;p4">
              <a:extLst>
                <a:ext uri="{FF2B5EF4-FFF2-40B4-BE49-F238E27FC236}">
                  <a16:creationId xmlns:a16="http://schemas.microsoft.com/office/drawing/2014/main" id="{C66B6F84-9A88-7730-0FA4-52A2009B1407}"/>
                </a:ext>
              </a:extLst>
            </p:cNvPr>
            <p:cNvPicPr preferRelativeResize="0"/>
            <p:nvPr/>
          </p:nvPicPr>
          <p:blipFill rotWithShape="1">
            <a:blip r:embed="rId3">
              <a:alphaModFix/>
            </a:blip>
            <a:srcRect r="-90"/>
            <a:stretch/>
          </p:blipFill>
          <p:spPr>
            <a:xfrm>
              <a:off x="5734161" y="2871968"/>
              <a:ext cx="5141463" cy="2808171"/>
            </a:xfrm>
            <a:prstGeom prst="rect">
              <a:avLst/>
            </a:prstGeom>
            <a:noFill/>
            <a:ln>
              <a:noFill/>
            </a:ln>
          </p:spPr>
        </p:pic>
        <p:pic>
          <p:nvPicPr>
            <p:cNvPr id="34" name="Google Shape;92;p4">
              <a:extLst>
                <a:ext uri="{FF2B5EF4-FFF2-40B4-BE49-F238E27FC236}">
                  <a16:creationId xmlns:a16="http://schemas.microsoft.com/office/drawing/2014/main" id="{F3F95A72-499D-4B8D-E7EB-3248F793F31F}"/>
                </a:ext>
              </a:extLst>
            </p:cNvPr>
            <p:cNvPicPr preferRelativeResize="0"/>
            <p:nvPr/>
          </p:nvPicPr>
          <p:blipFill rotWithShape="1">
            <a:blip r:embed="rId4">
              <a:alphaModFix/>
            </a:blip>
            <a:srcRect/>
            <a:stretch/>
          </p:blipFill>
          <p:spPr>
            <a:xfrm>
              <a:off x="6465051" y="3075854"/>
              <a:ext cx="3691234" cy="2178835"/>
            </a:xfrm>
            <a:prstGeom prst="rect">
              <a:avLst/>
            </a:prstGeom>
            <a:noFill/>
            <a:ln>
              <a:noFill/>
            </a:ln>
          </p:spPr>
        </p:pic>
        <p:pic>
          <p:nvPicPr>
            <p:cNvPr id="35" name="Google Shape;93;p4">
              <a:extLst>
                <a:ext uri="{FF2B5EF4-FFF2-40B4-BE49-F238E27FC236}">
                  <a16:creationId xmlns:a16="http://schemas.microsoft.com/office/drawing/2014/main" id="{4BA9FD37-D369-0191-3D06-BD30D3DE1BA5}"/>
                </a:ext>
              </a:extLst>
            </p:cNvPr>
            <p:cNvPicPr preferRelativeResize="0"/>
            <p:nvPr/>
          </p:nvPicPr>
          <p:blipFill rotWithShape="1">
            <a:blip r:embed="rId5">
              <a:alphaModFix/>
            </a:blip>
            <a:srcRect/>
            <a:stretch/>
          </p:blipFill>
          <p:spPr>
            <a:xfrm>
              <a:off x="9338784" y="3900447"/>
              <a:ext cx="1135638" cy="2217923"/>
            </a:xfrm>
            <a:prstGeom prst="rect">
              <a:avLst/>
            </a:prstGeom>
            <a:noFill/>
            <a:ln>
              <a:noFill/>
            </a:ln>
          </p:spPr>
        </p:pic>
        <p:pic>
          <p:nvPicPr>
            <p:cNvPr id="36" name="Google Shape;94;p4">
              <a:extLst>
                <a:ext uri="{FF2B5EF4-FFF2-40B4-BE49-F238E27FC236}">
                  <a16:creationId xmlns:a16="http://schemas.microsoft.com/office/drawing/2014/main" id="{2CDEDF6A-2F42-99BD-CF0A-F39AE058C50D}"/>
                </a:ext>
              </a:extLst>
            </p:cNvPr>
            <p:cNvPicPr preferRelativeResize="0"/>
            <p:nvPr/>
          </p:nvPicPr>
          <p:blipFill rotWithShape="1">
            <a:blip r:embed="rId6">
              <a:alphaModFix/>
            </a:blip>
            <a:srcRect/>
            <a:stretch/>
          </p:blipFill>
          <p:spPr>
            <a:xfrm>
              <a:off x="9449257" y="4093183"/>
              <a:ext cx="926120" cy="1912476"/>
            </a:xfrm>
            <a:prstGeom prst="rect">
              <a:avLst/>
            </a:prstGeom>
            <a:noFill/>
            <a:ln>
              <a:noFill/>
            </a:ln>
          </p:spPr>
        </p:pic>
      </p:grpSp>
      <p:sp>
        <p:nvSpPr>
          <p:cNvPr id="37" name="Google Shape;95;p4">
            <a:extLst>
              <a:ext uri="{FF2B5EF4-FFF2-40B4-BE49-F238E27FC236}">
                <a16:creationId xmlns:a16="http://schemas.microsoft.com/office/drawing/2014/main" id="{56E05773-E84D-291A-7564-A8692620D2FF}"/>
              </a:ext>
            </a:extLst>
          </p:cNvPr>
          <p:cNvSpPr/>
          <p:nvPr/>
        </p:nvSpPr>
        <p:spPr>
          <a:xfrm>
            <a:off x="7418537" y="1721241"/>
            <a:ext cx="1080000" cy="1080000"/>
          </a:xfrm>
          <a:prstGeom prst="ellipse">
            <a:avLst/>
          </a:prstGeom>
          <a:solidFill>
            <a:schemeClr val="tx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ja-JP" sz="900" b="0" i="0" u="none" strike="noStrike" cap="none">
                <a:solidFill>
                  <a:schemeClr val="lt1"/>
                </a:solidFill>
                <a:latin typeface="+mn-ea"/>
                <a:ea typeface="+mn-ea"/>
                <a:cs typeface="Arial"/>
                <a:sym typeface="Arial"/>
              </a:rPr>
              <a:t>〇〇型</a:t>
            </a:r>
            <a:endParaRPr sz="900" b="0" i="0" u="none" strike="noStrike" cap="none">
              <a:solidFill>
                <a:schemeClr val="lt1"/>
              </a:solidFill>
              <a:latin typeface="+mn-ea"/>
              <a:ea typeface="+mn-ea"/>
              <a:cs typeface="Arial"/>
              <a:sym typeface="Arial"/>
            </a:endParaRPr>
          </a:p>
          <a:p>
            <a:pPr marL="0" marR="0" lvl="0" indent="0" algn="ctr" rtl="0">
              <a:lnSpc>
                <a:spcPct val="100000"/>
              </a:lnSpc>
              <a:spcBef>
                <a:spcPts val="400"/>
              </a:spcBef>
              <a:spcAft>
                <a:spcPts val="0"/>
              </a:spcAft>
              <a:buNone/>
            </a:pPr>
            <a:r>
              <a:rPr lang="ja-JP" sz="900" b="0" i="0" u="none" strike="noStrike" cap="none">
                <a:solidFill>
                  <a:schemeClr val="lt1"/>
                </a:solidFill>
                <a:latin typeface="+mn-ea"/>
                <a:ea typeface="+mn-ea"/>
                <a:cs typeface="Arial"/>
                <a:sym typeface="Arial"/>
              </a:rPr>
              <a:t>〇〇ツール</a:t>
            </a:r>
            <a:endParaRPr sz="900" b="0" i="0" u="none" strike="noStrike" cap="none">
              <a:solidFill>
                <a:schemeClr val="lt1"/>
              </a:solidFill>
              <a:latin typeface="+mn-ea"/>
              <a:ea typeface="+mn-ea"/>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6"/>
          <p:cNvSpPr/>
          <p:nvPr/>
        </p:nvSpPr>
        <p:spPr>
          <a:xfrm>
            <a:off x="0" y="2187068"/>
            <a:ext cx="9144000" cy="2688556"/>
          </a:xfrm>
          <a:prstGeom prst="rect">
            <a:avLst/>
          </a:prstGeom>
          <a:solidFill>
            <a:schemeClr val="tx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dirty="0">
              <a:solidFill>
                <a:schemeClr val="bg1"/>
              </a:solidFill>
              <a:latin typeface="+mn-ea"/>
              <a:ea typeface="+mn-ea"/>
              <a:cs typeface="Arial"/>
              <a:sym typeface="Arial"/>
            </a:endParaRPr>
          </a:p>
        </p:txBody>
      </p:sp>
      <p:sp>
        <p:nvSpPr>
          <p:cNvPr id="122" name="Google Shape;122;p6"/>
          <p:cNvSpPr txBox="1">
            <a:spLocks noGrp="1"/>
          </p:cNvSpPr>
          <p:nvPr>
            <p:ph type="sldNum" idx="10"/>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7</a:t>
            </a:fld>
            <a:endParaRPr lang="en-US"/>
          </a:p>
        </p:txBody>
      </p:sp>
      <p:sp>
        <p:nvSpPr>
          <p:cNvPr id="124" name="Google Shape;124;p6"/>
          <p:cNvSpPr txBox="1">
            <a:spLocks noGrp="1"/>
          </p:cNvSpPr>
          <p:nvPr>
            <p:ph type="body" idx="1"/>
          </p:nvPr>
        </p:nvSpPr>
        <p:spPr>
          <a:xfrm>
            <a:off x="431800" y="732698"/>
            <a:ext cx="8280400" cy="540000"/>
          </a:xfrm>
          <a:noFill/>
          <a:ln>
            <a:noFill/>
          </a:ln>
        </p:spPr>
        <p:txBody>
          <a:bodyPr spcFirstLastPara="1" wrap="square" lIns="36000" tIns="36000" rIns="36000" bIns="36000" anchor="t" anchorCtr="0">
            <a:noAutofit/>
          </a:bodyPr>
          <a:lstStyle/>
          <a:p>
            <a:pPr lvl="0"/>
            <a:r>
              <a:rPr lang="ja-JP" altLang="en-US"/>
              <a:t>「サービスや機能が関わる部署・部門名」〇〇に携わる方々にとって幅広く活用いただけます。</a:t>
            </a:r>
            <a:endParaRPr lang="ja-JP" altLang="en-US" dirty="0"/>
          </a:p>
        </p:txBody>
      </p:sp>
      <p:sp>
        <p:nvSpPr>
          <p:cNvPr id="123" name="Google Shape;123;p6"/>
          <p:cNvSpPr txBox="1">
            <a:spLocks noGrp="1"/>
          </p:cNvSpPr>
          <p:nvPr>
            <p:ph type="title"/>
          </p:nvPr>
        </p:nvSpPr>
        <p:spPr>
          <a:xfrm>
            <a:off x="431999" y="146023"/>
            <a:ext cx="8279998" cy="358235"/>
          </a:xfrm>
          <a:noFill/>
          <a:ln>
            <a:noFill/>
          </a:ln>
        </p:spPr>
        <p:txBody>
          <a:bodyPr spcFirstLastPara="1" wrap="square" lIns="36000" tIns="36000" rIns="36000" bIns="36000" anchor="ctr" anchorCtr="0">
            <a:noAutofit/>
          </a:bodyPr>
          <a:lstStyle/>
          <a:p>
            <a:pPr lvl="0"/>
            <a:r>
              <a:rPr lang="ja-JP" altLang="en-US"/>
              <a:t>〇〇〇でできること</a:t>
            </a:r>
          </a:p>
        </p:txBody>
      </p:sp>
      <p:sp>
        <p:nvSpPr>
          <p:cNvPr id="125" name="Google Shape;125;p6"/>
          <p:cNvSpPr/>
          <p:nvPr/>
        </p:nvSpPr>
        <p:spPr>
          <a:xfrm>
            <a:off x="431799" y="1566103"/>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顧客事前調査の</a:t>
            </a:r>
            <a:endParaRPr lang="en-US" altLang="ja-JP" sz="1100" b="0" i="0" u="none" strike="noStrike" cap="none" dirty="0">
              <a:solidFill>
                <a:schemeClr val="tx1"/>
              </a:solidFill>
              <a:latin typeface="+mn-ea"/>
              <a:ea typeface="+mn-ea"/>
              <a:cs typeface="Arial"/>
              <a:sym typeface="Arial"/>
            </a:endParaRP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効率化</a:t>
            </a:r>
          </a:p>
        </p:txBody>
      </p:sp>
      <p:sp>
        <p:nvSpPr>
          <p:cNvPr id="126" name="Google Shape;126;p6"/>
          <p:cNvSpPr/>
          <p:nvPr/>
        </p:nvSpPr>
        <p:spPr>
          <a:xfrm>
            <a:off x="1475799" y="1260103"/>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127" name="Google Shape;127;p6"/>
          <p:cNvSpPr/>
          <p:nvPr/>
        </p:nvSpPr>
        <p:spPr>
          <a:xfrm>
            <a:off x="431799" y="3225346"/>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提案パワーポイントの</a:t>
            </a: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初稿作成を効率化</a:t>
            </a:r>
          </a:p>
        </p:txBody>
      </p:sp>
      <p:sp>
        <p:nvSpPr>
          <p:cNvPr id="128" name="Google Shape;128;p6"/>
          <p:cNvSpPr/>
          <p:nvPr/>
        </p:nvSpPr>
        <p:spPr>
          <a:xfrm>
            <a:off x="6136201" y="1566103"/>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業界や関心のあるテーマの</a:t>
            </a: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最新情報を短時間でキャッチアップ</a:t>
            </a:r>
          </a:p>
        </p:txBody>
      </p:sp>
      <p:sp>
        <p:nvSpPr>
          <p:cNvPr id="129" name="Google Shape;129;p6"/>
          <p:cNvSpPr/>
          <p:nvPr/>
        </p:nvSpPr>
        <p:spPr>
          <a:xfrm>
            <a:off x="6136201" y="3225346"/>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業界・顧客理解を踏まえた営業で、</a:t>
            </a: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信頼醸成をスピードアップ</a:t>
            </a:r>
          </a:p>
        </p:txBody>
      </p:sp>
      <p:sp>
        <p:nvSpPr>
          <p:cNvPr id="130" name="Google Shape;130;p6"/>
          <p:cNvSpPr/>
          <p:nvPr/>
        </p:nvSpPr>
        <p:spPr>
          <a:xfrm>
            <a:off x="3284000" y="1566103"/>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提案ストーリーの作成を</a:t>
            </a:r>
            <a:endParaRPr lang="en-US" altLang="ja-JP" sz="1100" b="0" i="0" u="none" strike="noStrike" cap="none" dirty="0">
              <a:solidFill>
                <a:schemeClr val="tx1"/>
              </a:solidFill>
              <a:latin typeface="+mn-ea"/>
              <a:ea typeface="+mn-ea"/>
              <a:cs typeface="Arial"/>
              <a:sym typeface="Arial"/>
            </a:endParaRP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効率化</a:t>
            </a:r>
          </a:p>
        </p:txBody>
      </p:sp>
      <p:sp>
        <p:nvSpPr>
          <p:cNvPr id="131" name="Google Shape;131;p6"/>
          <p:cNvSpPr/>
          <p:nvPr/>
        </p:nvSpPr>
        <p:spPr>
          <a:xfrm>
            <a:off x="4301637" y="1260103"/>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132" name="Google Shape;132;p6"/>
          <p:cNvSpPr/>
          <p:nvPr/>
        </p:nvSpPr>
        <p:spPr>
          <a:xfrm>
            <a:off x="3284000" y="3225346"/>
            <a:ext cx="2700000" cy="1188000"/>
          </a:xfrm>
          <a:prstGeom prst="roundRect">
            <a:avLst>
              <a:gd name="adj" fmla="val 4219"/>
            </a:avLst>
          </a:prstGeom>
          <a:solidFill>
            <a:schemeClr val="lt1"/>
          </a:solidFill>
          <a:ln>
            <a:noFill/>
          </a:ln>
          <a:effectLst>
            <a:outerShdw blurRad="127000" algn="ctr" rotWithShape="0">
              <a:srgbClr val="000000">
                <a:alpha val="40000"/>
              </a:srgbClr>
            </a:outerShdw>
          </a:effectLst>
        </p:spPr>
        <p:txBody>
          <a:bodyPr spcFirstLastPara="1" wrap="square" lIns="72000" tIns="324000" rIns="72000" bIns="72000" anchor="ctr" anchorCtr="0">
            <a:noAutofit/>
          </a:bodyPr>
          <a:lstStyle/>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顧客情報の中から読むべき情報を</a:t>
            </a:r>
          </a:p>
          <a:p>
            <a:pPr marL="0" marR="0" lvl="0" indent="0" algn="ctr" rtl="0">
              <a:lnSpc>
                <a:spcPct val="100000"/>
              </a:lnSpc>
              <a:spcBef>
                <a:spcPts val="0"/>
              </a:spcBef>
              <a:spcAft>
                <a:spcPts val="400"/>
              </a:spcAft>
              <a:buNone/>
            </a:pPr>
            <a:r>
              <a:rPr lang="ja-JP" altLang="en-US" sz="1100" b="0" i="0" u="none" strike="noStrike" cap="none">
                <a:solidFill>
                  <a:schemeClr val="tx1"/>
                </a:solidFill>
                <a:latin typeface="+mn-ea"/>
                <a:ea typeface="+mn-ea"/>
                <a:cs typeface="Arial"/>
                <a:sym typeface="Arial"/>
              </a:rPr>
              <a:t>自動で整理</a:t>
            </a:r>
          </a:p>
        </p:txBody>
      </p:sp>
      <p:pic>
        <p:nvPicPr>
          <p:cNvPr id="133" name="Google Shape;133;p6" descr="ストップウォッチ 枠線"/>
          <p:cNvPicPr preferRelativeResize="0"/>
          <p:nvPr/>
        </p:nvPicPr>
        <p:blipFill rotWithShape="1">
          <a:blip r:embed="rId3">
            <a:alphaModFix/>
          </a:blip>
          <a:srcRect/>
          <a:stretch/>
        </p:blipFill>
        <p:spPr>
          <a:xfrm>
            <a:off x="1601799" y="1367878"/>
            <a:ext cx="360000" cy="360000"/>
          </a:xfrm>
          <a:prstGeom prst="rect">
            <a:avLst/>
          </a:prstGeom>
          <a:noFill/>
          <a:ln>
            <a:noFill/>
          </a:ln>
        </p:spPr>
      </p:pic>
      <p:pic>
        <p:nvPicPr>
          <p:cNvPr id="134" name="Google Shape;134;p6" descr="クリップボード 枠線"/>
          <p:cNvPicPr preferRelativeResize="0"/>
          <p:nvPr/>
        </p:nvPicPr>
        <p:blipFill rotWithShape="1">
          <a:blip r:embed="rId4">
            <a:alphaModFix/>
          </a:blip>
          <a:srcRect/>
          <a:stretch/>
        </p:blipFill>
        <p:spPr>
          <a:xfrm>
            <a:off x="4427637" y="1374127"/>
            <a:ext cx="360000" cy="360000"/>
          </a:xfrm>
          <a:prstGeom prst="rect">
            <a:avLst/>
          </a:prstGeom>
          <a:noFill/>
          <a:ln>
            <a:noFill/>
          </a:ln>
        </p:spPr>
      </p:pic>
      <p:sp>
        <p:nvSpPr>
          <p:cNvPr id="135" name="Google Shape;135;p6"/>
          <p:cNvSpPr/>
          <p:nvPr/>
        </p:nvSpPr>
        <p:spPr>
          <a:xfrm>
            <a:off x="1475799" y="2919346"/>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136" name="Google Shape;136;p6"/>
          <p:cNvSpPr/>
          <p:nvPr/>
        </p:nvSpPr>
        <p:spPr>
          <a:xfrm>
            <a:off x="4267444" y="2919346"/>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137" name="Google Shape;137;p6"/>
          <p:cNvSpPr/>
          <p:nvPr/>
        </p:nvSpPr>
        <p:spPr>
          <a:xfrm>
            <a:off x="7174146" y="2919346"/>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138" name="Google Shape;138;p6"/>
          <p:cNvSpPr/>
          <p:nvPr/>
        </p:nvSpPr>
        <p:spPr>
          <a:xfrm>
            <a:off x="7174146" y="1254048"/>
            <a:ext cx="612000" cy="612000"/>
          </a:xfrm>
          <a:prstGeom prst="ellipse">
            <a:avLst/>
          </a:prstGeom>
          <a:solidFill>
            <a:schemeClr val="lt1"/>
          </a:solidFill>
          <a:ln>
            <a:noFill/>
          </a:ln>
          <a:effectLst>
            <a:outerShdw blurRad="127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pic>
        <p:nvPicPr>
          <p:cNvPr id="139" name="Google Shape;139;p6" descr="ダブルタップ ジェスチャ 枠線"/>
          <p:cNvPicPr preferRelativeResize="0"/>
          <p:nvPr/>
        </p:nvPicPr>
        <p:blipFill rotWithShape="1">
          <a:blip r:embed="rId5">
            <a:alphaModFix/>
          </a:blip>
          <a:srcRect/>
          <a:stretch/>
        </p:blipFill>
        <p:spPr>
          <a:xfrm>
            <a:off x="7300146" y="1380048"/>
            <a:ext cx="360000" cy="360000"/>
          </a:xfrm>
          <a:prstGeom prst="rect">
            <a:avLst/>
          </a:prstGeom>
          <a:noFill/>
          <a:ln>
            <a:noFill/>
          </a:ln>
        </p:spPr>
      </p:pic>
      <p:pic>
        <p:nvPicPr>
          <p:cNvPr id="140" name="Google Shape;140;p6" descr="物語 枠線"/>
          <p:cNvPicPr preferRelativeResize="0"/>
          <p:nvPr/>
        </p:nvPicPr>
        <p:blipFill rotWithShape="1">
          <a:blip r:embed="rId6">
            <a:alphaModFix/>
          </a:blip>
          <a:srcRect/>
          <a:stretch/>
        </p:blipFill>
        <p:spPr>
          <a:xfrm>
            <a:off x="1601799" y="3045346"/>
            <a:ext cx="360000" cy="360000"/>
          </a:xfrm>
          <a:prstGeom prst="rect">
            <a:avLst/>
          </a:prstGeom>
          <a:noFill/>
          <a:ln>
            <a:noFill/>
          </a:ln>
        </p:spPr>
      </p:pic>
      <p:pic>
        <p:nvPicPr>
          <p:cNvPr id="141" name="Google Shape;141;p6" descr="リサーチ 枠線"/>
          <p:cNvPicPr preferRelativeResize="0"/>
          <p:nvPr/>
        </p:nvPicPr>
        <p:blipFill rotWithShape="1">
          <a:blip r:embed="rId7">
            <a:alphaModFix/>
          </a:blip>
          <a:srcRect/>
          <a:stretch/>
        </p:blipFill>
        <p:spPr>
          <a:xfrm>
            <a:off x="4392000" y="3045346"/>
            <a:ext cx="360000" cy="360000"/>
          </a:xfrm>
          <a:prstGeom prst="rect">
            <a:avLst/>
          </a:prstGeom>
          <a:noFill/>
          <a:ln>
            <a:noFill/>
          </a:ln>
        </p:spPr>
      </p:pic>
      <p:pic>
        <p:nvPicPr>
          <p:cNvPr id="142" name="Google Shape;142;p6" descr="役員室 枠線"/>
          <p:cNvPicPr preferRelativeResize="0"/>
          <p:nvPr/>
        </p:nvPicPr>
        <p:blipFill rotWithShape="1">
          <a:blip r:embed="rId8">
            <a:alphaModFix/>
          </a:blip>
          <a:srcRect/>
          <a:stretch/>
        </p:blipFill>
        <p:spPr>
          <a:xfrm>
            <a:off x="7300146" y="3047809"/>
            <a:ext cx="360000" cy="360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8"/>
          <p:cNvSpPr txBox="1">
            <a:spLocks noGrp="1"/>
          </p:cNvSpPr>
          <p:nvPr>
            <p:ph type="sldNum" idx="12"/>
          </p:nvPr>
        </p:nvSpPr>
        <p:spPr>
          <a:xfrm>
            <a:off x="8650705" y="4907553"/>
            <a:ext cx="360000" cy="180000"/>
          </a:xfrm>
          <a:noFill/>
          <a:ln>
            <a:noFill/>
          </a:ln>
        </p:spPr>
        <p:txBody>
          <a:bodyPr spcFirstLastPara="1" wrap="square" lIns="36000" tIns="36000" rIns="36000" bIns="36000" anchor="ctr" anchorCtr="0">
            <a:noAutofit/>
          </a:bodyPr>
          <a:lstStyle/>
          <a:p>
            <a:pPr lvl="0"/>
            <a:fld id="{00000000-1234-1234-1234-123412341234}" type="slidenum">
              <a:rPr lang="en-US" altLang="ja-JP"/>
              <a:pPr lvl="0"/>
              <a:t>8</a:t>
            </a:fld>
            <a:endParaRPr lang="en-US"/>
          </a:p>
        </p:txBody>
      </p:sp>
      <p:sp>
        <p:nvSpPr>
          <p:cNvPr id="175" name="Google Shape;175;p8"/>
          <p:cNvSpPr txBox="1">
            <a:spLocks noGrp="1"/>
          </p:cNvSpPr>
          <p:nvPr>
            <p:ph type="title"/>
          </p:nvPr>
        </p:nvSpPr>
        <p:spPr>
          <a:xfrm>
            <a:off x="432000" y="1707733"/>
            <a:ext cx="8280000" cy="1080000"/>
          </a:xfrm>
          <a:noFill/>
          <a:ln>
            <a:noFill/>
          </a:ln>
        </p:spPr>
        <p:txBody>
          <a:bodyPr spcFirstLastPara="1" wrap="square" lIns="36000" tIns="36000" rIns="36000" bIns="36000" anchor="b" anchorCtr="0">
            <a:noAutofit/>
          </a:bodyPr>
          <a:lstStyle/>
          <a:p>
            <a:pPr lvl="0"/>
            <a:r>
              <a:rPr lang="en" altLang="ja-JP" dirty="0"/>
              <a:t>STEP</a:t>
            </a:r>
            <a:r>
              <a:rPr lang="ja-JP" altLang="en"/>
              <a:t>１</a:t>
            </a:r>
            <a:br>
              <a:rPr lang="ja-JP" altLang="en"/>
            </a:br>
            <a:r>
              <a:rPr lang="ja-JP" altLang="en-US"/>
              <a:t>初期設定</a:t>
            </a:r>
          </a:p>
        </p:txBody>
      </p:sp>
    </p:spTree>
  </p:cSld>
  <p:clrMapOvr>
    <a:masterClrMapping/>
  </p:clrMapOvr>
</p:sld>
</file>

<file path=ppt/theme/theme1.xml><?xml version="1.0" encoding="utf-8"?>
<a:theme xmlns:a="http://schemas.openxmlformats.org/drawingml/2006/main" name="PPTテーマ2026">
  <a:themeElements>
    <a:clrScheme name="SAIRU_color202508">
      <a:dk1>
        <a:srgbClr val="1B224C"/>
      </a:dk1>
      <a:lt1>
        <a:srgbClr val="FFFFFF"/>
      </a:lt1>
      <a:dk2>
        <a:srgbClr val="1B224C"/>
      </a:dk2>
      <a:lt2>
        <a:srgbClr val="E6EAF0"/>
      </a:lt2>
      <a:accent1>
        <a:srgbClr val="1B224C"/>
      </a:accent1>
      <a:accent2>
        <a:srgbClr val="BB1D6E"/>
      </a:accent2>
      <a:accent3>
        <a:srgbClr val="D3D9DF"/>
      </a:accent3>
      <a:accent4>
        <a:srgbClr val="141400"/>
      </a:accent4>
      <a:accent5>
        <a:srgbClr val="1E61C9"/>
      </a:accent5>
      <a:accent6>
        <a:srgbClr val="008E95"/>
      </a:accent6>
      <a:hlink>
        <a:srgbClr val="008E95"/>
      </a:hlink>
      <a:folHlink>
        <a:srgbClr val="008E95"/>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SAIRU_202605Thema16-9</Template>
  <TotalTime>169</TotalTime>
  <Words>4163</Words>
  <Application>Microsoft Macintosh PowerPoint</Application>
  <PresentationFormat>画面に合わせる (16:9)</PresentationFormat>
  <Paragraphs>528</Paragraphs>
  <Slides>29</Slides>
  <Notes>29</Notes>
  <HiddenSlides>4</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29</vt:i4>
      </vt:variant>
    </vt:vector>
  </HeadingPairs>
  <TitlesOfParts>
    <vt:vector size="32" baseType="lpstr">
      <vt:lpstr>游ゴシック</vt:lpstr>
      <vt:lpstr>Arial</vt:lpstr>
      <vt:lpstr>PPTテーマ2026</vt:lpstr>
      <vt:lpstr>◯◯◯◯説明会資料 テンプレート</vt:lpstr>
      <vt:lpstr>「〇〇〇〇〇〇 説明会テンプレート」について</vt:lpstr>
      <vt:lpstr>「〇〇〇〇〇〇 説明会」の流れ</vt:lpstr>
      <vt:lpstr>PowerPoint プレゼンテーション</vt:lpstr>
      <vt:lpstr>〇〇〇〇説明会</vt:lpstr>
      <vt:lpstr>PowerPoint プレゼンテーション</vt:lpstr>
      <vt:lpstr>〇〇〇サービスとは</vt:lpstr>
      <vt:lpstr>〇〇〇でできること</vt:lpstr>
      <vt:lpstr>STEP１ 初期設定</vt:lpstr>
      <vt:lpstr>利用登録</vt:lpstr>
      <vt:lpstr>IDをお持ちでない方（メール記載のURLへアクセス後の流れ）</vt:lpstr>
      <vt:lpstr>ログイン</vt:lpstr>
      <vt:lpstr>ぜひ！〇〇〇サービスにアクセスしながらご視聴ください</vt:lpstr>
      <vt:lpstr>STEP２ デモンストレーション・操作体験</vt:lpstr>
      <vt:lpstr>PowerPoint プレゼンテーション</vt:lpstr>
      <vt:lpstr>こんな方におすすめ</vt:lpstr>
      <vt:lpstr>① 〇〇〇〇〇〇機能の特徴</vt:lpstr>
      <vt:lpstr>ワークタイム</vt:lpstr>
      <vt:lpstr>PowerPoint プレゼンテーション</vt:lpstr>
      <vt:lpstr>こんな方におすすめ</vt:lpstr>
      <vt:lpstr>② 〇〇〇〇〇〇機能の特徴</vt:lpstr>
      <vt:lpstr>ワークタイム</vt:lpstr>
      <vt:lpstr>STEP３ 活用シーン</vt:lpstr>
      <vt:lpstr>1. インサイドセールス - コール前調査</vt:lpstr>
      <vt:lpstr>2. フィールドセールスSMB - 提案ストーリー作成</vt:lpstr>
      <vt:lpstr>3. フィールドセールスエンプラ - 提案内容の情報収集</vt:lpstr>
      <vt:lpstr>4. カスタマーサクセス - 顧客・業界理解</vt:lpstr>
      <vt:lpstr>BtoBセールス 役割別活用シーン（The Model型）</vt:lpstr>
      <vt:lpstr>質疑応答</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SAIRU</cp:lastModifiedBy>
  <cp:revision>7</cp:revision>
  <dcterms:created xsi:type="dcterms:W3CDTF">2025-07-31T00:26:16Z</dcterms:created>
  <dcterms:modified xsi:type="dcterms:W3CDTF">2026-05-12T02:32:17Z</dcterms:modified>
  <cp:category/>
</cp:coreProperties>
</file>