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firstSlideNum="0" strictFirstAndLastChars="0" saveSubsetFonts="1" showSpecialPlsOnTitleSld="0">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32" roundtripDataSignature="AMtx7mgbzFxYnbu4PUbdCzjqEXH5thKlU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5B72D38A-E3CF-492E-8925-41136404BE07}">
  <a:tblStyle styleId="{5B72D38A-E3CF-492E-8925-41136404BE07}" styleName="Table_0">
    <a:wholeTbl>
      <a:tcTxStyle b="off" i="off">
        <a:font>
          <a:latin typeface="游ゴシック"/>
          <a:ea typeface="游ゴシック"/>
          <a:cs typeface="游ゴシック"/>
        </a:font>
        <a:schemeClr val="dk1"/>
      </a:tcTxStyle>
      <a:tcStyle>
        <a:tcBdr>
          <a:left>
            <a:ln cap="flat" cmpd="sng" w="9525">
              <a:solidFill>
                <a:srgbClr val="000000">
                  <a:alpha val="0"/>
                </a:srgbClr>
              </a:solidFill>
              <a:prstDash val="solid"/>
              <a:round/>
              <a:headEnd len="sm" w="sm" type="none"/>
              <a:tailEnd len="sm" w="sm" type="none"/>
            </a:ln>
          </a:left>
          <a:right>
            <a:ln cap="flat" cmpd="sng" w="9525">
              <a:solidFill>
                <a:srgbClr val="000000">
                  <a:alpha val="0"/>
                </a:srgbClr>
              </a:solidFill>
              <a:prstDash val="solid"/>
              <a:round/>
              <a:headEnd len="sm" w="sm" type="none"/>
              <a:tailEnd len="sm" w="sm" type="none"/>
            </a:ln>
          </a:right>
          <a:top>
            <a:ln cap="flat" cmpd="sng" w="9525">
              <a:solidFill>
                <a:srgbClr val="000000">
                  <a:alpha val="0"/>
                </a:srgbClr>
              </a:solidFill>
              <a:prstDash val="solid"/>
              <a:round/>
              <a:headEnd len="sm" w="sm" type="none"/>
              <a:tailEnd len="sm" w="sm" type="none"/>
            </a:ln>
          </a:top>
          <a:bottom>
            <a:ln cap="flat" cmpd="sng" w="9525">
              <a:solidFill>
                <a:srgbClr val="000000">
                  <a:alpha val="0"/>
                </a:srgbClr>
              </a:solidFill>
              <a:prstDash val="solid"/>
              <a:round/>
              <a:headEnd len="sm" w="sm" type="none"/>
              <a:tailEnd len="sm" w="sm" type="none"/>
            </a:ln>
          </a:bottom>
          <a:insideH>
            <a:ln cap="flat" cmpd="sng" w="9525">
              <a:solidFill>
                <a:srgbClr val="000000">
                  <a:alpha val="0"/>
                </a:srgbClr>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fill>
          <a:solidFill>
            <a:srgbClr val="FFFFFF">
              <a:alpha val="0"/>
            </a:srgbClr>
          </a:solidFill>
        </a:fill>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10" Type="http://schemas.openxmlformats.org/officeDocument/2006/relationships/slide" Target="slides/slide5.xml"/><Relationship Id="rId32" Type="http://customschemas.google.com/relationships/presentationmetadata" Target="metadata"/><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2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05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05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05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05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05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05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05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050" u="none" cap="none" strike="noStrike">
                <a:solidFill>
                  <a:srgbClr val="000000"/>
                </a:solidFill>
                <a:latin typeface="Arial"/>
                <a:ea typeface="Arial"/>
                <a:cs typeface="Arial"/>
                <a:sym typeface="Arial"/>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SzPts val="1400"/>
              <a:buNone/>
              <a:defRPr b="0" i="0" sz="12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05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05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05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05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05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05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05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050" u="none" cap="none" strike="noStrike">
                <a:solidFill>
                  <a:srgbClr val="000000"/>
                </a:solidFill>
                <a:latin typeface="Arial"/>
                <a:ea typeface="Arial"/>
                <a:cs typeface="Arial"/>
                <a:sym typeface="Arial"/>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900" u="none" cap="none" strike="noStrike">
                <a:solidFill>
                  <a:schemeClr val="dk1"/>
                </a:solidFill>
                <a:latin typeface="Arial"/>
                <a:ea typeface="Arial"/>
                <a:cs typeface="Arial"/>
                <a:sym typeface="Arial"/>
              </a:defRPr>
            </a:lvl1pPr>
            <a:lvl2pPr indent="-228600" lvl="1" marL="914400" marR="0" rtl="0" algn="l">
              <a:spcBef>
                <a:spcPts val="0"/>
              </a:spcBef>
              <a:spcAft>
                <a:spcPts val="0"/>
              </a:spcAft>
              <a:buSzPts val="1400"/>
              <a:buNone/>
              <a:defRPr b="0" i="0" sz="900" u="none" cap="none" strike="noStrike">
                <a:solidFill>
                  <a:schemeClr val="dk1"/>
                </a:solidFill>
                <a:latin typeface="Arial"/>
                <a:ea typeface="Arial"/>
                <a:cs typeface="Arial"/>
                <a:sym typeface="Arial"/>
              </a:defRPr>
            </a:lvl2pPr>
            <a:lvl3pPr indent="-228600" lvl="2" marL="1371600" marR="0" rtl="0" algn="l">
              <a:spcBef>
                <a:spcPts val="0"/>
              </a:spcBef>
              <a:spcAft>
                <a:spcPts val="0"/>
              </a:spcAft>
              <a:buSzPts val="1400"/>
              <a:buNone/>
              <a:defRPr b="0" i="0" sz="900" u="none" cap="none" strike="noStrike">
                <a:solidFill>
                  <a:schemeClr val="dk1"/>
                </a:solidFill>
                <a:latin typeface="Arial"/>
                <a:ea typeface="Arial"/>
                <a:cs typeface="Arial"/>
                <a:sym typeface="Arial"/>
              </a:defRPr>
            </a:lvl3pPr>
            <a:lvl4pPr indent="-228600" lvl="3" marL="1828800" marR="0" rtl="0" algn="l">
              <a:spcBef>
                <a:spcPts val="0"/>
              </a:spcBef>
              <a:spcAft>
                <a:spcPts val="0"/>
              </a:spcAft>
              <a:buSzPts val="1400"/>
              <a:buNone/>
              <a:defRPr b="0" i="0" sz="900" u="none" cap="none" strike="noStrike">
                <a:solidFill>
                  <a:schemeClr val="dk1"/>
                </a:solidFill>
                <a:latin typeface="Arial"/>
                <a:ea typeface="Arial"/>
                <a:cs typeface="Arial"/>
                <a:sym typeface="Arial"/>
              </a:defRPr>
            </a:lvl4pPr>
            <a:lvl5pPr indent="-228600" lvl="4" marL="2286000" marR="0" rtl="0" algn="l">
              <a:spcBef>
                <a:spcPts val="0"/>
              </a:spcBef>
              <a:spcAft>
                <a:spcPts val="0"/>
              </a:spcAft>
              <a:buSzPts val="1400"/>
              <a:buNone/>
              <a:defRPr b="0" i="0" sz="9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900" u="none" cap="none" strike="noStrike">
                <a:solidFill>
                  <a:schemeClr val="dk1"/>
                </a:solidFill>
                <a:latin typeface="Arial"/>
                <a:ea typeface="Arial"/>
                <a:cs typeface="Arial"/>
                <a:sym typeface="Arial"/>
              </a:defRPr>
            </a:lvl6pPr>
            <a:lvl7pPr indent="-228600" lvl="6" marL="3200400" marR="0" rtl="0" algn="l">
              <a:spcBef>
                <a:spcPts val="0"/>
              </a:spcBef>
              <a:spcAft>
                <a:spcPts val="0"/>
              </a:spcAft>
              <a:buSzPts val="1400"/>
              <a:buNone/>
              <a:defRPr b="0" i="0" sz="900" u="none" cap="none" strike="noStrike">
                <a:solidFill>
                  <a:schemeClr val="dk1"/>
                </a:solidFill>
                <a:latin typeface="Arial"/>
                <a:ea typeface="Arial"/>
                <a:cs typeface="Arial"/>
                <a:sym typeface="Arial"/>
              </a:defRPr>
            </a:lvl7pPr>
            <a:lvl8pPr indent="-228600" lvl="7" marL="3657600" marR="0" rtl="0" algn="l">
              <a:spcBef>
                <a:spcPts val="0"/>
              </a:spcBef>
              <a:spcAft>
                <a:spcPts val="0"/>
              </a:spcAft>
              <a:buSzPts val="1400"/>
              <a:buNone/>
              <a:defRPr b="0" i="0" sz="900" u="none" cap="none" strike="noStrike">
                <a:solidFill>
                  <a:schemeClr val="dk1"/>
                </a:solidFill>
                <a:latin typeface="Arial"/>
                <a:ea typeface="Arial"/>
                <a:cs typeface="Arial"/>
                <a:sym typeface="Arial"/>
              </a:defRPr>
            </a:lvl8pPr>
            <a:lvl9pPr indent="-228600" lvl="8" marL="4114800" marR="0" rtl="0" algn="l">
              <a:spcBef>
                <a:spcPts val="0"/>
              </a:spcBef>
              <a:spcAft>
                <a:spcPts val="0"/>
              </a:spcAft>
              <a:buSzPts val="1400"/>
              <a:buNone/>
              <a:defRPr b="0" i="0" sz="9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SzPts val="1400"/>
              <a:buNone/>
              <a:defRPr b="0" i="0" sz="12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05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05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05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05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05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05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05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050" u="none" cap="none" strike="noStrike">
                <a:solidFill>
                  <a:srgbClr val="000000"/>
                </a:solidFill>
                <a:latin typeface="Arial"/>
                <a:ea typeface="Arial"/>
                <a:cs typeface="Arial"/>
                <a:sym typeface="Arial"/>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None/>
            </a:pPr>
            <a:fld id="{00000000-1234-1234-1234-123412341234}" type="slidenum">
              <a:rPr b="0" i="0" lang="ja-JP" sz="1200" u="none" cap="none" strike="noStrike">
                <a:solidFill>
                  <a:srgbClr val="000000"/>
                </a:solidFill>
                <a:latin typeface="Arial"/>
                <a:ea typeface="Arial"/>
                <a:cs typeface="Arial"/>
                <a:sym typeface="Arial"/>
              </a:rPr>
              <a:t>‹#›</a:t>
            </a:fld>
            <a:endParaRPr b="0" i="0" sz="1200" u="none" cap="none" strike="noStrike">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 name="Shape 45"/>
        <p:cNvGrpSpPr/>
        <p:nvPr/>
      </p:nvGrpSpPr>
      <p:grpSpPr>
        <a:xfrm>
          <a:off x="0" y="0"/>
          <a:ext cx="0" cy="0"/>
          <a:chOff x="0" y="0"/>
          <a:chExt cx="0" cy="0"/>
        </a:xfrm>
      </p:grpSpPr>
      <p:sp>
        <p:nvSpPr>
          <p:cNvPr id="46" name="Google Shape;46;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7" name="Google Shape;47;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p1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2" name="Google Shape;152;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1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8" name="Google Shape;178;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p1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4" name="Google Shape;194;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1" name="Google Shape;201;p1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2" name="Google Shape;202;p1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None/>
            </a:pPr>
            <a:fld id="{00000000-1234-1234-1234-123412341234}" type="slidenum">
              <a:rPr lang="ja-JP"/>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5" name="Shape 215"/>
        <p:cNvGrpSpPr/>
        <p:nvPr/>
      </p:nvGrpSpPr>
      <p:grpSpPr>
        <a:xfrm>
          <a:off x="0" y="0"/>
          <a:ext cx="0" cy="0"/>
          <a:chOff x="0" y="0"/>
          <a:chExt cx="0" cy="0"/>
        </a:xfrm>
      </p:grpSpPr>
      <p:sp>
        <p:nvSpPr>
          <p:cNvPr id="216" name="Google Shape;216;p1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7" name="Google Shape;217;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p1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7" name="Google Shape;227;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2" name="Shape 232"/>
        <p:cNvGrpSpPr/>
        <p:nvPr/>
      </p:nvGrpSpPr>
      <p:grpSpPr>
        <a:xfrm>
          <a:off x="0" y="0"/>
          <a:ext cx="0" cy="0"/>
          <a:chOff x="0" y="0"/>
          <a:chExt cx="0" cy="0"/>
        </a:xfrm>
      </p:grpSpPr>
      <p:sp>
        <p:nvSpPr>
          <p:cNvPr id="233" name="Google Shape;233;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34" name="Google Shape;234;p1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5" name="Google Shape;235;p1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None/>
            </a:pPr>
            <a:fld id="{00000000-1234-1234-1234-123412341234}" type="slidenum">
              <a:rPr lang="ja-JP"/>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2" name="Shape 242"/>
        <p:cNvGrpSpPr/>
        <p:nvPr/>
      </p:nvGrpSpPr>
      <p:grpSpPr>
        <a:xfrm>
          <a:off x="0" y="0"/>
          <a:ext cx="0" cy="0"/>
          <a:chOff x="0" y="0"/>
          <a:chExt cx="0" cy="0"/>
        </a:xfrm>
      </p:grpSpPr>
      <p:sp>
        <p:nvSpPr>
          <p:cNvPr id="243" name="Google Shape;243;p1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4" name="Google Shape;244;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2" name="Shape 252"/>
        <p:cNvGrpSpPr/>
        <p:nvPr/>
      </p:nvGrpSpPr>
      <p:grpSpPr>
        <a:xfrm>
          <a:off x="0" y="0"/>
          <a:ext cx="0" cy="0"/>
          <a:chOff x="0" y="0"/>
          <a:chExt cx="0" cy="0"/>
        </a:xfrm>
      </p:grpSpPr>
      <p:sp>
        <p:nvSpPr>
          <p:cNvPr id="253" name="Google Shape;253;p2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4" name="Google Shape;254;p2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9" name="Shape 259"/>
        <p:cNvGrpSpPr/>
        <p:nvPr/>
      </p:nvGrpSpPr>
      <p:grpSpPr>
        <a:xfrm>
          <a:off x="0" y="0"/>
          <a:ext cx="0" cy="0"/>
          <a:chOff x="0" y="0"/>
          <a:chExt cx="0" cy="0"/>
        </a:xfrm>
      </p:grpSpPr>
      <p:sp>
        <p:nvSpPr>
          <p:cNvPr id="260" name="Google Shape;260;p2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1" name="Google Shape;261;p2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 name="Shape 52"/>
        <p:cNvGrpSpPr/>
        <p:nvPr/>
      </p:nvGrpSpPr>
      <p:grpSpPr>
        <a:xfrm>
          <a:off x="0" y="0"/>
          <a:ext cx="0" cy="0"/>
          <a:chOff x="0" y="0"/>
          <a:chExt cx="0" cy="0"/>
        </a:xfrm>
      </p:grpSpPr>
      <p:sp>
        <p:nvSpPr>
          <p:cNvPr id="53" name="Google Shape;53;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4" name="Google Shape;54;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5" name="Google Shape;55;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None/>
            </a:pPr>
            <a:fld id="{00000000-1234-1234-1234-123412341234}" type="slidenum">
              <a:rPr lang="ja-JP"/>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3" name="Shape 313"/>
        <p:cNvGrpSpPr/>
        <p:nvPr/>
      </p:nvGrpSpPr>
      <p:grpSpPr>
        <a:xfrm>
          <a:off x="0" y="0"/>
          <a:ext cx="0" cy="0"/>
          <a:chOff x="0" y="0"/>
          <a:chExt cx="0" cy="0"/>
        </a:xfrm>
      </p:grpSpPr>
      <p:sp>
        <p:nvSpPr>
          <p:cNvPr id="314" name="Google Shape;314;p2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5" name="Google Shape;315;p2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0" name="Shape 340"/>
        <p:cNvGrpSpPr/>
        <p:nvPr/>
      </p:nvGrpSpPr>
      <p:grpSpPr>
        <a:xfrm>
          <a:off x="0" y="0"/>
          <a:ext cx="0" cy="0"/>
          <a:chOff x="0" y="0"/>
          <a:chExt cx="0" cy="0"/>
        </a:xfrm>
      </p:grpSpPr>
      <p:sp>
        <p:nvSpPr>
          <p:cNvPr id="341" name="Google Shape;341;p2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42" name="Google Shape;342;p2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7" name="Shape 347"/>
        <p:cNvGrpSpPr/>
        <p:nvPr/>
      </p:nvGrpSpPr>
      <p:grpSpPr>
        <a:xfrm>
          <a:off x="0" y="0"/>
          <a:ext cx="0" cy="0"/>
          <a:chOff x="0" y="0"/>
          <a:chExt cx="0" cy="0"/>
        </a:xfrm>
      </p:grpSpPr>
      <p:sp>
        <p:nvSpPr>
          <p:cNvPr id="348" name="Google Shape;348;p2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49" name="Google Shape;349;p2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1" name="Shape 361"/>
        <p:cNvGrpSpPr/>
        <p:nvPr/>
      </p:nvGrpSpPr>
      <p:grpSpPr>
        <a:xfrm>
          <a:off x="0" y="0"/>
          <a:ext cx="0" cy="0"/>
          <a:chOff x="0" y="0"/>
          <a:chExt cx="0" cy="0"/>
        </a:xfrm>
      </p:grpSpPr>
      <p:sp>
        <p:nvSpPr>
          <p:cNvPr id="362" name="Google Shape;362;p2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63" name="Google Shape;363;p2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1" name="Shape 371"/>
        <p:cNvGrpSpPr/>
        <p:nvPr/>
      </p:nvGrpSpPr>
      <p:grpSpPr>
        <a:xfrm>
          <a:off x="0" y="0"/>
          <a:ext cx="0" cy="0"/>
          <a:chOff x="0" y="0"/>
          <a:chExt cx="0" cy="0"/>
        </a:xfrm>
      </p:grpSpPr>
      <p:sp>
        <p:nvSpPr>
          <p:cNvPr id="372" name="Google Shape;372;p2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73" name="Google Shape;373;p2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9" name="Shape 379"/>
        <p:cNvGrpSpPr/>
        <p:nvPr/>
      </p:nvGrpSpPr>
      <p:grpSpPr>
        <a:xfrm>
          <a:off x="0" y="0"/>
          <a:ext cx="0" cy="0"/>
          <a:chOff x="0" y="0"/>
          <a:chExt cx="0" cy="0"/>
        </a:xfrm>
      </p:grpSpPr>
      <p:sp>
        <p:nvSpPr>
          <p:cNvPr id="380" name="Google Shape;380;p3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81" name="Google Shape;381;p3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6" name="Shape 386"/>
        <p:cNvGrpSpPr/>
        <p:nvPr/>
      </p:nvGrpSpPr>
      <p:grpSpPr>
        <a:xfrm>
          <a:off x="0" y="0"/>
          <a:ext cx="0" cy="0"/>
          <a:chOff x="0" y="0"/>
          <a:chExt cx="0" cy="0"/>
        </a:xfrm>
      </p:grpSpPr>
      <p:sp>
        <p:nvSpPr>
          <p:cNvPr id="387" name="Google Shape;387;p3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88" name="Google Shape;388;p3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3" name="Google Shape;63;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0" name="Google Shape;70;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4" name="Google Shape;94;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4" name="Google Shape;104;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5" name="Google Shape;115;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6" name="Google Shape;116;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None/>
            </a:pPr>
            <a:fld id="{00000000-1234-1234-1234-123412341234}" type="slidenum">
              <a:rPr lang="ja-JP"/>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1" name="Google Shape;131;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8" name="Google Shape;138;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表紙">
  <p:cSld name="表紙">
    <p:bg>
      <p:bgPr>
        <a:solidFill>
          <a:schemeClr val="dk1"/>
        </a:solidFill>
      </p:bgPr>
    </p:bg>
    <p:spTree>
      <p:nvGrpSpPr>
        <p:cNvPr id="14" name="Shape 14"/>
        <p:cNvGrpSpPr/>
        <p:nvPr/>
      </p:nvGrpSpPr>
      <p:grpSpPr>
        <a:xfrm>
          <a:off x="0" y="0"/>
          <a:ext cx="0" cy="0"/>
          <a:chOff x="0" y="0"/>
          <a:chExt cx="0" cy="0"/>
        </a:xfrm>
      </p:grpSpPr>
      <p:pic>
        <p:nvPicPr>
          <p:cNvPr descr="暗い雲のある空&#10;&#10;AI によって生成されたコンテンツは間違っている可能性があります。" id="15" name="Google Shape;15;p33"/>
          <p:cNvPicPr preferRelativeResize="0"/>
          <p:nvPr/>
        </p:nvPicPr>
        <p:blipFill rotWithShape="1">
          <a:blip r:embed="rId2">
            <a:alphaModFix/>
          </a:blip>
          <a:srcRect b="0" l="0" r="0" t="0"/>
          <a:stretch/>
        </p:blipFill>
        <p:spPr>
          <a:xfrm>
            <a:off x="11261" y="0"/>
            <a:ext cx="9121480" cy="5143500"/>
          </a:xfrm>
          <a:prstGeom prst="rect">
            <a:avLst/>
          </a:prstGeom>
          <a:noFill/>
          <a:ln>
            <a:noFill/>
          </a:ln>
        </p:spPr>
      </p:pic>
      <p:sp>
        <p:nvSpPr>
          <p:cNvPr id="16" name="Google Shape;16;p33"/>
          <p:cNvSpPr txBox="1"/>
          <p:nvPr>
            <p:ph type="title"/>
          </p:nvPr>
        </p:nvSpPr>
        <p:spPr>
          <a:xfrm>
            <a:off x="432000" y="1436619"/>
            <a:ext cx="8280000" cy="1980000"/>
          </a:xfrm>
          <a:prstGeom prst="rect">
            <a:avLst/>
          </a:prstGeom>
          <a:noFill/>
          <a:ln>
            <a:noFill/>
          </a:ln>
        </p:spPr>
        <p:txBody>
          <a:bodyPr anchorCtr="0" anchor="ctr" bIns="36000" lIns="36000" spcFirstLastPara="1" rIns="36000" wrap="square" tIns="36000">
            <a:noAutofit/>
          </a:bodyPr>
          <a:lstStyle>
            <a:lvl1pPr lvl="0" algn="ctr">
              <a:lnSpc>
                <a:spcPct val="150000"/>
              </a:lnSpc>
              <a:spcBef>
                <a:spcPts val="0"/>
              </a:spcBef>
              <a:spcAft>
                <a:spcPts val="0"/>
              </a:spcAft>
              <a:buSzPts val="1400"/>
              <a:buNone/>
              <a:defRPr b="0" sz="34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のみ">
  <p:cSld name="タイトル">
    <p:spTree>
      <p:nvGrpSpPr>
        <p:cNvPr id="17" name="Shape 17"/>
        <p:cNvGrpSpPr/>
        <p:nvPr/>
      </p:nvGrpSpPr>
      <p:grpSpPr>
        <a:xfrm>
          <a:off x="0" y="0"/>
          <a:ext cx="0" cy="0"/>
          <a:chOff x="0" y="0"/>
          <a:chExt cx="0" cy="0"/>
        </a:xfrm>
      </p:grpSpPr>
      <p:cxnSp>
        <p:nvCxnSpPr>
          <p:cNvPr id="18" name="Google Shape;18;p34"/>
          <p:cNvCxnSpPr/>
          <p:nvPr/>
        </p:nvCxnSpPr>
        <p:spPr>
          <a:xfrm>
            <a:off x="0" y="592925"/>
            <a:ext cx="9144000" cy="0"/>
          </a:xfrm>
          <a:prstGeom prst="straightConnector1">
            <a:avLst/>
          </a:prstGeom>
          <a:noFill/>
          <a:ln cap="flat" cmpd="sng" w="9525">
            <a:solidFill>
              <a:schemeClr val="dk1">
                <a:alpha val="20000"/>
              </a:schemeClr>
            </a:solidFill>
            <a:prstDash val="solid"/>
            <a:miter lim="800000"/>
            <a:headEnd len="sm" w="sm" type="none"/>
            <a:tailEnd len="sm" w="sm" type="none"/>
          </a:ln>
        </p:spPr>
      </p:cxnSp>
      <p:sp>
        <p:nvSpPr>
          <p:cNvPr id="19" name="Google Shape;19;p34"/>
          <p:cNvSpPr txBox="1"/>
          <p:nvPr>
            <p:ph idx="12" type="sldNum"/>
          </p:nvPr>
        </p:nvSpPr>
        <p:spPr>
          <a:xfrm>
            <a:off x="8650705" y="4907553"/>
            <a:ext cx="360000" cy="180000"/>
          </a:xfrm>
          <a:prstGeom prst="rect">
            <a:avLst/>
          </a:prstGeom>
          <a:noFill/>
          <a:ln>
            <a:noFill/>
          </a:ln>
        </p:spPr>
        <p:txBody>
          <a:bodyPr anchorCtr="0" anchor="ctr" bIns="36000" lIns="36000" spcFirstLastPara="1" rIns="36000" wrap="square" tIns="36000">
            <a:noAutofit/>
          </a:bodyPr>
          <a:lstStyle>
            <a:lvl1pPr indent="0" lvl="0" marL="0" marR="0" algn="r">
              <a:lnSpc>
                <a:spcPct val="100000"/>
              </a:lnSpc>
              <a:spcBef>
                <a:spcPts val="0"/>
              </a:spcBef>
              <a:spcAft>
                <a:spcPts val="0"/>
              </a:spcAft>
              <a:buClr>
                <a:srgbClr val="000000"/>
              </a:buClr>
              <a:buSzPts val="1400"/>
              <a:buFont typeface="Arial"/>
              <a:buNone/>
              <a:defRPr/>
            </a:lvl1pPr>
            <a:lvl2pPr indent="0" lvl="1" marL="0" marR="0" algn="r">
              <a:lnSpc>
                <a:spcPct val="100000"/>
              </a:lnSpc>
              <a:spcBef>
                <a:spcPts val="0"/>
              </a:spcBef>
              <a:spcAft>
                <a:spcPts val="0"/>
              </a:spcAft>
              <a:buClr>
                <a:srgbClr val="000000"/>
              </a:buClr>
              <a:buSzPts val="1400"/>
              <a:buFont typeface="Arial"/>
              <a:buNone/>
              <a:defRPr/>
            </a:lvl2pPr>
            <a:lvl3pPr indent="0" lvl="2" marL="0" marR="0" algn="r">
              <a:lnSpc>
                <a:spcPct val="100000"/>
              </a:lnSpc>
              <a:spcBef>
                <a:spcPts val="0"/>
              </a:spcBef>
              <a:spcAft>
                <a:spcPts val="0"/>
              </a:spcAft>
              <a:buClr>
                <a:srgbClr val="000000"/>
              </a:buClr>
              <a:buSzPts val="1400"/>
              <a:buFont typeface="Arial"/>
              <a:buNone/>
              <a:defRPr/>
            </a:lvl3pPr>
            <a:lvl4pPr indent="0" lvl="3" marL="0" marR="0" algn="r">
              <a:lnSpc>
                <a:spcPct val="100000"/>
              </a:lnSpc>
              <a:spcBef>
                <a:spcPts val="0"/>
              </a:spcBef>
              <a:spcAft>
                <a:spcPts val="0"/>
              </a:spcAft>
              <a:buClr>
                <a:srgbClr val="000000"/>
              </a:buClr>
              <a:buSzPts val="1400"/>
              <a:buFont typeface="Arial"/>
              <a:buNone/>
              <a:defRPr/>
            </a:lvl4pPr>
            <a:lvl5pPr indent="0" lvl="4" marL="0" marR="0" algn="r">
              <a:lnSpc>
                <a:spcPct val="100000"/>
              </a:lnSpc>
              <a:spcBef>
                <a:spcPts val="0"/>
              </a:spcBef>
              <a:spcAft>
                <a:spcPts val="0"/>
              </a:spcAft>
              <a:buClr>
                <a:srgbClr val="000000"/>
              </a:buClr>
              <a:buSzPts val="1400"/>
              <a:buFont typeface="Arial"/>
              <a:buNone/>
              <a:defRPr/>
            </a:lvl5pPr>
            <a:lvl6pPr indent="0" lvl="5" marL="0" marR="0" algn="r">
              <a:lnSpc>
                <a:spcPct val="100000"/>
              </a:lnSpc>
              <a:spcBef>
                <a:spcPts val="0"/>
              </a:spcBef>
              <a:spcAft>
                <a:spcPts val="0"/>
              </a:spcAft>
              <a:buClr>
                <a:srgbClr val="000000"/>
              </a:buClr>
              <a:buSzPts val="1400"/>
              <a:buFont typeface="Arial"/>
              <a:buNone/>
              <a:defRPr/>
            </a:lvl6pPr>
            <a:lvl7pPr indent="0" lvl="6" marL="0" marR="0" algn="r">
              <a:lnSpc>
                <a:spcPct val="100000"/>
              </a:lnSpc>
              <a:spcBef>
                <a:spcPts val="0"/>
              </a:spcBef>
              <a:spcAft>
                <a:spcPts val="0"/>
              </a:spcAft>
              <a:buClr>
                <a:srgbClr val="000000"/>
              </a:buClr>
              <a:buSzPts val="1400"/>
              <a:buFont typeface="Arial"/>
              <a:buNone/>
              <a:defRPr/>
            </a:lvl7pPr>
            <a:lvl8pPr indent="0" lvl="7" marL="0" marR="0" algn="r">
              <a:lnSpc>
                <a:spcPct val="100000"/>
              </a:lnSpc>
              <a:spcBef>
                <a:spcPts val="0"/>
              </a:spcBef>
              <a:spcAft>
                <a:spcPts val="0"/>
              </a:spcAft>
              <a:buClr>
                <a:srgbClr val="000000"/>
              </a:buClr>
              <a:buSzPts val="1400"/>
              <a:buFont typeface="Arial"/>
              <a:buNone/>
              <a:defRPr/>
            </a:lvl8pPr>
            <a:lvl9pPr indent="0" lvl="8" marL="0" marR="0" algn="r">
              <a:lnSpc>
                <a:spcPct val="100000"/>
              </a:lnSpc>
              <a:spcBef>
                <a:spcPts val="0"/>
              </a:spcBef>
              <a:spcAft>
                <a:spcPts val="0"/>
              </a:spcAft>
              <a:buClr>
                <a:srgbClr val="000000"/>
              </a:buClr>
              <a:buSzPts val="1400"/>
              <a:buFont typeface="Arial"/>
              <a:buNone/>
              <a:defRPr/>
            </a:lvl9pPr>
          </a:lstStyle>
          <a:p>
            <a:pPr indent="0" lvl="0" marL="0" rtl="0" algn="r">
              <a:spcBef>
                <a:spcPts val="0"/>
              </a:spcBef>
              <a:spcAft>
                <a:spcPts val="0"/>
              </a:spcAft>
              <a:buNone/>
            </a:pPr>
            <a:fld id="{00000000-1234-1234-1234-123412341234}" type="slidenum">
              <a:rPr lang="ja-JP"/>
              <a:t>‹#›</a:t>
            </a:fld>
            <a:endParaRPr/>
          </a:p>
        </p:txBody>
      </p:sp>
      <p:sp>
        <p:nvSpPr>
          <p:cNvPr id="20" name="Google Shape;20;p34"/>
          <p:cNvSpPr txBox="1"/>
          <p:nvPr>
            <p:ph type="title"/>
          </p:nvPr>
        </p:nvSpPr>
        <p:spPr>
          <a:xfrm>
            <a:off x="432000" y="159731"/>
            <a:ext cx="8280000" cy="360000"/>
          </a:xfrm>
          <a:prstGeom prst="rect">
            <a:avLst/>
          </a:prstGeom>
          <a:noFill/>
          <a:ln>
            <a:noFill/>
          </a:ln>
        </p:spPr>
        <p:txBody>
          <a:bodyPr anchorCtr="0" anchor="ctr" bIns="36000" lIns="36000" spcFirstLastPara="1" rIns="36000" wrap="square" tIns="360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34"/>
          <p:cNvSpPr txBox="1"/>
          <p:nvPr>
            <p:ph idx="11" type="ftr"/>
          </p:nvPr>
        </p:nvSpPr>
        <p:spPr>
          <a:xfrm>
            <a:off x="133295" y="4922421"/>
            <a:ext cx="3240000" cy="180000"/>
          </a:xfrm>
          <a:prstGeom prst="rect">
            <a:avLst/>
          </a:prstGeom>
          <a:noFill/>
          <a:ln>
            <a:noFill/>
          </a:ln>
        </p:spPr>
        <p:txBody>
          <a:bodyPr anchorCtr="0" anchor="ctr" bIns="36000" lIns="36000" spcFirstLastPara="1" rIns="36000" wrap="square" tIns="360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cxnSp>
        <p:nvCxnSpPr>
          <p:cNvPr id="22" name="Google Shape;22;p34"/>
          <p:cNvCxnSpPr/>
          <p:nvPr/>
        </p:nvCxnSpPr>
        <p:spPr>
          <a:xfrm>
            <a:off x="0" y="4863453"/>
            <a:ext cx="9144000" cy="0"/>
          </a:xfrm>
          <a:prstGeom prst="straightConnector1">
            <a:avLst/>
          </a:prstGeom>
          <a:noFill/>
          <a:ln cap="flat" cmpd="sng" w="9525">
            <a:solidFill>
              <a:schemeClr val="dk1">
                <a:alpha val="19607"/>
              </a:schemeClr>
            </a:solidFill>
            <a:prstDash val="solid"/>
            <a:miter lim="800000"/>
            <a:headEnd len="sm" w="sm" type="none"/>
            <a:tailEnd len="sm" w="sm" type="none"/>
          </a:ln>
        </p:spPr>
      </p:cxn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中表紙">
  <p:cSld name="中表紙">
    <p:bg>
      <p:bgPr>
        <a:solidFill>
          <a:schemeClr val="dk1"/>
        </a:solidFill>
      </p:bgPr>
    </p:bg>
    <p:spTree>
      <p:nvGrpSpPr>
        <p:cNvPr id="23" name="Shape 23"/>
        <p:cNvGrpSpPr/>
        <p:nvPr/>
      </p:nvGrpSpPr>
      <p:grpSpPr>
        <a:xfrm>
          <a:off x="0" y="0"/>
          <a:ext cx="0" cy="0"/>
          <a:chOff x="0" y="0"/>
          <a:chExt cx="0" cy="0"/>
        </a:xfrm>
      </p:grpSpPr>
      <p:pic>
        <p:nvPicPr>
          <p:cNvPr descr="暗い雲のある空&#10;&#10;AI によって生成されたコンテンツは間違っている可能性があります。" id="24" name="Google Shape;24;p35"/>
          <p:cNvPicPr preferRelativeResize="0"/>
          <p:nvPr/>
        </p:nvPicPr>
        <p:blipFill rotWithShape="1">
          <a:blip r:embed="rId2">
            <a:alphaModFix/>
          </a:blip>
          <a:srcRect b="5444" l="0" r="0" t="0"/>
          <a:stretch/>
        </p:blipFill>
        <p:spPr>
          <a:xfrm>
            <a:off x="11260" y="1"/>
            <a:ext cx="9121480" cy="4863452"/>
          </a:xfrm>
          <a:prstGeom prst="rect">
            <a:avLst/>
          </a:prstGeom>
          <a:noFill/>
          <a:ln>
            <a:noFill/>
          </a:ln>
        </p:spPr>
      </p:pic>
      <p:sp>
        <p:nvSpPr>
          <p:cNvPr id="25" name="Google Shape;25;p35"/>
          <p:cNvSpPr txBox="1"/>
          <p:nvPr>
            <p:ph idx="11" type="ftr"/>
          </p:nvPr>
        </p:nvSpPr>
        <p:spPr>
          <a:xfrm>
            <a:off x="133295" y="4922421"/>
            <a:ext cx="3240000" cy="180000"/>
          </a:xfrm>
          <a:prstGeom prst="rect">
            <a:avLst/>
          </a:prstGeom>
          <a:noFill/>
          <a:ln>
            <a:noFill/>
          </a:ln>
        </p:spPr>
        <p:txBody>
          <a:bodyPr anchorCtr="0" anchor="ctr" bIns="36000" lIns="36000" spcFirstLastPara="1" rIns="36000" wrap="square" tIns="36000">
            <a:noAutofit/>
          </a:bodyPr>
          <a:lstStyle>
            <a:lvl1pPr lvl="0" algn="l">
              <a:lnSpc>
                <a:spcPct val="100000"/>
              </a:lnSpc>
              <a:spcBef>
                <a:spcPts val="0"/>
              </a:spcBef>
              <a:spcAft>
                <a:spcPts val="0"/>
              </a:spcAft>
              <a:buSzPts val="1400"/>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35"/>
          <p:cNvSpPr txBox="1"/>
          <p:nvPr>
            <p:ph idx="12" type="sldNum"/>
          </p:nvPr>
        </p:nvSpPr>
        <p:spPr>
          <a:xfrm>
            <a:off x="8650705" y="4907553"/>
            <a:ext cx="360000" cy="180000"/>
          </a:xfrm>
          <a:prstGeom prst="rect">
            <a:avLst/>
          </a:prstGeom>
          <a:noFill/>
          <a:ln>
            <a:noFill/>
          </a:ln>
        </p:spPr>
        <p:txBody>
          <a:bodyPr anchorCtr="0" anchor="ctr" bIns="36000" lIns="36000" spcFirstLastPara="1" rIns="36000" wrap="square" tIns="36000">
            <a:noAutofit/>
          </a:bodyPr>
          <a:lstStyle>
            <a:lvl1pPr indent="0" lvl="0" marL="0" algn="r">
              <a:lnSpc>
                <a:spcPct val="100000"/>
              </a:lnSpc>
              <a:spcBef>
                <a:spcPts val="0"/>
              </a:spcBef>
              <a:spcAft>
                <a:spcPts val="0"/>
              </a:spcAft>
              <a:buSzPts val="1400"/>
              <a:buNone/>
              <a:defRPr b="0" i="0" sz="800" u="none" cap="none" strike="noStrike">
                <a:solidFill>
                  <a:schemeClr val="lt1"/>
                </a:solidFill>
                <a:latin typeface="Arial"/>
                <a:ea typeface="Arial"/>
                <a:cs typeface="Arial"/>
                <a:sym typeface="Arial"/>
              </a:defRPr>
            </a:lvl1pPr>
            <a:lvl2pPr indent="0" lvl="1" marL="0" algn="r">
              <a:lnSpc>
                <a:spcPct val="100000"/>
              </a:lnSpc>
              <a:spcBef>
                <a:spcPts val="0"/>
              </a:spcBef>
              <a:spcAft>
                <a:spcPts val="0"/>
              </a:spcAft>
              <a:buSzPts val="1400"/>
              <a:buNone/>
              <a:defRPr b="0" i="0" sz="800" u="none" cap="none" strike="noStrike">
                <a:solidFill>
                  <a:schemeClr val="lt1"/>
                </a:solidFill>
                <a:latin typeface="Arial"/>
                <a:ea typeface="Arial"/>
                <a:cs typeface="Arial"/>
                <a:sym typeface="Arial"/>
              </a:defRPr>
            </a:lvl2pPr>
            <a:lvl3pPr indent="0" lvl="2" marL="0" algn="r">
              <a:lnSpc>
                <a:spcPct val="100000"/>
              </a:lnSpc>
              <a:spcBef>
                <a:spcPts val="0"/>
              </a:spcBef>
              <a:spcAft>
                <a:spcPts val="0"/>
              </a:spcAft>
              <a:buSzPts val="1400"/>
              <a:buNone/>
              <a:defRPr b="0" i="0" sz="800" u="none" cap="none" strike="noStrike">
                <a:solidFill>
                  <a:schemeClr val="lt1"/>
                </a:solidFill>
                <a:latin typeface="Arial"/>
                <a:ea typeface="Arial"/>
                <a:cs typeface="Arial"/>
                <a:sym typeface="Arial"/>
              </a:defRPr>
            </a:lvl3pPr>
            <a:lvl4pPr indent="0" lvl="3" marL="0" algn="r">
              <a:lnSpc>
                <a:spcPct val="100000"/>
              </a:lnSpc>
              <a:spcBef>
                <a:spcPts val="0"/>
              </a:spcBef>
              <a:spcAft>
                <a:spcPts val="0"/>
              </a:spcAft>
              <a:buSzPts val="1400"/>
              <a:buNone/>
              <a:defRPr b="0" i="0" sz="800" u="none" cap="none" strike="noStrike">
                <a:solidFill>
                  <a:schemeClr val="lt1"/>
                </a:solidFill>
                <a:latin typeface="Arial"/>
                <a:ea typeface="Arial"/>
                <a:cs typeface="Arial"/>
                <a:sym typeface="Arial"/>
              </a:defRPr>
            </a:lvl4pPr>
            <a:lvl5pPr indent="0" lvl="4" marL="0" algn="r">
              <a:lnSpc>
                <a:spcPct val="100000"/>
              </a:lnSpc>
              <a:spcBef>
                <a:spcPts val="0"/>
              </a:spcBef>
              <a:spcAft>
                <a:spcPts val="0"/>
              </a:spcAft>
              <a:buSzPts val="1400"/>
              <a:buNone/>
              <a:defRPr b="0" i="0" sz="800" u="none" cap="none" strike="noStrike">
                <a:solidFill>
                  <a:schemeClr val="lt1"/>
                </a:solidFill>
                <a:latin typeface="Arial"/>
                <a:ea typeface="Arial"/>
                <a:cs typeface="Arial"/>
                <a:sym typeface="Arial"/>
              </a:defRPr>
            </a:lvl5pPr>
            <a:lvl6pPr indent="0" lvl="5" marL="0" algn="r">
              <a:lnSpc>
                <a:spcPct val="100000"/>
              </a:lnSpc>
              <a:spcBef>
                <a:spcPts val="0"/>
              </a:spcBef>
              <a:spcAft>
                <a:spcPts val="0"/>
              </a:spcAft>
              <a:buSzPts val="1400"/>
              <a:buNone/>
              <a:defRPr b="0" i="0" sz="800" u="none" cap="none" strike="noStrike">
                <a:solidFill>
                  <a:schemeClr val="lt1"/>
                </a:solidFill>
                <a:latin typeface="Arial"/>
                <a:ea typeface="Arial"/>
                <a:cs typeface="Arial"/>
                <a:sym typeface="Arial"/>
              </a:defRPr>
            </a:lvl6pPr>
            <a:lvl7pPr indent="0" lvl="6" marL="0" algn="r">
              <a:lnSpc>
                <a:spcPct val="100000"/>
              </a:lnSpc>
              <a:spcBef>
                <a:spcPts val="0"/>
              </a:spcBef>
              <a:spcAft>
                <a:spcPts val="0"/>
              </a:spcAft>
              <a:buSzPts val="1400"/>
              <a:buNone/>
              <a:defRPr b="0" i="0" sz="800" u="none" cap="none" strike="noStrike">
                <a:solidFill>
                  <a:schemeClr val="lt1"/>
                </a:solidFill>
                <a:latin typeface="Arial"/>
                <a:ea typeface="Arial"/>
                <a:cs typeface="Arial"/>
                <a:sym typeface="Arial"/>
              </a:defRPr>
            </a:lvl7pPr>
            <a:lvl8pPr indent="0" lvl="7" marL="0" algn="r">
              <a:lnSpc>
                <a:spcPct val="100000"/>
              </a:lnSpc>
              <a:spcBef>
                <a:spcPts val="0"/>
              </a:spcBef>
              <a:spcAft>
                <a:spcPts val="0"/>
              </a:spcAft>
              <a:buSzPts val="1400"/>
              <a:buNone/>
              <a:defRPr b="0" i="0" sz="800" u="none" cap="none" strike="noStrike">
                <a:solidFill>
                  <a:schemeClr val="lt1"/>
                </a:solidFill>
                <a:latin typeface="Arial"/>
                <a:ea typeface="Arial"/>
                <a:cs typeface="Arial"/>
                <a:sym typeface="Arial"/>
              </a:defRPr>
            </a:lvl8pPr>
            <a:lvl9pPr indent="0" lvl="8" marL="0" algn="r">
              <a:lnSpc>
                <a:spcPct val="100000"/>
              </a:lnSpc>
              <a:spcBef>
                <a:spcPts val="0"/>
              </a:spcBef>
              <a:spcAft>
                <a:spcPts val="0"/>
              </a:spcAft>
              <a:buSzPts val="1400"/>
              <a:buNone/>
              <a:defRPr b="0" i="0" sz="8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ja-JP"/>
              <a:t>‹#›</a:t>
            </a:fld>
            <a:endParaRPr/>
          </a:p>
        </p:txBody>
      </p:sp>
      <p:cxnSp>
        <p:nvCxnSpPr>
          <p:cNvPr id="27" name="Google Shape;27;p35"/>
          <p:cNvCxnSpPr/>
          <p:nvPr/>
        </p:nvCxnSpPr>
        <p:spPr>
          <a:xfrm>
            <a:off x="4369663" y="2795454"/>
            <a:ext cx="360000" cy="0"/>
          </a:xfrm>
          <a:prstGeom prst="straightConnector1">
            <a:avLst/>
          </a:prstGeom>
          <a:noFill/>
          <a:ln cap="flat" cmpd="sng" w="50800">
            <a:solidFill>
              <a:schemeClr val="lt1"/>
            </a:solidFill>
            <a:prstDash val="solid"/>
            <a:round/>
            <a:headEnd len="sm" w="sm" type="none"/>
            <a:tailEnd len="sm" w="sm" type="none"/>
          </a:ln>
        </p:spPr>
      </p:cxnSp>
      <p:cxnSp>
        <p:nvCxnSpPr>
          <p:cNvPr id="28" name="Google Shape;28;p35"/>
          <p:cNvCxnSpPr/>
          <p:nvPr/>
        </p:nvCxnSpPr>
        <p:spPr>
          <a:xfrm>
            <a:off x="0" y="4863453"/>
            <a:ext cx="9144000" cy="0"/>
          </a:xfrm>
          <a:prstGeom prst="straightConnector1">
            <a:avLst/>
          </a:prstGeom>
          <a:noFill/>
          <a:ln cap="flat" cmpd="sng" w="9525">
            <a:solidFill>
              <a:schemeClr val="lt1">
                <a:alpha val="20000"/>
              </a:schemeClr>
            </a:solidFill>
            <a:prstDash val="solid"/>
            <a:miter lim="800000"/>
            <a:headEnd len="sm" w="sm" type="none"/>
            <a:tailEnd len="sm" w="sm" type="none"/>
          </a:ln>
        </p:spPr>
      </p:cxnSp>
      <p:sp>
        <p:nvSpPr>
          <p:cNvPr id="29" name="Google Shape;29;p35"/>
          <p:cNvSpPr txBox="1"/>
          <p:nvPr>
            <p:ph type="title"/>
          </p:nvPr>
        </p:nvSpPr>
        <p:spPr>
          <a:xfrm>
            <a:off x="432000" y="1455184"/>
            <a:ext cx="8280000" cy="1080000"/>
          </a:xfrm>
          <a:prstGeom prst="rect">
            <a:avLst/>
          </a:prstGeom>
          <a:noFill/>
          <a:ln>
            <a:noFill/>
          </a:ln>
        </p:spPr>
        <p:txBody>
          <a:bodyPr anchorCtr="0" anchor="b" bIns="36000" lIns="36000" spcFirstLastPara="1" rIns="36000" wrap="square" tIns="36000">
            <a:noAutofit/>
          </a:bodyPr>
          <a:lstStyle>
            <a:lvl1pPr lvl="0" algn="ctr">
              <a:lnSpc>
                <a:spcPct val="100000"/>
              </a:lnSpc>
              <a:spcBef>
                <a:spcPts val="0"/>
              </a:spcBef>
              <a:spcAft>
                <a:spcPts val="0"/>
              </a:spcAft>
              <a:buSzPts val="1400"/>
              <a:buNone/>
              <a:defRPr b="0" sz="280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のみ">
  <p:cSld name="タイトル・説明文">
    <p:spTree>
      <p:nvGrpSpPr>
        <p:cNvPr id="30" name="Shape 30"/>
        <p:cNvGrpSpPr/>
        <p:nvPr/>
      </p:nvGrpSpPr>
      <p:grpSpPr>
        <a:xfrm>
          <a:off x="0" y="0"/>
          <a:ext cx="0" cy="0"/>
          <a:chOff x="0" y="0"/>
          <a:chExt cx="0" cy="0"/>
        </a:xfrm>
      </p:grpSpPr>
      <p:cxnSp>
        <p:nvCxnSpPr>
          <p:cNvPr id="31" name="Google Shape;31;p36"/>
          <p:cNvCxnSpPr/>
          <p:nvPr/>
        </p:nvCxnSpPr>
        <p:spPr>
          <a:xfrm>
            <a:off x="0" y="592925"/>
            <a:ext cx="9144000" cy="0"/>
          </a:xfrm>
          <a:prstGeom prst="straightConnector1">
            <a:avLst/>
          </a:prstGeom>
          <a:noFill/>
          <a:ln cap="flat" cmpd="sng" w="9525">
            <a:solidFill>
              <a:schemeClr val="dk1">
                <a:alpha val="20000"/>
              </a:schemeClr>
            </a:solidFill>
            <a:prstDash val="solid"/>
            <a:miter lim="800000"/>
            <a:headEnd len="sm" w="sm" type="none"/>
            <a:tailEnd len="sm" w="sm" type="none"/>
          </a:ln>
        </p:spPr>
      </p:cxnSp>
      <p:sp>
        <p:nvSpPr>
          <p:cNvPr id="32" name="Google Shape;32;p36"/>
          <p:cNvSpPr txBox="1"/>
          <p:nvPr>
            <p:ph idx="12" type="sldNum"/>
          </p:nvPr>
        </p:nvSpPr>
        <p:spPr>
          <a:xfrm>
            <a:off x="8650705" y="4907553"/>
            <a:ext cx="360000" cy="180000"/>
          </a:xfrm>
          <a:prstGeom prst="rect">
            <a:avLst/>
          </a:prstGeom>
          <a:noFill/>
          <a:ln>
            <a:noFill/>
          </a:ln>
        </p:spPr>
        <p:txBody>
          <a:bodyPr anchorCtr="0" anchor="ctr" bIns="36000" lIns="36000" spcFirstLastPara="1" rIns="36000" wrap="square" tIns="36000">
            <a:noAutofit/>
          </a:bodyPr>
          <a:lstStyle>
            <a:lvl1pPr indent="0" lvl="0" marL="0" marR="0" algn="r">
              <a:lnSpc>
                <a:spcPct val="100000"/>
              </a:lnSpc>
              <a:spcBef>
                <a:spcPts val="0"/>
              </a:spcBef>
              <a:spcAft>
                <a:spcPts val="0"/>
              </a:spcAft>
              <a:buClr>
                <a:srgbClr val="000000"/>
              </a:buClr>
              <a:buSzPts val="1400"/>
              <a:buFont typeface="Arial"/>
              <a:buNone/>
              <a:defRPr/>
            </a:lvl1pPr>
            <a:lvl2pPr indent="0" lvl="1" marL="0" marR="0" algn="r">
              <a:lnSpc>
                <a:spcPct val="100000"/>
              </a:lnSpc>
              <a:spcBef>
                <a:spcPts val="0"/>
              </a:spcBef>
              <a:spcAft>
                <a:spcPts val="0"/>
              </a:spcAft>
              <a:buClr>
                <a:srgbClr val="000000"/>
              </a:buClr>
              <a:buSzPts val="1400"/>
              <a:buFont typeface="Arial"/>
              <a:buNone/>
              <a:defRPr/>
            </a:lvl2pPr>
            <a:lvl3pPr indent="0" lvl="2" marL="0" marR="0" algn="r">
              <a:lnSpc>
                <a:spcPct val="100000"/>
              </a:lnSpc>
              <a:spcBef>
                <a:spcPts val="0"/>
              </a:spcBef>
              <a:spcAft>
                <a:spcPts val="0"/>
              </a:spcAft>
              <a:buClr>
                <a:srgbClr val="000000"/>
              </a:buClr>
              <a:buSzPts val="1400"/>
              <a:buFont typeface="Arial"/>
              <a:buNone/>
              <a:defRPr/>
            </a:lvl3pPr>
            <a:lvl4pPr indent="0" lvl="3" marL="0" marR="0" algn="r">
              <a:lnSpc>
                <a:spcPct val="100000"/>
              </a:lnSpc>
              <a:spcBef>
                <a:spcPts val="0"/>
              </a:spcBef>
              <a:spcAft>
                <a:spcPts val="0"/>
              </a:spcAft>
              <a:buClr>
                <a:srgbClr val="000000"/>
              </a:buClr>
              <a:buSzPts val="1400"/>
              <a:buFont typeface="Arial"/>
              <a:buNone/>
              <a:defRPr/>
            </a:lvl4pPr>
            <a:lvl5pPr indent="0" lvl="4" marL="0" marR="0" algn="r">
              <a:lnSpc>
                <a:spcPct val="100000"/>
              </a:lnSpc>
              <a:spcBef>
                <a:spcPts val="0"/>
              </a:spcBef>
              <a:spcAft>
                <a:spcPts val="0"/>
              </a:spcAft>
              <a:buClr>
                <a:srgbClr val="000000"/>
              </a:buClr>
              <a:buSzPts val="1400"/>
              <a:buFont typeface="Arial"/>
              <a:buNone/>
              <a:defRPr/>
            </a:lvl5pPr>
            <a:lvl6pPr indent="0" lvl="5" marL="0" marR="0" algn="r">
              <a:lnSpc>
                <a:spcPct val="100000"/>
              </a:lnSpc>
              <a:spcBef>
                <a:spcPts val="0"/>
              </a:spcBef>
              <a:spcAft>
                <a:spcPts val="0"/>
              </a:spcAft>
              <a:buClr>
                <a:srgbClr val="000000"/>
              </a:buClr>
              <a:buSzPts val="1400"/>
              <a:buFont typeface="Arial"/>
              <a:buNone/>
              <a:defRPr/>
            </a:lvl6pPr>
            <a:lvl7pPr indent="0" lvl="6" marL="0" marR="0" algn="r">
              <a:lnSpc>
                <a:spcPct val="100000"/>
              </a:lnSpc>
              <a:spcBef>
                <a:spcPts val="0"/>
              </a:spcBef>
              <a:spcAft>
                <a:spcPts val="0"/>
              </a:spcAft>
              <a:buClr>
                <a:srgbClr val="000000"/>
              </a:buClr>
              <a:buSzPts val="1400"/>
              <a:buFont typeface="Arial"/>
              <a:buNone/>
              <a:defRPr/>
            </a:lvl7pPr>
            <a:lvl8pPr indent="0" lvl="7" marL="0" marR="0" algn="r">
              <a:lnSpc>
                <a:spcPct val="100000"/>
              </a:lnSpc>
              <a:spcBef>
                <a:spcPts val="0"/>
              </a:spcBef>
              <a:spcAft>
                <a:spcPts val="0"/>
              </a:spcAft>
              <a:buClr>
                <a:srgbClr val="000000"/>
              </a:buClr>
              <a:buSzPts val="1400"/>
              <a:buFont typeface="Arial"/>
              <a:buNone/>
              <a:defRPr/>
            </a:lvl8pPr>
            <a:lvl9pPr indent="0" lvl="8" marL="0" marR="0" algn="r">
              <a:lnSpc>
                <a:spcPct val="100000"/>
              </a:lnSpc>
              <a:spcBef>
                <a:spcPts val="0"/>
              </a:spcBef>
              <a:spcAft>
                <a:spcPts val="0"/>
              </a:spcAft>
              <a:buClr>
                <a:srgbClr val="000000"/>
              </a:buClr>
              <a:buSzPts val="1400"/>
              <a:buFont typeface="Arial"/>
              <a:buNone/>
              <a:defRPr/>
            </a:lvl9pPr>
          </a:lstStyle>
          <a:p>
            <a:pPr indent="0" lvl="0" marL="0" rtl="0" algn="r">
              <a:spcBef>
                <a:spcPts val="0"/>
              </a:spcBef>
              <a:spcAft>
                <a:spcPts val="0"/>
              </a:spcAft>
              <a:buNone/>
            </a:pPr>
            <a:fld id="{00000000-1234-1234-1234-123412341234}" type="slidenum">
              <a:rPr lang="ja-JP"/>
              <a:t>‹#›</a:t>
            </a:fld>
            <a:endParaRPr/>
          </a:p>
        </p:txBody>
      </p:sp>
      <p:sp>
        <p:nvSpPr>
          <p:cNvPr id="33" name="Google Shape;33;p36"/>
          <p:cNvSpPr txBox="1"/>
          <p:nvPr>
            <p:ph type="title"/>
          </p:nvPr>
        </p:nvSpPr>
        <p:spPr>
          <a:xfrm>
            <a:off x="432000" y="159731"/>
            <a:ext cx="8280000" cy="360000"/>
          </a:xfrm>
          <a:prstGeom prst="rect">
            <a:avLst/>
          </a:prstGeom>
          <a:noFill/>
          <a:ln>
            <a:noFill/>
          </a:ln>
        </p:spPr>
        <p:txBody>
          <a:bodyPr anchorCtr="0" anchor="ctr" bIns="36000" lIns="36000" spcFirstLastPara="1" rIns="36000" wrap="square" tIns="360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36"/>
          <p:cNvSpPr txBox="1"/>
          <p:nvPr>
            <p:ph idx="11" type="ftr"/>
          </p:nvPr>
        </p:nvSpPr>
        <p:spPr>
          <a:xfrm>
            <a:off x="133295" y="4922421"/>
            <a:ext cx="3240000" cy="180000"/>
          </a:xfrm>
          <a:prstGeom prst="rect">
            <a:avLst/>
          </a:prstGeom>
          <a:noFill/>
          <a:ln>
            <a:noFill/>
          </a:ln>
        </p:spPr>
        <p:txBody>
          <a:bodyPr anchorCtr="0" anchor="ctr" bIns="36000" lIns="36000" spcFirstLastPara="1" rIns="36000" wrap="square" tIns="360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36"/>
          <p:cNvSpPr txBox="1"/>
          <p:nvPr>
            <p:ph idx="1" type="body"/>
          </p:nvPr>
        </p:nvSpPr>
        <p:spPr>
          <a:xfrm>
            <a:off x="431800" y="758825"/>
            <a:ext cx="8280400" cy="468000"/>
          </a:xfrm>
          <a:prstGeom prst="rect">
            <a:avLst/>
          </a:prstGeom>
          <a:noFill/>
          <a:ln>
            <a:noFill/>
          </a:ln>
        </p:spPr>
        <p:txBody>
          <a:bodyPr anchorCtr="0" anchor="t" bIns="36000" lIns="36000" spcFirstLastPara="1" rIns="36000" wrap="square" tIns="36000">
            <a:noAutofit/>
          </a:bodyPr>
          <a:lstStyle>
            <a:lvl1pPr indent="-228600" lvl="0" marL="457200" algn="ctr">
              <a:lnSpc>
                <a:spcPct val="100000"/>
              </a:lnSpc>
              <a:spcBef>
                <a:spcPts val="0"/>
              </a:spcBef>
              <a:spcAft>
                <a:spcPts val="0"/>
              </a:spcAft>
              <a:buSzPts val="1400"/>
              <a:buNone/>
              <a:defRPr sz="1200"/>
            </a:lvl1pPr>
            <a:lvl2pPr indent="-228600" lvl="1" marL="914400" algn="l">
              <a:lnSpc>
                <a:spcPct val="100000"/>
              </a:lnSpc>
              <a:spcBef>
                <a:spcPts val="400"/>
              </a:spcBef>
              <a:spcAft>
                <a:spcPts val="0"/>
              </a:spcAft>
              <a:buSzPts val="1400"/>
              <a:buNone/>
              <a:defRPr/>
            </a:lvl2pPr>
            <a:lvl3pPr indent="-228600" lvl="2" marL="1371600" algn="l">
              <a:lnSpc>
                <a:spcPct val="100000"/>
              </a:lnSpc>
              <a:spcBef>
                <a:spcPts val="0"/>
              </a:spcBef>
              <a:spcAft>
                <a:spcPts val="0"/>
              </a:spcAft>
              <a:buSzPts val="1400"/>
              <a:buNone/>
              <a:defRPr/>
            </a:lvl3pPr>
            <a:lvl4pPr indent="-228600" lvl="3" marL="1828800" algn="l">
              <a:lnSpc>
                <a:spcPct val="100000"/>
              </a:lnSpc>
              <a:spcBef>
                <a:spcPts val="300"/>
              </a:spcBef>
              <a:spcAft>
                <a:spcPts val="0"/>
              </a:spcAft>
              <a:buSzPts val="1400"/>
              <a:buNone/>
              <a:defRPr/>
            </a:lvl4pPr>
            <a:lvl5pPr indent="-228600" lvl="4" marL="2286000" algn="l">
              <a:lnSpc>
                <a:spcPct val="100000"/>
              </a:lnSpc>
              <a:spcBef>
                <a:spcPts val="300"/>
              </a:spcBef>
              <a:spcAft>
                <a:spcPts val="0"/>
              </a:spcAft>
              <a:buSzPts val="1400"/>
              <a:buNone/>
              <a:defRPr/>
            </a:lvl5pPr>
            <a:lvl6pPr indent="-228600" lvl="5" marL="2743200" algn="l">
              <a:lnSpc>
                <a:spcPct val="100000"/>
              </a:lnSpc>
              <a:spcBef>
                <a:spcPts val="300"/>
              </a:spcBef>
              <a:spcAft>
                <a:spcPts val="0"/>
              </a:spcAft>
              <a:buSzPts val="1400"/>
              <a:buNone/>
              <a:defRPr/>
            </a:lvl6pPr>
            <a:lvl7pPr indent="-228600" lvl="6" marL="3200400" algn="l">
              <a:lnSpc>
                <a:spcPct val="100000"/>
              </a:lnSpc>
              <a:spcBef>
                <a:spcPts val="0"/>
              </a:spcBef>
              <a:spcAft>
                <a:spcPts val="0"/>
              </a:spcAft>
              <a:buSzPts val="1400"/>
              <a:buNone/>
              <a:defRPr/>
            </a:lvl7pPr>
            <a:lvl8pPr indent="-228600" lvl="7" marL="3657600" algn="l">
              <a:lnSpc>
                <a:spcPct val="100000"/>
              </a:lnSpc>
              <a:spcBef>
                <a:spcPts val="0"/>
              </a:spcBef>
              <a:spcAft>
                <a:spcPts val="0"/>
              </a:spcAft>
              <a:buSzPts val="1400"/>
              <a:buNone/>
              <a:defRPr/>
            </a:lvl8pPr>
            <a:lvl9pPr indent="-228600" lvl="8" marL="4114800" algn="l">
              <a:lnSpc>
                <a:spcPct val="100000"/>
              </a:lnSpc>
              <a:spcBef>
                <a:spcPts val="0"/>
              </a:spcBef>
              <a:spcAft>
                <a:spcPts val="0"/>
              </a:spcAft>
              <a:buSzPts val="1400"/>
              <a:buNone/>
              <a:defRPr/>
            </a:lvl9pPr>
          </a:lstStyle>
          <a:p/>
        </p:txBody>
      </p:sp>
      <p:cxnSp>
        <p:nvCxnSpPr>
          <p:cNvPr id="36" name="Google Shape;36;p36"/>
          <p:cNvCxnSpPr/>
          <p:nvPr/>
        </p:nvCxnSpPr>
        <p:spPr>
          <a:xfrm>
            <a:off x="0" y="4863453"/>
            <a:ext cx="9144000" cy="0"/>
          </a:xfrm>
          <a:prstGeom prst="straightConnector1">
            <a:avLst/>
          </a:prstGeom>
          <a:noFill/>
          <a:ln cap="flat" cmpd="sng" w="9525">
            <a:solidFill>
              <a:schemeClr val="dk1">
                <a:alpha val="19607"/>
              </a:schemeClr>
            </a:solidFill>
            <a:prstDash val="solid"/>
            <a:miter lim="800000"/>
            <a:headEnd len="sm" w="sm" type="none"/>
            <a:tailEnd len="sm" w="sm" type="none"/>
          </a:ln>
        </p:spPr>
      </p:cxn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目次">
  <p:cSld name="目次">
    <p:bg>
      <p:bgPr>
        <a:solidFill>
          <a:schemeClr val="dk1"/>
        </a:solidFill>
      </p:bgPr>
    </p:bg>
    <p:spTree>
      <p:nvGrpSpPr>
        <p:cNvPr id="37" name="Shape 37"/>
        <p:cNvGrpSpPr/>
        <p:nvPr/>
      </p:nvGrpSpPr>
      <p:grpSpPr>
        <a:xfrm>
          <a:off x="0" y="0"/>
          <a:ext cx="0" cy="0"/>
          <a:chOff x="0" y="0"/>
          <a:chExt cx="0" cy="0"/>
        </a:xfrm>
      </p:grpSpPr>
      <p:pic>
        <p:nvPicPr>
          <p:cNvPr descr="暗い雲のある空&#10;&#10;AI によって生成されたコンテンツは間違っている可能性があります。" id="38" name="Google Shape;38;p37"/>
          <p:cNvPicPr preferRelativeResize="0"/>
          <p:nvPr/>
        </p:nvPicPr>
        <p:blipFill rotWithShape="1">
          <a:blip r:embed="rId2">
            <a:alphaModFix/>
          </a:blip>
          <a:srcRect b="5444" l="0" r="0" t="0"/>
          <a:stretch/>
        </p:blipFill>
        <p:spPr>
          <a:xfrm>
            <a:off x="11261" y="-1"/>
            <a:ext cx="9121480" cy="4863449"/>
          </a:xfrm>
          <a:prstGeom prst="rect">
            <a:avLst/>
          </a:prstGeom>
          <a:noFill/>
          <a:ln>
            <a:noFill/>
          </a:ln>
        </p:spPr>
      </p:pic>
      <p:sp>
        <p:nvSpPr>
          <p:cNvPr id="39" name="Google Shape;39;p37"/>
          <p:cNvSpPr txBox="1"/>
          <p:nvPr>
            <p:ph idx="1" type="body"/>
          </p:nvPr>
        </p:nvSpPr>
        <p:spPr>
          <a:xfrm>
            <a:off x="598911" y="351905"/>
            <a:ext cx="1260000" cy="432000"/>
          </a:xfrm>
          <a:prstGeom prst="rect">
            <a:avLst/>
          </a:prstGeom>
          <a:noFill/>
          <a:ln>
            <a:noFill/>
          </a:ln>
        </p:spPr>
        <p:txBody>
          <a:bodyPr anchorCtr="0" anchor="ctr" bIns="36000" lIns="36000" spcFirstLastPara="1" rIns="36000" wrap="square" tIns="36000">
            <a:normAutofit/>
          </a:bodyPr>
          <a:lstStyle>
            <a:lvl1pPr indent="-228600" lvl="0" marL="457200" algn="l">
              <a:lnSpc>
                <a:spcPct val="100000"/>
              </a:lnSpc>
              <a:spcBef>
                <a:spcPts val="0"/>
              </a:spcBef>
              <a:spcAft>
                <a:spcPts val="0"/>
              </a:spcAft>
              <a:buSzPts val="1400"/>
              <a:buNone/>
              <a:defRPr sz="2400">
                <a:solidFill>
                  <a:schemeClr val="lt1"/>
                </a:solidFill>
                <a:latin typeface="Arial"/>
                <a:ea typeface="Arial"/>
                <a:cs typeface="Arial"/>
                <a:sym typeface="Arial"/>
              </a:defRPr>
            </a:lvl1pPr>
            <a:lvl2pPr indent="-228600" lvl="1" marL="914400" algn="l">
              <a:lnSpc>
                <a:spcPct val="100000"/>
              </a:lnSpc>
              <a:spcBef>
                <a:spcPts val="0"/>
              </a:spcBef>
              <a:spcAft>
                <a:spcPts val="0"/>
              </a:spcAft>
              <a:buSzPts val="1400"/>
              <a:buNone/>
              <a:defRPr sz="2800">
                <a:solidFill>
                  <a:schemeClr val="lt1"/>
                </a:solidFill>
                <a:latin typeface="Arial"/>
                <a:ea typeface="Arial"/>
                <a:cs typeface="Arial"/>
                <a:sym typeface="Arial"/>
              </a:defRPr>
            </a:lvl2pPr>
            <a:lvl3pPr indent="-228600" lvl="2" marL="1371600" algn="l">
              <a:lnSpc>
                <a:spcPct val="100000"/>
              </a:lnSpc>
              <a:spcBef>
                <a:spcPts val="0"/>
              </a:spcBef>
              <a:spcAft>
                <a:spcPts val="0"/>
              </a:spcAft>
              <a:buSzPts val="1400"/>
              <a:buNone/>
              <a:defRPr sz="2800">
                <a:solidFill>
                  <a:schemeClr val="lt1"/>
                </a:solidFill>
                <a:latin typeface="Arial"/>
                <a:ea typeface="Arial"/>
                <a:cs typeface="Arial"/>
                <a:sym typeface="Arial"/>
              </a:defRPr>
            </a:lvl3pPr>
            <a:lvl4pPr indent="-228600" lvl="3" marL="1828800" algn="l">
              <a:lnSpc>
                <a:spcPct val="100000"/>
              </a:lnSpc>
              <a:spcBef>
                <a:spcPts val="300"/>
              </a:spcBef>
              <a:spcAft>
                <a:spcPts val="0"/>
              </a:spcAft>
              <a:buSzPts val="1400"/>
              <a:buNone/>
              <a:defRPr sz="2800">
                <a:solidFill>
                  <a:schemeClr val="lt1"/>
                </a:solidFill>
                <a:latin typeface="Arial"/>
                <a:ea typeface="Arial"/>
                <a:cs typeface="Arial"/>
                <a:sym typeface="Arial"/>
              </a:defRPr>
            </a:lvl4pPr>
            <a:lvl5pPr indent="-228600" lvl="4" marL="2286000" algn="l">
              <a:lnSpc>
                <a:spcPct val="100000"/>
              </a:lnSpc>
              <a:spcBef>
                <a:spcPts val="300"/>
              </a:spcBef>
              <a:spcAft>
                <a:spcPts val="0"/>
              </a:spcAft>
              <a:buSzPts val="1400"/>
              <a:buNone/>
              <a:defRPr sz="2800">
                <a:solidFill>
                  <a:schemeClr val="lt1"/>
                </a:solidFill>
                <a:latin typeface="Arial"/>
                <a:ea typeface="Arial"/>
                <a:cs typeface="Arial"/>
                <a:sym typeface="Arial"/>
              </a:defRPr>
            </a:lvl5pPr>
            <a:lvl6pPr indent="-228600" lvl="5" marL="2743200" algn="l">
              <a:lnSpc>
                <a:spcPct val="100000"/>
              </a:lnSpc>
              <a:spcBef>
                <a:spcPts val="300"/>
              </a:spcBef>
              <a:spcAft>
                <a:spcPts val="0"/>
              </a:spcAft>
              <a:buSzPts val="1400"/>
              <a:buNone/>
              <a:defRPr/>
            </a:lvl6pPr>
            <a:lvl7pPr indent="-228600" lvl="6" marL="3200400" algn="l">
              <a:lnSpc>
                <a:spcPct val="100000"/>
              </a:lnSpc>
              <a:spcBef>
                <a:spcPts val="0"/>
              </a:spcBef>
              <a:spcAft>
                <a:spcPts val="0"/>
              </a:spcAft>
              <a:buSzPts val="1400"/>
              <a:buNone/>
              <a:defRPr/>
            </a:lvl7pPr>
            <a:lvl8pPr indent="-228600" lvl="7" marL="3657600" algn="l">
              <a:lnSpc>
                <a:spcPct val="100000"/>
              </a:lnSpc>
              <a:spcBef>
                <a:spcPts val="0"/>
              </a:spcBef>
              <a:spcAft>
                <a:spcPts val="0"/>
              </a:spcAft>
              <a:buSzPts val="1400"/>
              <a:buNone/>
              <a:defRPr/>
            </a:lvl8pPr>
            <a:lvl9pPr indent="-228600" lvl="8" marL="4114800" algn="l">
              <a:lnSpc>
                <a:spcPct val="100000"/>
              </a:lnSpc>
              <a:spcBef>
                <a:spcPts val="0"/>
              </a:spcBef>
              <a:spcAft>
                <a:spcPts val="0"/>
              </a:spcAft>
              <a:buSzPts val="1400"/>
              <a:buNone/>
              <a:defRPr/>
            </a:lvl9pPr>
          </a:lstStyle>
          <a:p/>
        </p:txBody>
      </p:sp>
      <p:sp>
        <p:nvSpPr>
          <p:cNvPr id="40" name="Google Shape;40;p37"/>
          <p:cNvSpPr txBox="1"/>
          <p:nvPr>
            <p:ph idx="11" type="ftr"/>
          </p:nvPr>
        </p:nvSpPr>
        <p:spPr>
          <a:xfrm>
            <a:off x="133295" y="4922421"/>
            <a:ext cx="3240000" cy="180000"/>
          </a:xfrm>
          <a:prstGeom prst="rect">
            <a:avLst/>
          </a:prstGeom>
          <a:noFill/>
          <a:ln>
            <a:noFill/>
          </a:ln>
        </p:spPr>
        <p:txBody>
          <a:bodyPr anchorCtr="0" anchor="ctr" bIns="36000" lIns="36000" spcFirstLastPara="1" rIns="36000" wrap="square" tIns="36000">
            <a:noAutofit/>
          </a:bodyPr>
          <a:lstStyle>
            <a:lvl1pPr lvl="0" algn="l">
              <a:lnSpc>
                <a:spcPct val="100000"/>
              </a:lnSpc>
              <a:spcBef>
                <a:spcPts val="0"/>
              </a:spcBef>
              <a:spcAft>
                <a:spcPts val="0"/>
              </a:spcAft>
              <a:buSzPts val="1400"/>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37"/>
          <p:cNvSpPr txBox="1"/>
          <p:nvPr>
            <p:ph idx="12" type="sldNum"/>
          </p:nvPr>
        </p:nvSpPr>
        <p:spPr>
          <a:xfrm>
            <a:off x="8650705" y="4907553"/>
            <a:ext cx="360000" cy="180000"/>
          </a:xfrm>
          <a:prstGeom prst="rect">
            <a:avLst/>
          </a:prstGeom>
          <a:noFill/>
          <a:ln>
            <a:noFill/>
          </a:ln>
        </p:spPr>
        <p:txBody>
          <a:bodyPr anchorCtr="0" anchor="ctr" bIns="36000" lIns="36000" spcFirstLastPara="1" rIns="36000" wrap="square" tIns="36000">
            <a:noAutofit/>
          </a:bodyPr>
          <a:lstStyle>
            <a:lvl1pPr indent="0" lvl="0" marL="0" algn="r">
              <a:lnSpc>
                <a:spcPct val="100000"/>
              </a:lnSpc>
              <a:spcBef>
                <a:spcPts val="0"/>
              </a:spcBef>
              <a:spcAft>
                <a:spcPts val="0"/>
              </a:spcAft>
              <a:buSzPts val="1400"/>
              <a:buNone/>
              <a:defRPr b="0" i="0" sz="800" u="none" cap="none" strike="noStrike">
                <a:solidFill>
                  <a:schemeClr val="lt1"/>
                </a:solidFill>
                <a:latin typeface="Arial"/>
                <a:ea typeface="Arial"/>
                <a:cs typeface="Arial"/>
                <a:sym typeface="Arial"/>
              </a:defRPr>
            </a:lvl1pPr>
            <a:lvl2pPr indent="0" lvl="1" marL="0" algn="r">
              <a:lnSpc>
                <a:spcPct val="100000"/>
              </a:lnSpc>
              <a:spcBef>
                <a:spcPts val="0"/>
              </a:spcBef>
              <a:spcAft>
                <a:spcPts val="0"/>
              </a:spcAft>
              <a:buSzPts val="1400"/>
              <a:buNone/>
              <a:defRPr b="0" i="0" sz="800" u="none" cap="none" strike="noStrike">
                <a:solidFill>
                  <a:schemeClr val="lt1"/>
                </a:solidFill>
                <a:latin typeface="Arial"/>
                <a:ea typeface="Arial"/>
                <a:cs typeface="Arial"/>
                <a:sym typeface="Arial"/>
              </a:defRPr>
            </a:lvl2pPr>
            <a:lvl3pPr indent="0" lvl="2" marL="0" algn="r">
              <a:lnSpc>
                <a:spcPct val="100000"/>
              </a:lnSpc>
              <a:spcBef>
                <a:spcPts val="0"/>
              </a:spcBef>
              <a:spcAft>
                <a:spcPts val="0"/>
              </a:spcAft>
              <a:buSzPts val="1400"/>
              <a:buNone/>
              <a:defRPr b="0" i="0" sz="800" u="none" cap="none" strike="noStrike">
                <a:solidFill>
                  <a:schemeClr val="lt1"/>
                </a:solidFill>
                <a:latin typeface="Arial"/>
                <a:ea typeface="Arial"/>
                <a:cs typeface="Arial"/>
                <a:sym typeface="Arial"/>
              </a:defRPr>
            </a:lvl3pPr>
            <a:lvl4pPr indent="0" lvl="3" marL="0" algn="r">
              <a:lnSpc>
                <a:spcPct val="100000"/>
              </a:lnSpc>
              <a:spcBef>
                <a:spcPts val="0"/>
              </a:spcBef>
              <a:spcAft>
                <a:spcPts val="0"/>
              </a:spcAft>
              <a:buSzPts val="1400"/>
              <a:buNone/>
              <a:defRPr b="0" i="0" sz="800" u="none" cap="none" strike="noStrike">
                <a:solidFill>
                  <a:schemeClr val="lt1"/>
                </a:solidFill>
                <a:latin typeface="Arial"/>
                <a:ea typeface="Arial"/>
                <a:cs typeface="Arial"/>
                <a:sym typeface="Arial"/>
              </a:defRPr>
            </a:lvl4pPr>
            <a:lvl5pPr indent="0" lvl="4" marL="0" algn="r">
              <a:lnSpc>
                <a:spcPct val="100000"/>
              </a:lnSpc>
              <a:spcBef>
                <a:spcPts val="0"/>
              </a:spcBef>
              <a:spcAft>
                <a:spcPts val="0"/>
              </a:spcAft>
              <a:buSzPts val="1400"/>
              <a:buNone/>
              <a:defRPr b="0" i="0" sz="800" u="none" cap="none" strike="noStrike">
                <a:solidFill>
                  <a:schemeClr val="lt1"/>
                </a:solidFill>
                <a:latin typeface="Arial"/>
                <a:ea typeface="Arial"/>
                <a:cs typeface="Arial"/>
                <a:sym typeface="Arial"/>
              </a:defRPr>
            </a:lvl5pPr>
            <a:lvl6pPr indent="0" lvl="5" marL="0" algn="r">
              <a:lnSpc>
                <a:spcPct val="100000"/>
              </a:lnSpc>
              <a:spcBef>
                <a:spcPts val="0"/>
              </a:spcBef>
              <a:spcAft>
                <a:spcPts val="0"/>
              </a:spcAft>
              <a:buSzPts val="1400"/>
              <a:buNone/>
              <a:defRPr b="0" i="0" sz="800" u="none" cap="none" strike="noStrike">
                <a:solidFill>
                  <a:schemeClr val="lt1"/>
                </a:solidFill>
                <a:latin typeface="Arial"/>
                <a:ea typeface="Arial"/>
                <a:cs typeface="Arial"/>
                <a:sym typeface="Arial"/>
              </a:defRPr>
            </a:lvl6pPr>
            <a:lvl7pPr indent="0" lvl="6" marL="0" algn="r">
              <a:lnSpc>
                <a:spcPct val="100000"/>
              </a:lnSpc>
              <a:spcBef>
                <a:spcPts val="0"/>
              </a:spcBef>
              <a:spcAft>
                <a:spcPts val="0"/>
              </a:spcAft>
              <a:buSzPts val="1400"/>
              <a:buNone/>
              <a:defRPr b="0" i="0" sz="800" u="none" cap="none" strike="noStrike">
                <a:solidFill>
                  <a:schemeClr val="lt1"/>
                </a:solidFill>
                <a:latin typeface="Arial"/>
                <a:ea typeface="Arial"/>
                <a:cs typeface="Arial"/>
                <a:sym typeface="Arial"/>
              </a:defRPr>
            </a:lvl7pPr>
            <a:lvl8pPr indent="0" lvl="7" marL="0" algn="r">
              <a:lnSpc>
                <a:spcPct val="100000"/>
              </a:lnSpc>
              <a:spcBef>
                <a:spcPts val="0"/>
              </a:spcBef>
              <a:spcAft>
                <a:spcPts val="0"/>
              </a:spcAft>
              <a:buSzPts val="1400"/>
              <a:buNone/>
              <a:defRPr b="0" i="0" sz="800" u="none" cap="none" strike="noStrike">
                <a:solidFill>
                  <a:schemeClr val="lt1"/>
                </a:solidFill>
                <a:latin typeface="Arial"/>
                <a:ea typeface="Arial"/>
                <a:cs typeface="Arial"/>
                <a:sym typeface="Arial"/>
              </a:defRPr>
            </a:lvl8pPr>
            <a:lvl9pPr indent="0" lvl="8" marL="0" algn="r">
              <a:lnSpc>
                <a:spcPct val="100000"/>
              </a:lnSpc>
              <a:spcBef>
                <a:spcPts val="0"/>
              </a:spcBef>
              <a:spcAft>
                <a:spcPts val="0"/>
              </a:spcAft>
              <a:buSzPts val="1400"/>
              <a:buNone/>
              <a:defRPr b="0" i="0" sz="8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ja-JP"/>
              <a:t>‹#›</a:t>
            </a:fld>
            <a:endParaRPr/>
          </a:p>
        </p:txBody>
      </p:sp>
      <p:cxnSp>
        <p:nvCxnSpPr>
          <p:cNvPr id="42" name="Google Shape;42;p37"/>
          <p:cNvCxnSpPr/>
          <p:nvPr/>
        </p:nvCxnSpPr>
        <p:spPr>
          <a:xfrm>
            <a:off x="468285" y="413715"/>
            <a:ext cx="0" cy="252000"/>
          </a:xfrm>
          <a:prstGeom prst="straightConnector1">
            <a:avLst/>
          </a:prstGeom>
          <a:noFill/>
          <a:ln cap="flat" cmpd="sng" w="50800">
            <a:solidFill>
              <a:schemeClr val="lt1"/>
            </a:solidFill>
            <a:prstDash val="solid"/>
            <a:round/>
            <a:headEnd len="sm" w="sm" type="none"/>
            <a:tailEnd len="sm" w="sm" type="none"/>
          </a:ln>
        </p:spPr>
      </p:cxnSp>
      <p:cxnSp>
        <p:nvCxnSpPr>
          <p:cNvPr id="43" name="Google Shape;43;p37"/>
          <p:cNvCxnSpPr/>
          <p:nvPr/>
        </p:nvCxnSpPr>
        <p:spPr>
          <a:xfrm>
            <a:off x="0" y="4863453"/>
            <a:ext cx="9144000" cy="0"/>
          </a:xfrm>
          <a:prstGeom prst="straightConnector1">
            <a:avLst/>
          </a:prstGeom>
          <a:noFill/>
          <a:ln cap="flat" cmpd="sng" w="9525">
            <a:solidFill>
              <a:schemeClr val="lt1">
                <a:alpha val="20000"/>
              </a:schemeClr>
            </a:solidFill>
            <a:prstDash val="solid"/>
            <a:miter lim="800000"/>
            <a:headEnd len="sm" w="sm" type="none"/>
            <a:tailEnd len="sm" w="sm" type="none"/>
          </a:ln>
        </p:spPr>
      </p:cxnSp>
      <p:sp>
        <p:nvSpPr>
          <p:cNvPr id="44" name="Google Shape;44;p37"/>
          <p:cNvSpPr/>
          <p:nvPr/>
        </p:nvSpPr>
        <p:spPr>
          <a:xfrm>
            <a:off x="2052000" y="437935"/>
            <a:ext cx="6660000" cy="4140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050" u="none" cap="none" strike="noStrike">
              <a:solidFill>
                <a:schemeClr val="lt1"/>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32"/>
          <p:cNvSpPr txBox="1"/>
          <p:nvPr>
            <p:ph idx="12" type="sldNum"/>
          </p:nvPr>
        </p:nvSpPr>
        <p:spPr>
          <a:xfrm>
            <a:off x="8650705" y="4907553"/>
            <a:ext cx="360000" cy="180000"/>
          </a:xfrm>
          <a:prstGeom prst="rect">
            <a:avLst/>
          </a:prstGeom>
          <a:noFill/>
          <a:ln>
            <a:noFill/>
          </a:ln>
        </p:spPr>
        <p:txBody>
          <a:bodyPr anchorCtr="0" anchor="ctr" bIns="36000" lIns="36000" spcFirstLastPara="1" rIns="36000" wrap="square" tIns="36000">
            <a:noAutofit/>
          </a:bodyPr>
          <a:lstStyle>
            <a:lvl1pPr indent="0" lvl="0" marL="0" marR="0" rtl="0" algn="r">
              <a:lnSpc>
                <a:spcPct val="100000"/>
              </a:lnSpc>
              <a:spcBef>
                <a:spcPts val="0"/>
              </a:spcBef>
              <a:spcAft>
                <a:spcPts val="0"/>
              </a:spcAft>
              <a:buClr>
                <a:srgbClr val="000000"/>
              </a:buClr>
              <a:buSzPts val="1400"/>
              <a:buFont typeface="Arial"/>
              <a:buNone/>
              <a:defRPr b="0" i="0" sz="8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400"/>
              <a:buFont typeface="Arial"/>
              <a:buNone/>
              <a:defRPr b="0" i="0" sz="8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400"/>
              <a:buFont typeface="Arial"/>
              <a:buNone/>
              <a:defRPr b="0" i="0" sz="8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400"/>
              <a:buFont typeface="Arial"/>
              <a:buNone/>
              <a:defRPr b="0" i="0" sz="8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400"/>
              <a:buFont typeface="Arial"/>
              <a:buNone/>
              <a:defRPr b="0" i="0" sz="8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400"/>
              <a:buFont typeface="Arial"/>
              <a:buNone/>
              <a:defRPr b="0" i="0" sz="8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400"/>
              <a:buFont typeface="Arial"/>
              <a:buNone/>
              <a:defRPr b="0" i="0" sz="8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400"/>
              <a:buFont typeface="Arial"/>
              <a:buNone/>
              <a:defRPr b="0" i="0" sz="8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400"/>
              <a:buFont typeface="Arial"/>
              <a:buNone/>
              <a:defRPr b="0" i="0" sz="8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ja-JP"/>
              <a:t>‹#›</a:t>
            </a:fld>
            <a:endParaRPr/>
          </a:p>
        </p:txBody>
      </p:sp>
      <p:sp>
        <p:nvSpPr>
          <p:cNvPr id="11" name="Google Shape;11;p32"/>
          <p:cNvSpPr txBox="1"/>
          <p:nvPr>
            <p:ph type="title"/>
          </p:nvPr>
        </p:nvSpPr>
        <p:spPr>
          <a:xfrm>
            <a:off x="432000" y="159731"/>
            <a:ext cx="8280000" cy="360000"/>
          </a:xfrm>
          <a:prstGeom prst="rect">
            <a:avLst/>
          </a:prstGeom>
          <a:noFill/>
          <a:ln>
            <a:noFill/>
          </a:ln>
        </p:spPr>
        <p:txBody>
          <a:bodyPr anchorCtr="0" anchor="ctr" bIns="36000" lIns="36000" spcFirstLastPara="1" rIns="36000" wrap="square" tIns="36000">
            <a:noAutofit/>
          </a:bodyPr>
          <a:lstStyle>
            <a:lvl1pPr lvl="0" marR="0" rtl="0" algn="ctr">
              <a:lnSpc>
                <a:spcPct val="100000"/>
              </a:lnSpc>
              <a:spcBef>
                <a:spcPts val="0"/>
              </a:spcBef>
              <a:spcAft>
                <a:spcPts val="0"/>
              </a:spcAft>
              <a:buSzPts val="1400"/>
              <a:buNone/>
              <a:defRPr b="1" i="0" sz="1800" u="none" cap="none" strike="noStrike">
                <a:solidFill>
                  <a:schemeClr val="accent1"/>
                </a:solidFill>
                <a:latin typeface="Arial"/>
                <a:ea typeface="Arial"/>
                <a:cs typeface="Arial"/>
                <a:sym typeface="Arial"/>
              </a:defRPr>
            </a:lvl1pPr>
            <a:lvl2pPr lvl="1" marR="0" rtl="0" algn="l">
              <a:lnSpc>
                <a:spcPct val="100000"/>
              </a:lnSpc>
              <a:spcBef>
                <a:spcPts val="0"/>
              </a:spcBef>
              <a:spcAft>
                <a:spcPts val="0"/>
              </a:spcAft>
              <a:buSzPts val="1400"/>
              <a:buNone/>
              <a:defRPr b="0" i="0" sz="105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05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05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05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05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05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05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050" u="none" cap="none" strike="noStrike">
                <a:solidFill>
                  <a:srgbClr val="000000"/>
                </a:solidFill>
                <a:latin typeface="Arial"/>
                <a:ea typeface="Arial"/>
                <a:cs typeface="Arial"/>
                <a:sym typeface="Arial"/>
              </a:defRPr>
            </a:lvl9pPr>
          </a:lstStyle>
          <a:p/>
        </p:txBody>
      </p:sp>
      <p:sp>
        <p:nvSpPr>
          <p:cNvPr id="12" name="Google Shape;12;p32"/>
          <p:cNvSpPr txBox="1"/>
          <p:nvPr>
            <p:ph idx="1" type="body"/>
          </p:nvPr>
        </p:nvSpPr>
        <p:spPr>
          <a:xfrm>
            <a:off x="432000" y="952327"/>
            <a:ext cx="8280000" cy="3600000"/>
          </a:xfrm>
          <a:prstGeom prst="rect">
            <a:avLst/>
          </a:prstGeom>
          <a:noFill/>
          <a:ln>
            <a:noFill/>
          </a:ln>
        </p:spPr>
        <p:txBody>
          <a:bodyPr anchorCtr="0" anchor="t" bIns="36000" lIns="36000" spcFirstLastPara="1" rIns="36000" wrap="square" tIns="36000">
            <a:noAutofit/>
          </a:bodyPr>
          <a:lstStyle>
            <a:lvl1pPr indent="-228600" lvl="0" marL="457200" marR="0" rtl="0" algn="l">
              <a:lnSpc>
                <a:spcPct val="100000"/>
              </a:lnSpc>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lnSpc>
                <a:spcPct val="100000"/>
              </a:lnSpc>
              <a:spcBef>
                <a:spcPts val="300"/>
              </a:spcBef>
              <a:spcAft>
                <a:spcPts val="0"/>
              </a:spcAft>
              <a:buSzPts val="1400"/>
              <a:buNone/>
              <a:defRPr b="0" i="0" sz="1350" u="none" cap="none" strike="noStrike">
                <a:solidFill>
                  <a:schemeClr val="dk1"/>
                </a:solidFill>
                <a:latin typeface="Arial"/>
                <a:ea typeface="Arial"/>
                <a:cs typeface="Arial"/>
                <a:sym typeface="Arial"/>
              </a:defRPr>
            </a:lvl2pPr>
            <a:lvl3pPr indent="-228600" lvl="2" marL="1371600" marR="0" rtl="0" algn="l">
              <a:lnSpc>
                <a:spcPct val="100000"/>
              </a:lnSpc>
              <a:spcBef>
                <a:spcPts val="0"/>
              </a:spcBef>
              <a:spcAft>
                <a:spcPts val="0"/>
              </a:spcAft>
              <a:buSzPts val="1400"/>
              <a:buNone/>
              <a:defRPr b="0" i="0" sz="1350" u="none" cap="none" strike="noStrike">
                <a:solidFill>
                  <a:schemeClr val="dk1"/>
                </a:solidFill>
                <a:latin typeface="Arial"/>
                <a:ea typeface="Arial"/>
                <a:cs typeface="Arial"/>
                <a:sym typeface="Arial"/>
              </a:defRPr>
            </a:lvl3pPr>
            <a:lvl4pPr indent="-228600" lvl="3" marL="1828800" marR="0" rtl="0" algn="l">
              <a:lnSpc>
                <a:spcPct val="100000"/>
              </a:lnSpc>
              <a:spcBef>
                <a:spcPts val="300"/>
              </a:spcBef>
              <a:spcAft>
                <a:spcPts val="0"/>
              </a:spcAft>
              <a:buSzPts val="1400"/>
              <a:buNone/>
              <a:defRPr b="0" i="0" sz="1350" u="none" cap="none" strike="noStrike">
                <a:solidFill>
                  <a:schemeClr val="dk1"/>
                </a:solidFill>
                <a:latin typeface="Arial"/>
                <a:ea typeface="Arial"/>
                <a:cs typeface="Arial"/>
                <a:sym typeface="Arial"/>
              </a:defRPr>
            </a:lvl4pPr>
            <a:lvl5pPr indent="-228600" lvl="4" marL="2286000" marR="0" rtl="0" algn="l">
              <a:lnSpc>
                <a:spcPct val="100000"/>
              </a:lnSpc>
              <a:spcBef>
                <a:spcPts val="300"/>
              </a:spcBef>
              <a:spcAft>
                <a:spcPts val="0"/>
              </a:spcAft>
              <a:buSzPts val="1400"/>
              <a:buNone/>
              <a:defRPr b="0" i="0" sz="1350" u="none" cap="none" strike="noStrike">
                <a:solidFill>
                  <a:schemeClr val="dk1"/>
                </a:solidFill>
                <a:latin typeface="Arial"/>
                <a:ea typeface="Arial"/>
                <a:cs typeface="Arial"/>
                <a:sym typeface="Arial"/>
              </a:defRPr>
            </a:lvl5pPr>
            <a:lvl6pPr indent="-228600" lvl="5" marL="2743200" marR="0" rtl="0" algn="l">
              <a:lnSpc>
                <a:spcPct val="100000"/>
              </a:lnSpc>
              <a:spcBef>
                <a:spcPts val="300"/>
              </a:spcBef>
              <a:spcAft>
                <a:spcPts val="0"/>
              </a:spcAft>
              <a:buSzPts val="1400"/>
              <a:buNone/>
              <a:defRPr b="0" i="0" sz="1050" u="none" cap="none" strike="noStrike">
                <a:solidFill>
                  <a:srgbClr val="000000"/>
                </a:solidFill>
                <a:latin typeface="Arial"/>
                <a:ea typeface="Arial"/>
                <a:cs typeface="Arial"/>
                <a:sym typeface="Arial"/>
              </a:defRPr>
            </a:lvl6pPr>
            <a:lvl7pPr indent="-228600" lvl="6" marL="3200400" marR="0" rtl="0" algn="l">
              <a:lnSpc>
                <a:spcPct val="100000"/>
              </a:lnSpc>
              <a:spcBef>
                <a:spcPts val="0"/>
              </a:spcBef>
              <a:spcAft>
                <a:spcPts val="0"/>
              </a:spcAft>
              <a:buSzPts val="1400"/>
              <a:buNone/>
              <a:defRPr b="0" i="0" sz="1050" u="none" cap="none" strike="noStrike">
                <a:solidFill>
                  <a:srgbClr val="000000"/>
                </a:solidFill>
                <a:latin typeface="Arial"/>
                <a:ea typeface="Arial"/>
                <a:cs typeface="Arial"/>
                <a:sym typeface="Arial"/>
              </a:defRPr>
            </a:lvl7pPr>
            <a:lvl8pPr indent="-228600" lvl="7" marL="3657600" marR="0" rtl="0" algn="l">
              <a:lnSpc>
                <a:spcPct val="100000"/>
              </a:lnSpc>
              <a:spcBef>
                <a:spcPts val="0"/>
              </a:spcBef>
              <a:spcAft>
                <a:spcPts val="0"/>
              </a:spcAft>
              <a:buSzPts val="1400"/>
              <a:buNone/>
              <a:defRPr b="0" i="0" sz="1050" u="none" cap="none" strike="noStrike">
                <a:solidFill>
                  <a:srgbClr val="000000"/>
                </a:solidFill>
                <a:latin typeface="Arial"/>
                <a:ea typeface="Arial"/>
                <a:cs typeface="Arial"/>
                <a:sym typeface="Arial"/>
              </a:defRPr>
            </a:lvl8pPr>
            <a:lvl9pPr indent="-228600" lvl="8" marL="4114800" marR="0" rtl="0" algn="l">
              <a:lnSpc>
                <a:spcPct val="100000"/>
              </a:lnSpc>
              <a:spcBef>
                <a:spcPts val="0"/>
              </a:spcBef>
              <a:spcAft>
                <a:spcPts val="0"/>
              </a:spcAft>
              <a:buSzPts val="1400"/>
              <a:buNone/>
              <a:defRPr b="0" i="0" sz="1050" u="none" cap="none" strike="noStrike">
                <a:solidFill>
                  <a:srgbClr val="000000"/>
                </a:solidFill>
                <a:latin typeface="Arial"/>
                <a:ea typeface="Arial"/>
                <a:cs typeface="Arial"/>
                <a:sym typeface="Arial"/>
              </a:defRPr>
            </a:lvl9pPr>
          </a:lstStyle>
          <a:p/>
        </p:txBody>
      </p:sp>
      <p:sp>
        <p:nvSpPr>
          <p:cNvPr id="13" name="Google Shape;13;p32"/>
          <p:cNvSpPr txBox="1"/>
          <p:nvPr>
            <p:ph idx="11" type="ftr"/>
          </p:nvPr>
        </p:nvSpPr>
        <p:spPr>
          <a:xfrm>
            <a:off x="133295" y="4922421"/>
            <a:ext cx="3240000" cy="180000"/>
          </a:xfrm>
          <a:prstGeom prst="rect">
            <a:avLst/>
          </a:prstGeom>
          <a:noFill/>
          <a:ln>
            <a:noFill/>
          </a:ln>
        </p:spPr>
        <p:txBody>
          <a:bodyPr anchorCtr="0" anchor="ctr" bIns="36000" lIns="36000" spcFirstLastPara="1" rIns="36000" wrap="square" tIns="36000">
            <a:noAutofit/>
          </a:bodyPr>
          <a:lstStyle>
            <a:lvl1pPr lvl="0" marR="0" rtl="0" algn="l">
              <a:lnSpc>
                <a:spcPct val="100000"/>
              </a:lnSpc>
              <a:spcBef>
                <a:spcPts val="0"/>
              </a:spcBef>
              <a:spcAft>
                <a:spcPts val="0"/>
              </a:spcAft>
              <a:buSzPts val="1400"/>
              <a:buNone/>
              <a:defRPr b="0" i="0" sz="7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05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05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05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05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05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05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05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05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 Id="rId3" Type="http://schemas.openxmlformats.org/officeDocument/2006/relationships/image" Target="../media/image4.png"/><Relationship Id="rId4" Type="http://schemas.openxmlformats.org/officeDocument/2006/relationships/image" Target="../media/image3.png"/><Relationship Id="rId5" Type="http://schemas.openxmlformats.org/officeDocument/2006/relationships/image" Target="../media/image1.png"/><Relationship Id="rId6"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 name="Shape 48"/>
        <p:cNvGrpSpPr/>
        <p:nvPr/>
      </p:nvGrpSpPr>
      <p:grpSpPr>
        <a:xfrm>
          <a:off x="0" y="0"/>
          <a:ext cx="0" cy="0"/>
          <a:chOff x="0" y="0"/>
          <a:chExt cx="0" cy="0"/>
        </a:xfrm>
      </p:grpSpPr>
      <p:sp>
        <p:nvSpPr>
          <p:cNvPr id="49" name="Google Shape;49;p1"/>
          <p:cNvSpPr txBox="1"/>
          <p:nvPr>
            <p:ph type="title"/>
          </p:nvPr>
        </p:nvSpPr>
        <p:spPr>
          <a:xfrm>
            <a:off x="432000" y="1436619"/>
            <a:ext cx="8280000" cy="1980000"/>
          </a:xfrm>
          <a:prstGeom prst="rect">
            <a:avLst/>
          </a:prstGeom>
          <a:noFill/>
          <a:ln>
            <a:noFill/>
          </a:ln>
        </p:spPr>
        <p:txBody>
          <a:bodyPr anchorCtr="0" anchor="ctr" bIns="36000" lIns="36000" spcFirstLastPara="1" rIns="36000" wrap="square" tIns="36000">
            <a:noAutofit/>
          </a:bodyPr>
          <a:lstStyle/>
          <a:p>
            <a:pPr indent="0" lvl="0" marL="0" rtl="0" algn="ctr">
              <a:lnSpc>
                <a:spcPct val="150000"/>
              </a:lnSpc>
              <a:spcBef>
                <a:spcPts val="0"/>
              </a:spcBef>
              <a:spcAft>
                <a:spcPts val="0"/>
              </a:spcAft>
              <a:buNone/>
            </a:pPr>
            <a:r>
              <a:rPr lang="ja-JP"/>
              <a:t>◯◯◯◯事務局・推進者様向け</a:t>
            </a:r>
            <a:br>
              <a:rPr lang="ja-JP"/>
            </a:br>
            <a:r>
              <a:rPr lang="ja-JP"/>
              <a:t>進捗ご報告会</a:t>
            </a:r>
            <a:endParaRPr/>
          </a:p>
        </p:txBody>
      </p:sp>
      <p:sp>
        <p:nvSpPr>
          <p:cNvPr id="50" name="Google Shape;50;p1"/>
          <p:cNvSpPr txBox="1"/>
          <p:nvPr/>
        </p:nvSpPr>
        <p:spPr>
          <a:xfrm>
            <a:off x="432009" y="364510"/>
            <a:ext cx="6480000" cy="288000"/>
          </a:xfrm>
          <a:prstGeom prst="rect">
            <a:avLst/>
          </a:prstGeom>
          <a:noFill/>
          <a:ln>
            <a:noFill/>
          </a:ln>
        </p:spPr>
        <p:txBody>
          <a:bodyPr anchorCtr="0" anchor="t" bIns="36000" lIns="36000" spcFirstLastPara="1" rIns="36000" wrap="square" tIns="36000">
            <a:noAutofit/>
          </a:bodyPr>
          <a:lstStyle/>
          <a:p>
            <a:pPr indent="0" lvl="0" marL="0" marR="0" rtl="0" algn="l">
              <a:lnSpc>
                <a:spcPct val="100000"/>
              </a:lnSpc>
              <a:spcBef>
                <a:spcPts val="0"/>
              </a:spcBef>
              <a:spcAft>
                <a:spcPts val="0"/>
              </a:spcAft>
              <a:buNone/>
            </a:pPr>
            <a:r>
              <a:rPr b="0" i="0" lang="ja-JP" sz="1400" u="none" cap="none" strike="noStrike">
                <a:solidFill>
                  <a:schemeClr val="lt1"/>
                </a:solidFill>
                <a:latin typeface="Arial"/>
                <a:ea typeface="Arial"/>
                <a:cs typeface="Arial"/>
                <a:sym typeface="Arial"/>
              </a:rPr>
              <a:t>株式会社◯◯◯◯御中</a:t>
            </a:r>
            <a:endParaRPr/>
          </a:p>
          <a:p>
            <a:pPr indent="0" lvl="0" marL="0" marR="0" rtl="0" algn="l">
              <a:lnSpc>
                <a:spcPct val="100000"/>
              </a:lnSpc>
              <a:spcBef>
                <a:spcPts val="600"/>
              </a:spcBef>
              <a:spcAft>
                <a:spcPts val="0"/>
              </a:spcAft>
              <a:buNone/>
            </a:pPr>
            <a:r>
              <a:t/>
            </a:r>
            <a:endParaRPr b="0" i="0" sz="1400" u="none" cap="none" strike="noStrike">
              <a:solidFill>
                <a:schemeClr val="lt1"/>
              </a:solidFill>
              <a:latin typeface="Arial"/>
              <a:ea typeface="Arial"/>
              <a:cs typeface="Arial"/>
              <a:sym typeface="Arial"/>
            </a:endParaRPr>
          </a:p>
        </p:txBody>
      </p:sp>
      <p:sp>
        <p:nvSpPr>
          <p:cNvPr id="51" name="Google Shape;51;p1"/>
          <p:cNvSpPr/>
          <p:nvPr/>
        </p:nvSpPr>
        <p:spPr>
          <a:xfrm>
            <a:off x="7451991" y="364510"/>
            <a:ext cx="1260000" cy="288000"/>
          </a:xfrm>
          <a:prstGeom prst="rect">
            <a:avLst/>
          </a:prstGeom>
          <a:solidFill>
            <a:schemeClr val="lt1"/>
          </a:solidFill>
          <a:ln>
            <a:noFill/>
          </a:ln>
        </p:spPr>
        <p:txBody>
          <a:bodyPr anchorCtr="0" anchor="ctr" bIns="36000" lIns="36000" spcFirstLastPara="1" rIns="36000" wrap="square" tIns="36000">
            <a:noAutofit/>
          </a:bodyPr>
          <a:lstStyle/>
          <a:p>
            <a:pPr indent="0" lvl="0" marL="0" marR="0" rtl="0" algn="ctr">
              <a:lnSpc>
                <a:spcPct val="100000"/>
              </a:lnSpc>
              <a:spcBef>
                <a:spcPts val="0"/>
              </a:spcBef>
              <a:spcAft>
                <a:spcPts val="0"/>
              </a:spcAft>
              <a:buNone/>
            </a:pPr>
            <a:r>
              <a:rPr b="0" i="0" lang="ja-JP" sz="1000" u="none" cap="none" strike="noStrike">
                <a:solidFill>
                  <a:schemeClr val="dk1"/>
                </a:solidFill>
                <a:latin typeface="Arial"/>
                <a:ea typeface="Arial"/>
                <a:cs typeface="Arial"/>
                <a:sym typeface="Arial"/>
              </a:rPr>
              <a:t>LOGO</a:t>
            </a:r>
            <a:endParaRPr b="0" i="0" sz="1000" u="none" cap="none" strike="noStrike">
              <a:solidFill>
                <a:schemeClr val="dk1"/>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10"/>
          <p:cNvSpPr txBox="1"/>
          <p:nvPr>
            <p:ph idx="12" type="sldNum"/>
          </p:nvPr>
        </p:nvSpPr>
        <p:spPr>
          <a:xfrm>
            <a:off x="8650705" y="4907553"/>
            <a:ext cx="360000" cy="180000"/>
          </a:xfrm>
          <a:prstGeom prst="rect">
            <a:avLst/>
          </a:prstGeom>
          <a:noFill/>
          <a:ln>
            <a:noFill/>
          </a:ln>
        </p:spPr>
        <p:txBody>
          <a:bodyPr anchorCtr="0" anchor="ctr" bIns="36000" lIns="36000" spcFirstLastPara="1" rIns="36000" wrap="square" tIns="36000">
            <a:noAutofit/>
          </a:bodyPr>
          <a:lstStyle/>
          <a:p>
            <a:pPr indent="0" lvl="0" marL="0" rtl="0" algn="r">
              <a:lnSpc>
                <a:spcPct val="100000"/>
              </a:lnSpc>
              <a:spcBef>
                <a:spcPts val="0"/>
              </a:spcBef>
              <a:spcAft>
                <a:spcPts val="0"/>
              </a:spcAft>
              <a:buSzPts val="1400"/>
              <a:buNone/>
            </a:pPr>
            <a:fld id="{00000000-1234-1234-1234-123412341234}" type="slidenum">
              <a:rPr lang="ja-JP"/>
              <a:t>‹#›</a:t>
            </a:fld>
            <a:endParaRPr/>
          </a:p>
        </p:txBody>
      </p:sp>
      <p:sp>
        <p:nvSpPr>
          <p:cNvPr id="155" name="Google Shape;155;p10"/>
          <p:cNvSpPr txBox="1"/>
          <p:nvPr>
            <p:ph type="title"/>
          </p:nvPr>
        </p:nvSpPr>
        <p:spPr>
          <a:xfrm>
            <a:off x="432000" y="159731"/>
            <a:ext cx="8280000" cy="360000"/>
          </a:xfrm>
          <a:prstGeom prst="rect">
            <a:avLst/>
          </a:prstGeom>
          <a:noFill/>
          <a:ln>
            <a:noFill/>
          </a:ln>
        </p:spPr>
        <p:txBody>
          <a:bodyPr anchorCtr="0" anchor="ctr" bIns="36000" lIns="36000" spcFirstLastPara="1" rIns="36000" wrap="square" tIns="36000">
            <a:noAutofit/>
          </a:bodyPr>
          <a:lstStyle/>
          <a:p>
            <a:pPr indent="0" lvl="0" marL="0" rtl="0" algn="ctr">
              <a:lnSpc>
                <a:spcPct val="100000"/>
              </a:lnSpc>
              <a:spcBef>
                <a:spcPts val="0"/>
              </a:spcBef>
              <a:spcAft>
                <a:spcPts val="0"/>
              </a:spcAft>
              <a:buNone/>
            </a:pPr>
            <a:r>
              <a:rPr lang="ja-JP"/>
              <a:t>利用者の声</a:t>
            </a:r>
            <a:endParaRPr/>
          </a:p>
        </p:txBody>
      </p:sp>
      <p:sp>
        <p:nvSpPr>
          <p:cNvPr id="156" name="Google Shape;156;p10"/>
          <p:cNvSpPr txBox="1"/>
          <p:nvPr>
            <p:ph idx="11" type="ftr"/>
          </p:nvPr>
        </p:nvSpPr>
        <p:spPr>
          <a:xfrm>
            <a:off x="133295" y="4922421"/>
            <a:ext cx="3240000" cy="180000"/>
          </a:xfrm>
          <a:prstGeom prst="rect">
            <a:avLst/>
          </a:prstGeom>
          <a:noFill/>
          <a:ln>
            <a:noFill/>
          </a:ln>
        </p:spPr>
        <p:txBody>
          <a:bodyPr anchorCtr="0" anchor="ctr" bIns="36000" lIns="36000" spcFirstLastPara="1" rIns="36000" wrap="square" tIns="36000">
            <a:noAutofit/>
          </a:bodyPr>
          <a:lstStyle/>
          <a:p>
            <a:pPr indent="0" lvl="0" marL="0" rtl="0" algn="l">
              <a:lnSpc>
                <a:spcPct val="100000"/>
              </a:lnSpc>
              <a:spcBef>
                <a:spcPts val="0"/>
              </a:spcBef>
              <a:spcAft>
                <a:spcPts val="0"/>
              </a:spcAft>
              <a:buNone/>
            </a:pPr>
            <a:r>
              <a:rPr lang="ja-JP"/>
              <a:t>https://serviceitemurl-0123456.co.jp/</a:t>
            </a:r>
            <a:endParaRPr/>
          </a:p>
        </p:txBody>
      </p:sp>
      <p:sp>
        <p:nvSpPr>
          <p:cNvPr id="157" name="Google Shape;157;p10"/>
          <p:cNvSpPr txBox="1"/>
          <p:nvPr>
            <p:ph idx="1" type="body"/>
          </p:nvPr>
        </p:nvSpPr>
        <p:spPr>
          <a:xfrm>
            <a:off x="431800" y="758825"/>
            <a:ext cx="8280400" cy="468000"/>
          </a:xfrm>
          <a:prstGeom prst="rect">
            <a:avLst/>
          </a:prstGeom>
          <a:noFill/>
          <a:ln>
            <a:noFill/>
          </a:ln>
        </p:spPr>
        <p:txBody>
          <a:bodyPr anchorCtr="0" anchor="t" bIns="36000" lIns="36000" spcFirstLastPara="1" rIns="36000" wrap="square" tIns="36000">
            <a:noAutofit/>
          </a:bodyPr>
          <a:lstStyle/>
          <a:p>
            <a:pPr indent="0" lvl="0" marL="0" rtl="0" algn="ctr">
              <a:lnSpc>
                <a:spcPct val="100000"/>
              </a:lnSpc>
              <a:spcBef>
                <a:spcPts val="0"/>
              </a:spcBef>
              <a:spcAft>
                <a:spcPts val="0"/>
              </a:spcAft>
              <a:buNone/>
            </a:pPr>
            <a:r>
              <a:rPr lang="ja-JP"/>
              <a:t>貴社内でいただいた感想やご評価をまとめました。</a:t>
            </a:r>
            <a:endParaRPr/>
          </a:p>
        </p:txBody>
      </p:sp>
      <p:sp>
        <p:nvSpPr>
          <p:cNvPr id="158" name="Google Shape;158;p10"/>
          <p:cNvSpPr/>
          <p:nvPr/>
        </p:nvSpPr>
        <p:spPr>
          <a:xfrm>
            <a:off x="431800" y="1348944"/>
            <a:ext cx="720000" cy="720000"/>
          </a:xfrm>
          <a:prstGeom prst="ellipse">
            <a:avLst/>
          </a:prstGeom>
          <a:solidFill>
            <a:schemeClr val="dk1"/>
          </a:solidFill>
          <a:ln>
            <a:noFill/>
          </a:ln>
        </p:spPr>
        <p:txBody>
          <a:bodyPr anchorCtr="0" anchor="ctr" bIns="36000" lIns="36000" spcFirstLastPara="1" rIns="36000" wrap="square" tIns="36000">
            <a:noAutofit/>
          </a:bodyPr>
          <a:lstStyle/>
          <a:p>
            <a:pPr indent="0" lvl="0" marL="0" marR="0" rtl="0" algn="ctr">
              <a:lnSpc>
                <a:spcPct val="100000"/>
              </a:lnSpc>
              <a:spcBef>
                <a:spcPts val="0"/>
              </a:spcBef>
              <a:spcAft>
                <a:spcPts val="0"/>
              </a:spcAft>
              <a:buNone/>
            </a:pPr>
            <a:r>
              <a:rPr b="0" i="0" lang="ja-JP" sz="1000" u="none" cap="none" strike="noStrike">
                <a:solidFill>
                  <a:schemeClr val="lt1"/>
                </a:solidFill>
                <a:latin typeface="Arial"/>
                <a:ea typeface="Arial"/>
                <a:cs typeface="Arial"/>
                <a:sym typeface="Arial"/>
              </a:rPr>
              <a:t>写真</a:t>
            </a:r>
            <a:endParaRPr/>
          </a:p>
        </p:txBody>
      </p:sp>
      <p:sp>
        <p:nvSpPr>
          <p:cNvPr id="159" name="Google Shape;159;p10"/>
          <p:cNvSpPr/>
          <p:nvPr/>
        </p:nvSpPr>
        <p:spPr>
          <a:xfrm>
            <a:off x="431800" y="2312488"/>
            <a:ext cx="2664000" cy="756000"/>
          </a:xfrm>
          <a:prstGeom prst="roundRect">
            <a:avLst>
              <a:gd fmla="val 4068" name="adj"/>
            </a:avLst>
          </a:prstGeom>
          <a:solidFill>
            <a:schemeClr val="dk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0" i="0" lang="ja-JP" sz="1100" u="none" cap="none" strike="noStrike">
                <a:solidFill>
                  <a:schemeClr val="lt1"/>
                </a:solidFill>
                <a:latin typeface="Arial"/>
                <a:ea typeface="Arial"/>
                <a:cs typeface="Arial"/>
                <a:sym typeface="Arial"/>
              </a:rPr>
              <a:t>提案資料の〇〇の時間が</a:t>
            </a:r>
            <a:endParaRPr b="0" i="0" sz="1100" u="none" cap="none" strike="noStrike">
              <a:solidFill>
                <a:schemeClr val="lt1"/>
              </a:solidFill>
              <a:latin typeface="Arial"/>
              <a:ea typeface="Arial"/>
              <a:cs typeface="Arial"/>
              <a:sym typeface="Arial"/>
            </a:endParaRPr>
          </a:p>
          <a:p>
            <a:pPr indent="0" lvl="0" marL="0" marR="0" rtl="0" algn="ctr">
              <a:lnSpc>
                <a:spcPct val="100000"/>
              </a:lnSpc>
              <a:spcBef>
                <a:spcPts val="400"/>
              </a:spcBef>
              <a:spcAft>
                <a:spcPts val="0"/>
              </a:spcAft>
              <a:buNone/>
            </a:pPr>
            <a:r>
              <a:rPr b="0" i="0" lang="ja-JP" sz="1100" u="none" cap="none" strike="noStrike">
                <a:solidFill>
                  <a:schemeClr val="lt1"/>
                </a:solidFill>
                <a:latin typeface="Arial"/>
                <a:ea typeface="Arial"/>
                <a:cs typeface="Arial"/>
                <a:sym typeface="Arial"/>
              </a:rPr>
              <a:t>大幅に減りました。</a:t>
            </a:r>
            <a:endParaRPr/>
          </a:p>
        </p:txBody>
      </p:sp>
      <p:sp>
        <p:nvSpPr>
          <p:cNvPr id="160" name="Google Shape;160;p10"/>
          <p:cNvSpPr txBox="1"/>
          <p:nvPr/>
        </p:nvSpPr>
        <p:spPr>
          <a:xfrm>
            <a:off x="1295800" y="1420944"/>
            <a:ext cx="1800000" cy="396000"/>
          </a:xfrm>
          <a:prstGeom prst="rect">
            <a:avLst/>
          </a:prstGeom>
          <a:noFill/>
          <a:ln>
            <a:noFill/>
          </a:ln>
        </p:spPr>
        <p:txBody>
          <a:bodyPr anchorCtr="0" anchor="ctr" bIns="36000" lIns="36000" spcFirstLastPara="1" rIns="36000" wrap="square" tIns="36000">
            <a:noAutofit/>
          </a:bodyPr>
          <a:lstStyle/>
          <a:p>
            <a:pPr indent="0" lvl="0" marL="0" marR="0" rtl="0" algn="l">
              <a:lnSpc>
                <a:spcPct val="100000"/>
              </a:lnSpc>
              <a:spcBef>
                <a:spcPts val="0"/>
              </a:spcBef>
              <a:spcAft>
                <a:spcPts val="0"/>
              </a:spcAft>
              <a:buNone/>
            </a:pPr>
            <a:r>
              <a:rPr b="0" i="0" lang="ja-JP" sz="900" u="none" cap="none" strike="noStrike">
                <a:solidFill>
                  <a:schemeClr val="dk1"/>
                </a:solidFill>
                <a:latin typeface="Arial"/>
                <a:ea typeface="Arial"/>
                <a:cs typeface="Arial"/>
                <a:sym typeface="Arial"/>
              </a:rPr>
              <a:t>〇〇〇〇〇〇部門</a:t>
            </a:r>
            <a:endParaRPr b="0" i="0" sz="9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None/>
            </a:pPr>
            <a:r>
              <a:rPr b="0" i="0" lang="ja-JP" sz="900" u="none" cap="none" strike="noStrike">
                <a:solidFill>
                  <a:schemeClr val="dk1"/>
                </a:solidFill>
                <a:latin typeface="Arial"/>
                <a:ea typeface="Arial"/>
                <a:cs typeface="Arial"/>
                <a:sym typeface="Arial"/>
              </a:rPr>
              <a:t>〇〇〇〇〇〇〇〇/部長</a:t>
            </a:r>
            <a:endParaRPr b="0" i="0" sz="900" u="none" cap="none" strike="noStrike">
              <a:solidFill>
                <a:schemeClr val="dk1"/>
              </a:solidFill>
              <a:latin typeface="Arial"/>
              <a:ea typeface="Arial"/>
              <a:cs typeface="Arial"/>
              <a:sym typeface="Arial"/>
            </a:endParaRPr>
          </a:p>
        </p:txBody>
      </p:sp>
      <p:sp>
        <p:nvSpPr>
          <p:cNvPr id="161" name="Google Shape;161;p10"/>
          <p:cNvSpPr txBox="1"/>
          <p:nvPr/>
        </p:nvSpPr>
        <p:spPr>
          <a:xfrm>
            <a:off x="1295800" y="1816944"/>
            <a:ext cx="1800000" cy="252000"/>
          </a:xfrm>
          <a:prstGeom prst="rect">
            <a:avLst/>
          </a:prstGeom>
          <a:noFill/>
          <a:ln>
            <a:noFill/>
          </a:ln>
        </p:spPr>
        <p:txBody>
          <a:bodyPr anchorCtr="0" anchor="ctr" bIns="36000" lIns="36000" spcFirstLastPara="1" rIns="36000" wrap="square" tIns="36000">
            <a:noAutofit/>
          </a:bodyPr>
          <a:lstStyle/>
          <a:p>
            <a:pPr indent="0" lvl="0" marL="0" marR="0" rtl="0" algn="l">
              <a:lnSpc>
                <a:spcPct val="100000"/>
              </a:lnSpc>
              <a:spcBef>
                <a:spcPts val="0"/>
              </a:spcBef>
              <a:spcAft>
                <a:spcPts val="0"/>
              </a:spcAft>
              <a:buNone/>
            </a:pPr>
            <a:r>
              <a:rPr b="0" i="0" lang="ja-JP" sz="1100" u="none" cap="none" strike="noStrike">
                <a:solidFill>
                  <a:schemeClr val="dk1"/>
                </a:solidFill>
                <a:latin typeface="Arial"/>
                <a:ea typeface="Arial"/>
                <a:cs typeface="Arial"/>
                <a:sym typeface="Arial"/>
              </a:rPr>
              <a:t>〇〇 〇〇 様</a:t>
            </a:r>
            <a:endParaRPr/>
          </a:p>
        </p:txBody>
      </p:sp>
      <p:sp>
        <p:nvSpPr>
          <p:cNvPr id="162" name="Google Shape;162;p10"/>
          <p:cNvSpPr/>
          <p:nvPr/>
        </p:nvSpPr>
        <p:spPr>
          <a:xfrm>
            <a:off x="724567" y="2208247"/>
            <a:ext cx="134466" cy="115919"/>
          </a:xfrm>
          <a:prstGeom prst="triangle">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100" u="none" cap="none" strike="noStrike">
              <a:solidFill>
                <a:schemeClr val="lt1"/>
              </a:solidFill>
              <a:latin typeface="Arial"/>
              <a:ea typeface="Arial"/>
              <a:cs typeface="Arial"/>
              <a:sym typeface="Arial"/>
            </a:endParaRPr>
          </a:p>
        </p:txBody>
      </p:sp>
      <p:sp>
        <p:nvSpPr>
          <p:cNvPr id="163" name="Google Shape;163;p10"/>
          <p:cNvSpPr txBox="1"/>
          <p:nvPr/>
        </p:nvSpPr>
        <p:spPr>
          <a:xfrm>
            <a:off x="431800" y="3144969"/>
            <a:ext cx="2664000" cy="1296000"/>
          </a:xfrm>
          <a:prstGeom prst="rect">
            <a:avLst/>
          </a:prstGeom>
          <a:noFill/>
          <a:ln>
            <a:noFill/>
          </a:ln>
        </p:spPr>
        <p:txBody>
          <a:bodyPr anchorCtr="0" anchor="t" bIns="36000" lIns="36000" spcFirstLastPara="1" rIns="36000" wrap="square" tIns="36000">
            <a:noAutofit/>
          </a:bodyPr>
          <a:lstStyle/>
          <a:p>
            <a:pPr indent="0" lvl="0" marL="0" marR="0" rtl="0" algn="l">
              <a:lnSpc>
                <a:spcPct val="150000"/>
              </a:lnSpc>
              <a:spcBef>
                <a:spcPts val="0"/>
              </a:spcBef>
              <a:spcAft>
                <a:spcPts val="0"/>
              </a:spcAft>
              <a:buNone/>
            </a:pPr>
            <a:r>
              <a:rPr b="0" i="0" lang="ja-JP" sz="900" u="none" cap="none" strike="noStrike">
                <a:solidFill>
                  <a:schemeClr val="dk1"/>
                </a:solidFill>
                <a:latin typeface="Arial"/>
                <a:ea typeface="Arial"/>
                <a:cs typeface="Arial"/>
                <a:sym typeface="Arial"/>
              </a:rPr>
              <a:t>感想・評価の詳細を記入する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a:t>
            </a:r>
            <a:endParaRPr b="0" i="0" sz="900" u="none" cap="none" strike="noStrike">
              <a:solidFill>
                <a:schemeClr val="dk1"/>
              </a:solidFill>
              <a:latin typeface="Arial"/>
              <a:ea typeface="Arial"/>
              <a:cs typeface="Arial"/>
              <a:sym typeface="Arial"/>
            </a:endParaRPr>
          </a:p>
        </p:txBody>
      </p:sp>
      <p:sp>
        <p:nvSpPr>
          <p:cNvPr id="164" name="Google Shape;164;p10"/>
          <p:cNvSpPr/>
          <p:nvPr/>
        </p:nvSpPr>
        <p:spPr>
          <a:xfrm>
            <a:off x="6053931" y="1348944"/>
            <a:ext cx="720000" cy="720000"/>
          </a:xfrm>
          <a:prstGeom prst="ellipse">
            <a:avLst/>
          </a:prstGeom>
          <a:solidFill>
            <a:schemeClr val="dk1"/>
          </a:solidFill>
          <a:ln>
            <a:noFill/>
          </a:ln>
        </p:spPr>
        <p:txBody>
          <a:bodyPr anchorCtr="0" anchor="ctr" bIns="36000" lIns="36000" spcFirstLastPara="1" rIns="36000" wrap="square" tIns="36000">
            <a:noAutofit/>
          </a:bodyPr>
          <a:lstStyle/>
          <a:p>
            <a:pPr indent="0" lvl="0" marL="0" marR="0" rtl="0" algn="ctr">
              <a:lnSpc>
                <a:spcPct val="100000"/>
              </a:lnSpc>
              <a:spcBef>
                <a:spcPts val="0"/>
              </a:spcBef>
              <a:spcAft>
                <a:spcPts val="0"/>
              </a:spcAft>
              <a:buNone/>
            </a:pPr>
            <a:r>
              <a:rPr b="0" i="0" lang="ja-JP" sz="1000" u="none" cap="none" strike="noStrike">
                <a:solidFill>
                  <a:schemeClr val="lt1"/>
                </a:solidFill>
                <a:latin typeface="Arial"/>
                <a:ea typeface="Arial"/>
                <a:cs typeface="Arial"/>
                <a:sym typeface="Arial"/>
              </a:rPr>
              <a:t>写真</a:t>
            </a:r>
            <a:endParaRPr/>
          </a:p>
        </p:txBody>
      </p:sp>
      <p:sp>
        <p:nvSpPr>
          <p:cNvPr id="165" name="Google Shape;165;p10"/>
          <p:cNvSpPr/>
          <p:nvPr/>
        </p:nvSpPr>
        <p:spPr>
          <a:xfrm>
            <a:off x="6053931" y="2312488"/>
            <a:ext cx="2664000" cy="756000"/>
          </a:xfrm>
          <a:prstGeom prst="roundRect">
            <a:avLst>
              <a:gd fmla="val 4068" name="adj"/>
            </a:avLst>
          </a:prstGeom>
          <a:solidFill>
            <a:schemeClr val="dk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0" i="0" lang="ja-JP" sz="1100" u="none" cap="none" strike="noStrike">
                <a:solidFill>
                  <a:schemeClr val="lt1"/>
                </a:solidFill>
                <a:latin typeface="Arial"/>
                <a:ea typeface="Arial"/>
                <a:cs typeface="Arial"/>
                <a:sym typeface="Arial"/>
              </a:rPr>
              <a:t>〇〇が〇〇できたことで</a:t>
            </a:r>
            <a:endParaRPr/>
          </a:p>
          <a:p>
            <a:pPr indent="0" lvl="0" marL="0" marR="0" rtl="0" algn="ctr">
              <a:lnSpc>
                <a:spcPct val="100000"/>
              </a:lnSpc>
              <a:spcBef>
                <a:spcPts val="400"/>
              </a:spcBef>
              <a:spcAft>
                <a:spcPts val="0"/>
              </a:spcAft>
              <a:buNone/>
            </a:pPr>
            <a:r>
              <a:rPr b="0" i="0" lang="ja-JP" sz="1100" u="none" cap="none" strike="noStrike">
                <a:solidFill>
                  <a:schemeClr val="lt1"/>
                </a:solidFill>
                <a:latin typeface="Arial"/>
                <a:ea typeface="Arial"/>
                <a:cs typeface="Arial"/>
                <a:sym typeface="Arial"/>
              </a:rPr>
              <a:t>〇〇を削減できました。</a:t>
            </a:r>
            <a:endParaRPr/>
          </a:p>
        </p:txBody>
      </p:sp>
      <p:sp>
        <p:nvSpPr>
          <p:cNvPr id="166" name="Google Shape;166;p10"/>
          <p:cNvSpPr txBox="1"/>
          <p:nvPr/>
        </p:nvSpPr>
        <p:spPr>
          <a:xfrm>
            <a:off x="6917931" y="1420944"/>
            <a:ext cx="1800000" cy="396000"/>
          </a:xfrm>
          <a:prstGeom prst="rect">
            <a:avLst/>
          </a:prstGeom>
          <a:noFill/>
          <a:ln>
            <a:noFill/>
          </a:ln>
        </p:spPr>
        <p:txBody>
          <a:bodyPr anchorCtr="0" anchor="ctr" bIns="36000" lIns="36000" spcFirstLastPara="1" rIns="36000" wrap="square" tIns="36000">
            <a:noAutofit/>
          </a:bodyPr>
          <a:lstStyle/>
          <a:p>
            <a:pPr indent="0" lvl="0" marL="0" marR="0" rtl="0" algn="l">
              <a:lnSpc>
                <a:spcPct val="100000"/>
              </a:lnSpc>
              <a:spcBef>
                <a:spcPts val="0"/>
              </a:spcBef>
              <a:spcAft>
                <a:spcPts val="0"/>
              </a:spcAft>
              <a:buNone/>
            </a:pPr>
            <a:r>
              <a:rPr b="0" i="0" lang="ja-JP" sz="900" u="none" cap="none" strike="noStrike">
                <a:solidFill>
                  <a:schemeClr val="dk1"/>
                </a:solidFill>
                <a:latin typeface="Arial"/>
                <a:ea typeface="Arial"/>
                <a:cs typeface="Arial"/>
                <a:sym typeface="Arial"/>
              </a:rPr>
              <a:t>〇〇〇〇〇〇部門</a:t>
            </a:r>
            <a:endParaRPr b="0" i="0" sz="9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None/>
            </a:pPr>
            <a:r>
              <a:rPr b="0" i="0" lang="ja-JP" sz="900" u="none" cap="none" strike="noStrike">
                <a:solidFill>
                  <a:schemeClr val="dk1"/>
                </a:solidFill>
                <a:latin typeface="Arial"/>
                <a:ea typeface="Arial"/>
                <a:cs typeface="Arial"/>
                <a:sym typeface="Arial"/>
              </a:rPr>
              <a:t>〇〇〇〇〇〇〇〇/部長</a:t>
            </a:r>
            <a:endParaRPr b="0" i="0" sz="900" u="none" cap="none" strike="noStrike">
              <a:solidFill>
                <a:schemeClr val="dk1"/>
              </a:solidFill>
              <a:latin typeface="Arial"/>
              <a:ea typeface="Arial"/>
              <a:cs typeface="Arial"/>
              <a:sym typeface="Arial"/>
            </a:endParaRPr>
          </a:p>
        </p:txBody>
      </p:sp>
      <p:sp>
        <p:nvSpPr>
          <p:cNvPr id="167" name="Google Shape;167;p10"/>
          <p:cNvSpPr txBox="1"/>
          <p:nvPr/>
        </p:nvSpPr>
        <p:spPr>
          <a:xfrm>
            <a:off x="6917931" y="1816944"/>
            <a:ext cx="1800000" cy="252000"/>
          </a:xfrm>
          <a:prstGeom prst="rect">
            <a:avLst/>
          </a:prstGeom>
          <a:noFill/>
          <a:ln>
            <a:noFill/>
          </a:ln>
        </p:spPr>
        <p:txBody>
          <a:bodyPr anchorCtr="0" anchor="ctr" bIns="36000" lIns="36000" spcFirstLastPara="1" rIns="36000" wrap="square" tIns="36000">
            <a:noAutofit/>
          </a:bodyPr>
          <a:lstStyle/>
          <a:p>
            <a:pPr indent="0" lvl="0" marL="0" marR="0" rtl="0" algn="l">
              <a:lnSpc>
                <a:spcPct val="100000"/>
              </a:lnSpc>
              <a:spcBef>
                <a:spcPts val="0"/>
              </a:spcBef>
              <a:spcAft>
                <a:spcPts val="0"/>
              </a:spcAft>
              <a:buNone/>
            </a:pPr>
            <a:r>
              <a:rPr b="0" i="0" lang="ja-JP" sz="1100" u="none" cap="none" strike="noStrike">
                <a:solidFill>
                  <a:schemeClr val="dk1"/>
                </a:solidFill>
                <a:latin typeface="Arial"/>
                <a:ea typeface="Arial"/>
                <a:cs typeface="Arial"/>
                <a:sym typeface="Arial"/>
              </a:rPr>
              <a:t>〇〇 〇〇 様</a:t>
            </a:r>
            <a:endParaRPr/>
          </a:p>
        </p:txBody>
      </p:sp>
      <p:sp>
        <p:nvSpPr>
          <p:cNvPr id="168" name="Google Shape;168;p10"/>
          <p:cNvSpPr/>
          <p:nvPr/>
        </p:nvSpPr>
        <p:spPr>
          <a:xfrm>
            <a:off x="6346698" y="2208247"/>
            <a:ext cx="134466" cy="115919"/>
          </a:xfrm>
          <a:prstGeom prst="triangle">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100" u="none" cap="none" strike="noStrike">
              <a:solidFill>
                <a:schemeClr val="lt1"/>
              </a:solidFill>
              <a:latin typeface="Arial"/>
              <a:ea typeface="Arial"/>
              <a:cs typeface="Arial"/>
              <a:sym typeface="Arial"/>
            </a:endParaRPr>
          </a:p>
        </p:txBody>
      </p:sp>
      <p:sp>
        <p:nvSpPr>
          <p:cNvPr id="169" name="Google Shape;169;p10"/>
          <p:cNvSpPr txBox="1"/>
          <p:nvPr/>
        </p:nvSpPr>
        <p:spPr>
          <a:xfrm>
            <a:off x="6053931" y="3144969"/>
            <a:ext cx="2664000" cy="1296000"/>
          </a:xfrm>
          <a:prstGeom prst="rect">
            <a:avLst/>
          </a:prstGeom>
          <a:noFill/>
          <a:ln>
            <a:noFill/>
          </a:ln>
        </p:spPr>
        <p:txBody>
          <a:bodyPr anchorCtr="0" anchor="t" bIns="36000" lIns="36000" spcFirstLastPara="1" rIns="36000" wrap="square" tIns="36000">
            <a:noAutofit/>
          </a:bodyPr>
          <a:lstStyle/>
          <a:p>
            <a:pPr indent="0" lvl="0" marL="0" marR="0" rtl="0" algn="l">
              <a:lnSpc>
                <a:spcPct val="150000"/>
              </a:lnSpc>
              <a:spcBef>
                <a:spcPts val="0"/>
              </a:spcBef>
              <a:spcAft>
                <a:spcPts val="0"/>
              </a:spcAft>
              <a:buNone/>
            </a:pPr>
            <a:r>
              <a:rPr b="0" i="0" lang="ja-JP" sz="900" u="none" cap="none" strike="noStrike">
                <a:solidFill>
                  <a:schemeClr val="dk1"/>
                </a:solidFill>
                <a:latin typeface="Arial"/>
                <a:ea typeface="Arial"/>
                <a:cs typeface="Arial"/>
                <a:sym typeface="Arial"/>
              </a:rPr>
              <a:t>感想・評価の詳細を記入する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a:t>
            </a:r>
            <a:endParaRPr b="0" i="0" sz="900" u="none" cap="none" strike="noStrike">
              <a:solidFill>
                <a:schemeClr val="dk1"/>
              </a:solidFill>
              <a:latin typeface="Arial"/>
              <a:ea typeface="Arial"/>
              <a:cs typeface="Arial"/>
              <a:sym typeface="Arial"/>
            </a:endParaRPr>
          </a:p>
        </p:txBody>
      </p:sp>
      <p:sp>
        <p:nvSpPr>
          <p:cNvPr id="170" name="Google Shape;170;p10"/>
          <p:cNvSpPr/>
          <p:nvPr/>
        </p:nvSpPr>
        <p:spPr>
          <a:xfrm>
            <a:off x="3239293" y="1348944"/>
            <a:ext cx="720000" cy="720000"/>
          </a:xfrm>
          <a:prstGeom prst="ellipse">
            <a:avLst/>
          </a:prstGeom>
          <a:solidFill>
            <a:schemeClr val="dk1"/>
          </a:solidFill>
          <a:ln>
            <a:noFill/>
          </a:ln>
        </p:spPr>
        <p:txBody>
          <a:bodyPr anchorCtr="0" anchor="ctr" bIns="36000" lIns="36000" spcFirstLastPara="1" rIns="36000" wrap="square" tIns="36000">
            <a:noAutofit/>
          </a:bodyPr>
          <a:lstStyle/>
          <a:p>
            <a:pPr indent="0" lvl="0" marL="0" marR="0" rtl="0" algn="ctr">
              <a:lnSpc>
                <a:spcPct val="100000"/>
              </a:lnSpc>
              <a:spcBef>
                <a:spcPts val="0"/>
              </a:spcBef>
              <a:spcAft>
                <a:spcPts val="0"/>
              </a:spcAft>
              <a:buNone/>
            </a:pPr>
            <a:r>
              <a:rPr b="0" i="0" lang="ja-JP" sz="1000" u="none" cap="none" strike="noStrike">
                <a:solidFill>
                  <a:schemeClr val="lt1"/>
                </a:solidFill>
                <a:latin typeface="Arial"/>
                <a:ea typeface="Arial"/>
                <a:cs typeface="Arial"/>
                <a:sym typeface="Arial"/>
              </a:rPr>
              <a:t>写真</a:t>
            </a:r>
            <a:endParaRPr/>
          </a:p>
        </p:txBody>
      </p:sp>
      <p:sp>
        <p:nvSpPr>
          <p:cNvPr id="171" name="Google Shape;171;p10"/>
          <p:cNvSpPr/>
          <p:nvPr/>
        </p:nvSpPr>
        <p:spPr>
          <a:xfrm>
            <a:off x="3239293" y="2312488"/>
            <a:ext cx="2664000" cy="756000"/>
          </a:xfrm>
          <a:prstGeom prst="roundRect">
            <a:avLst>
              <a:gd fmla="val 4068" name="adj"/>
            </a:avLst>
          </a:prstGeom>
          <a:solidFill>
            <a:schemeClr val="dk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0" i="0" lang="ja-JP" sz="1100" u="none" cap="none" strike="noStrike">
                <a:solidFill>
                  <a:schemeClr val="lt1"/>
                </a:solidFill>
                <a:latin typeface="Arial"/>
                <a:ea typeface="Arial"/>
                <a:cs typeface="Arial"/>
                <a:sym typeface="Arial"/>
              </a:rPr>
              <a:t>〇〇が〇〇できたことで</a:t>
            </a:r>
            <a:endParaRPr b="0" i="0" sz="1100" u="none" cap="none" strike="noStrike">
              <a:solidFill>
                <a:schemeClr val="lt1"/>
              </a:solidFill>
              <a:latin typeface="Arial"/>
              <a:ea typeface="Arial"/>
              <a:cs typeface="Arial"/>
              <a:sym typeface="Arial"/>
            </a:endParaRPr>
          </a:p>
          <a:p>
            <a:pPr indent="0" lvl="0" marL="0" marR="0" rtl="0" algn="ctr">
              <a:lnSpc>
                <a:spcPct val="100000"/>
              </a:lnSpc>
              <a:spcBef>
                <a:spcPts val="400"/>
              </a:spcBef>
              <a:spcAft>
                <a:spcPts val="0"/>
              </a:spcAft>
              <a:buNone/>
            </a:pPr>
            <a:r>
              <a:rPr b="0" i="0" lang="ja-JP" sz="1100" u="none" cap="none" strike="noStrike">
                <a:solidFill>
                  <a:schemeClr val="lt1"/>
                </a:solidFill>
                <a:latin typeface="Arial"/>
                <a:ea typeface="Arial"/>
                <a:cs typeface="Arial"/>
                <a:sym typeface="Arial"/>
              </a:rPr>
              <a:t>〇〇が可能になりました。</a:t>
            </a:r>
            <a:endParaRPr/>
          </a:p>
        </p:txBody>
      </p:sp>
      <p:sp>
        <p:nvSpPr>
          <p:cNvPr id="172" name="Google Shape;172;p10"/>
          <p:cNvSpPr txBox="1"/>
          <p:nvPr/>
        </p:nvSpPr>
        <p:spPr>
          <a:xfrm>
            <a:off x="4103293" y="1420944"/>
            <a:ext cx="1800000" cy="396000"/>
          </a:xfrm>
          <a:prstGeom prst="rect">
            <a:avLst/>
          </a:prstGeom>
          <a:noFill/>
          <a:ln>
            <a:noFill/>
          </a:ln>
        </p:spPr>
        <p:txBody>
          <a:bodyPr anchorCtr="0" anchor="ctr" bIns="36000" lIns="36000" spcFirstLastPara="1" rIns="36000" wrap="square" tIns="36000">
            <a:noAutofit/>
          </a:bodyPr>
          <a:lstStyle/>
          <a:p>
            <a:pPr indent="0" lvl="0" marL="0" marR="0" rtl="0" algn="l">
              <a:lnSpc>
                <a:spcPct val="100000"/>
              </a:lnSpc>
              <a:spcBef>
                <a:spcPts val="0"/>
              </a:spcBef>
              <a:spcAft>
                <a:spcPts val="0"/>
              </a:spcAft>
              <a:buNone/>
            </a:pPr>
            <a:r>
              <a:rPr b="0" i="0" lang="ja-JP" sz="900" u="none" cap="none" strike="noStrike">
                <a:solidFill>
                  <a:schemeClr val="dk1"/>
                </a:solidFill>
                <a:latin typeface="Arial"/>
                <a:ea typeface="Arial"/>
                <a:cs typeface="Arial"/>
                <a:sym typeface="Arial"/>
              </a:rPr>
              <a:t>〇〇〇〇〇〇部門</a:t>
            </a:r>
            <a:endParaRPr b="0" i="0" sz="9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None/>
            </a:pPr>
            <a:r>
              <a:rPr b="0" i="0" lang="ja-JP" sz="900" u="none" cap="none" strike="noStrike">
                <a:solidFill>
                  <a:schemeClr val="dk1"/>
                </a:solidFill>
                <a:latin typeface="Arial"/>
                <a:ea typeface="Arial"/>
                <a:cs typeface="Arial"/>
                <a:sym typeface="Arial"/>
              </a:rPr>
              <a:t>〇〇〇〇〇〇〇〇/部長</a:t>
            </a:r>
            <a:endParaRPr b="0" i="0" sz="900" u="none" cap="none" strike="noStrike">
              <a:solidFill>
                <a:schemeClr val="dk1"/>
              </a:solidFill>
              <a:latin typeface="Arial"/>
              <a:ea typeface="Arial"/>
              <a:cs typeface="Arial"/>
              <a:sym typeface="Arial"/>
            </a:endParaRPr>
          </a:p>
        </p:txBody>
      </p:sp>
      <p:sp>
        <p:nvSpPr>
          <p:cNvPr id="173" name="Google Shape;173;p10"/>
          <p:cNvSpPr txBox="1"/>
          <p:nvPr/>
        </p:nvSpPr>
        <p:spPr>
          <a:xfrm>
            <a:off x="4103293" y="1816944"/>
            <a:ext cx="1800000" cy="252000"/>
          </a:xfrm>
          <a:prstGeom prst="rect">
            <a:avLst/>
          </a:prstGeom>
          <a:noFill/>
          <a:ln>
            <a:noFill/>
          </a:ln>
        </p:spPr>
        <p:txBody>
          <a:bodyPr anchorCtr="0" anchor="ctr" bIns="36000" lIns="36000" spcFirstLastPara="1" rIns="36000" wrap="square" tIns="36000">
            <a:noAutofit/>
          </a:bodyPr>
          <a:lstStyle/>
          <a:p>
            <a:pPr indent="0" lvl="0" marL="0" marR="0" rtl="0" algn="l">
              <a:lnSpc>
                <a:spcPct val="100000"/>
              </a:lnSpc>
              <a:spcBef>
                <a:spcPts val="0"/>
              </a:spcBef>
              <a:spcAft>
                <a:spcPts val="0"/>
              </a:spcAft>
              <a:buNone/>
            </a:pPr>
            <a:r>
              <a:rPr b="0" i="0" lang="ja-JP" sz="1100" u="none" cap="none" strike="noStrike">
                <a:solidFill>
                  <a:schemeClr val="dk1"/>
                </a:solidFill>
                <a:latin typeface="Arial"/>
                <a:ea typeface="Arial"/>
                <a:cs typeface="Arial"/>
                <a:sym typeface="Arial"/>
              </a:rPr>
              <a:t>〇〇 〇〇 様</a:t>
            </a:r>
            <a:endParaRPr/>
          </a:p>
        </p:txBody>
      </p:sp>
      <p:sp>
        <p:nvSpPr>
          <p:cNvPr id="174" name="Google Shape;174;p10"/>
          <p:cNvSpPr/>
          <p:nvPr/>
        </p:nvSpPr>
        <p:spPr>
          <a:xfrm>
            <a:off x="3532060" y="2208247"/>
            <a:ext cx="134466" cy="115919"/>
          </a:xfrm>
          <a:prstGeom prst="triangle">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100" u="none" cap="none" strike="noStrike">
              <a:solidFill>
                <a:schemeClr val="lt1"/>
              </a:solidFill>
              <a:latin typeface="Arial"/>
              <a:ea typeface="Arial"/>
              <a:cs typeface="Arial"/>
              <a:sym typeface="Arial"/>
            </a:endParaRPr>
          </a:p>
        </p:txBody>
      </p:sp>
      <p:sp>
        <p:nvSpPr>
          <p:cNvPr id="175" name="Google Shape;175;p10"/>
          <p:cNvSpPr txBox="1"/>
          <p:nvPr/>
        </p:nvSpPr>
        <p:spPr>
          <a:xfrm>
            <a:off x="3239293" y="3144969"/>
            <a:ext cx="2664000" cy="1296000"/>
          </a:xfrm>
          <a:prstGeom prst="rect">
            <a:avLst/>
          </a:prstGeom>
          <a:noFill/>
          <a:ln>
            <a:noFill/>
          </a:ln>
        </p:spPr>
        <p:txBody>
          <a:bodyPr anchorCtr="0" anchor="t" bIns="36000" lIns="36000" spcFirstLastPara="1" rIns="36000" wrap="square" tIns="36000">
            <a:noAutofit/>
          </a:bodyPr>
          <a:lstStyle/>
          <a:p>
            <a:pPr indent="0" lvl="0" marL="0" marR="0" rtl="0" algn="l">
              <a:lnSpc>
                <a:spcPct val="150000"/>
              </a:lnSpc>
              <a:spcBef>
                <a:spcPts val="0"/>
              </a:spcBef>
              <a:spcAft>
                <a:spcPts val="0"/>
              </a:spcAft>
              <a:buNone/>
            </a:pPr>
            <a:r>
              <a:rPr b="0" i="0" lang="ja-JP" sz="900" u="none" cap="none" strike="noStrike">
                <a:solidFill>
                  <a:schemeClr val="dk1"/>
                </a:solidFill>
                <a:latin typeface="Arial"/>
                <a:ea typeface="Arial"/>
                <a:cs typeface="Arial"/>
                <a:sym typeface="Arial"/>
              </a:rPr>
              <a:t>感想・評価の詳細を記入する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a:t>
            </a:r>
            <a:endParaRPr b="0" i="0" sz="900" u="none" cap="none" strike="noStrike">
              <a:solidFill>
                <a:schemeClr val="dk1"/>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11"/>
          <p:cNvSpPr txBox="1"/>
          <p:nvPr>
            <p:ph idx="12" type="sldNum"/>
          </p:nvPr>
        </p:nvSpPr>
        <p:spPr>
          <a:xfrm>
            <a:off x="8650705" y="4907553"/>
            <a:ext cx="360000" cy="180000"/>
          </a:xfrm>
          <a:prstGeom prst="rect">
            <a:avLst/>
          </a:prstGeom>
          <a:noFill/>
          <a:ln>
            <a:noFill/>
          </a:ln>
        </p:spPr>
        <p:txBody>
          <a:bodyPr anchorCtr="0" anchor="ctr" bIns="36000" lIns="36000" spcFirstLastPara="1" rIns="36000" wrap="square" tIns="36000">
            <a:noAutofit/>
          </a:bodyPr>
          <a:lstStyle/>
          <a:p>
            <a:pPr indent="0" lvl="0" marL="0" rtl="0" algn="r">
              <a:lnSpc>
                <a:spcPct val="100000"/>
              </a:lnSpc>
              <a:spcBef>
                <a:spcPts val="0"/>
              </a:spcBef>
              <a:spcAft>
                <a:spcPts val="0"/>
              </a:spcAft>
              <a:buSzPts val="1400"/>
              <a:buNone/>
            </a:pPr>
            <a:fld id="{00000000-1234-1234-1234-123412341234}" type="slidenum">
              <a:rPr lang="ja-JP"/>
              <a:t>‹#›</a:t>
            </a:fld>
            <a:endParaRPr/>
          </a:p>
        </p:txBody>
      </p:sp>
      <p:sp>
        <p:nvSpPr>
          <p:cNvPr id="181" name="Google Shape;181;p11"/>
          <p:cNvSpPr txBox="1"/>
          <p:nvPr>
            <p:ph type="title"/>
          </p:nvPr>
        </p:nvSpPr>
        <p:spPr>
          <a:xfrm>
            <a:off x="432000" y="159731"/>
            <a:ext cx="8280000" cy="360000"/>
          </a:xfrm>
          <a:prstGeom prst="rect">
            <a:avLst/>
          </a:prstGeom>
          <a:noFill/>
          <a:ln>
            <a:noFill/>
          </a:ln>
        </p:spPr>
        <p:txBody>
          <a:bodyPr anchorCtr="0" anchor="ctr" bIns="36000" lIns="36000" spcFirstLastPara="1" rIns="36000" wrap="square" tIns="36000">
            <a:noAutofit/>
          </a:bodyPr>
          <a:lstStyle/>
          <a:p>
            <a:pPr indent="0" lvl="0" marL="0" rtl="0" algn="ctr">
              <a:lnSpc>
                <a:spcPct val="100000"/>
              </a:lnSpc>
              <a:spcBef>
                <a:spcPts val="0"/>
              </a:spcBef>
              <a:spcAft>
                <a:spcPts val="0"/>
              </a:spcAft>
              <a:buNone/>
            </a:pPr>
            <a:r>
              <a:rPr lang="ja-JP"/>
              <a:t>利用者の声（詳細）</a:t>
            </a:r>
            <a:endParaRPr/>
          </a:p>
        </p:txBody>
      </p:sp>
      <p:sp>
        <p:nvSpPr>
          <p:cNvPr id="182" name="Google Shape;182;p11"/>
          <p:cNvSpPr txBox="1"/>
          <p:nvPr>
            <p:ph idx="11" type="ftr"/>
          </p:nvPr>
        </p:nvSpPr>
        <p:spPr>
          <a:xfrm>
            <a:off x="133295" y="4922421"/>
            <a:ext cx="3240000" cy="180000"/>
          </a:xfrm>
          <a:prstGeom prst="rect">
            <a:avLst/>
          </a:prstGeom>
          <a:noFill/>
          <a:ln>
            <a:noFill/>
          </a:ln>
        </p:spPr>
        <p:txBody>
          <a:bodyPr anchorCtr="0" anchor="ctr" bIns="36000" lIns="36000" spcFirstLastPara="1" rIns="36000" wrap="square" tIns="36000">
            <a:noAutofit/>
          </a:bodyPr>
          <a:lstStyle/>
          <a:p>
            <a:pPr indent="0" lvl="0" marL="0" rtl="0" algn="l">
              <a:lnSpc>
                <a:spcPct val="100000"/>
              </a:lnSpc>
              <a:spcBef>
                <a:spcPts val="0"/>
              </a:spcBef>
              <a:spcAft>
                <a:spcPts val="0"/>
              </a:spcAft>
              <a:buNone/>
            </a:pPr>
            <a:r>
              <a:rPr lang="ja-JP"/>
              <a:t>https://serviceitemurl-0123456.co.jp/</a:t>
            </a:r>
            <a:endParaRPr/>
          </a:p>
        </p:txBody>
      </p:sp>
      <p:sp>
        <p:nvSpPr>
          <p:cNvPr id="183" name="Google Shape;183;p11"/>
          <p:cNvSpPr txBox="1"/>
          <p:nvPr>
            <p:ph idx="1" type="body"/>
          </p:nvPr>
        </p:nvSpPr>
        <p:spPr>
          <a:xfrm>
            <a:off x="431800" y="758825"/>
            <a:ext cx="8280400" cy="468000"/>
          </a:xfrm>
          <a:prstGeom prst="rect">
            <a:avLst/>
          </a:prstGeom>
          <a:noFill/>
          <a:ln>
            <a:noFill/>
          </a:ln>
        </p:spPr>
        <p:txBody>
          <a:bodyPr anchorCtr="0" anchor="t" bIns="36000" lIns="36000" spcFirstLastPara="1" rIns="36000" wrap="square" tIns="36000">
            <a:noAutofit/>
          </a:bodyPr>
          <a:lstStyle/>
          <a:p>
            <a:pPr indent="0" lvl="0" marL="0" rtl="0" algn="ctr">
              <a:lnSpc>
                <a:spcPct val="100000"/>
              </a:lnSpc>
              <a:spcBef>
                <a:spcPts val="0"/>
              </a:spcBef>
              <a:spcAft>
                <a:spcPts val="0"/>
              </a:spcAft>
              <a:buNone/>
            </a:pPr>
            <a:r>
              <a:rPr lang="ja-JP"/>
              <a:t>貴社内でいただいた感想やご評価をまとめました。</a:t>
            </a:r>
            <a:endParaRPr/>
          </a:p>
        </p:txBody>
      </p:sp>
      <p:sp>
        <p:nvSpPr>
          <p:cNvPr id="184" name="Google Shape;184;p11"/>
          <p:cNvSpPr/>
          <p:nvPr/>
        </p:nvSpPr>
        <p:spPr>
          <a:xfrm>
            <a:off x="431800" y="1348944"/>
            <a:ext cx="720000" cy="7200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0" i="0" lang="ja-JP" sz="1000" u="none" cap="none" strike="noStrike">
                <a:solidFill>
                  <a:schemeClr val="lt1"/>
                </a:solidFill>
                <a:latin typeface="Arial"/>
                <a:ea typeface="Arial"/>
                <a:cs typeface="Arial"/>
                <a:sym typeface="Arial"/>
              </a:rPr>
              <a:t>写真</a:t>
            </a:r>
            <a:endParaRPr/>
          </a:p>
        </p:txBody>
      </p:sp>
      <p:sp>
        <p:nvSpPr>
          <p:cNvPr id="185" name="Google Shape;185;p11"/>
          <p:cNvSpPr/>
          <p:nvPr/>
        </p:nvSpPr>
        <p:spPr>
          <a:xfrm>
            <a:off x="431800" y="2312488"/>
            <a:ext cx="2664000" cy="756000"/>
          </a:xfrm>
          <a:prstGeom prst="roundRect">
            <a:avLst>
              <a:gd fmla="val 4068" name="adj"/>
            </a:avLst>
          </a:prstGeom>
          <a:solidFill>
            <a:schemeClr val="dk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0" i="0" lang="ja-JP" sz="1100" u="none" cap="none" strike="noStrike">
                <a:solidFill>
                  <a:schemeClr val="lt1"/>
                </a:solidFill>
                <a:latin typeface="Arial"/>
                <a:ea typeface="Arial"/>
                <a:cs typeface="Arial"/>
                <a:sym typeface="Arial"/>
              </a:rPr>
              <a:t>提案資料の〇〇の時間が</a:t>
            </a:r>
            <a:endParaRPr b="0" i="0" sz="1100" u="none" cap="none" strike="noStrike">
              <a:solidFill>
                <a:schemeClr val="lt1"/>
              </a:solidFill>
              <a:latin typeface="Arial"/>
              <a:ea typeface="Arial"/>
              <a:cs typeface="Arial"/>
              <a:sym typeface="Arial"/>
            </a:endParaRPr>
          </a:p>
          <a:p>
            <a:pPr indent="0" lvl="0" marL="0" marR="0" rtl="0" algn="ctr">
              <a:lnSpc>
                <a:spcPct val="100000"/>
              </a:lnSpc>
              <a:spcBef>
                <a:spcPts val="400"/>
              </a:spcBef>
              <a:spcAft>
                <a:spcPts val="0"/>
              </a:spcAft>
              <a:buNone/>
            </a:pPr>
            <a:r>
              <a:rPr b="0" i="0" lang="ja-JP" sz="1100" u="none" cap="none" strike="noStrike">
                <a:solidFill>
                  <a:schemeClr val="lt1"/>
                </a:solidFill>
                <a:latin typeface="Arial"/>
                <a:ea typeface="Arial"/>
                <a:cs typeface="Arial"/>
                <a:sym typeface="Arial"/>
              </a:rPr>
              <a:t>大幅に減りました。</a:t>
            </a:r>
            <a:endParaRPr/>
          </a:p>
        </p:txBody>
      </p:sp>
      <p:sp>
        <p:nvSpPr>
          <p:cNvPr id="186" name="Google Shape;186;p11"/>
          <p:cNvSpPr txBox="1"/>
          <p:nvPr/>
        </p:nvSpPr>
        <p:spPr>
          <a:xfrm>
            <a:off x="1295800" y="1420944"/>
            <a:ext cx="1800000" cy="396000"/>
          </a:xfrm>
          <a:prstGeom prst="rect">
            <a:avLst/>
          </a:prstGeom>
          <a:noFill/>
          <a:ln>
            <a:noFill/>
          </a:ln>
        </p:spPr>
        <p:txBody>
          <a:bodyPr anchorCtr="0" anchor="ctr" bIns="36000" lIns="36000" spcFirstLastPara="1" rIns="36000" wrap="square" tIns="36000">
            <a:noAutofit/>
          </a:bodyPr>
          <a:lstStyle/>
          <a:p>
            <a:pPr indent="0" lvl="0" marL="0" marR="0" rtl="0" algn="l">
              <a:lnSpc>
                <a:spcPct val="100000"/>
              </a:lnSpc>
              <a:spcBef>
                <a:spcPts val="0"/>
              </a:spcBef>
              <a:spcAft>
                <a:spcPts val="0"/>
              </a:spcAft>
              <a:buNone/>
            </a:pPr>
            <a:r>
              <a:rPr b="0" i="0" lang="ja-JP" sz="900" u="none" cap="none" strike="noStrike">
                <a:solidFill>
                  <a:schemeClr val="dk1"/>
                </a:solidFill>
                <a:latin typeface="Arial"/>
                <a:ea typeface="Arial"/>
                <a:cs typeface="Arial"/>
                <a:sym typeface="Arial"/>
              </a:rPr>
              <a:t>〇〇〇〇〇〇部門</a:t>
            </a:r>
            <a:endParaRPr b="0" i="0" sz="9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None/>
            </a:pPr>
            <a:r>
              <a:rPr b="0" i="0" lang="ja-JP" sz="900" u="none" cap="none" strike="noStrike">
                <a:solidFill>
                  <a:schemeClr val="dk1"/>
                </a:solidFill>
                <a:latin typeface="Arial"/>
                <a:ea typeface="Arial"/>
                <a:cs typeface="Arial"/>
                <a:sym typeface="Arial"/>
              </a:rPr>
              <a:t>〇〇〇〇〇〇〇〇/部長</a:t>
            </a:r>
            <a:endParaRPr b="0" i="0" sz="900" u="none" cap="none" strike="noStrike">
              <a:solidFill>
                <a:schemeClr val="dk1"/>
              </a:solidFill>
              <a:latin typeface="Arial"/>
              <a:ea typeface="Arial"/>
              <a:cs typeface="Arial"/>
              <a:sym typeface="Arial"/>
            </a:endParaRPr>
          </a:p>
        </p:txBody>
      </p:sp>
      <p:sp>
        <p:nvSpPr>
          <p:cNvPr id="187" name="Google Shape;187;p11"/>
          <p:cNvSpPr txBox="1"/>
          <p:nvPr/>
        </p:nvSpPr>
        <p:spPr>
          <a:xfrm>
            <a:off x="1295800" y="1816944"/>
            <a:ext cx="1800000" cy="252000"/>
          </a:xfrm>
          <a:prstGeom prst="rect">
            <a:avLst/>
          </a:prstGeom>
          <a:noFill/>
          <a:ln>
            <a:noFill/>
          </a:ln>
        </p:spPr>
        <p:txBody>
          <a:bodyPr anchorCtr="0" anchor="ctr" bIns="36000" lIns="36000" spcFirstLastPara="1" rIns="36000" wrap="square" tIns="36000">
            <a:noAutofit/>
          </a:bodyPr>
          <a:lstStyle/>
          <a:p>
            <a:pPr indent="0" lvl="0" marL="0" marR="0" rtl="0" algn="l">
              <a:lnSpc>
                <a:spcPct val="100000"/>
              </a:lnSpc>
              <a:spcBef>
                <a:spcPts val="0"/>
              </a:spcBef>
              <a:spcAft>
                <a:spcPts val="0"/>
              </a:spcAft>
              <a:buNone/>
            </a:pPr>
            <a:r>
              <a:rPr b="0" i="0" lang="ja-JP" sz="1100" u="none" cap="none" strike="noStrike">
                <a:solidFill>
                  <a:schemeClr val="dk1"/>
                </a:solidFill>
                <a:latin typeface="Arial"/>
                <a:ea typeface="Arial"/>
                <a:cs typeface="Arial"/>
                <a:sym typeface="Arial"/>
              </a:rPr>
              <a:t>〇〇 〇〇 様</a:t>
            </a:r>
            <a:endParaRPr/>
          </a:p>
        </p:txBody>
      </p:sp>
      <p:sp>
        <p:nvSpPr>
          <p:cNvPr id="188" name="Google Shape;188;p11"/>
          <p:cNvSpPr/>
          <p:nvPr/>
        </p:nvSpPr>
        <p:spPr>
          <a:xfrm>
            <a:off x="724567" y="2208247"/>
            <a:ext cx="134466" cy="115919"/>
          </a:xfrm>
          <a:prstGeom prst="triangle">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100" u="none" cap="none" strike="noStrike">
              <a:solidFill>
                <a:schemeClr val="lt1"/>
              </a:solidFill>
              <a:latin typeface="Arial"/>
              <a:ea typeface="Arial"/>
              <a:cs typeface="Arial"/>
              <a:sym typeface="Arial"/>
            </a:endParaRPr>
          </a:p>
        </p:txBody>
      </p:sp>
      <p:sp>
        <p:nvSpPr>
          <p:cNvPr id="189" name="Google Shape;189;p11"/>
          <p:cNvSpPr txBox="1"/>
          <p:nvPr/>
        </p:nvSpPr>
        <p:spPr>
          <a:xfrm>
            <a:off x="431800" y="3144969"/>
            <a:ext cx="2664000" cy="1296000"/>
          </a:xfrm>
          <a:prstGeom prst="rect">
            <a:avLst/>
          </a:prstGeom>
          <a:noFill/>
          <a:ln>
            <a:noFill/>
          </a:ln>
        </p:spPr>
        <p:txBody>
          <a:bodyPr anchorCtr="0" anchor="t" bIns="36000" lIns="36000" spcFirstLastPara="1" rIns="36000" wrap="square" tIns="36000">
            <a:noAutofit/>
          </a:bodyPr>
          <a:lstStyle/>
          <a:p>
            <a:pPr indent="0" lvl="0" marL="0" marR="0" rtl="0" algn="l">
              <a:lnSpc>
                <a:spcPct val="150000"/>
              </a:lnSpc>
              <a:spcBef>
                <a:spcPts val="0"/>
              </a:spcBef>
              <a:spcAft>
                <a:spcPts val="0"/>
              </a:spcAft>
              <a:buNone/>
            </a:pPr>
            <a:r>
              <a:rPr b="0" i="0" lang="ja-JP" sz="900" u="none" cap="none" strike="noStrike">
                <a:solidFill>
                  <a:schemeClr val="dk1"/>
                </a:solidFill>
                <a:latin typeface="Arial"/>
                <a:ea typeface="Arial"/>
                <a:cs typeface="Arial"/>
                <a:sym typeface="Arial"/>
              </a:rPr>
              <a:t>感想・評価の詳細を記入する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a:t>
            </a:r>
            <a:endParaRPr b="0" i="0" sz="900" u="none" cap="none" strike="noStrike">
              <a:solidFill>
                <a:schemeClr val="dk1"/>
              </a:solidFill>
              <a:latin typeface="Arial"/>
              <a:ea typeface="Arial"/>
              <a:cs typeface="Arial"/>
              <a:sym typeface="Arial"/>
            </a:endParaRPr>
          </a:p>
        </p:txBody>
      </p:sp>
      <p:sp>
        <p:nvSpPr>
          <p:cNvPr id="190" name="Google Shape;190;p11"/>
          <p:cNvSpPr/>
          <p:nvPr/>
        </p:nvSpPr>
        <p:spPr>
          <a:xfrm>
            <a:off x="3312200" y="1380969"/>
            <a:ext cx="5400000" cy="3060000"/>
          </a:xfrm>
          <a:prstGeom prst="roundRect">
            <a:avLst>
              <a:gd fmla="val 1781" name="adj"/>
            </a:avLst>
          </a:prstGeom>
          <a:solidFill>
            <a:schemeClr val="lt2"/>
          </a:solidFill>
          <a:ln>
            <a:noFill/>
          </a:ln>
        </p:spPr>
        <p:txBody>
          <a:bodyPr anchorCtr="0" anchor="ctr" bIns="36000" lIns="36000" spcFirstLastPara="1" rIns="36000" wrap="square" tIns="36000">
            <a:noAutofit/>
          </a:bodyPr>
          <a:lstStyle/>
          <a:p>
            <a:pPr indent="0" lvl="0" marL="0" marR="0" rtl="0" algn="ctr">
              <a:lnSpc>
                <a:spcPct val="150000"/>
              </a:lnSpc>
              <a:spcBef>
                <a:spcPts val="0"/>
              </a:spcBef>
              <a:spcAft>
                <a:spcPts val="0"/>
              </a:spcAft>
              <a:buNone/>
            </a:pPr>
            <a:r>
              <a:rPr b="0" i="0" lang="ja-JP" sz="1000" u="none" cap="none" strike="noStrike">
                <a:solidFill>
                  <a:schemeClr val="lt1"/>
                </a:solidFill>
                <a:latin typeface="Arial"/>
                <a:ea typeface="Arial"/>
                <a:cs typeface="Arial"/>
                <a:sym typeface="Arial"/>
              </a:rPr>
              <a:t>実際使っていた資料のスクリーンショット etc.</a:t>
            </a:r>
            <a:endParaRPr/>
          </a:p>
        </p:txBody>
      </p:sp>
      <p:sp>
        <p:nvSpPr>
          <p:cNvPr id="191" name="Google Shape;191;p11"/>
          <p:cNvSpPr/>
          <p:nvPr/>
        </p:nvSpPr>
        <p:spPr>
          <a:xfrm>
            <a:off x="7912437" y="3850119"/>
            <a:ext cx="542926" cy="343229"/>
          </a:xfrm>
          <a:custGeom>
            <a:rect b="b" l="l" r="r" t="t"/>
            <a:pathLst>
              <a:path extrusionOk="0" h="1083880" w="1714501">
                <a:moveTo>
                  <a:pt x="1085851" y="0"/>
                </a:moveTo>
                <a:lnTo>
                  <a:pt x="1714501" y="1083880"/>
                </a:lnTo>
                <a:lnTo>
                  <a:pt x="457200" y="1083880"/>
                </a:lnTo>
                <a:lnTo>
                  <a:pt x="457201" y="1083879"/>
                </a:lnTo>
                <a:lnTo>
                  <a:pt x="0" y="1083879"/>
                </a:lnTo>
                <a:lnTo>
                  <a:pt x="414338" y="369504"/>
                </a:lnTo>
                <a:lnTo>
                  <a:pt x="642938" y="763643"/>
                </a:lnTo>
                <a:close/>
                <a:moveTo>
                  <a:pt x="596357" y="0"/>
                </a:moveTo>
                <a:cubicBezTo>
                  <a:pt x="673211" y="0"/>
                  <a:pt x="735514" y="62303"/>
                  <a:pt x="735514" y="139157"/>
                </a:cubicBezTo>
                <a:cubicBezTo>
                  <a:pt x="735514" y="216011"/>
                  <a:pt x="673211" y="278314"/>
                  <a:pt x="596357" y="278314"/>
                </a:cubicBezTo>
                <a:cubicBezTo>
                  <a:pt x="519503" y="278314"/>
                  <a:pt x="457200" y="216011"/>
                  <a:pt x="457200" y="139157"/>
                </a:cubicBezTo>
                <a:cubicBezTo>
                  <a:pt x="457200" y="62303"/>
                  <a:pt x="519503" y="0"/>
                  <a:pt x="596357"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050" u="none" cap="none" strike="noStrike">
              <a:solidFill>
                <a:schemeClr val="lt1"/>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p12"/>
          <p:cNvSpPr txBox="1"/>
          <p:nvPr>
            <p:ph idx="11" type="ftr"/>
          </p:nvPr>
        </p:nvSpPr>
        <p:spPr>
          <a:xfrm>
            <a:off x="133295" y="4922421"/>
            <a:ext cx="3240000" cy="180000"/>
          </a:xfrm>
          <a:prstGeom prst="rect">
            <a:avLst/>
          </a:prstGeom>
          <a:noFill/>
          <a:ln>
            <a:noFill/>
          </a:ln>
        </p:spPr>
        <p:txBody>
          <a:bodyPr anchorCtr="0" anchor="ctr" bIns="36000" lIns="36000" spcFirstLastPara="1" rIns="36000" wrap="square" tIns="36000">
            <a:noAutofit/>
          </a:bodyPr>
          <a:lstStyle/>
          <a:p>
            <a:pPr indent="0" lvl="0" marL="0" rtl="0" algn="l">
              <a:lnSpc>
                <a:spcPct val="100000"/>
              </a:lnSpc>
              <a:spcBef>
                <a:spcPts val="0"/>
              </a:spcBef>
              <a:spcAft>
                <a:spcPts val="0"/>
              </a:spcAft>
              <a:buNone/>
            </a:pPr>
            <a:r>
              <a:rPr lang="ja-JP"/>
              <a:t>https://serviceitemurl-0123456.co.jp/</a:t>
            </a:r>
            <a:endParaRPr/>
          </a:p>
        </p:txBody>
      </p:sp>
      <p:sp>
        <p:nvSpPr>
          <p:cNvPr id="197" name="Google Shape;197;p12"/>
          <p:cNvSpPr txBox="1"/>
          <p:nvPr>
            <p:ph idx="12" type="sldNum"/>
          </p:nvPr>
        </p:nvSpPr>
        <p:spPr>
          <a:xfrm>
            <a:off x="8650705" y="4907553"/>
            <a:ext cx="360000" cy="180000"/>
          </a:xfrm>
          <a:prstGeom prst="rect">
            <a:avLst/>
          </a:prstGeom>
          <a:noFill/>
          <a:ln>
            <a:noFill/>
          </a:ln>
        </p:spPr>
        <p:txBody>
          <a:bodyPr anchorCtr="0" anchor="ctr" bIns="36000" lIns="36000" spcFirstLastPara="1" rIns="36000" wrap="square" tIns="36000">
            <a:noAutofit/>
          </a:bodyPr>
          <a:lstStyle/>
          <a:p>
            <a:pPr indent="0" lvl="0" marL="0" rtl="0" algn="r">
              <a:lnSpc>
                <a:spcPct val="100000"/>
              </a:lnSpc>
              <a:spcBef>
                <a:spcPts val="0"/>
              </a:spcBef>
              <a:spcAft>
                <a:spcPts val="0"/>
              </a:spcAft>
              <a:buSzPts val="1400"/>
              <a:buNone/>
            </a:pPr>
            <a:fld id="{00000000-1234-1234-1234-123412341234}" type="slidenum">
              <a:rPr lang="ja-JP"/>
              <a:t>‹#›</a:t>
            </a:fld>
            <a:endParaRPr/>
          </a:p>
        </p:txBody>
      </p:sp>
      <p:sp>
        <p:nvSpPr>
          <p:cNvPr id="198" name="Google Shape;198;p12"/>
          <p:cNvSpPr txBox="1"/>
          <p:nvPr>
            <p:ph type="title"/>
          </p:nvPr>
        </p:nvSpPr>
        <p:spPr>
          <a:xfrm>
            <a:off x="432000" y="1455184"/>
            <a:ext cx="8280000" cy="1080000"/>
          </a:xfrm>
          <a:prstGeom prst="rect">
            <a:avLst/>
          </a:prstGeom>
          <a:noFill/>
          <a:ln>
            <a:noFill/>
          </a:ln>
        </p:spPr>
        <p:txBody>
          <a:bodyPr anchorCtr="0" anchor="b" bIns="36000" lIns="36000" spcFirstLastPara="1" rIns="36000" wrap="square" tIns="36000">
            <a:noAutofit/>
          </a:bodyPr>
          <a:lstStyle/>
          <a:p>
            <a:pPr indent="0" lvl="0" marL="0" rtl="0" algn="ctr">
              <a:lnSpc>
                <a:spcPct val="100000"/>
              </a:lnSpc>
              <a:spcBef>
                <a:spcPts val="0"/>
              </a:spcBef>
              <a:spcAft>
                <a:spcPts val="0"/>
              </a:spcAft>
              <a:buNone/>
            </a:pPr>
            <a:r>
              <a:rPr lang="ja-JP"/>
              <a:t>現状のご活用における</a:t>
            </a:r>
            <a:br>
              <a:rPr lang="ja-JP"/>
            </a:br>
            <a:r>
              <a:rPr lang="ja-JP"/>
              <a:t>所感</a:t>
            </a:r>
            <a:r>
              <a:rPr lang="ja-JP"/>
              <a:t>・</a:t>
            </a:r>
            <a:r>
              <a:rPr lang="ja-JP"/>
              <a:t>ご要望のディスカッション</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sp>
        <p:nvSpPr>
          <p:cNvPr id="204" name="Google Shape;204;p13"/>
          <p:cNvSpPr txBox="1"/>
          <p:nvPr>
            <p:ph idx="12" type="sldNum"/>
          </p:nvPr>
        </p:nvSpPr>
        <p:spPr>
          <a:xfrm>
            <a:off x="8650705" y="4907553"/>
            <a:ext cx="360000" cy="180000"/>
          </a:xfrm>
          <a:prstGeom prst="rect">
            <a:avLst/>
          </a:prstGeom>
          <a:noFill/>
          <a:ln>
            <a:noFill/>
          </a:ln>
        </p:spPr>
        <p:txBody>
          <a:bodyPr anchorCtr="0" anchor="ctr" bIns="36000" lIns="36000" spcFirstLastPara="1" rIns="36000" wrap="square" tIns="36000">
            <a:noAutofit/>
          </a:bodyPr>
          <a:lstStyle/>
          <a:p>
            <a:pPr indent="0" lvl="0" marL="0" rtl="0" algn="r">
              <a:lnSpc>
                <a:spcPct val="100000"/>
              </a:lnSpc>
              <a:spcBef>
                <a:spcPts val="0"/>
              </a:spcBef>
              <a:spcAft>
                <a:spcPts val="0"/>
              </a:spcAft>
              <a:buSzPts val="1400"/>
              <a:buNone/>
            </a:pPr>
            <a:fld id="{00000000-1234-1234-1234-123412341234}" type="slidenum">
              <a:rPr lang="ja-JP"/>
              <a:t>‹#›</a:t>
            </a:fld>
            <a:endParaRPr/>
          </a:p>
        </p:txBody>
      </p:sp>
      <p:sp>
        <p:nvSpPr>
          <p:cNvPr id="205" name="Google Shape;205;p13"/>
          <p:cNvSpPr txBox="1"/>
          <p:nvPr>
            <p:ph type="title"/>
          </p:nvPr>
        </p:nvSpPr>
        <p:spPr>
          <a:xfrm>
            <a:off x="432000" y="159731"/>
            <a:ext cx="8280000" cy="360000"/>
          </a:xfrm>
          <a:prstGeom prst="rect">
            <a:avLst/>
          </a:prstGeom>
          <a:noFill/>
          <a:ln>
            <a:noFill/>
          </a:ln>
        </p:spPr>
        <p:txBody>
          <a:bodyPr anchorCtr="0" anchor="ctr" bIns="36000" lIns="36000" spcFirstLastPara="1" rIns="36000" wrap="square" tIns="36000">
            <a:noAutofit/>
          </a:bodyPr>
          <a:lstStyle/>
          <a:p>
            <a:pPr indent="0" lvl="0" marL="0" rtl="0" algn="ctr">
              <a:lnSpc>
                <a:spcPct val="100000"/>
              </a:lnSpc>
              <a:spcBef>
                <a:spcPts val="0"/>
              </a:spcBef>
              <a:spcAft>
                <a:spcPts val="0"/>
              </a:spcAft>
              <a:buNone/>
            </a:pPr>
            <a:r>
              <a:rPr lang="ja-JP"/>
              <a:t>◯◯◯◯◯◯◯活用のGood＆More</a:t>
            </a:r>
            <a:endParaRPr/>
          </a:p>
        </p:txBody>
      </p:sp>
      <p:sp>
        <p:nvSpPr>
          <p:cNvPr id="206" name="Google Shape;206;p13"/>
          <p:cNvSpPr txBox="1"/>
          <p:nvPr>
            <p:ph idx="11" type="ftr"/>
          </p:nvPr>
        </p:nvSpPr>
        <p:spPr>
          <a:xfrm>
            <a:off x="133295" y="4922421"/>
            <a:ext cx="3240000" cy="180000"/>
          </a:xfrm>
          <a:prstGeom prst="rect">
            <a:avLst/>
          </a:prstGeom>
          <a:noFill/>
          <a:ln>
            <a:noFill/>
          </a:ln>
        </p:spPr>
        <p:txBody>
          <a:bodyPr anchorCtr="0" anchor="ctr" bIns="36000" lIns="36000" spcFirstLastPara="1" rIns="36000" wrap="square" tIns="36000">
            <a:noAutofit/>
          </a:bodyPr>
          <a:lstStyle/>
          <a:p>
            <a:pPr indent="0" lvl="0" marL="0" rtl="0" algn="l">
              <a:lnSpc>
                <a:spcPct val="100000"/>
              </a:lnSpc>
              <a:spcBef>
                <a:spcPts val="0"/>
              </a:spcBef>
              <a:spcAft>
                <a:spcPts val="0"/>
              </a:spcAft>
              <a:buNone/>
            </a:pPr>
            <a:r>
              <a:rPr lang="ja-JP"/>
              <a:t>https://serviceitemurl-0123456.co.jp/</a:t>
            </a:r>
            <a:endParaRPr/>
          </a:p>
        </p:txBody>
      </p:sp>
      <p:sp>
        <p:nvSpPr>
          <p:cNvPr id="207" name="Google Shape;207;p13"/>
          <p:cNvSpPr txBox="1"/>
          <p:nvPr>
            <p:ph idx="1" type="body"/>
          </p:nvPr>
        </p:nvSpPr>
        <p:spPr>
          <a:xfrm>
            <a:off x="431800" y="758825"/>
            <a:ext cx="8280400" cy="468000"/>
          </a:xfrm>
          <a:prstGeom prst="rect">
            <a:avLst/>
          </a:prstGeom>
          <a:noFill/>
          <a:ln>
            <a:noFill/>
          </a:ln>
        </p:spPr>
        <p:txBody>
          <a:bodyPr anchorCtr="0" anchor="t" bIns="36000" lIns="36000" spcFirstLastPara="1" rIns="36000" wrap="square" tIns="36000">
            <a:noAutofit/>
          </a:bodyPr>
          <a:lstStyle/>
          <a:p>
            <a:pPr indent="0" lvl="0" marL="0" rtl="0" algn="ctr">
              <a:lnSpc>
                <a:spcPct val="100000"/>
              </a:lnSpc>
              <a:spcBef>
                <a:spcPts val="0"/>
              </a:spcBef>
              <a:spcAft>
                <a:spcPts val="0"/>
              </a:spcAft>
              <a:buNone/>
            </a:pPr>
            <a:r>
              <a:rPr lang="ja-JP"/>
              <a:t>◯◯◯◯◯◯を活用する中で見えてきているGoodな点とMoreな点をぜひともお聞かせください。</a:t>
            </a:r>
            <a:endParaRPr/>
          </a:p>
        </p:txBody>
      </p:sp>
      <p:sp>
        <p:nvSpPr>
          <p:cNvPr id="208" name="Google Shape;208;p13"/>
          <p:cNvSpPr/>
          <p:nvPr/>
        </p:nvSpPr>
        <p:spPr>
          <a:xfrm>
            <a:off x="4680203" y="1376690"/>
            <a:ext cx="4032000" cy="3060000"/>
          </a:xfrm>
          <a:prstGeom prst="roundRect">
            <a:avLst>
              <a:gd fmla="val 1781" name="adj"/>
            </a:avLst>
          </a:prstGeom>
          <a:noFill/>
          <a:ln cap="flat" cmpd="sng" w="127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050" u="none" cap="none" strike="noStrike">
              <a:solidFill>
                <a:schemeClr val="lt1"/>
              </a:solidFill>
              <a:latin typeface="Arial"/>
              <a:ea typeface="Arial"/>
              <a:cs typeface="Arial"/>
              <a:sym typeface="Arial"/>
            </a:endParaRPr>
          </a:p>
        </p:txBody>
      </p:sp>
      <p:sp>
        <p:nvSpPr>
          <p:cNvPr id="209" name="Google Shape;209;p13"/>
          <p:cNvSpPr/>
          <p:nvPr/>
        </p:nvSpPr>
        <p:spPr>
          <a:xfrm>
            <a:off x="4680203" y="1376690"/>
            <a:ext cx="4032000" cy="432000"/>
          </a:xfrm>
          <a:prstGeom prst="round2SameRect">
            <a:avLst>
              <a:gd fmla="val 10526" name="adj1"/>
              <a:gd fmla="val 0" name="adj2"/>
            </a:avLst>
          </a:prstGeom>
          <a:solidFill>
            <a:schemeClr val="dk1"/>
          </a:solidFill>
          <a:ln>
            <a:noFill/>
          </a:ln>
        </p:spPr>
        <p:txBody>
          <a:bodyPr anchorCtr="0" anchor="ctr" bIns="36000" lIns="36000" spcFirstLastPara="1" rIns="36000" wrap="square" tIns="36000">
            <a:noAutofit/>
          </a:bodyPr>
          <a:lstStyle/>
          <a:p>
            <a:pPr indent="0" lvl="0" marL="0" marR="0" rtl="0" algn="ctr">
              <a:lnSpc>
                <a:spcPct val="100000"/>
              </a:lnSpc>
              <a:spcBef>
                <a:spcPts val="0"/>
              </a:spcBef>
              <a:spcAft>
                <a:spcPts val="0"/>
              </a:spcAft>
              <a:buClr>
                <a:srgbClr val="000000"/>
              </a:buClr>
              <a:buSzPts val="1600"/>
              <a:buFont typeface="Arial"/>
              <a:buNone/>
            </a:pPr>
            <a:r>
              <a:rPr b="0" i="0" lang="ja-JP" sz="1200" u="none" cap="none" strike="noStrike">
                <a:solidFill>
                  <a:srgbClr val="FFFFFF"/>
                </a:solidFill>
                <a:latin typeface="Arial"/>
                <a:ea typeface="Arial"/>
                <a:cs typeface="Arial"/>
                <a:sym typeface="Arial"/>
              </a:rPr>
              <a:t>More（改善点）</a:t>
            </a:r>
            <a:endParaRPr/>
          </a:p>
        </p:txBody>
      </p:sp>
      <p:sp>
        <p:nvSpPr>
          <p:cNvPr id="210" name="Google Shape;210;p13"/>
          <p:cNvSpPr txBox="1"/>
          <p:nvPr/>
        </p:nvSpPr>
        <p:spPr>
          <a:xfrm>
            <a:off x="4950203" y="1994275"/>
            <a:ext cx="3492000" cy="2232000"/>
          </a:xfrm>
          <a:prstGeom prst="rect">
            <a:avLst/>
          </a:prstGeom>
          <a:noFill/>
          <a:ln>
            <a:noFill/>
          </a:ln>
        </p:spPr>
        <p:txBody>
          <a:bodyPr anchorCtr="0" anchor="t" bIns="36000" lIns="36000" spcFirstLastPara="1" rIns="36000" wrap="square" tIns="36000">
            <a:noAutofit/>
          </a:bodyPr>
          <a:lstStyle/>
          <a:p>
            <a:pPr indent="-144000" lvl="0" marL="144000" marR="0" rtl="0" algn="l">
              <a:lnSpc>
                <a:spcPct val="150000"/>
              </a:lnSpc>
              <a:spcBef>
                <a:spcPts val="0"/>
              </a:spcBef>
              <a:spcAft>
                <a:spcPts val="0"/>
              </a:spcAft>
              <a:buClr>
                <a:schemeClr val="dk1"/>
              </a:buClr>
              <a:buSzPts val="900"/>
              <a:buFont typeface="Arial"/>
              <a:buChar char="•"/>
            </a:pPr>
            <a:r>
              <a:rPr lang="ja-JP" sz="900">
                <a:solidFill>
                  <a:schemeClr val="dk1"/>
                </a:solidFill>
              </a:rPr>
              <a:t>高頻度で使われている機能と、ほとんど使われていない機能の差が大きい</a:t>
            </a:r>
            <a:endParaRPr b="0" i="0" sz="900" u="none" cap="none" strike="noStrike">
              <a:solidFill>
                <a:schemeClr val="dk1"/>
              </a:solidFill>
              <a:latin typeface="Arial"/>
              <a:ea typeface="Arial"/>
              <a:cs typeface="Arial"/>
              <a:sym typeface="Arial"/>
            </a:endParaRPr>
          </a:p>
          <a:p>
            <a:pPr indent="-144000" lvl="0" marL="144000" marR="0" rtl="0" algn="l">
              <a:lnSpc>
                <a:spcPct val="150000"/>
              </a:lnSpc>
              <a:spcBef>
                <a:spcPts val="400"/>
              </a:spcBef>
              <a:spcAft>
                <a:spcPts val="0"/>
              </a:spcAft>
              <a:buClr>
                <a:schemeClr val="dk1"/>
              </a:buClr>
              <a:buSzPts val="900"/>
              <a:buFont typeface="Arial"/>
              <a:buChar char="•"/>
            </a:pPr>
            <a:r>
              <a:rPr b="0" i="0" lang="ja-JP" sz="900" u="none" cap="none" strike="noStrike">
                <a:solidFill>
                  <a:schemeClr val="dk1"/>
                </a:solidFill>
                <a:latin typeface="Arial"/>
                <a:ea typeface="Arial"/>
                <a:cs typeface="Arial"/>
                <a:sym typeface="Arial"/>
              </a:rPr>
              <a:t>テキストテキストテキストテキストテキストテキストテキストテキストテキスト</a:t>
            </a:r>
            <a:endParaRPr b="0" i="0" sz="900" u="none" cap="none" strike="noStrike">
              <a:solidFill>
                <a:schemeClr val="dk1"/>
              </a:solidFill>
              <a:latin typeface="Arial"/>
              <a:ea typeface="Arial"/>
              <a:cs typeface="Arial"/>
              <a:sym typeface="Arial"/>
            </a:endParaRPr>
          </a:p>
          <a:p>
            <a:pPr indent="-144000" lvl="0" marL="144000" marR="0" rtl="0" algn="l">
              <a:lnSpc>
                <a:spcPct val="150000"/>
              </a:lnSpc>
              <a:spcBef>
                <a:spcPts val="400"/>
              </a:spcBef>
              <a:spcAft>
                <a:spcPts val="0"/>
              </a:spcAft>
              <a:buClr>
                <a:schemeClr val="dk1"/>
              </a:buClr>
              <a:buSzPts val="900"/>
              <a:buFont typeface="Arial"/>
              <a:buChar char="•"/>
            </a:pPr>
            <a:r>
              <a:rPr b="0" i="0" lang="ja-JP" sz="900" u="none" cap="none" strike="noStrike">
                <a:solidFill>
                  <a:schemeClr val="dk1"/>
                </a:solidFill>
                <a:latin typeface="Arial"/>
                <a:ea typeface="Arial"/>
                <a:cs typeface="Arial"/>
                <a:sym typeface="Arial"/>
              </a:rPr>
              <a:t>テキストテキストテキストテキストテキストテキストテキストテキストテキスト</a:t>
            </a:r>
            <a:endParaRPr b="0" i="0" sz="900" u="none" cap="none" strike="noStrike">
              <a:solidFill>
                <a:schemeClr val="dk1"/>
              </a:solidFill>
              <a:latin typeface="Arial"/>
              <a:ea typeface="Arial"/>
              <a:cs typeface="Arial"/>
              <a:sym typeface="Arial"/>
            </a:endParaRPr>
          </a:p>
          <a:p>
            <a:pPr indent="-144000" lvl="0" marL="144000" marR="0" rtl="0" algn="l">
              <a:lnSpc>
                <a:spcPct val="150000"/>
              </a:lnSpc>
              <a:spcBef>
                <a:spcPts val="400"/>
              </a:spcBef>
              <a:spcAft>
                <a:spcPts val="0"/>
              </a:spcAft>
              <a:buClr>
                <a:schemeClr val="dk1"/>
              </a:buClr>
              <a:buSzPts val="900"/>
              <a:buFont typeface="Arial"/>
              <a:buChar char="•"/>
            </a:pPr>
            <a:r>
              <a:rPr b="0" i="0" lang="ja-JP" sz="900" u="none" cap="none" strike="noStrike">
                <a:solidFill>
                  <a:schemeClr val="dk1"/>
                </a:solidFill>
                <a:latin typeface="Arial"/>
                <a:ea typeface="Arial"/>
                <a:cs typeface="Arial"/>
                <a:sym typeface="Arial"/>
              </a:rPr>
              <a:t>テキストテキストテキストテキストテキストテキストテキストテキストテキスト</a:t>
            </a:r>
            <a:endParaRPr b="0" i="0" sz="900" u="none" cap="none" strike="noStrike">
              <a:solidFill>
                <a:schemeClr val="dk1"/>
              </a:solidFill>
              <a:latin typeface="Arial"/>
              <a:ea typeface="Arial"/>
              <a:cs typeface="Arial"/>
              <a:sym typeface="Arial"/>
            </a:endParaRPr>
          </a:p>
          <a:p>
            <a:pPr indent="-144000" lvl="0" marL="144000" marR="0" rtl="0" algn="l">
              <a:lnSpc>
                <a:spcPct val="150000"/>
              </a:lnSpc>
              <a:spcBef>
                <a:spcPts val="400"/>
              </a:spcBef>
              <a:spcAft>
                <a:spcPts val="0"/>
              </a:spcAft>
              <a:buClr>
                <a:schemeClr val="dk1"/>
              </a:buClr>
              <a:buSzPts val="900"/>
              <a:buFont typeface="Arial"/>
              <a:buChar char="•"/>
            </a:pPr>
            <a:r>
              <a:rPr b="0" i="0" lang="ja-JP" sz="900" u="none" cap="none" strike="noStrike">
                <a:solidFill>
                  <a:schemeClr val="dk1"/>
                </a:solidFill>
                <a:latin typeface="Arial"/>
                <a:ea typeface="Arial"/>
                <a:cs typeface="Arial"/>
                <a:sym typeface="Arial"/>
              </a:rPr>
              <a:t>テキストテキストテキストテキストテキストテキストテキストテキストテキスト</a:t>
            </a:r>
            <a:endParaRPr b="0" i="0" sz="900" u="none" cap="none" strike="noStrike">
              <a:solidFill>
                <a:schemeClr val="dk1"/>
              </a:solidFill>
              <a:latin typeface="Arial"/>
              <a:ea typeface="Arial"/>
              <a:cs typeface="Arial"/>
              <a:sym typeface="Arial"/>
            </a:endParaRPr>
          </a:p>
        </p:txBody>
      </p:sp>
      <p:sp>
        <p:nvSpPr>
          <p:cNvPr id="211" name="Google Shape;211;p13"/>
          <p:cNvSpPr/>
          <p:nvPr/>
        </p:nvSpPr>
        <p:spPr>
          <a:xfrm>
            <a:off x="431797" y="1376690"/>
            <a:ext cx="4032000" cy="3060000"/>
          </a:xfrm>
          <a:prstGeom prst="roundRect">
            <a:avLst>
              <a:gd fmla="val 1781" name="adj"/>
            </a:avLst>
          </a:prstGeom>
          <a:noFill/>
          <a:ln cap="flat" cmpd="sng" w="127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050" u="none" cap="none" strike="noStrike">
              <a:solidFill>
                <a:schemeClr val="lt1"/>
              </a:solidFill>
              <a:latin typeface="Arial"/>
              <a:ea typeface="Arial"/>
              <a:cs typeface="Arial"/>
              <a:sym typeface="Arial"/>
            </a:endParaRPr>
          </a:p>
        </p:txBody>
      </p:sp>
      <p:sp>
        <p:nvSpPr>
          <p:cNvPr id="212" name="Google Shape;212;p13"/>
          <p:cNvSpPr/>
          <p:nvPr/>
        </p:nvSpPr>
        <p:spPr>
          <a:xfrm>
            <a:off x="431797" y="1376690"/>
            <a:ext cx="4032000" cy="432000"/>
          </a:xfrm>
          <a:prstGeom prst="round2SameRect">
            <a:avLst>
              <a:gd fmla="val 10526" name="adj1"/>
              <a:gd fmla="val 0" name="adj2"/>
            </a:avLst>
          </a:prstGeom>
          <a:solidFill>
            <a:schemeClr val="dk1"/>
          </a:solidFill>
          <a:ln>
            <a:noFill/>
          </a:ln>
        </p:spPr>
        <p:txBody>
          <a:bodyPr anchorCtr="0" anchor="ctr" bIns="36000" lIns="36000" spcFirstLastPara="1" rIns="36000" wrap="square" tIns="36000">
            <a:noAutofit/>
          </a:bodyPr>
          <a:lstStyle/>
          <a:p>
            <a:pPr indent="0" lvl="0" marL="0" marR="0" rtl="0" algn="ctr">
              <a:lnSpc>
                <a:spcPct val="100000"/>
              </a:lnSpc>
              <a:spcBef>
                <a:spcPts val="0"/>
              </a:spcBef>
              <a:spcAft>
                <a:spcPts val="0"/>
              </a:spcAft>
              <a:buClr>
                <a:srgbClr val="000000"/>
              </a:buClr>
              <a:buSzPts val="1600"/>
              <a:buFont typeface="Arial"/>
              <a:buNone/>
            </a:pPr>
            <a:r>
              <a:rPr b="0" i="0" lang="ja-JP" sz="1200" u="none" cap="none" strike="noStrike">
                <a:solidFill>
                  <a:srgbClr val="FFFFFF"/>
                </a:solidFill>
                <a:latin typeface="Arial"/>
                <a:ea typeface="Arial"/>
                <a:cs typeface="Arial"/>
                <a:sym typeface="Arial"/>
              </a:rPr>
              <a:t>Good（良い点）</a:t>
            </a:r>
            <a:endParaRPr/>
          </a:p>
        </p:txBody>
      </p:sp>
      <p:sp>
        <p:nvSpPr>
          <p:cNvPr id="213" name="Google Shape;213;p13"/>
          <p:cNvSpPr txBox="1"/>
          <p:nvPr/>
        </p:nvSpPr>
        <p:spPr>
          <a:xfrm>
            <a:off x="665797" y="1994275"/>
            <a:ext cx="3492000" cy="2232000"/>
          </a:xfrm>
          <a:prstGeom prst="rect">
            <a:avLst/>
          </a:prstGeom>
          <a:noFill/>
          <a:ln>
            <a:noFill/>
          </a:ln>
        </p:spPr>
        <p:txBody>
          <a:bodyPr anchorCtr="0" anchor="t" bIns="36000" lIns="36000" spcFirstLastPara="1" rIns="36000" wrap="square" tIns="36000">
            <a:noAutofit/>
          </a:bodyPr>
          <a:lstStyle/>
          <a:p>
            <a:pPr indent="-144000" lvl="0" marL="144000" marR="0" rtl="0" algn="l">
              <a:lnSpc>
                <a:spcPct val="150000"/>
              </a:lnSpc>
              <a:spcBef>
                <a:spcPts val="0"/>
              </a:spcBef>
              <a:spcAft>
                <a:spcPts val="0"/>
              </a:spcAft>
              <a:buClr>
                <a:schemeClr val="dk1"/>
              </a:buClr>
              <a:buSzPts val="900"/>
              <a:buFont typeface="Arial"/>
              <a:buChar char="•"/>
            </a:pPr>
            <a:r>
              <a:rPr lang="ja-JP" sz="900">
                <a:solidFill>
                  <a:schemeClr val="dk1"/>
                </a:solidFill>
              </a:rPr>
              <a:t>主要機能については、マニュアルを見ずに操作できるレベルまで定着している</a:t>
            </a:r>
            <a:endParaRPr b="0" i="0" sz="900" u="none" cap="none" strike="noStrike">
              <a:solidFill>
                <a:schemeClr val="dk1"/>
              </a:solidFill>
              <a:latin typeface="Arial"/>
              <a:ea typeface="Arial"/>
              <a:cs typeface="Arial"/>
              <a:sym typeface="Arial"/>
            </a:endParaRPr>
          </a:p>
          <a:p>
            <a:pPr indent="-144000" lvl="0" marL="144000" marR="0" rtl="0" algn="l">
              <a:lnSpc>
                <a:spcPct val="150000"/>
              </a:lnSpc>
              <a:spcBef>
                <a:spcPts val="400"/>
              </a:spcBef>
              <a:spcAft>
                <a:spcPts val="0"/>
              </a:spcAft>
              <a:buClr>
                <a:schemeClr val="dk1"/>
              </a:buClr>
              <a:buSzPts val="900"/>
              <a:buFont typeface="Arial"/>
              <a:buChar char="•"/>
            </a:pPr>
            <a:r>
              <a:rPr b="0" i="0" lang="ja-JP" sz="900" u="none" cap="none" strike="noStrike">
                <a:solidFill>
                  <a:schemeClr val="dk1"/>
                </a:solidFill>
                <a:latin typeface="Arial"/>
                <a:ea typeface="Arial"/>
                <a:cs typeface="Arial"/>
                <a:sym typeface="Arial"/>
              </a:rPr>
              <a:t>テキストテキストテキストテキストテキストテキストテキストテキストテキスト</a:t>
            </a:r>
            <a:endParaRPr b="0" i="0" sz="900" u="none" cap="none" strike="noStrike">
              <a:solidFill>
                <a:schemeClr val="dk1"/>
              </a:solidFill>
              <a:latin typeface="Arial"/>
              <a:ea typeface="Arial"/>
              <a:cs typeface="Arial"/>
              <a:sym typeface="Arial"/>
            </a:endParaRPr>
          </a:p>
          <a:p>
            <a:pPr indent="-144000" lvl="0" marL="144000" marR="0" rtl="0" algn="l">
              <a:lnSpc>
                <a:spcPct val="150000"/>
              </a:lnSpc>
              <a:spcBef>
                <a:spcPts val="400"/>
              </a:spcBef>
              <a:spcAft>
                <a:spcPts val="0"/>
              </a:spcAft>
              <a:buClr>
                <a:schemeClr val="dk1"/>
              </a:buClr>
              <a:buSzPts val="900"/>
              <a:buFont typeface="Arial"/>
              <a:buChar char="•"/>
            </a:pPr>
            <a:r>
              <a:rPr b="0" i="0" lang="ja-JP" sz="900" u="none" cap="none" strike="noStrike">
                <a:solidFill>
                  <a:schemeClr val="dk1"/>
                </a:solidFill>
                <a:latin typeface="Arial"/>
                <a:ea typeface="Arial"/>
                <a:cs typeface="Arial"/>
                <a:sym typeface="Arial"/>
              </a:rPr>
              <a:t>テキストテキストテキストテキストテキストテキストテキストテキストテキスト</a:t>
            </a:r>
            <a:endParaRPr b="0" i="0" sz="900" u="none" cap="none" strike="noStrike">
              <a:solidFill>
                <a:schemeClr val="dk1"/>
              </a:solidFill>
              <a:latin typeface="Arial"/>
              <a:ea typeface="Arial"/>
              <a:cs typeface="Arial"/>
              <a:sym typeface="Arial"/>
            </a:endParaRPr>
          </a:p>
          <a:p>
            <a:pPr indent="-144000" lvl="0" marL="144000" marR="0" rtl="0" algn="l">
              <a:lnSpc>
                <a:spcPct val="150000"/>
              </a:lnSpc>
              <a:spcBef>
                <a:spcPts val="400"/>
              </a:spcBef>
              <a:spcAft>
                <a:spcPts val="0"/>
              </a:spcAft>
              <a:buClr>
                <a:schemeClr val="dk1"/>
              </a:buClr>
              <a:buSzPts val="900"/>
              <a:buFont typeface="Arial"/>
              <a:buChar char="•"/>
            </a:pPr>
            <a:r>
              <a:rPr b="0" i="0" lang="ja-JP" sz="900" u="none" cap="none" strike="noStrike">
                <a:solidFill>
                  <a:schemeClr val="dk1"/>
                </a:solidFill>
                <a:latin typeface="Arial"/>
                <a:ea typeface="Arial"/>
                <a:cs typeface="Arial"/>
                <a:sym typeface="Arial"/>
              </a:rPr>
              <a:t>テキストテキストテキストテキストテキストテキストテキストテキストテキスト</a:t>
            </a:r>
            <a:endParaRPr b="0" i="0" sz="900" u="none" cap="none" strike="noStrike">
              <a:solidFill>
                <a:schemeClr val="dk1"/>
              </a:solidFill>
              <a:latin typeface="Arial"/>
              <a:ea typeface="Arial"/>
              <a:cs typeface="Arial"/>
              <a:sym typeface="Arial"/>
            </a:endParaRPr>
          </a:p>
          <a:p>
            <a:pPr indent="-144000" lvl="0" marL="144000" marR="0" rtl="0" algn="l">
              <a:lnSpc>
                <a:spcPct val="150000"/>
              </a:lnSpc>
              <a:spcBef>
                <a:spcPts val="400"/>
              </a:spcBef>
              <a:spcAft>
                <a:spcPts val="0"/>
              </a:spcAft>
              <a:buClr>
                <a:schemeClr val="dk1"/>
              </a:buClr>
              <a:buSzPts val="900"/>
              <a:buFont typeface="Arial"/>
              <a:buChar char="•"/>
            </a:pPr>
            <a:r>
              <a:rPr b="0" i="0" lang="ja-JP" sz="900" u="none" cap="none" strike="noStrike">
                <a:solidFill>
                  <a:schemeClr val="dk1"/>
                </a:solidFill>
                <a:latin typeface="Arial"/>
                <a:ea typeface="Arial"/>
                <a:cs typeface="Arial"/>
                <a:sym typeface="Arial"/>
              </a:rPr>
              <a:t>テキストテキストテキストテキストテキストテキストテキストテキストテキスト</a:t>
            </a:r>
            <a:endParaRPr b="0" i="0" sz="900" u="none" cap="none" strike="noStrike">
              <a:solidFill>
                <a:schemeClr val="dk1"/>
              </a:solidFill>
              <a:latin typeface="Arial"/>
              <a:ea typeface="Arial"/>
              <a:cs typeface="Arial"/>
              <a:sym typeface="Arial"/>
            </a:endParaRPr>
          </a:p>
        </p:txBody>
      </p:sp>
      <p:sp>
        <p:nvSpPr>
          <p:cNvPr id="214" name="Google Shape;214;p13"/>
          <p:cNvSpPr/>
          <p:nvPr/>
        </p:nvSpPr>
        <p:spPr>
          <a:xfrm>
            <a:off x="-1" y="1"/>
            <a:ext cx="1193007" cy="216000"/>
          </a:xfrm>
          <a:custGeom>
            <a:rect b="b" l="l" r="r" t="t"/>
            <a:pathLst>
              <a:path extrusionOk="0" h="1062111" w="3502856">
                <a:moveTo>
                  <a:pt x="0" y="1062111"/>
                </a:moveTo>
                <a:lnTo>
                  <a:pt x="0" y="0"/>
                </a:lnTo>
                <a:lnTo>
                  <a:pt x="63305" y="0"/>
                </a:lnTo>
                <a:lnTo>
                  <a:pt x="3502856" y="0"/>
                </a:lnTo>
                <a:lnTo>
                  <a:pt x="3016393" y="1062111"/>
                </a:lnTo>
                <a:lnTo>
                  <a:pt x="0" y="1062111"/>
                </a:lnTo>
                <a:close/>
              </a:path>
            </a:pathLst>
          </a:custGeom>
          <a:solidFill>
            <a:schemeClr val="lt2"/>
          </a:solidFill>
          <a:ln>
            <a:noFill/>
          </a:ln>
        </p:spPr>
        <p:txBody>
          <a:bodyPr anchorCtr="0" anchor="ctr" bIns="72000" lIns="108000" spcFirstLastPara="1" rIns="72000" wrap="square" tIns="72000">
            <a:noAutofit/>
          </a:bodyPr>
          <a:lstStyle/>
          <a:p>
            <a:pPr indent="0" lvl="0" marL="0" marR="0" rtl="0" algn="l">
              <a:lnSpc>
                <a:spcPct val="100000"/>
              </a:lnSpc>
              <a:spcBef>
                <a:spcPts val="0"/>
              </a:spcBef>
              <a:spcAft>
                <a:spcPts val="0"/>
              </a:spcAft>
              <a:buNone/>
            </a:pPr>
            <a:r>
              <a:rPr b="0" i="0" lang="ja-JP" sz="800" u="none" cap="none" strike="noStrike">
                <a:solidFill>
                  <a:schemeClr val="dk1"/>
                </a:solidFill>
                <a:latin typeface="Arial"/>
                <a:ea typeface="Arial"/>
                <a:cs typeface="Arial"/>
                <a:sym typeface="Arial"/>
              </a:rPr>
              <a:t>ディスカッション</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8" name="Shape 218"/>
        <p:cNvGrpSpPr/>
        <p:nvPr/>
      </p:nvGrpSpPr>
      <p:grpSpPr>
        <a:xfrm>
          <a:off x="0" y="0"/>
          <a:ext cx="0" cy="0"/>
          <a:chOff x="0" y="0"/>
          <a:chExt cx="0" cy="0"/>
        </a:xfrm>
      </p:grpSpPr>
      <p:sp>
        <p:nvSpPr>
          <p:cNvPr id="219" name="Google Shape;219;p14"/>
          <p:cNvSpPr txBox="1"/>
          <p:nvPr>
            <p:ph idx="12" type="sldNum"/>
          </p:nvPr>
        </p:nvSpPr>
        <p:spPr>
          <a:xfrm>
            <a:off x="8650705" y="4907553"/>
            <a:ext cx="360000" cy="180000"/>
          </a:xfrm>
          <a:prstGeom prst="rect">
            <a:avLst/>
          </a:prstGeom>
          <a:noFill/>
          <a:ln>
            <a:noFill/>
          </a:ln>
        </p:spPr>
        <p:txBody>
          <a:bodyPr anchorCtr="0" anchor="ctr" bIns="36000" lIns="36000" spcFirstLastPara="1" rIns="36000" wrap="square" tIns="36000">
            <a:noAutofit/>
          </a:bodyPr>
          <a:lstStyle/>
          <a:p>
            <a:pPr indent="0" lvl="0" marL="0" rtl="0" algn="r">
              <a:lnSpc>
                <a:spcPct val="100000"/>
              </a:lnSpc>
              <a:spcBef>
                <a:spcPts val="0"/>
              </a:spcBef>
              <a:spcAft>
                <a:spcPts val="0"/>
              </a:spcAft>
              <a:buSzPts val="1400"/>
              <a:buNone/>
            </a:pPr>
            <a:fld id="{00000000-1234-1234-1234-123412341234}" type="slidenum">
              <a:rPr lang="ja-JP"/>
              <a:t>‹#›</a:t>
            </a:fld>
            <a:endParaRPr/>
          </a:p>
        </p:txBody>
      </p:sp>
      <p:sp>
        <p:nvSpPr>
          <p:cNvPr id="220" name="Google Shape;220;p14"/>
          <p:cNvSpPr txBox="1"/>
          <p:nvPr>
            <p:ph type="title"/>
          </p:nvPr>
        </p:nvSpPr>
        <p:spPr>
          <a:xfrm>
            <a:off x="432000" y="159731"/>
            <a:ext cx="8280000" cy="360000"/>
          </a:xfrm>
          <a:prstGeom prst="rect">
            <a:avLst/>
          </a:prstGeom>
          <a:noFill/>
          <a:ln>
            <a:noFill/>
          </a:ln>
        </p:spPr>
        <p:txBody>
          <a:bodyPr anchorCtr="0" anchor="ctr" bIns="36000" lIns="36000" spcFirstLastPara="1" rIns="36000" wrap="square" tIns="36000">
            <a:noAutofit/>
          </a:bodyPr>
          <a:lstStyle/>
          <a:p>
            <a:pPr indent="0" lvl="0" marL="0" rtl="0" algn="ctr">
              <a:lnSpc>
                <a:spcPct val="100000"/>
              </a:lnSpc>
              <a:spcBef>
                <a:spcPts val="0"/>
              </a:spcBef>
              <a:spcAft>
                <a:spcPts val="0"/>
              </a:spcAft>
              <a:buNone/>
            </a:pPr>
            <a:r>
              <a:rPr lang="ja-JP"/>
              <a:t>ご要望</a:t>
            </a:r>
            <a:endParaRPr/>
          </a:p>
        </p:txBody>
      </p:sp>
      <p:sp>
        <p:nvSpPr>
          <p:cNvPr id="221" name="Google Shape;221;p14"/>
          <p:cNvSpPr txBox="1"/>
          <p:nvPr>
            <p:ph idx="11" type="ftr"/>
          </p:nvPr>
        </p:nvSpPr>
        <p:spPr>
          <a:xfrm>
            <a:off x="133295" y="4922421"/>
            <a:ext cx="3240000" cy="180000"/>
          </a:xfrm>
          <a:prstGeom prst="rect">
            <a:avLst/>
          </a:prstGeom>
          <a:noFill/>
          <a:ln>
            <a:noFill/>
          </a:ln>
        </p:spPr>
        <p:txBody>
          <a:bodyPr anchorCtr="0" anchor="ctr" bIns="36000" lIns="36000" spcFirstLastPara="1" rIns="36000" wrap="square" tIns="36000">
            <a:noAutofit/>
          </a:bodyPr>
          <a:lstStyle/>
          <a:p>
            <a:pPr indent="0" lvl="0" marL="0" rtl="0" algn="l">
              <a:lnSpc>
                <a:spcPct val="100000"/>
              </a:lnSpc>
              <a:spcBef>
                <a:spcPts val="0"/>
              </a:spcBef>
              <a:spcAft>
                <a:spcPts val="0"/>
              </a:spcAft>
              <a:buNone/>
            </a:pPr>
            <a:r>
              <a:rPr lang="ja-JP"/>
              <a:t>https://serviceitemurl-0123456.co.jp/</a:t>
            </a:r>
            <a:endParaRPr/>
          </a:p>
        </p:txBody>
      </p:sp>
      <p:sp>
        <p:nvSpPr>
          <p:cNvPr id="222" name="Google Shape;222;p14"/>
          <p:cNvSpPr txBox="1"/>
          <p:nvPr>
            <p:ph idx="1" type="body"/>
          </p:nvPr>
        </p:nvSpPr>
        <p:spPr>
          <a:xfrm>
            <a:off x="431800" y="758825"/>
            <a:ext cx="8280400" cy="468000"/>
          </a:xfrm>
          <a:prstGeom prst="rect">
            <a:avLst/>
          </a:prstGeom>
          <a:noFill/>
          <a:ln>
            <a:noFill/>
          </a:ln>
        </p:spPr>
        <p:txBody>
          <a:bodyPr anchorCtr="0" anchor="t" bIns="36000" lIns="36000" spcFirstLastPara="1" rIns="36000" wrap="square" tIns="36000">
            <a:noAutofit/>
          </a:bodyPr>
          <a:lstStyle/>
          <a:p>
            <a:pPr indent="0" lvl="0" marL="0" rtl="0" algn="ctr">
              <a:lnSpc>
                <a:spcPct val="100000"/>
              </a:lnSpc>
              <a:spcBef>
                <a:spcPts val="0"/>
              </a:spcBef>
              <a:spcAft>
                <a:spcPts val="0"/>
              </a:spcAft>
              <a:buNone/>
            </a:pPr>
            <a:r>
              <a:rPr lang="ja-JP"/>
              <a:t>◯◯◯◯◯◯を活用する中で出てきたご要望をお聞かせください。</a:t>
            </a:r>
            <a:endParaRPr/>
          </a:p>
        </p:txBody>
      </p:sp>
      <p:sp>
        <p:nvSpPr>
          <p:cNvPr id="223" name="Google Shape;223;p14"/>
          <p:cNvSpPr/>
          <p:nvPr/>
        </p:nvSpPr>
        <p:spPr>
          <a:xfrm>
            <a:off x="-1" y="1"/>
            <a:ext cx="1193007" cy="216000"/>
          </a:xfrm>
          <a:custGeom>
            <a:rect b="b" l="l" r="r" t="t"/>
            <a:pathLst>
              <a:path extrusionOk="0" h="1062111" w="3502856">
                <a:moveTo>
                  <a:pt x="0" y="1062111"/>
                </a:moveTo>
                <a:lnTo>
                  <a:pt x="0" y="0"/>
                </a:lnTo>
                <a:lnTo>
                  <a:pt x="63305" y="0"/>
                </a:lnTo>
                <a:lnTo>
                  <a:pt x="3502856" y="0"/>
                </a:lnTo>
                <a:lnTo>
                  <a:pt x="3016393" y="1062111"/>
                </a:lnTo>
                <a:lnTo>
                  <a:pt x="0" y="1062111"/>
                </a:lnTo>
                <a:close/>
              </a:path>
            </a:pathLst>
          </a:custGeom>
          <a:solidFill>
            <a:schemeClr val="lt2"/>
          </a:solidFill>
          <a:ln>
            <a:noFill/>
          </a:ln>
        </p:spPr>
        <p:txBody>
          <a:bodyPr anchorCtr="0" anchor="ctr" bIns="72000" lIns="108000" spcFirstLastPara="1" rIns="72000" wrap="square" tIns="72000">
            <a:noAutofit/>
          </a:bodyPr>
          <a:lstStyle/>
          <a:p>
            <a:pPr indent="0" lvl="0" marL="0" marR="0" rtl="0" algn="l">
              <a:lnSpc>
                <a:spcPct val="100000"/>
              </a:lnSpc>
              <a:spcBef>
                <a:spcPts val="0"/>
              </a:spcBef>
              <a:spcAft>
                <a:spcPts val="0"/>
              </a:spcAft>
              <a:buNone/>
            </a:pPr>
            <a:r>
              <a:rPr b="0" i="0" lang="ja-JP" sz="800" u="none" cap="none" strike="noStrike">
                <a:solidFill>
                  <a:schemeClr val="dk1"/>
                </a:solidFill>
                <a:latin typeface="Arial"/>
                <a:ea typeface="Arial"/>
                <a:cs typeface="Arial"/>
                <a:sym typeface="Arial"/>
              </a:rPr>
              <a:t>ディスカッション</a:t>
            </a:r>
            <a:endParaRPr/>
          </a:p>
        </p:txBody>
      </p:sp>
      <p:graphicFrame>
        <p:nvGraphicFramePr>
          <p:cNvPr id="224" name="Google Shape;224;p14"/>
          <p:cNvGraphicFramePr/>
          <p:nvPr/>
        </p:nvGraphicFramePr>
        <p:xfrm>
          <a:off x="431799" y="1382713"/>
          <a:ext cx="3000000" cy="3000000"/>
        </p:xfrm>
        <a:graphic>
          <a:graphicData uri="http://schemas.openxmlformats.org/drawingml/2006/table">
            <a:tbl>
              <a:tblPr bandRow="1" firstRow="1">
                <a:noFill/>
                <a:tableStyleId>{5B72D38A-E3CF-492E-8925-41136404BE07}</a:tableStyleId>
              </a:tblPr>
              <a:tblGrid>
                <a:gridCol w="8280400"/>
              </a:tblGrid>
              <a:tr h="296025">
                <a:tc>
                  <a:txBody>
                    <a:bodyPr/>
                    <a:lstStyle/>
                    <a:p>
                      <a:pPr indent="0" lvl="0" marL="0" marR="0" rtl="0" algn="l">
                        <a:lnSpc>
                          <a:spcPct val="100000"/>
                        </a:lnSpc>
                        <a:spcBef>
                          <a:spcPts val="0"/>
                        </a:spcBef>
                        <a:spcAft>
                          <a:spcPts val="0"/>
                        </a:spcAft>
                        <a:buNone/>
                      </a:pPr>
                      <a:r>
                        <a:rPr lang="ja-JP" sz="1000" u="none" cap="none" strike="noStrike">
                          <a:solidFill>
                            <a:schemeClr val="lt1"/>
                          </a:solidFill>
                          <a:latin typeface="Arial"/>
                          <a:ea typeface="Arial"/>
                          <a:cs typeface="Arial"/>
                          <a:sym typeface="Arial"/>
                        </a:rPr>
                        <a:t>ご要望リスト</a:t>
                      </a:r>
                      <a:endParaRPr/>
                    </a:p>
                  </a:txBody>
                  <a:tcPr marT="72000" marB="72000" marR="72000" marL="72000" anchor="ctr">
                    <a:solidFill>
                      <a:schemeClr val="dk1"/>
                    </a:solidFill>
                  </a:tcPr>
                </a:tc>
              </a:tr>
              <a:tr h="114300">
                <a:tc>
                  <a:txBody>
                    <a:bodyPr/>
                    <a:lstStyle/>
                    <a:p>
                      <a:pPr indent="-171450" lvl="0" marL="171450" marR="0" rtl="0" algn="l">
                        <a:lnSpc>
                          <a:spcPct val="100000"/>
                        </a:lnSpc>
                        <a:spcBef>
                          <a:spcPts val="0"/>
                        </a:spcBef>
                        <a:spcAft>
                          <a:spcPts val="0"/>
                        </a:spcAft>
                        <a:buClr>
                          <a:srgbClr val="000000"/>
                        </a:buClr>
                        <a:buSzPts val="900"/>
                        <a:buFont typeface="Arial"/>
                        <a:buChar char="•"/>
                      </a:pPr>
                      <a:r>
                        <a:rPr lang="ja-JP" sz="900" u="none" cap="none" strike="noStrike">
                          <a:solidFill>
                            <a:schemeClr val="dk1"/>
                          </a:solidFill>
                          <a:latin typeface="Arial"/>
                          <a:ea typeface="Arial"/>
                          <a:cs typeface="Arial"/>
                          <a:sym typeface="Arial"/>
                        </a:rPr>
                        <a:t>他部署でも使えるかどうか、ユースケースを整理してほしい</a:t>
                      </a:r>
                      <a:endParaRPr sz="900" u="none" cap="none" strike="noStrike">
                        <a:solidFill>
                          <a:schemeClr val="dk1"/>
                        </a:solidFill>
                        <a:latin typeface="Arial"/>
                        <a:ea typeface="Arial"/>
                        <a:cs typeface="Arial"/>
                        <a:sym typeface="Arial"/>
                      </a:endParaRPr>
                    </a:p>
                  </a:txBody>
                  <a:tcPr marT="72000" marB="72000" marR="72000" marL="72000">
                    <a:lnB cap="flat" cmpd="sng" w="12700">
                      <a:solidFill>
                        <a:schemeClr val="dk1"/>
                      </a:solidFill>
                      <a:prstDash val="solid"/>
                      <a:round/>
                      <a:headEnd len="sm" w="sm" type="none"/>
                      <a:tailEnd len="sm" w="sm" type="none"/>
                    </a:lnB>
                  </a:tcPr>
                </a:tc>
              </a:tr>
              <a:tr h="114300">
                <a:tc>
                  <a:txBody>
                    <a:bodyPr/>
                    <a:lstStyle/>
                    <a:p>
                      <a:pPr indent="-171450" lvl="0" marL="171450" marR="0" rtl="0" algn="l">
                        <a:lnSpc>
                          <a:spcPct val="100000"/>
                        </a:lnSpc>
                        <a:spcBef>
                          <a:spcPts val="0"/>
                        </a:spcBef>
                        <a:spcAft>
                          <a:spcPts val="0"/>
                        </a:spcAft>
                        <a:buClr>
                          <a:srgbClr val="000000"/>
                        </a:buClr>
                        <a:buSzPts val="900"/>
                        <a:buFont typeface="Arial"/>
                        <a:buChar char="•"/>
                      </a:pPr>
                      <a:r>
                        <a:rPr lang="ja-JP" sz="900" u="none" cap="none" strike="noStrike">
                          <a:solidFill>
                            <a:schemeClr val="dk1"/>
                          </a:solidFill>
                          <a:latin typeface="Arial"/>
                          <a:ea typeface="Arial"/>
                          <a:cs typeface="Arial"/>
                          <a:sym typeface="Arial"/>
                        </a:rPr>
                        <a:t>テキストテキストテキストテキストテキストテキストテキストテキストテキストテキストテキスト</a:t>
                      </a:r>
                      <a:endParaRPr sz="900" u="none" cap="none" strike="noStrike">
                        <a:solidFill>
                          <a:schemeClr val="dk1"/>
                        </a:solidFill>
                        <a:latin typeface="Arial"/>
                        <a:ea typeface="Arial"/>
                        <a:cs typeface="Arial"/>
                        <a:sym typeface="Arial"/>
                      </a:endParaRPr>
                    </a:p>
                  </a:txBody>
                  <a:tcPr marT="72000" marB="72000" marR="72000" marL="72000">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114300">
                <a:tc>
                  <a:txBody>
                    <a:bodyPr/>
                    <a:lstStyle/>
                    <a:p>
                      <a:pPr indent="-171450" lvl="0" marL="171450" marR="0" rtl="0" algn="l">
                        <a:lnSpc>
                          <a:spcPct val="100000"/>
                        </a:lnSpc>
                        <a:spcBef>
                          <a:spcPts val="0"/>
                        </a:spcBef>
                        <a:spcAft>
                          <a:spcPts val="0"/>
                        </a:spcAft>
                        <a:buClr>
                          <a:srgbClr val="000000"/>
                        </a:buClr>
                        <a:buSzPts val="900"/>
                        <a:buFont typeface="Arial"/>
                        <a:buChar char="•"/>
                      </a:pPr>
                      <a:r>
                        <a:rPr lang="ja-JP" sz="900" u="none" cap="none" strike="noStrike">
                          <a:solidFill>
                            <a:schemeClr val="dk1"/>
                          </a:solidFill>
                          <a:latin typeface="Arial"/>
                          <a:ea typeface="Arial"/>
                          <a:cs typeface="Arial"/>
                          <a:sym typeface="Arial"/>
                        </a:rPr>
                        <a:t>テキストテキストテキストテキストテキストテキストテキストテキストテキストテキストテキストテキストテキストテキスト</a:t>
                      </a:r>
                      <a:endParaRPr sz="900" u="none" cap="none" strike="noStrike">
                        <a:solidFill>
                          <a:schemeClr val="dk1"/>
                        </a:solidFill>
                        <a:latin typeface="Arial"/>
                        <a:ea typeface="Arial"/>
                        <a:cs typeface="Arial"/>
                        <a:sym typeface="Arial"/>
                      </a:endParaRPr>
                    </a:p>
                  </a:txBody>
                  <a:tcPr marT="72000" marB="72000" marR="72000" marL="72000">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0">
                <a:tc>
                  <a:txBody>
                    <a:bodyPr/>
                    <a:lstStyle/>
                    <a:p>
                      <a:pPr indent="-114300" lvl="0" marL="171450" marR="0" rtl="0" algn="l">
                        <a:lnSpc>
                          <a:spcPct val="100000"/>
                        </a:lnSpc>
                        <a:spcBef>
                          <a:spcPts val="0"/>
                        </a:spcBef>
                        <a:spcAft>
                          <a:spcPts val="0"/>
                        </a:spcAft>
                        <a:buClr>
                          <a:srgbClr val="000000"/>
                        </a:buClr>
                        <a:buSzPts val="900"/>
                        <a:buFont typeface="Arial"/>
                        <a:buNone/>
                      </a:pPr>
                      <a:r>
                        <a:t/>
                      </a:r>
                      <a:endParaRPr sz="900" u="none" cap="none" strike="noStrike">
                        <a:solidFill>
                          <a:schemeClr val="dk1"/>
                        </a:solidFill>
                        <a:latin typeface="Arial"/>
                        <a:ea typeface="Arial"/>
                        <a:cs typeface="Arial"/>
                        <a:sym typeface="Arial"/>
                      </a:endParaRPr>
                    </a:p>
                  </a:txBody>
                  <a:tcPr marT="72000" marB="72000" marR="72000" marL="72000">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0">
                <a:tc>
                  <a:txBody>
                    <a:bodyPr/>
                    <a:lstStyle/>
                    <a:p>
                      <a:pPr indent="-114300" lvl="0" marL="171450" marR="0" rtl="0" algn="l">
                        <a:lnSpc>
                          <a:spcPct val="100000"/>
                        </a:lnSpc>
                        <a:spcBef>
                          <a:spcPts val="0"/>
                        </a:spcBef>
                        <a:spcAft>
                          <a:spcPts val="0"/>
                        </a:spcAft>
                        <a:buClr>
                          <a:srgbClr val="000000"/>
                        </a:buClr>
                        <a:buSzPts val="900"/>
                        <a:buFont typeface="Arial"/>
                        <a:buNone/>
                      </a:pPr>
                      <a:r>
                        <a:t/>
                      </a:r>
                      <a:endParaRPr sz="900" u="none" cap="none" strike="noStrike">
                        <a:solidFill>
                          <a:schemeClr val="dk1"/>
                        </a:solidFill>
                        <a:latin typeface="Arial"/>
                        <a:ea typeface="Arial"/>
                        <a:cs typeface="Arial"/>
                        <a:sym typeface="Arial"/>
                      </a:endParaRPr>
                    </a:p>
                  </a:txBody>
                  <a:tcPr marT="72000" marB="72000" marR="72000" marL="72000">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0">
                <a:tc>
                  <a:txBody>
                    <a:bodyPr/>
                    <a:lstStyle/>
                    <a:p>
                      <a:pPr indent="-114300" lvl="0" marL="171450" marR="0" rtl="0" algn="l">
                        <a:lnSpc>
                          <a:spcPct val="100000"/>
                        </a:lnSpc>
                        <a:spcBef>
                          <a:spcPts val="0"/>
                        </a:spcBef>
                        <a:spcAft>
                          <a:spcPts val="0"/>
                        </a:spcAft>
                        <a:buClr>
                          <a:srgbClr val="000000"/>
                        </a:buClr>
                        <a:buSzPts val="900"/>
                        <a:buFont typeface="Arial"/>
                        <a:buNone/>
                      </a:pPr>
                      <a:r>
                        <a:t/>
                      </a:r>
                      <a:endParaRPr sz="900" u="none" cap="none" strike="noStrike">
                        <a:solidFill>
                          <a:schemeClr val="dk1"/>
                        </a:solidFill>
                        <a:latin typeface="Arial"/>
                        <a:ea typeface="Arial"/>
                        <a:cs typeface="Arial"/>
                        <a:sym typeface="Arial"/>
                      </a:endParaRPr>
                    </a:p>
                  </a:txBody>
                  <a:tcPr marT="72000" marB="72000" marR="72000" marL="72000">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0">
                <a:tc>
                  <a:txBody>
                    <a:bodyPr/>
                    <a:lstStyle/>
                    <a:p>
                      <a:pPr indent="-114300" lvl="0" marL="171450" marR="0" rtl="0" algn="l">
                        <a:lnSpc>
                          <a:spcPct val="100000"/>
                        </a:lnSpc>
                        <a:spcBef>
                          <a:spcPts val="0"/>
                        </a:spcBef>
                        <a:spcAft>
                          <a:spcPts val="0"/>
                        </a:spcAft>
                        <a:buClr>
                          <a:srgbClr val="000000"/>
                        </a:buClr>
                        <a:buSzPts val="900"/>
                        <a:buFont typeface="Arial"/>
                        <a:buNone/>
                      </a:pPr>
                      <a:r>
                        <a:t/>
                      </a:r>
                      <a:endParaRPr sz="900" u="none" cap="none" strike="noStrike">
                        <a:solidFill>
                          <a:schemeClr val="dk1"/>
                        </a:solidFill>
                        <a:latin typeface="Arial"/>
                        <a:ea typeface="Arial"/>
                        <a:cs typeface="Arial"/>
                        <a:sym typeface="Arial"/>
                      </a:endParaRPr>
                    </a:p>
                  </a:txBody>
                  <a:tcPr marT="72000" marB="72000" marR="72000" marL="72000">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0">
                <a:tc>
                  <a:txBody>
                    <a:bodyPr/>
                    <a:lstStyle/>
                    <a:p>
                      <a:pPr indent="-114300" lvl="0" marL="171450" marR="0" rtl="0" algn="l">
                        <a:lnSpc>
                          <a:spcPct val="100000"/>
                        </a:lnSpc>
                        <a:spcBef>
                          <a:spcPts val="0"/>
                        </a:spcBef>
                        <a:spcAft>
                          <a:spcPts val="0"/>
                        </a:spcAft>
                        <a:buClr>
                          <a:srgbClr val="000000"/>
                        </a:buClr>
                        <a:buSzPts val="900"/>
                        <a:buFont typeface="Arial"/>
                        <a:buNone/>
                      </a:pPr>
                      <a:r>
                        <a:t/>
                      </a:r>
                      <a:endParaRPr sz="900" u="none" cap="none" strike="noStrike">
                        <a:solidFill>
                          <a:schemeClr val="dk1"/>
                        </a:solidFill>
                        <a:latin typeface="Arial"/>
                        <a:ea typeface="Arial"/>
                        <a:cs typeface="Arial"/>
                        <a:sym typeface="Arial"/>
                      </a:endParaRPr>
                    </a:p>
                  </a:txBody>
                  <a:tcPr marT="72000" marB="72000" marR="72000" marL="72000">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0">
                <a:tc>
                  <a:txBody>
                    <a:bodyPr/>
                    <a:lstStyle/>
                    <a:p>
                      <a:pPr indent="-114300" lvl="0" marL="171450" marR="0" rtl="0" algn="l">
                        <a:lnSpc>
                          <a:spcPct val="100000"/>
                        </a:lnSpc>
                        <a:spcBef>
                          <a:spcPts val="0"/>
                        </a:spcBef>
                        <a:spcAft>
                          <a:spcPts val="0"/>
                        </a:spcAft>
                        <a:buClr>
                          <a:srgbClr val="000000"/>
                        </a:buClr>
                        <a:buSzPts val="900"/>
                        <a:buFont typeface="Arial"/>
                        <a:buNone/>
                      </a:pPr>
                      <a:r>
                        <a:t/>
                      </a:r>
                      <a:endParaRPr sz="900" u="none" cap="none" strike="noStrike">
                        <a:solidFill>
                          <a:schemeClr val="dk1"/>
                        </a:solidFill>
                        <a:latin typeface="Arial"/>
                        <a:ea typeface="Arial"/>
                        <a:cs typeface="Arial"/>
                        <a:sym typeface="Arial"/>
                      </a:endParaRPr>
                    </a:p>
                  </a:txBody>
                  <a:tcPr marT="72000" marB="72000" marR="72000" marL="72000">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0">
                <a:tc>
                  <a:txBody>
                    <a:bodyPr/>
                    <a:lstStyle/>
                    <a:p>
                      <a:pPr indent="-114300" lvl="0" marL="171450" marR="0" rtl="0" algn="l">
                        <a:lnSpc>
                          <a:spcPct val="100000"/>
                        </a:lnSpc>
                        <a:spcBef>
                          <a:spcPts val="0"/>
                        </a:spcBef>
                        <a:spcAft>
                          <a:spcPts val="0"/>
                        </a:spcAft>
                        <a:buClr>
                          <a:srgbClr val="000000"/>
                        </a:buClr>
                        <a:buSzPts val="900"/>
                        <a:buFont typeface="Arial"/>
                        <a:buNone/>
                      </a:pPr>
                      <a:r>
                        <a:t/>
                      </a:r>
                      <a:endParaRPr sz="900" u="none" cap="none" strike="noStrike">
                        <a:solidFill>
                          <a:schemeClr val="dk1"/>
                        </a:solidFill>
                        <a:latin typeface="Arial"/>
                        <a:ea typeface="Arial"/>
                        <a:cs typeface="Arial"/>
                        <a:sym typeface="Arial"/>
                      </a:endParaRPr>
                    </a:p>
                  </a:txBody>
                  <a:tcPr marT="72000" marB="72000" marR="72000" marL="72000">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8" name="Shape 228"/>
        <p:cNvGrpSpPr/>
        <p:nvPr/>
      </p:nvGrpSpPr>
      <p:grpSpPr>
        <a:xfrm>
          <a:off x="0" y="0"/>
          <a:ext cx="0" cy="0"/>
          <a:chOff x="0" y="0"/>
          <a:chExt cx="0" cy="0"/>
        </a:xfrm>
      </p:grpSpPr>
      <p:sp>
        <p:nvSpPr>
          <p:cNvPr id="229" name="Google Shape;229;p15"/>
          <p:cNvSpPr txBox="1"/>
          <p:nvPr>
            <p:ph idx="11" type="ftr"/>
          </p:nvPr>
        </p:nvSpPr>
        <p:spPr>
          <a:xfrm>
            <a:off x="133295" y="4922421"/>
            <a:ext cx="3240000" cy="180000"/>
          </a:xfrm>
          <a:prstGeom prst="rect">
            <a:avLst/>
          </a:prstGeom>
          <a:noFill/>
          <a:ln>
            <a:noFill/>
          </a:ln>
        </p:spPr>
        <p:txBody>
          <a:bodyPr anchorCtr="0" anchor="ctr" bIns="36000" lIns="36000" spcFirstLastPara="1" rIns="36000" wrap="square" tIns="36000">
            <a:noAutofit/>
          </a:bodyPr>
          <a:lstStyle/>
          <a:p>
            <a:pPr indent="0" lvl="0" marL="0" rtl="0" algn="l">
              <a:lnSpc>
                <a:spcPct val="100000"/>
              </a:lnSpc>
              <a:spcBef>
                <a:spcPts val="0"/>
              </a:spcBef>
              <a:spcAft>
                <a:spcPts val="0"/>
              </a:spcAft>
              <a:buNone/>
            </a:pPr>
            <a:r>
              <a:rPr lang="ja-JP"/>
              <a:t>https://serviceitemurl-0123456.co.jp/</a:t>
            </a:r>
            <a:endParaRPr/>
          </a:p>
        </p:txBody>
      </p:sp>
      <p:sp>
        <p:nvSpPr>
          <p:cNvPr id="230" name="Google Shape;230;p15"/>
          <p:cNvSpPr txBox="1"/>
          <p:nvPr>
            <p:ph idx="12" type="sldNum"/>
          </p:nvPr>
        </p:nvSpPr>
        <p:spPr>
          <a:xfrm>
            <a:off x="8650705" y="4907553"/>
            <a:ext cx="360000" cy="180000"/>
          </a:xfrm>
          <a:prstGeom prst="rect">
            <a:avLst/>
          </a:prstGeom>
          <a:noFill/>
          <a:ln>
            <a:noFill/>
          </a:ln>
        </p:spPr>
        <p:txBody>
          <a:bodyPr anchorCtr="0" anchor="ctr" bIns="36000" lIns="36000" spcFirstLastPara="1" rIns="36000" wrap="square" tIns="36000">
            <a:noAutofit/>
          </a:bodyPr>
          <a:lstStyle/>
          <a:p>
            <a:pPr indent="0" lvl="0" marL="0" rtl="0" algn="r">
              <a:lnSpc>
                <a:spcPct val="100000"/>
              </a:lnSpc>
              <a:spcBef>
                <a:spcPts val="0"/>
              </a:spcBef>
              <a:spcAft>
                <a:spcPts val="0"/>
              </a:spcAft>
              <a:buSzPts val="1400"/>
              <a:buNone/>
            </a:pPr>
            <a:fld id="{00000000-1234-1234-1234-123412341234}" type="slidenum">
              <a:rPr lang="ja-JP"/>
              <a:t>‹#›</a:t>
            </a:fld>
            <a:endParaRPr/>
          </a:p>
        </p:txBody>
      </p:sp>
      <p:sp>
        <p:nvSpPr>
          <p:cNvPr id="231" name="Google Shape;231;p15"/>
          <p:cNvSpPr txBox="1"/>
          <p:nvPr>
            <p:ph type="title"/>
          </p:nvPr>
        </p:nvSpPr>
        <p:spPr>
          <a:xfrm>
            <a:off x="432000" y="1455184"/>
            <a:ext cx="8280000" cy="1080000"/>
          </a:xfrm>
          <a:prstGeom prst="rect">
            <a:avLst/>
          </a:prstGeom>
          <a:noFill/>
          <a:ln>
            <a:noFill/>
          </a:ln>
        </p:spPr>
        <p:txBody>
          <a:bodyPr anchorCtr="0" anchor="b" bIns="36000" lIns="36000" spcFirstLastPara="1" rIns="36000" wrap="square" tIns="36000">
            <a:noAutofit/>
          </a:bodyPr>
          <a:lstStyle/>
          <a:p>
            <a:pPr indent="0" lvl="0" marL="0" rtl="0" algn="ctr">
              <a:lnSpc>
                <a:spcPct val="100000"/>
              </a:lnSpc>
              <a:spcBef>
                <a:spcPts val="0"/>
              </a:spcBef>
              <a:spcAft>
                <a:spcPts val="0"/>
              </a:spcAft>
              <a:buNone/>
            </a:pPr>
            <a:r>
              <a:rPr lang="ja-JP"/>
              <a:t>さらなるご活用に向けたディスカッション</a:t>
            </a:r>
            <a:br>
              <a:rPr lang="ja-JP"/>
            </a:br>
            <a:r>
              <a:rPr lang="ja-JP"/>
              <a:t>〜</a:t>
            </a:r>
            <a:r>
              <a:rPr lang="ja-JP"/>
              <a:t>ネクスト</a:t>
            </a:r>
            <a:r>
              <a:rPr lang="ja-JP"/>
              <a:t>アクション〜</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6" name="Shape 236"/>
        <p:cNvGrpSpPr/>
        <p:nvPr/>
      </p:nvGrpSpPr>
      <p:grpSpPr>
        <a:xfrm>
          <a:off x="0" y="0"/>
          <a:ext cx="0" cy="0"/>
          <a:chOff x="0" y="0"/>
          <a:chExt cx="0" cy="0"/>
        </a:xfrm>
      </p:grpSpPr>
      <p:sp>
        <p:nvSpPr>
          <p:cNvPr id="237" name="Google Shape;237;p16"/>
          <p:cNvSpPr txBox="1"/>
          <p:nvPr>
            <p:ph idx="12" type="sldNum"/>
          </p:nvPr>
        </p:nvSpPr>
        <p:spPr>
          <a:xfrm>
            <a:off x="8650705" y="4907553"/>
            <a:ext cx="360000" cy="180000"/>
          </a:xfrm>
          <a:prstGeom prst="rect">
            <a:avLst/>
          </a:prstGeom>
          <a:noFill/>
          <a:ln>
            <a:noFill/>
          </a:ln>
        </p:spPr>
        <p:txBody>
          <a:bodyPr anchorCtr="0" anchor="ctr" bIns="36000" lIns="36000" spcFirstLastPara="1" rIns="36000" wrap="square" tIns="36000">
            <a:noAutofit/>
          </a:bodyPr>
          <a:lstStyle/>
          <a:p>
            <a:pPr indent="0" lvl="0" marL="0" rtl="0" algn="r">
              <a:lnSpc>
                <a:spcPct val="100000"/>
              </a:lnSpc>
              <a:spcBef>
                <a:spcPts val="0"/>
              </a:spcBef>
              <a:spcAft>
                <a:spcPts val="0"/>
              </a:spcAft>
              <a:buSzPts val="1400"/>
              <a:buNone/>
            </a:pPr>
            <a:fld id="{00000000-1234-1234-1234-123412341234}" type="slidenum">
              <a:rPr lang="ja-JP"/>
              <a:t>‹#›</a:t>
            </a:fld>
            <a:endParaRPr/>
          </a:p>
        </p:txBody>
      </p:sp>
      <p:sp>
        <p:nvSpPr>
          <p:cNvPr id="238" name="Google Shape;238;p16"/>
          <p:cNvSpPr txBox="1"/>
          <p:nvPr>
            <p:ph type="title"/>
          </p:nvPr>
        </p:nvSpPr>
        <p:spPr>
          <a:xfrm>
            <a:off x="432000" y="159731"/>
            <a:ext cx="8280000" cy="360000"/>
          </a:xfrm>
          <a:prstGeom prst="rect">
            <a:avLst/>
          </a:prstGeom>
          <a:noFill/>
          <a:ln>
            <a:noFill/>
          </a:ln>
        </p:spPr>
        <p:txBody>
          <a:bodyPr anchorCtr="0" anchor="ctr" bIns="36000" lIns="36000" spcFirstLastPara="1" rIns="36000" wrap="square" tIns="36000">
            <a:noAutofit/>
          </a:bodyPr>
          <a:lstStyle/>
          <a:p>
            <a:pPr indent="0" lvl="0" marL="0" rtl="0" algn="ctr">
              <a:lnSpc>
                <a:spcPct val="100000"/>
              </a:lnSpc>
              <a:spcBef>
                <a:spcPts val="0"/>
              </a:spcBef>
              <a:spcAft>
                <a:spcPts val="0"/>
              </a:spcAft>
              <a:buNone/>
            </a:pPr>
            <a:r>
              <a:rPr lang="ja-JP"/>
              <a:t>さらなるご活用に向けた</a:t>
            </a:r>
            <a:r>
              <a:rPr lang="ja-JP"/>
              <a:t>ネクスト</a:t>
            </a:r>
            <a:r>
              <a:rPr lang="ja-JP"/>
              <a:t>アクションリスト</a:t>
            </a:r>
            <a:endParaRPr/>
          </a:p>
        </p:txBody>
      </p:sp>
      <p:sp>
        <p:nvSpPr>
          <p:cNvPr id="239" name="Google Shape;239;p16"/>
          <p:cNvSpPr txBox="1"/>
          <p:nvPr>
            <p:ph idx="11" type="ftr"/>
          </p:nvPr>
        </p:nvSpPr>
        <p:spPr>
          <a:xfrm>
            <a:off x="133295" y="4922421"/>
            <a:ext cx="3240000" cy="180000"/>
          </a:xfrm>
          <a:prstGeom prst="rect">
            <a:avLst/>
          </a:prstGeom>
          <a:noFill/>
          <a:ln>
            <a:noFill/>
          </a:ln>
        </p:spPr>
        <p:txBody>
          <a:bodyPr anchorCtr="0" anchor="ctr" bIns="36000" lIns="36000" spcFirstLastPara="1" rIns="36000" wrap="square" tIns="36000">
            <a:noAutofit/>
          </a:bodyPr>
          <a:lstStyle/>
          <a:p>
            <a:pPr indent="0" lvl="0" marL="0" rtl="0" algn="l">
              <a:lnSpc>
                <a:spcPct val="100000"/>
              </a:lnSpc>
              <a:spcBef>
                <a:spcPts val="0"/>
              </a:spcBef>
              <a:spcAft>
                <a:spcPts val="0"/>
              </a:spcAft>
              <a:buNone/>
            </a:pPr>
            <a:r>
              <a:rPr lang="ja-JP"/>
              <a:t>https://serviceitemurl-0123456.co.jp/</a:t>
            </a:r>
            <a:endParaRPr/>
          </a:p>
        </p:txBody>
      </p:sp>
      <p:sp>
        <p:nvSpPr>
          <p:cNvPr id="240" name="Google Shape;240;p16"/>
          <p:cNvSpPr/>
          <p:nvPr/>
        </p:nvSpPr>
        <p:spPr>
          <a:xfrm>
            <a:off x="-1" y="1"/>
            <a:ext cx="1193007" cy="216000"/>
          </a:xfrm>
          <a:custGeom>
            <a:rect b="b" l="l" r="r" t="t"/>
            <a:pathLst>
              <a:path extrusionOk="0" h="1062111" w="3502856">
                <a:moveTo>
                  <a:pt x="0" y="1062111"/>
                </a:moveTo>
                <a:lnTo>
                  <a:pt x="0" y="0"/>
                </a:lnTo>
                <a:lnTo>
                  <a:pt x="63305" y="0"/>
                </a:lnTo>
                <a:lnTo>
                  <a:pt x="3502856" y="0"/>
                </a:lnTo>
                <a:lnTo>
                  <a:pt x="3016393" y="1062111"/>
                </a:lnTo>
                <a:lnTo>
                  <a:pt x="0" y="1062111"/>
                </a:lnTo>
                <a:close/>
              </a:path>
            </a:pathLst>
          </a:custGeom>
          <a:solidFill>
            <a:schemeClr val="lt2"/>
          </a:solidFill>
          <a:ln>
            <a:noFill/>
          </a:ln>
        </p:spPr>
        <p:txBody>
          <a:bodyPr anchorCtr="0" anchor="ctr" bIns="72000" lIns="108000" spcFirstLastPara="1" rIns="72000" wrap="square" tIns="72000">
            <a:noAutofit/>
          </a:bodyPr>
          <a:lstStyle/>
          <a:p>
            <a:pPr indent="0" lvl="0" marL="0" marR="0" rtl="0" algn="l">
              <a:lnSpc>
                <a:spcPct val="100000"/>
              </a:lnSpc>
              <a:spcBef>
                <a:spcPts val="0"/>
              </a:spcBef>
              <a:spcAft>
                <a:spcPts val="0"/>
              </a:spcAft>
              <a:buNone/>
            </a:pPr>
            <a:r>
              <a:rPr b="0" i="0" lang="ja-JP" sz="800" u="none" cap="none" strike="noStrike">
                <a:solidFill>
                  <a:schemeClr val="dk1"/>
                </a:solidFill>
                <a:latin typeface="Arial"/>
                <a:ea typeface="Arial"/>
                <a:cs typeface="Arial"/>
                <a:sym typeface="Arial"/>
              </a:rPr>
              <a:t>ディスカッション</a:t>
            </a:r>
            <a:endParaRPr/>
          </a:p>
        </p:txBody>
      </p:sp>
      <p:graphicFrame>
        <p:nvGraphicFramePr>
          <p:cNvPr id="241" name="Google Shape;241;p16"/>
          <p:cNvGraphicFramePr/>
          <p:nvPr/>
        </p:nvGraphicFramePr>
        <p:xfrm>
          <a:off x="431799" y="885980"/>
          <a:ext cx="3000000" cy="3000000"/>
        </p:xfrm>
        <a:graphic>
          <a:graphicData uri="http://schemas.openxmlformats.org/drawingml/2006/table">
            <a:tbl>
              <a:tblPr bandRow="1" firstRow="1">
                <a:noFill/>
                <a:tableStyleId>{5B72D38A-E3CF-492E-8925-41136404BE07}</a:tableStyleId>
              </a:tblPr>
              <a:tblGrid>
                <a:gridCol w="7347750"/>
                <a:gridCol w="932650"/>
              </a:tblGrid>
              <a:tr h="210825">
                <a:tc>
                  <a:txBody>
                    <a:bodyPr/>
                    <a:lstStyle/>
                    <a:p>
                      <a:pPr indent="0" lvl="0" marL="0" marR="0" rtl="0" algn="l">
                        <a:lnSpc>
                          <a:spcPct val="100000"/>
                        </a:lnSpc>
                        <a:spcBef>
                          <a:spcPts val="0"/>
                        </a:spcBef>
                        <a:spcAft>
                          <a:spcPts val="0"/>
                        </a:spcAft>
                        <a:buNone/>
                      </a:pPr>
                      <a:r>
                        <a:t/>
                      </a:r>
                      <a:endParaRPr/>
                    </a:p>
                  </a:txBody>
                  <a:tcPr marT="0" marB="36000" marR="0" marL="0" anchor="ctr">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ja-JP" sz="1000" u="none" cap="none" strike="noStrike">
                          <a:solidFill>
                            <a:schemeClr val="lt1"/>
                          </a:solidFill>
                          <a:latin typeface="Arial"/>
                          <a:ea typeface="Arial"/>
                          <a:cs typeface="Arial"/>
                          <a:sym typeface="Arial"/>
                        </a:rPr>
                        <a:t>実施の有無</a:t>
                      </a:r>
                      <a:endParaRPr/>
                    </a:p>
                  </a:txBody>
                  <a:tcPr marT="72000" marB="72000" marR="72000" marL="72000" anchor="ctr">
                    <a:lnB cap="flat" cmpd="sng" w="12700">
                      <a:solidFill>
                        <a:schemeClr val="dk1"/>
                      </a:solidFill>
                      <a:prstDash val="solid"/>
                      <a:round/>
                      <a:headEnd len="sm" w="sm" type="none"/>
                      <a:tailEnd len="sm" w="sm" type="none"/>
                    </a:lnB>
                    <a:solidFill>
                      <a:schemeClr val="dk1"/>
                    </a:solidFill>
                  </a:tcPr>
                </a:tc>
              </a:tr>
              <a:tr h="199975">
                <a:tc>
                  <a:txBody>
                    <a:bodyPr/>
                    <a:lstStyle/>
                    <a:p>
                      <a:pPr indent="-171450" lvl="0" marL="171450" marR="0" rtl="0" algn="l">
                        <a:lnSpc>
                          <a:spcPct val="100000"/>
                        </a:lnSpc>
                        <a:spcBef>
                          <a:spcPts val="0"/>
                        </a:spcBef>
                        <a:spcAft>
                          <a:spcPts val="0"/>
                        </a:spcAft>
                        <a:buClr>
                          <a:srgbClr val="000000"/>
                        </a:buClr>
                        <a:buSzPts val="900"/>
                        <a:buFont typeface="Arial"/>
                        <a:buChar char="•"/>
                      </a:pPr>
                      <a:r>
                        <a:rPr lang="ja-JP" sz="900" u="none" cap="none" strike="noStrike">
                          <a:solidFill>
                            <a:schemeClr val="dk1"/>
                          </a:solidFill>
                          <a:latin typeface="Arial"/>
                          <a:ea typeface="Arial"/>
                          <a:cs typeface="Arial"/>
                          <a:sym typeface="Arial"/>
                        </a:rPr>
                        <a:t>導入開始の社内通達メール</a:t>
                      </a:r>
                      <a:r>
                        <a:rPr lang="ja-JP" sz="900">
                          <a:latin typeface="Arial"/>
                          <a:ea typeface="Arial"/>
                          <a:cs typeface="Arial"/>
                          <a:sym typeface="Arial"/>
                        </a:rPr>
                        <a:t>の配信</a:t>
                      </a:r>
                      <a:endParaRPr sz="900" u="none" cap="none" strike="noStrike">
                        <a:solidFill>
                          <a:schemeClr val="dk1"/>
                        </a:solidFill>
                        <a:latin typeface="Arial"/>
                        <a:ea typeface="Arial"/>
                        <a:cs typeface="Arial"/>
                        <a:sym typeface="Arial"/>
                      </a:endParaRPr>
                    </a:p>
                  </a:txBody>
                  <a:tcPr marT="72000" marB="72000" marR="72000" marL="720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900"/>
                        <a:buFont typeface="Arial"/>
                        <a:buNone/>
                      </a:pPr>
                      <a:r>
                        <a:rPr lang="ja-JP" sz="900">
                          <a:latin typeface="Arial"/>
                          <a:ea typeface="Arial"/>
                          <a:cs typeface="Arial"/>
                          <a:sym typeface="Arial"/>
                        </a:rPr>
                        <a:t>✕</a:t>
                      </a:r>
                      <a:endParaRPr sz="900" u="none" cap="none" strike="noStrike">
                        <a:solidFill>
                          <a:schemeClr val="dk1"/>
                        </a:solidFill>
                        <a:latin typeface="Arial"/>
                        <a:ea typeface="Arial"/>
                        <a:cs typeface="Arial"/>
                        <a:sym typeface="Arial"/>
                      </a:endParaRPr>
                    </a:p>
                  </a:txBody>
                  <a:tcPr marT="72000" marB="72000" marR="72000" marL="720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E6EAF0"/>
                    </a:solidFill>
                  </a:tcPr>
                </a:tc>
              </a:tr>
              <a:tr h="199975">
                <a:tc>
                  <a:txBody>
                    <a:bodyPr/>
                    <a:lstStyle/>
                    <a:p>
                      <a:pPr indent="-171450" lvl="0" marL="171450" marR="0" rtl="0" algn="l">
                        <a:lnSpc>
                          <a:spcPct val="100000"/>
                        </a:lnSpc>
                        <a:spcBef>
                          <a:spcPts val="0"/>
                        </a:spcBef>
                        <a:spcAft>
                          <a:spcPts val="0"/>
                        </a:spcAft>
                        <a:buClr>
                          <a:srgbClr val="000000"/>
                        </a:buClr>
                        <a:buSzPts val="900"/>
                        <a:buFont typeface="Arial"/>
                        <a:buChar char="•"/>
                      </a:pPr>
                      <a:r>
                        <a:rPr lang="ja-JP" sz="900" u="none" cap="none" strike="noStrike">
                          <a:solidFill>
                            <a:schemeClr val="dk1"/>
                          </a:solidFill>
                          <a:latin typeface="Arial"/>
                          <a:ea typeface="Arial"/>
                          <a:cs typeface="Arial"/>
                          <a:sym typeface="Arial"/>
                        </a:rPr>
                        <a:t>◯◯◯◯◯◯のマニュアルの配布</a:t>
                      </a:r>
                      <a:endParaRPr/>
                    </a:p>
                  </a:txBody>
                  <a:tcPr marT="72000" marB="72000" marR="72000" marL="720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900"/>
                        <a:buFont typeface="Arial"/>
                        <a:buNone/>
                      </a:pPr>
                      <a:r>
                        <a:rPr lang="ja-JP" sz="900" u="none" cap="none" strike="noStrike">
                          <a:solidFill>
                            <a:schemeClr val="dk1"/>
                          </a:solidFill>
                          <a:latin typeface="Arial"/>
                          <a:ea typeface="Arial"/>
                          <a:cs typeface="Arial"/>
                          <a:sym typeface="Arial"/>
                        </a:rPr>
                        <a:t>◯</a:t>
                      </a:r>
                      <a:endParaRPr/>
                    </a:p>
                  </a:txBody>
                  <a:tcPr marT="72000" marB="72000" marR="72000" marL="720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E6EAF0"/>
                    </a:solidFill>
                  </a:tcPr>
                </a:tc>
              </a:tr>
              <a:tr h="199975">
                <a:tc>
                  <a:txBody>
                    <a:bodyPr/>
                    <a:lstStyle/>
                    <a:p>
                      <a:pPr indent="-171450" lvl="0" marL="171450" marR="0" rtl="0" algn="l">
                        <a:lnSpc>
                          <a:spcPct val="100000"/>
                        </a:lnSpc>
                        <a:spcBef>
                          <a:spcPts val="0"/>
                        </a:spcBef>
                        <a:spcAft>
                          <a:spcPts val="0"/>
                        </a:spcAft>
                        <a:buClr>
                          <a:srgbClr val="000000"/>
                        </a:buClr>
                        <a:buSzPts val="900"/>
                        <a:buFont typeface="Arial"/>
                        <a:buChar char="•"/>
                      </a:pPr>
                      <a:r>
                        <a:rPr lang="ja-JP" sz="900" u="none" cap="none" strike="noStrike">
                          <a:solidFill>
                            <a:schemeClr val="dk1"/>
                          </a:solidFill>
                          <a:latin typeface="Arial"/>
                          <a:ea typeface="Arial"/>
                          <a:cs typeface="Arial"/>
                          <a:sym typeface="Arial"/>
                        </a:rPr>
                        <a:t>◯◯◯◯◯◯のユースケース集の配布</a:t>
                      </a:r>
                      <a:endParaRPr/>
                    </a:p>
                  </a:txBody>
                  <a:tcPr marT="72000" marB="72000" marR="72000" marL="720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900"/>
                        <a:buFont typeface="Arial"/>
                        <a:buNone/>
                      </a:pPr>
                      <a:r>
                        <a:rPr lang="ja-JP" sz="900">
                          <a:latin typeface="Arial"/>
                          <a:ea typeface="Arial"/>
                          <a:cs typeface="Arial"/>
                          <a:sym typeface="Arial"/>
                        </a:rPr>
                        <a:t>◯</a:t>
                      </a:r>
                      <a:endParaRPr/>
                    </a:p>
                  </a:txBody>
                  <a:tcPr marT="72000" marB="72000" marR="72000" marL="720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E6EAF0"/>
                    </a:solidFill>
                  </a:tcPr>
                </a:tc>
              </a:tr>
              <a:tr h="199975">
                <a:tc>
                  <a:txBody>
                    <a:bodyPr/>
                    <a:lstStyle/>
                    <a:p>
                      <a:pPr indent="-171450" lvl="0" marL="171450" marR="0" rtl="0" algn="l">
                        <a:lnSpc>
                          <a:spcPct val="100000"/>
                        </a:lnSpc>
                        <a:spcBef>
                          <a:spcPts val="0"/>
                        </a:spcBef>
                        <a:spcAft>
                          <a:spcPts val="0"/>
                        </a:spcAft>
                        <a:buClr>
                          <a:srgbClr val="000000"/>
                        </a:buClr>
                        <a:buSzPts val="900"/>
                        <a:buFont typeface="Arial"/>
                        <a:buChar char="•"/>
                      </a:pPr>
                      <a:r>
                        <a:rPr lang="ja-JP" sz="900" u="none" cap="none" strike="noStrike">
                          <a:solidFill>
                            <a:schemeClr val="dk1"/>
                          </a:solidFill>
                          <a:latin typeface="Arial"/>
                          <a:ea typeface="Arial"/>
                          <a:cs typeface="Arial"/>
                          <a:sym typeface="Arial"/>
                        </a:rPr>
                        <a:t>◯◯◯◯◯◯のご利用者向け説明会兼ワークショップのご案内</a:t>
                      </a:r>
                      <a:endParaRPr/>
                    </a:p>
                  </a:txBody>
                  <a:tcPr marT="72000" marB="72000" marR="72000" marL="720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900"/>
                        <a:buFont typeface="Arial"/>
                        <a:buNone/>
                      </a:pPr>
                      <a:r>
                        <a:rPr lang="ja-JP" sz="900" u="none" cap="none" strike="noStrike">
                          <a:solidFill>
                            <a:schemeClr val="dk1"/>
                          </a:solidFill>
                          <a:latin typeface="Arial"/>
                          <a:ea typeface="Arial"/>
                          <a:cs typeface="Arial"/>
                          <a:sym typeface="Arial"/>
                        </a:rPr>
                        <a:t>◯</a:t>
                      </a:r>
                      <a:endParaRPr/>
                    </a:p>
                  </a:txBody>
                  <a:tcPr marT="72000" marB="72000" marR="72000" marL="720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E6EAF0"/>
                    </a:solidFill>
                  </a:tcPr>
                </a:tc>
              </a:tr>
              <a:tr h="199975">
                <a:tc>
                  <a:txBody>
                    <a:bodyPr/>
                    <a:lstStyle/>
                    <a:p>
                      <a:pPr indent="-171450" lvl="0" marL="171450" marR="0" rtl="0" algn="l">
                        <a:lnSpc>
                          <a:spcPct val="100000"/>
                        </a:lnSpc>
                        <a:spcBef>
                          <a:spcPts val="0"/>
                        </a:spcBef>
                        <a:spcAft>
                          <a:spcPts val="0"/>
                        </a:spcAft>
                        <a:buClr>
                          <a:srgbClr val="000000"/>
                        </a:buClr>
                        <a:buSzPts val="900"/>
                        <a:buFont typeface="Arial"/>
                        <a:buChar char="•"/>
                      </a:pPr>
                      <a:r>
                        <a:rPr lang="ja-JP" sz="900" u="none" cap="none" strike="noStrike">
                          <a:solidFill>
                            <a:schemeClr val="dk1"/>
                          </a:solidFill>
                          <a:latin typeface="Arial"/>
                          <a:ea typeface="Arial"/>
                          <a:cs typeface="Arial"/>
                          <a:sym typeface="Arial"/>
                        </a:rPr>
                        <a:t>推進者さまからユーザーに向けて利用状況（本資料）のご共有</a:t>
                      </a:r>
                      <a:endParaRPr/>
                    </a:p>
                  </a:txBody>
                  <a:tcPr marT="72000" marB="72000" marR="72000" marL="720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900"/>
                        <a:buFont typeface="Arial"/>
                        <a:buNone/>
                      </a:pPr>
                      <a:r>
                        <a:rPr lang="ja-JP" sz="900">
                          <a:latin typeface="Arial"/>
                          <a:ea typeface="Arial"/>
                          <a:cs typeface="Arial"/>
                          <a:sym typeface="Arial"/>
                        </a:rPr>
                        <a:t>✕</a:t>
                      </a:r>
                      <a:endParaRPr/>
                    </a:p>
                  </a:txBody>
                  <a:tcPr marT="72000" marB="72000" marR="72000" marL="720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E6EAF0"/>
                    </a:solidFill>
                  </a:tcPr>
                </a:tc>
              </a:tr>
              <a:tr h="199975">
                <a:tc>
                  <a:txBody>
                    <a:bodyPr/>
                    <a:lstStyle/>
                    <a:p>
                      <a:pPr indent="-114300" lvl="0" marL="171450" marR="0" rtl="0" algn="l">
                        <a:lnSpc>
                          <a:spcPct val="100000"/>
                        </a:lnSpc>
                        <a:spcBef>
                          <a:spcPts val="0"/>
                        </a:spcBef>
                        <a:spcAft>
                          <a:spcPts val="0"/>
                        </a:spcAft>
                        <a:buClr>
                          <a:srgbClr val="000000"/>
                        </a:buClr>
                        <a:buSzPts val="900"/>
                        <a:buFont typeface="Arial"/>
                        <a:buNone/>
                      </a:pPr>
                      <a:r>
                        <a:t/>
                      </a:r>
                      <a:endParaRPr sz="900" u="none" cap="none" strike="noStrike">
                        <a:solidFill>
                          <a:schemeClr val="dk1"/>
                        </a:solidFill>
                        <a:latin typeface="Arial"/>
                        <a:ea typeface="Arial"/>
                        <a:cs typeface="Arial"/>
                        <a:sym typeface="Arial"/>
                      </a:endParaRPr>
                    </a:p>
                  </a:txBody>
                  <a:tcPr marT="72000" marB="72000" marR="72000" marL="720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900"/>
                        <a:buFont typeface="Arial"/>
                        <a:buNone/>
                      </a:pPr>
                      <a:r>
                        <a:rPr lang="ja-JP" sz="900" u="none" cap="none" strike="noStrike">
                          <a:solidFill>
                            <a:schemeClr val="dk1"/>
                          </a:solidFill>
                          <a:latin typeface="Arial"/>
                          <a:ea typeface="Arial"/>
                          <a:cs typeface="Arial"/>
                          <a:sym typeface="Arial"/>
                        </a:rPr>
                        <a:t>ー</a:t>
                      </a:r>
                      <a:endParaRPr sz="900" u="none" cap="none" strike="noStrike">
                        <a:solidFill>
                          <a:schemeClr val="dk1"/>
                        </a:solidFill>
                        <a:latin typeface="Arial"/>
                        <a:ea typeface="Arial"/>
                        <a:cs typeface="Arial"/>
                        <a:sym typeface="Arial"/>
                      </a:endParaRPr>
                    </a:p>
                  </a:txBody>
                  <a:tcPr marT="72000" marB="72000" marR="72000" marL="720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E6EAF0"/>
                    </a:solidFill>
                  </a:tcPr>
                </a:tc>
              </a:tr>
              <a:tr h="199975">
                <a:tc>
                  <a:txBody>
                    <a:bodyPr/>
                    <a:lstStyle/>
                    <a:p>
                      <a:pPr indent="-114300" lvl="0" marL="171450" marR="0" rtl="0" algn="l">
                        <a:lnSpc>
                          <a:spcPct val="100000"/>
                        </a:lnSpc>
                        <a:spcBef>
                          <a:spcPts val="0"/>
                        </a:spcBef>
                        <a:spcAft>
                          <a:spcPts val="0"/>
                        </a:spcAft>
                        <a:buClr>
                          <a:srgbClr val="000000"/>
                        </a:buClr>
                        <a:buSzPts val="900"/>
                        <a:buFont typeface="Arial"/>
                        <a:buNone/>
                      </a:pPr>
                      <a:r>
                        <a:t/>
                      </a:r>
                      <a:endParaRPr sz="900" u="none" cap="none" strike="noStrike">
                        <a:solidFill>
                          <a:schemeClr val="dk1"/>
                        </a:solidFill>
                        <a:latin typeface="Arial"/>
                        <a:ea typeface="Arial"/>
                        <a:cs typeface="Arial"/>
                        <a:sym typeface="Arial"/>
                      </a:endParaRPr>
                    </a:p>
                  </a:txBody>
                  <a:tcPr marT="72000" marB="72000" marR="72000" marL="720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900"/>
                        <a:buFont typeface="Arial"/>
                        <a:buNone/>
                      </a:pPr>
                      <a:r>
                        <a:rPr lang="ja-JP" sz="900" u="none" cap="none" strike="noStrike">
                          <a:solidFill>
                            <a:schemeClr val="dk1"/>
                          </a:solidFill>
                          <a:latin typeface="Arial"/>
                          <a:ea typeface="Arial"/>
                          <a:cs typeface="Arial"/>
                          <a:sym typeface="Arial"/>
                        </a:rPr>
                        <a:t>ー</a:t>
                      </a:r>
                      <a:endParaRPr sz="900" u="none" cap="none" strike="noStrike">
                        <a:solidFill>
                          <a:schemeClr val="dk1"/>
                        </a:solidFill>
                        <a:latin typeface="Arial"/>
                        <a:ea typeface="Arial"/>
                        <a:cs typeface="Arial"/>
                        <a:sym typeface="Arial"/>
                      </a:endParaRPr>
                    </a:p>
                  </a:txBody>
                  <a:tcPr marT="72000" marB="72000" marR="72000" marL="720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E6EAF0"/>
                    </a:solidFill>
                  </a:tcPr>
                </a:tc>
              </a:tr>
              <a:tr h="199975">
                <a:tc>
                  <a:txBody>
                    <a:bodyPr/>
                    <a:lstStyle/>
                    <a:p>
                      <a:pPr indent="-114300" lvl="0" marL="171450" marR="0" rtl="0" algn="l">
                        <a:lnSpc>
                          <a:spcPct val="100000"/>
                        </a:lnSpc>
                        <a:spcBef>
                          <a:spcPts val="0"/>
                        </a:spcBef>
                        <a:spcAft>
                          <a:spcPts val="0"/>
                        </a:spcAft>
                        <a:buClr>
                          <a:srgbClr val="000000"/>
                        </a:buClr>
                        <a:buSzPts val="900"/>
                        <a:buFont typeface="Arial"/>
                        <a:buNone/>
                      </a:pPr>
                      <a:r>
                        <a:t/>
                      </a:r>
                      <a:endParaRPr sz="900" u="none" cap="none" strike="noStrike">
                        <a:solidFill>
                          <a:schemeClr val="dk1"/>
                        </a:solidFill>
                        <a:latin typeface="Arial"/>
                        <a:ea typeface="Arial"/>
                        <a:cs typeface="Arial"/>
                        <a:sym typeface="Arial"/>
                      </a:endParaRPr>
                    </a:p>
                  </a:txBody>
                  <a:tcPr marT="72000" marB="72000" marR="72000" marL="720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900"/>
                        <a:buFont typeface="Arial"/>
                        <a:buNone/>
                      </a:pPr>
                      <a:r>
                        <a:rPr lang="ja-JP" sz="900" u="none" cap="none" strike="noStrike">
                          <a:solidFill>
                            <a:schemeClr val="dk1"/>
                          </a:solidFill>
                          <a:latin typeface="Arial"/>
                          <a:ea typeface="Arial"/>
                          <a:cs typeface="Arial"/>
                          <a:sym typeface="Arial"/>
                        </a:rPr>
                        <a:t>ー</a:t>
                      </a:r>
                      <a:endParaRPr sz="900" u="none" cap="none" strike="noStrike">
                        <a:solidFill>
                          <a:schemeClr val="dk1"/>
                        </a:solidFill>
                        <a:latin typeface="Arial"/>
                        <a:ea typeface="Arial"/>
                        <a:cs typeface="Arial"/>
                        <a:sym typeface="Arial"/>
                      </a:endParaRPr>
                    </a:p>
                  </a:txBody>
                  <a:tcPr marT="72000" marB="72000" marR="72000" marL="720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E6EAF0"/>
                    </a:solidFill>
                  </a:tcPr>
                </a:tc>
              </a:tr>
              <a:tr h="199975">
                <a:tc>
                  <a:txBody>
                    <a:bodyPr/>
                    <a:lstStyle/>
                    <a:p>
                      <a:pPr indent="-114300" lvl="0" marL="171450" marR="0" rtl="0" algn="l">
                        <a:lnSpc>
                          <a:spcPct val="100000"/>
                        </a:lnSpc>
                        <a:spcBef>
                          <a:spcPts val="0"/>
                        </a:spcBef>
                        <a:spcAft>
                          <a:spcPts val="0"/>
                        </a:spcAft>
                        <a:buClr>
                          <a:srgbClr val="000000"/>
                        </a:buClr>
                        <a:buSzPts val="900"/>
                        <a:buFont typeface="Arial"/>
                        <a:buNone/>
                      </a:pPr>
                      <a:r>
                        <a:t/>
                      </a:r>
                      <a:endParaRPr sz="900" u="none" cap="none" strike="noStrike">
                        <a:solidFill>
                          <a:schemeClr val="dk1"/>
                        </a:solidFill>
                        <a:latin typeface="Arial"/>
                        <a:ea typeface="Arial"/>
                        <a:cs typeface="Arial"/>
                        <a:sym typeface="Arial"/>
                      </a:endParaRPr>
                    </a:p>
                  </a:txBody>
                  <a:tcPr marT="72000" marB="72000" marR="72000" marL="720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900"/>
                        <a:buFont typeface="Arial"/>
                        <a:buNone/>
                      </a:pPr>
                      <a:r>
                        <a:rPr lang="ja-JP" sz="900" u="none" cap="none" strike="noStrike">
                          <a:solidFill>
                            <a:schemeClr val="dk1"/>
                          </a:solidFill>
                          <a:latin typeface="Arial"/>
                          <a:ea typeface="Arial"/>
                          <a:cs typeface="Arial"/>
                          <a:sym typeface="Arial"/>
                        </a:rPr>
                        <a:t>ー</a:t>
                      </a:r>
                      <a:endParaRPr sz="900" u="none" cap="none" strike="noStrike">
                        <a:solidFill>
                          <a:schemeClr val="dk1"/>
                        </a:solidFill>
                        <a:latin typeface="Arial"/>
                        <a:ea typeface="Arial"/>
                        <a:cs typeface="Arial"/>
                        <a:sym typeface="Arial"/>
                      </a:endParaRPr>
                    </a:p>
                  </a:txBody>
                  <a:tcPr marT="72000" marB="72000" marR="72000" marL="720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E6EAF0"/>
                    </a:solidFill>
                  </a:tcPr>
                </a:tc>
              </a:tr>
              <a:tr h="199975">
                <a:tc>
                  <a:txBody>
                    <a:bodyPr/>
                    <a:lstStyle/>
                    <a:p>
                      <a:pPr indent="-114300" lvl="0" marL="171450" marR="0" rtl="0" algn="l">
                        <a:lnSpc>
                          <a:spcPct val="100000"/>
                        </a:lnSpc>
                        <a:spcBef>
                          <a:spcPts val="0"/>
                        </a:spcBef>
                        <a:spcAft>
                          <a:spcPts val="0"/>
                        </a:spcAft>
                        <a:buClr>
                          <a:srgbClr val="000000"/>
                        </a:buClr>
                        <a:buSzPts val="900"/>
                        <a:buFont typeface="Arial"/>
                        <a:buNone/>
                      </a:pPr>
                      <a:r>
                        <a:t/>
                      </a:r>
                      <a:endParaRPr sz="900" u="none" cap="none" strike="noStrike">
                        <a:solidFill>
                          <a:schemeClr val="dk1"/>
                        </a:solidFill>
                        <a:latin typeface="Arial"/>
                        <a:ea typeface="Arial"/>
                        <a:cs typeface="Arial"/>
                        <a:sym typeface="Arial"/>
                      </a:endParaRPr>
                    </a:p>
                  </a:txBody>
                  <a:tcPr marT="72000" marB="72000" marR="72000" marL="720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900"/>
                        <a:buFont typeface="Arial"/>
                        <a:buNone/>
                      </a:pPr>
                      <a:r>
                        <a:rPr lang="ja-JP" sz="900" u="none" cap="none" strike="noStrike">
                          <a:solidFill>
                            <a:schemeClr val="dk1"/>
                          </a:solidFill>
                          <a:latin typeface="Arial"/>
                          <a:ea typeface="Arial"/>
                          <a:cs typeface="Arial"/>
                          <a:sym typeface="Arial"/>
                        </a:rPr>
                        <a:t>ー</a:t>
                      </a:r>
                      <a:endParaRPr sz="900" u="none" cap="none" strike="noStrike">
                        <a:solidFill>
                          <a:schemeClr val="dk1"/>
                        </a:solidFill>
                        <a:latin typeface="Arial"/>
                        <a:ea typeface="Arial"/>
                        <a:cs typeface="Arial"/>
                        <a:sym typeface="Arial"/>
                      </a:endParaRPr>
                    </a:p>
                  </a:txBody>
                  <a:tcPr marT="72000" marB="72000" marR="72000" marL="720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E6EAF0"/>
                    </a:solidFill>
                  </a:tcPr>
                </a:tc>
              </a:tr>
              <a:tr h="199975">
                <a:tc>
                  <a:txBody>
                    <a:bodyPr/>
                    <a:lstStyle/>
                    <a:p>
                      <a:pPr indent="-114300" lvl="0" marL="171450" marR="0" rtl="0" algn="l">
                        <a:lnSpc>
                          <a:spcPct val="100000"/>
                        </a:lnSpc>
                        <a:spcBef>
                          <a:spcPts val="0"/>
                        </a:spcBef>
                        <a:spcAft>
                          <a:spcPts val="0"/>
                        </a:spcAft>
                        <a:buClr>
                          <a:srgbClr val="000000"/>
                        </a:buClr>
                        <a:buSzPts val="900"/>
                        <a:buFont typeface="Arial"/>
                        <a:buNone/>
                      </a:pPr>
                      <a:r>
                        <a:t/>
                      </a:r>
                      <a:endParaRPr sz="900" u="none" cap="none" strike="noStrike">
                        <a:solidFill>
                          <a:schemeClr val="dk1"/>
                        </a:solidFill>
                        <a:latin typeface="Arial"/>
                        <a:ea typeface="Arial"/>
                        <a:cs typeface="Arial"/>
                        <a:sym typeface="Arial"/>
                      </a:endParaRPr>
                    </a:p>
                  </a:txBody>
                  <a:tcPr marT="72000" marB="72000" marR="72000" marL="720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900"/>
                        <a:buFont typeface="Arial"/>
                        <a:buNone/>
                      </a:pPr>
                      <a:r>
                        <a:rPr lang="ja-JP" sz="900" u="none" cap="none" strike="noStrike">
                          <a:solidFill>
                            <a:schemeClr val="dk1"/>
                          </a:solidFill>
                          <a:latin typeface="Arial"/>
                          <a:ea typeface="Arial"/>
                          <a:cs typeface="Arial"/>
                          <a:sym typeface="Arial"/>
                        </a:rPr>
                        <a:t>ー</a:t>
                      </a:r>
                      <a:endParaRPr sz="900" u="none" cap="none" strike="noStrike">
                        <a:solidFill>
                          <a:schemeClr val="dk1"/>
                        </a:solidFill>
                        <a:latin typeface="Arial"/>
                        <a:ea typeface="Arial"/>
                        <a:cs typeface="Arial"/>
                        <a:sym typeface="Arial"/>
                      </a:endParaRPr>
                    </a:p>
                  </a:txBody>
                  <a:tcPr marT="72000" marB="72000" marR="72000" marL="720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E6EAF0"/>
                    </a:solidFill>
                  </a:tcPr>
                </a:tc>
              </a:tr>
              <a:tr h="199975">
                <a:tc>
                  <a:txBody>
                    <a:bodyPr/>
                    <a:lstStyle/>
                    <a:p>
                      <a:pPr indent="-114300" lvl="0" marL="171450" marR="0" rtl="0" algn="l">
                        <a:lnSpc>
                          <a:spcPct val="100000"/>
                        </a:lnSpc>
                        <a:spcBef>
                          <a:spcPts val="0"/>
                        </a:spcBef>
                        <a:spcAft>
                          <a:spcPts val="0"/>
                        </a:spcAft>
                        <a:buClr>
                          <a:srgbClr val="000000"/>
                        </a:buClr>
                        <a:buSzPts val="900"/>
                        <a:buFont typeface="Arial"/>
                        <a:buNone/>
                      </a:pPr>
                      <a:r>
                        <a:t/>
                      </a:r>
                      <a:endParaRPr sz="900" u="none" cap="none" strike="noStrike">
                        <a:solidFill>
                          <a:schemeClr val="dk1"/>
                        </a:solidFill>
                        <a:latin typeface="Arial"/>
                        <a:ea typeface="Arial"/>
                        <a:cs typeface="Arial"/>
                        <a:sym typeface="Arial"/>
                      </a:endParaRPr>
                    </a:p>
                  </a:txBody>
                  <a:tcPr marT="72000" marB="72000" marR="72000" marL="720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900"/>
                        <a:buFont typeface="Arial"/>
                        <a:buNone/>
                      </a:pPr>
                      <a:r>
                        <a:rPr lang="ja-JP" sz="900" u="none" cap="none" strike="noStrike">
                          <a:solidFill>
                            <a:schemeClr val="dk1"/>
                          </a:solidFill>
                          <a:latin typeface="Arial"/>
                          <a:ea typeface="Arial"/>
                          <a:cs typeface="Arial"/>
                          <a:sym typeface="Arial"/>
                        </a:rPr>
                        <a:t>ー</a:t>
                      </a:r>
                      <a:endParaRPr sz="900" u="none" cap="none" strike="noStrike">
                        <a:solidFill>
                          <a:schemeClr val="dk1"/>
                        </a:solidFill>
                        <a:latin typeface="Arial"/>
                        <a:ea typeface="Arial"/>
                        <a:cs typeface="Arial"/>
                        <a:sym typeface="Arial"/>
                      </a:endParaRPr>
                    </a:p>
                  </a:txBody>
                  <a:tcPr marT="72000" marB="72000" marR="72000" marL="720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E6EAF0"/>
                    </a:solidFill>
                  </a:tcPr>
                </a:tc>
              </a:tr>
              <a:tr h="199975">
                <a:tc>
                  <a:txBody>
                    <a:bodyPr/>
                    <a:lstStyle/>
                    <a:p>
                      <a:pPr indent="-114300" lvl="0" marL="171450" marR="0" rtl="0" algn="l">
                        <a:lnSpc>
                          <a:spcPct val="100000"/>
                        </a:lnSpc>
                        <a:spcBef>
                          <a:spcPts val="0"/>
                        </a:spcBef>
                        <a:spcAft>
                          <a:spcPts val="0"/>
                        </a:spcAft>
                        <a:buClr>
                          <a:srgbClr val="000000"/>
                        </a:buClr>
                        <a:buSzPts val="900"/>
                        <a:buFont typeface="Arial"/>
                        <a:buNone/>
                      </a:pPr>
                      <a:r>
                        <a:t/>
                      </a:r>
                      <a:endParaRPr sz="900" u="none" cap="none" strike="noStrike">
                        <a:solidFill>
                          <a:schemeClr val="dk1"/>
                        </a:solidFill>
                        <a:latin typeface="Arial"/>
                        <a:ea typeface="Arial"/>
                        <a:cs typeface="Arial"/>
                        <a:sym typeface="Arial"/>
                      </a:endParaRPr>
                    </a:p>
                  </a:txBody>
                  <a:tcPr marT="72000" marB="72000" marR="72000" marL="720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900"/>
                        <a:buFont typeface="Arial"/>
                        <a:buNone/>
                      </a:pPr>
                      <a:r>
                        <a:rPr lang="ja-JP" sz="900" u="none" cap="none" strike="noStrike">
                          <a:solidFill>
                            <a:schemeClr val="dk1"/>
                          </a:solidFill>
                          <a:latin typeface="Arial"/>
                          <a:ea typeface="Arial"/>
                          <a:cs typeface="Arial"/>
                          <a:sym typeface="Arial"/>
                        </a:rPr>
                        <a:t>ー</a:t>
                      </a:r>
                      <a:endParaRPr sz="900" u="none" cap="none" strike="noStrike">
                        <a:solidFill>
                          <a:schemeClr val="dk1"/>
                        </a:solidFill>
                        <a:latin typeface="Arial"/>
                        <a:ea typeface="Arial"/>
                        <a:cs typeface="Arial"/>
                        <a:sym typeface="Arial"/>
                      </a:endParaRPr>
                    </a:p>
                  </a:txBody>
                  <a:tcPr marT="72000" marB="72000" marR="72000" marL="720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E6EAF0"/>
                    </a:solidFill>
                  </a:tcPr>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5" name="Shape 245"/>
        <p:cNvGrpSpPr/>
        <p:nvPr/>
      </p:nvGrpSpPr>
      <p:grpSpPr>
        <a:xfrm>
          <a:off x="0" y="0"/>
          <a:ext cx="0" cy="0"/>
          <a:chOff x="0" y="0"/>
          <a:chExt cx="0" cy="0"/>
        </a:xfrm>
      </p:grpSpPr>
      <p:sp>
        <p:nvSpPr>
          <p:cNvPr id="246" name="Google Shape;246;p17"/>
          <p:cNvSpPr txBox="1"/>
          <p:nvPr>
            <p:ph idx="12" type="sldNum"/>
          </p:nvPr>
        </p:nvSpPr>
        <p:spPr>
          <a:xfrm>
            <a:off x="8650705" y="4907553"/>
            <a:ext cx="360000" cy="180000"/>
          </a:xfrm>
          <a:prstGeom prst="rect">
            <a:avLst/>
          </a:prstGeom>
          <a:noFill/>
          <a:ln>
            <a:noFill/>
          </a:ln>
        </p:spPr>
        <p:txBody>
          <a:bodyPr anchorCtr="0" anchor="ctr" bIns="36000" lIns="36000" spcFirstLastPara="1" rIns="36000" wrap="square" tIns="36000">
            <a:noAutofit/>
          </a:bodyPr>
          <a:lstStyle/>
          <a:p>
            <a:pPr indent="0" lvl="0" marL="0" rtl="0" algn="r">
              <a:lnSpc>
                <a:spcPct val="100000"/>
              </a:lnSpc>
              <a:spcBef>
                <a:spcPts val="0"/>
              </a:spcBef>
              <a:spcAft>
                <a:spcPts val="0"/>
              </a:spcAft>
              <a:buSzPts val="1400"/>
              <a:buNone/>
            </a:pPr>
            <a:fld id="{00000000-1234-1234-1234-123412341234}" type="slidenum">
              <a:rPr lang="ja-JP"/>
              <a:t>‹#›</a:t>
            </a:fld>
            <a:endParaRPr/>
          </a:p>
        </p:txBody>
      </p:sp>
      <p:sp>
        <p:nvSpPr>
          <p:cNvPr id="247" name="Google Shape;247;p17"/>
          <p:cNvSpPr txBox="1"/>
          <p:nvPr>
            <p:ph type="title"/>
          </p:nvPr>
        </p:nvSpPr>
        <p:spPr>
          <a:xfrm>
            <a:off x="432000" y="159731"/>
            <a:ext cx="8280000" cy="360000"/>
          </a:xfrm>
          <a:prstGeom prst="rect">
            <a:avLst/>
          </a:prstGeom>
          <a:noFill/>
          <a:ln>
            <a:noFill/>
          </a:ln>
        </p:spPr>
        <p:txBody>
          <a:bodyPr anchorCtr="0" anchor="ctr" bIns="36000" lIns="36000" spcFirstLastPara="1" rIns="36000" wrap="square" tIns="36000">
            <a:noAutofit/>
          </a:bodyPr>
          <a:lstStyle/>
          <a:p>
            <a:pPr indent="0" lvl="0" marL="0" rtl="0" algn="ctr">
              <a:lnSpc>
                <a:spcPct val="100000"/>
              </a:lnSpc>
              <a:spcBef>
                <a:spcPts val="0"/>
              </a:spcBef>
              <a:spcAft>
                <a:spcPts val="0"/>
              </a:spcAft>
              <a:buNone/>
            </a:pPr>
            <a:r>
              <a:rPr lang="ja-JP"/>
              <a:t>ネクストアクションの</a:t>
            </a:r>
            <a:r>
              <a:rPr lang="ja-JP">
                <a:solidFill>
                  <a:schemeClr val="dk1"/>
                </a:solidFill>
              </a:rPr>
              <a:t>サンプル：</a:t>
            </a:r>
            <a:r>
              <a:rPr lang="ja-JP"/>
              <a:t>導入開始の</a:t>
            </a:r>
            <a:r>
              <a:rPr lang="ja-JP"/>
              <a:t>社内通達メール</a:t>
            </a:r>
            <a:endParaRPr/>
          </a:p>
        </p:txBody>
      </p:sp>
      <p:sp>
        <p:nvSpPr>
          <p:cNvPr id="248" name="Google Shape;248;p17"/>
          <p:cNvSpPr txBox="1"/>
          <p:nvPr>
            <p:ph idx="11" type="ftr"/>
          </p:nvPr>
        </p:nvSpPr>
        <p:spPr>
          <a:xfrm>
            <a:off x="133295" y="4922421"/>
            <a:ext cx="3240000" cy="180000"/>
          </a:xfrm>
          <a:prstGeom prst="rect">
            <a:avLst/>
          </a:prstGeom>
          <a:noFill/>
          <a:ln>
            <a:noFill/>
          </a:ln>
        </p:spPr>
        <p:txBody>
          <a:bodyPr anchorCtr="0" anchor="ctr" bIns="36000" lIns="36000" spcFirstLastPara="1" rIns="36000" wrap="square" tIns="36000">
            <a:noAutofit/>
          </a:bodyPr>
          <a:lstStyle/>
          <a:p>
            <a:pPr indent="0" lvl="0" marL="0" rtl="0" algn="l">
              <a:lnSpc>
                <a:spcPct val="100000"/>
              </a:lnSpc>
              <a:spcBef>
                <a:spcPts val="0"/>
              </a:spcBef>
              <a:spcAft>
                <a:spcPts val="0"/>
              </a:spcAft>
              <a:buNone/>
            </a:pPr>
            <a:r>
              <a:rPr lang="ja-JP"/>
              <a:t>https://serviceitemurl-0123456.co.jp/</a:t>
            </a:r>
            <a:endParaRPr/>
          </a:p>
        </p:txBody>
      </p:sp>
      <p:sp>
        <p:nvSpPr>
          <p:cNvPr id="249" name="Google Shape;249;p17"/>
          <p:cNvSpPr/>
          <p:nvPr/>
        </p:nvSpPr>
        <p:spPr>
          <a:xfrm>
            <a:off x="0" y="585535"/>
            <a:ext cx="9144000" cy="4284000"/>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050" u="none" cap="none" strike="noStrike">
              <a:solidFill>
                <a:schemeClr val="lt1"/>
              </a:solidFill>
              <a:latin typeface="Arial"/>
              <a:ea typeface="Arial"/>
              <a:cs typeface="Arial"/>
              <a:sym typeface="Arial"/>
            </a:endParaRPr>
          </a:p>
        </p:txBody>
      </p:sp>
      <p:sp>
        <p:nvSpPr>
          <p:cNvPr id="250" name="Google Shape;250;p17"/>
          <p:cNvSpPr/>
          <p:nvPr/>
        </p:nvSpPr>
        <p:spPr>
          <a:xfrm>
            <a:off x="431997" y="828399"/>
            <a:ext cx="4032000" cy="3780000"/>
          </a:xfrm>
          <a:prstGeom prst="roundRect">
            <a:avLst>
              <a:gd fmla="val 1706" name="adj"/>
            </a:avLst>
          </a:prstGeom>
          <a:solidFill>
            <a:srgbClr val="FFFFFF"/>
          </a:solidFill>
          <a:ln>
            <a:noFill/>
          </a:ln>
        </p:spPr>
        <p:txBody>
          <a:bodyPr anchorCtr="0" anchor="t" bIns="108000" lIns="108000" spcFirstLastPara="1" rIns="108000" wrap="square" tIns="108000">
            <a:noAutofit/>
          </a:bodyPr>
          <a:lstStyle/>
          <a:p>
            <a:pPr indent="0" lvl="0" marL="0" marR="0" rtl="0" algn="l">
              <a:lnSpc>
                <a:spcPct val="150000"/>
              </a:lnSpc>
              <a:spcBef>
                <a:spcPts val="0"/>
              </a:spcBef>
              <a:spcAft>
                <a:spcPts val="0"/>
              </a:spcAft>
              <a:buClr>
                <a:srgbClr val="000000"/>
              </a:buClr>
              <a:buSzPts val="2000"/>
              <a:buFont typeface="Arial"/>
              <a:buNone/>
            </a:pPr>
            <a:r>
              <a:rPr b="1" i="0" lang="ja-JP" sz="1000" u="none" cap="none" strike="noStrike">
                <a:solidFill>
                  <a:srgbClr val="1B224C"/>
                </a:solidFill>
                <a:latin typeface="Arial"/>
                <a:ea typeface="Arial"/>
                <a:cs typeface="Arial"/>
                <a:sym typeface="Arial"/>
              </a:rPr>
              <a:t>件名:◯◯◯◯◯サービスの導入開始について</a:t>
            </a:r>
            <a:endParaRPr/>
          </a:p>
          <a:p>
            <a:pPr indent="0" lvl="0" marL="0" marR="0" rtl="0" algn="l">
              <a:lnSpc>
                <a:spcPct val="150000"/>
              </a:lnSpc>
              <a:spcBef>
                <a:spcPts val="400"/>
              </a:spcBef>
              <a:spcAft>
                <a:spcPts val="0"/>
              </a:spcAft>
              <a:buClr>
                <a:srgbClr val="000000"/>
              </a:buClr>
              <a:buSzPts val="800"/>
              <a:buFont typeface="Arial"/>
              <a:buNone/>
            </a:pPr>
            <a:r>
              <a:rPr b="1" i="0" lang="ja-JP" sz="800" u="none" cap="none" strike="noStrike">
                <a:solidFill>
                  <a:srgbClr val="1B224C"/>
                </a:solidFill>
                <a:latin typeface="Arial"/>
                <a:ea typeface="Arial"/>
                <a:cs typeface="Arial"/>
                <a:sym typeface="Arial"/>
              </a:rPr>
              <a:t>本文:</a:t>
            </a:r>
            <a:endParaRPr b="1" i="0" sz="800" u="none" cap="none" strike="noStrike">
              <a:solidFill>
                <a:srgbClr val="1B224C"/>
              </a:solidFill>
              <a:latin typeface="Arial"/>
              <a:ea typeface="Arial"/>
              <a:cs typeface="Arial"/>
              <a:sym typeface="Arial"/>
            </a:endParaRPr>
          </a:p>
          <a:p>
            <a:pPr indent="0" lvl="0" marL="0" marR="0" rtl="0" algn="l">
              <a:lnSpc>
                <a:spcPct val="150000"/>
              </a:lnSpc>
              <a:spcBef>
                <a:spcPts val="400"/>
              </a:spcBef>
              <a:spcAft>
                <a:spcPts val="0"/>
              </a:spcAft>
              <a:buClr>
                <a:srgbClr val="000000"/>
              </a:buClr>
              <a:buSzPts val="800"/>
              <a:buFont typeface="Arial"/>
              <a:buNone/>
            </a:pPr>
            <a:r>
              <a:rPr b="0" i="0" lang="ja-JP" sz="800" u="none" cap="none" strike="noStrike">
                <a:solidFill>
                  <a:srgbClr val="1B224C"/>
                </a:solidFill>
                <a:latin typeface="Arial"/>
                <a:ea typeface="Arial"/>
                <a:cs typeface="Arial"/>
                <a:sym typeface="Arial"/>
              </a:rPr>
              <a:t>各位</a:t>
            </a:r>
            <a:br>
              <a:rPr b="0" i="0" lang="ja-JP" sz="800" u="none" cap="none" strike="noStrike">
                <a:solidFill>
                  <a:srgbClr val="1B224C"/>
                </a:solidFill>
                <a:latin typeface="Arial"/>
                <a:ea typeface="Arial"/>
                <a:cs typeface="Arial"/>
                <a:sym typeface="Arial"/>
              </a:rPr>
            </a:br>
            <a:r>
              <a:rPr b="0" i="0" lang="ja-JP" sz="800" u="none" cap="none" strike="noStrike">
                <a:solidFill>
                  <a:srgbClr val="1B224C"/>
                </a:solidFill>
                <a:latin typeface="Arial"/>
                <a:ea typeface="Arial"/>
                <a:cs typeface="Arial"/>
                <a:sym typeface="Arial"/>
              </a:rPr>
              <a:t>今般導入する、〇〇〇〇〇サービス「〇〇〇〇」について、下記の通りまとめて</a:t>
            </a:r>
            <a:r>
              <a:rPr b="0" i="0" lang="ja-JP" sz="800" u="none" cap="none" strike="noStrike">
                <a:solidFill>
                  <a:srgbClr val="1B224C"/>
                </a:solidFill>
                <a:latin typeface="Arial"/>
                <a:ea typeface="Arial"/>
                <a:cs typeface="Arial"/>
                <a:sym typeface="Arial"/>
                <a:extLst>
                  <a:ext uri="http://customooxmlschemas.google.com/">
                    <go:slidesCustomData xmlns:go="http://customooxmlschemas.google.com/" textRoundtripDataId="16"/>
                  </a:ext>
                </a:extLst>
              </a:rPr>
              <a:t>おります</a:t>
            </a:r>
            <a:r>
              <a:rPr lang="ja-JP" sz="800">
                <a:solidFill>
                  <a:srgbClr val="1B224C"/>
                </a:solidFill>
              </a:rPr>
              <a:t>。</a:t>
            </a:r>
            <a:r>
              <a:rPr b="0" i="0" lang="ja-JP" sz="800" u="none" cap="none" strike="noStrike">
                <a:solidFill>
                  <a:srgbClr val="1B224C"/>
                </a:solidFill>
                <a:latin typeface="Arial"/>
                <a:ea typeface="Arial"/>
                <a:cs typeface="Arial"/>
                <a:sym typeface="Arial"/>
              </a:rPr>
              <a:t>必ず全員お目通しの上、運用を開始されますようお願い</a:t>
            </a:r>
            <a:r>
              <a:rPr lang="ja-JP" sz="800">
                <a:solidFill>
                  <a:srgbClr val="1B224C"/>
                </a:solidFill>
              </a:rPr>
              <a:t>いた</a:t>
            </a:r>
            <a:r>
              <a:rPr b="0" i="0" lang="ja-JP" sz="800" u="none" cap="none" strike="noStrike">
                <a:solidFill>
                  <a:srgbClr val="1B224C"/>
                </a:solidFill>
                <a:latin typeface="Arial"/>
                <a:ea typeface="Arial"/>
                <a:cs typeface="Arial"/>
                <a:sym typeface="Arial"/>
              </a:rPr>
              <a:t>します。</a:t>
            </a:r>
            <a:endParaRPr/>
          </a:p>
          <a:p>
            <a:pPr indent="0" lvl="0" marL="0" marR="0" rtl="0" algn="l">
              <a:lnSpc>
                <a:spcPct val="150000"/>
              </a:lnSpc>
              <a:spcBef>
                <a:spcPts val="400"/>
              </a:spcBef>
              <a:spcAft>
                <a:spcPts val="0"/>
              </a:spcAft>
              <a:buClr>
                <a:srgbClr val="000000"/>
              </a:buClr>
              <a:buSzPts val="800"/>
              <a:buFont typeface="Arial"/>
              <a:buNone/>
            </a:pPr>
            <a:r>
              <a:rPr b="1" i="0" lang="ja-JP" sz="800" u="none" cap="none" strike="noStrike">
                <a:solidFill>
                  <a:srgbClr val="1B224C"/>
                </a:solidFill>
                <a:latin typeface="Arial"/>
                <a:ea typeface="Arial"/>
                <a:cs typeface="Arial"/>
                <a:sym typeface="Arial"/>
              </a:rPr>
              <a:t>1. 導入概要</a:t>
            </a:r>
            <a:endParaRPr/>
          </a:p>
          <a:p>
            <a:pPr indent="0" lvl="0" marL="0" marR="0" rtl="0" algn="l">
              <a:lnSpc>
                <a:spcPct val="150000"/>
              </a:lnSpc>
              <a:spcBef>
                <a:spcPts val="400"/>
              </a:spcBef>
              <a:spcAft>
                <a:spcPts val="0"/>
              </a:spcAft>
              <a:buClr>
                <a:srgbClr val="000000"/>
              </a:buClr>
              <a:buSzPts val="800"/>
              <a:buFont typeface="Arial"/>
              <a:buNone/>
            </a:pPr>
            <a:r>
              <a:rPr b="1" i="0" lang="ja-JP" sz="800" u="none" cap="none" strike="noStrike">
                <a:solidFill>
                  <a:srgbClr val="1B224C"/>
                </a:solidFill>
                <a:latin typeface="Arial"/>
                <a:ea typeface="Arial"/>
                <a:cs typeface="Arial"/>
                <a:sym typeface="Arial"/>
              </a:rPr>
              <a:t> (1)導入の目的</a:t>
            </a:r>
            <a:endParaRPr b="1" i="0" sz="800" u="none" cap="none" strike="noStrike">
              <a:solidFill>
                <a:srgbClr val="1B224C"/>
              </a:solidFill>
              <a:latin typeface="Arial"/>
              <a:ea typeface="Arial"/>
              <a:cs typeface="Arial"/>
              <a:sym typeface="Arial"/>
            </a:endParaRPr>
          </a:p>
          <a:p>
            <a:pPr indent="0" lvl="0" marL="0" marR="0" rtl="0" algn="l">
              <a:lnSpc>
                <a:spcPct val="150000"/>
              </a:lnSpc>
              <a:spcBef>
                <a:spcPts val="400"/>
              </a:spcBef>
              <a:spcAft>
                <a:spcPts val="0"/>
              </a:spcAft>
              <a:buClr>
                <a:srgbClr val="000000"/>
              </a:buClr>
              <a:buSzPts val="800"/>
              <a:buFont typeface="Arial"/>
              <a:buNone/>
            </a:pPr>
            <a:r>
              <a:rPr b="0" i="0" lang="ja-JP" sz="800" u="none" cap="none" strike="noStrike">
                <a:solidFill>
                  <a:srgbClr val="1B224C"/>
                </a:solidFill>
                <a:latin typeface="Arial"/>
                <a:ea typeface="Arial"/>
                <a:cs typeface="Arial"/>
                <a:sym typeface="Arial"/>
              </a:rPr>
              <a:t>〇〇〇〇〇〇〇〇〇〇</a:t>
            </a:r>
            <a:endParaRPr/>
          </a:p>
          <a:p>
            <a:pPr indent="0" lvl="0" marL="0" marR="0" rtl="0" algn="l">
              <a:lnSpc>
                <a:spcPct val="150000"/>
              </a:lnSpc>
              <a:spcBef>
                <a:spcPts val="400"/>
              </a:spcBef>
              <a:spcAft>
                <a:spcPts val="0"/>
              </a:spcAft>
              <a:buClr>
                <a:srgbClr val="000000"/>
              </a:buClr>
              <a:buSzPts val="800"/>
              <a:buFont typeface="Arial"/>
              <a:buNone/>
            </a:pPr>
            <a:r>
              <a:rPr b="1" i="0" lang="ja-JP" sz="800" u="none" cap="none" strike="noStrike">
                <a:solidFill>
                  <a:srgbClr val="1B224C"/>
                </a:solidFill>
                <a:latin typeface="Arial"/>
                <a:ea typeface="Arial"/>
                <a:cs typeface="Arial"/>
                <a:sym typeface="Arial"/>
              </a:rPr>
              <a:t>(2)今後のスケジュール </a:t>
            </a:r>
            <a:endParaRPr/>
          </a:p>
          <a:p>
            <a:pPr indent="0" lvl="0" marL="0" marR="0" rtl="0" algn="l">
              <a:lnSpc>
                <a:spcPct val="100000"/>
              </a:lnSpc>
              <a:spcBef>
                <a:spcPts val="400"/>
              </a:spcBef>
              <a:spcAft>
                <a:spcPts val="0"/>
              </a:spcAft>
              <a:buClr>
                <a:srgbClr val="000000"/>
              </a:buClr>
              <a:buSzPts val="800"/>
              <a:buFont typeface="Arial"/>
              <a:buNone/>
            </a:pPr>
            <a:r>
              <a:rPr b="0" i="0" lang="ja-JP" sz="800" u="none" cap="none" strike="noStrike">
                <a:solidFill>
                  <a:srgbClr val="1B224C"/>
                </a:solidFill>
                <a:latin typeface="Arial"/>
                <a:ea typeface="Arial"/>
                <a:cs typeface="Arial"/>
                <a:sym typeface="Arial"/>
              </a:rPr>
              <a:t>a.ログイン情報の配信: 〇月〇日 </a:t>
            </a:r>
            <a:endParaRPr/>
          </a:p>
          <a:p>
            <a:pPr indent="0" lvl="0" marL="0" marR="0" rtl="0" algn="l">
              <a:lnSpc>
                <a:spcPct val="100000"/>
              </a:lnSpc>
              <a:spcBef>
                <a:spcPts val="400"/>
              </a:spcBef>
              <a:spcAft>
                <a:spcPts val="0"/>
              </a:spcAft>
              <a:buClr>
                <a:srgbClr val="000000"/>
              </a:buClr>
              <a:buSzPts val="800"/>
              <a:buFont typeface="Arial"/>
              <a:buNone/>
            </a:pPr>
            <a:r>
              <a:rPr b="0" i="0" lang="ja-JP" sz="800" u="none" cap="none" strike="noStrike">
                <a:solidFill>
                  <a:srgbClr val="1B224C"/>
                </a:solidFill>
                <a:latin typeface="Arial"/>
                <a:ea typeface="Arial"/>
                <a:cs typeface="Arial"/>
                <a:sym typeface="Arial"/>
              </a:rPr>
              <a:t>b.初回ログインの完了: 〇月〇日まで </a:t>
            </a:r>
            <a:endParaRPr/>
          </a:p>
          <a:p>
            <a:pPr indent="0" lvl="0" marL="0" marR="0" rtl="0" algn="l">
              <a:lnSpc>
                <a:spcPct val="100000"/>
              </a:lnSpc>
              <a:spcBef>
                <a:spcPts val="400"/>
              </a:spcBef>
              <a:spcAft>
                <a:spcPts val="0"/>
              </a:spcAft>
              <a:buClr>
                <a:srgbClr val="000000"/>
              </a:buClr>
              <a:buSzPts val="800"/>
              <a:buFont typeface="Arial"/>
              <a:buNone/>
            </a:pPr>
            <a:r>
              <a:rPr b="0" i="0" lang="ja-JP" sz="800" u="none" cap="none" strike="noStrike">
                <a:solidFill>
                  <a:srgbClr val="1B224C"/>
                </a:solidFill>
                <a:latin typeface="Arial"/>
                <a:ea typeface="Arial"/>
                <a:cs typeface="Arial"/>
                <a:sym typeface="Arial"/>
              </a:rPr>
              <a:t>c.説明会: 〇月〇週目頃を予定(別途アナウンスします)</a:t>
            </a:r>
            <a:endParaRPr/>
          </a:p>
          <a:p>
            <a:pPr indent="0" lvl="0" marL="0" marR="0" rtl="0" algn="l">
              <a:lnSpc>
                <a:spcPct val="100000"/>
              </a:lnSpc>
              <a:spcBef>
                <a:spcPts val="400"/>
              </a:spcBef>
              <a:spcAft>
                <a:spcPts val="0"/>
              </a:spcAft>
              <a:buClr>
                <a:srgbClr val="000000"/>
              </a:buClr>
              <a:buSzPts val="800"/>
              <a:buFont typeface="Arial"/>
              <a:buNone/>
            </a:pPr>
            <a:r>
              <a:t/>
            </a:r>
            <a:endParaRPr b="0" i="0" sz="800" u="none" cap="none" strike="noStrike">
              <a:solidFill>
                <a:srgbClr val="1B224C"/>
              </a:solidFill>
              <a:latin typeface="Arial"/>
              <a:ea typeface="Arial"/>
              <a:cs typeface="Arial"/>
              <a:sym typeface="Arial"/>
            </a:endParaRPr>
          </a:p>
          <a:p>
            <a:pPr indent="0" lvl="0" marL="0" marR="0" rtl="0" algn="l">
              <a:lnSpc>
                <a:spcPct val="150000"/>
              </a:lnSpc>
              <a:spcBef>
                <a:spcPts val="400"/>
              </a:spcBef>
              <a:spcAft>
                <a:spcPts val="0"/>
              </a:spcAft>
              <a:buClr>
                <a:srgbClr val="000000"/>
              </a:buClr>
              <a:buSzPts val="800"/>
              <a:buFont typeface="Arial"/>
              <a:buNone/>
            </a:pPr>
            <a:r>
              <a:rPr b="1" i="0" lang="ja-JP" sz="800" u="none" cap="none" strike="noStrike">
                <a:solidFill>
                  <a:srgbClr val="1B224C"/>
                </a:solidFill>
                <a:latin typeface="Arial"/>
                <a:ea typeface="Arial"/>
                <a:cs typeface="Arial"/>
                <a:sym typeface="Arial"/>
              </a:rPr>
              <a:t>(3)契約内容</a:t>
            </a:r>
            <a:endParaRPr/>
          </a:p>
          <a:p>
            <a:pPr indent="0" lvl="0" marL="0" marR="0" rtl="0" algn="l">
              <a:lnSpc>
                <a:spcPct val="100000"/>
              </a:lnSpc>
              <a:spcBef>
                <a:spcPts val="400"/>
              </a:spcBef>
              <a:spcAft>
                <a:spcPts val="0"/>
              </a:spcAft>
              <a:buClr>
                <a:srgbClr val="000000"/>
              </a:buClr>
              <a:buSzPts val="800"/>
              <a:buFont typeface="Arial"/>
              <a:buNone/>
            </a:pPr>
            <a:r>
              <a:rPr b="0" i="0" lang="ja-JP" sz="800" u="none" cap="none" strike="noStrike">
                <a:solidFill>
                  <a:srgbClr val="1B224C"/>
                </a:solidFill>
                <a:latin typeface="Arial"/>
                <a:ea typeface="Arial"/>
                <a:cs typeface="Arial"/>
                <a:sym typeface="Arial"/>
              </a:rPr>
              <a:t>a. 利用対象者:〇〇所属の正社員</a:t>
            </a:r>
            <a:r>
              <a:rPr lang="ja-JP" sz="800">
                <a:solidFill>
                  <a:schemeClr val="dk1"/>
                </a:solidFill>
              </a:rPr>
              <a:t>〇</a:t>
            </a:r>
            <a:r>
              <a:rPr b="0" i="0" lang="ja-JP" sz="800" u="none" cap="none" strike="noStrike">
                <a:solidFill>
                  <a:srgbClr val="1B224C"/>
                </a:solidFill>
                <a:latin typeface="Arial"/>
                <a:ea typeface="Arial"/>
                <a:cs typeface="Arial"/>
                <a:sym typeface="Arial"/>
              </a:rPr>
              <a:t>〇名</a:t>
            </a:r>
            <a:endParaRPr/>
          </a:p>
          <a:p>
            <a:pPr indent="0" lvl="0" marL="0" marR="0" rtl="0" algn="l">
              <a:lnSpc>
                <a:spcPct val="100000"/>
              </a:lnSpc>
              <a:spcBef>
                <a:spcPts val="400"/>
              </a:spcBef>
              <a:spcAft>
                <a:spcPts val="0"/>
              </a:spcAft>
              <a:buClr>
                <a:srgbClr val="000000"/>
              </a:buClr>
              <a:buSzPts val="800"/>
              <a:buFont typeface="Arial"/>
              <a:buNone/>
            </a:pPr>
            <a:r>
              <a:rPr b="0" i="0" lang="ja-JP" sz="800" u="none" cap="none" strike="noStrike">
                <a:solidFill>
                  <a:srgbClr val="1B224C"/>
                </a:solidFill>
                <a:latin typeface="Arial"/>
                <a:ea typeface="Arial"/>
                <a:cs typeface="Arial"/>
                <a:sym typeface="Arial"/>
              </a:rPr>
              <a:t>b. 使用機器: 社用PC、社用/私用スマートフォン</a:t>
            </a:r>
            <a:endParaRPr/>
          </a:p>
          <a:p>
            <a:pPr indent="0" lvl="0" marL="0" marR="0" rtl="0" algn="l">
              <a:lnSpc>
                <a:spcPct val="100000"/>
              </a:lnSpc>
              <a:spcBef>
                <a:spcPts val="400"/>
              </a:spcBef>
              <a:spcAft>
                <a:spcPts val="0"/>
              </a:spcAft>
              <a:buClr>
                <a:srgbClr val="000000"/>
              </a:buClr>
              <a:buSzPts val="800"/>
              <a:buFont typeface="Arial"/>
              <a:buNone/>
            </a:pPr>
            <a:r>
              <a:rPr b="0" i="0" lang="ja-JP" sz="800" u="none" cap="none" strike="noStrike">
                <a:solidFill>
                  <a:srgbClr val="1B224C"/>
                </a:solidFill>
                <a:latin typeface="Arial"/>
                <a:ea typeface="Arial"/>
                <a:cs typeface="Arial"/>
                <a:sym typeface="Arial"/>
              </a:rPr>
              <a:t>c. 機能・運用制限: 活用方法や利用ルールは</a:t>
            </a:r>
            <a:r>
              <a:rPr lang="ja-JP" sz="800">
                <a:solidFill>
                  <a:srgbClr val="1B224C"/>
                </a:solidFill>
              </a:rPr>
              <a:t>、</a:t>
            </a:r>
            <a:r>
              <a:rPr b="0" i="0" lang="ja-JP" sz="800" u="none" cap="none" strike="noStrike">
                <a:solidFill>
                  <a:srgbClr val="1B224C"/>
                </a:solidFill>
                <a:latin typeface="Arial"/>
                <a:ea typeface="Arial"/>
                <a:cs typeface="Arial"/>
                <a:sym typeface="Arial"/>
              </a:rPr>
              <a:t>説明会</a:t>
            </a:r>
            <a:r>
              <a:rPr lang="ja-JP" sz="800">
                <a:solidFill>
                  <a:srgbClr val="1B224C"/>
                </a:solidFill>
              </a:rPr>
              <a:t>にてご案内予定</a:t>
            </a:r>
            <a:endParaRPr/>
          </a:p>
        </p:txBody>
      </p:sp>
      <p:sp>
        <p:nvSpPr>
          <p:cNvPr id="251" name="Google Shape;251;p17"/>
          <p:cNvSpPr/>
          <p:nvPr/>
        </p:nvSpPr>
        <p:spPr>
          <a:xfrm>
            <a:off x="4680005" y="828399"/>
            <a:ext cx="4032000" cy="3780000"/>
          </a:xfrm>
          <a:prstGeom prst="roundRect">
            <a:avLst>
              <a:gd fmla="val 1494" name="adj"/>
            </a:avLst>
          </a:prstGeom>
          <a:solidFill>
            <a:srgbClr val="FFFFFF"/>
          </a:solidFill>
          <a:ln>
            <a:noFill/>
          </a:ln>
        </p:spPr>
        <p:txBody>
          <a:bodyPr anchorCtr="0" anchor="t" bIns="108000" lIns="108000" spcFirstLastPara="1" rIns="108000" wrap="square" tIns="108000">
            <a:noAutofit/>
          </a:bodyPr>
          <a:lstStyle/>
          <a:p>
            <a:pPr indent="0" lvl="0" marL="0" marR="0" rtl="0" algn="l">
              <a:lnSpc>
                <a:spcPct val="150000"/>
              </a:lnSpc>
              <a:spcBef>
                <a:spcPts val="0"/>
              </a:spcBef>
              <a:spcAft>
                <a:spcPts val="0"/>
              </a:spcAft>
              <a:buClr>
                <a:srgbClr val="000000"/>
              </a:buClr>
              <a:buSzPts val="800"/>
              <a:buFont typeface="Arial"/>
              <a:buNone/>
            </a:pPr>
            <a:r>
              <a:rPr b="1" i="0" lang="ja-JP" sz="800" u="none" cap="none" strike="noStrike">
                <a:solidFill>
                  <a:srgbClr val="1B224C"/>
                </a:solidFill>
                <a:latin typeface="Arial"/>
                <a:ea typeface="Arial"/>
                <a:cs typeface="Arial"/>
                <a:sym typeface="Arial"/>
              </a:rPr>
              <a:t>2. 対応依頼</a:t>
            </a:r>
            <a:endParaRPr/>
          </a:p>
          <a:p>
            <a:pPr indent="0" lvl="0" marL="0" marR="0" rtl="0" algn="l">
              <a:lnSpc>
                <a:spcPct val="150000"/>
              </a:lnSpc>
              <a:spcBef>
                <a:spcPts val="400"/>
              </a:spcBef>
              <a:spcAft>
                <a:spcPts val="0"/>
              </a:spcAft>
              <a:buClr>
                <a:srgbClr val="000000"/>
              </a:buClr>
              <a:buSzPts val="800"/>
              <a:buFont typeface="Arial"/>
              <a:buNone/>
            </a:pPr>
            <a:r>
              <a:rPr b="1" i="0" lang="ja-JP" sz="800" u="none" cap="none" strike="noStrike">
                <a:solidFill>
                  <a:srgbClr val="1B224C"/>
                </a:solidFill>
                <a:latin typeface="Arial"/>
                <a:ea typeface="Arial"/>
                <a:cs typeface="Arial"/>
                <a:sym typeface="Arial"/>
              </a:rPr>
              <a:t> (1)初回ログイン</a:t>
            </a:r>
            <a:endParaRPr/>
          </a:p>
          <a:p>
            <a:pPr indent="0" lvl="0" marL="0" marR="0" rtl="0" algn="l">
              <a:lnSpc>
                <a:spcPct val="150000"/>
              </a:lnSpc>
              <a:spcBef>
                <a:spcPts val="400"/>
              </a:spcBef>
              <a:spcAft>
                <a:spcPts val="0"/>
              </a:spcAft>
              <a:buClr>
                <a:srgbClr val="000000"/>
              </a:buClr>
              <a:buSzPts val="800"/>
              <a:buFont typeface="Arial"/>
              <a:buNone/>
            </a:pPr>
            <a:r>
              <a:rPr b="0" i="0" lang="ja-JP" sz="800" u="none" cap="none" strike="noStrike">
                <a:solidFill>
                  <a:srgbClr val="1B224C"/>
                </a:solidFill>
                <a:latin typeface="Arial"/>
                <a:ea typeface="Arial"/>
                <a:cs typeface="Arial"/>
                <a:sym typeface="Arial"/>
              </a:rPr>
              <a:t>a. 初回ログイン完了:〇月〇日まで </a:t>
            </a:r>
            <a:endParaRPr/>
          </a:p>
          <a:p>
            <a:pPr indent="0" lvl="0" marL="0" marR="0" rtl="0" algn="l">
              <a:lnSpc>
                <a:spcPct val="150000"/>
              </a:lnSpc>
              <a:spcBef>
                <a:spcPts val="400"/>
              </a:spcBef>
              <a:spcAft>
                <a:spcPts val="0"/>
              </a:spcAft>
              <a:buClr>
                <a:srgbClr val="000000"/>
              </a:buClr>
              <a:buSzPts val="800"/>
              <a:buFont typeface="Arial"/>
              <a:buNone/>
            </a:pPr>
            <a:r>
              <a:rPr b="0" i="0" lang="ja-JP" sz="800" u="none" cap="none" strike="noStrike">
                <a:solidFill>
                  <a:srgbClr val="1B224C"/>
                </a:solidFill>
                <a:latin typeface="Arial"/>
                <a:ea typeface="Arial"/>
                <a:cs typeface="Arial"/>
                <a:sym typeface="Arial"/>
              </a:rPr>
              <a:t>※個人情報保護の観点から、必ずパスワードの設定をお願いいたします。</a:t>
            </a:r>
            <a:endParaRPr/>
          </a:p>
          <a:p>
            <a:pPr indent="0" lvl="0" marL="0" marR="0" rtl="0" algn="l">
              <a:lnSpc>
                <a:spcPct val="100000"/>
              </a:lnSpc>
              <a:spcBef>
                <a:spcPts val="400"/>
              </a:spcBef>
              <a:spcAft>
                <a:spcPts val="0"/>
              </a:spcAft>
              <a:buClr>
                <a:srgbClr val="000000"/>
              </a:buClr>
              <a:buSzPts val="800"/>
              <a:buFont typeface="Arial"/>
              <a:buNone/>
            </a:pPr>
            <a:r>
              <a:rPr b="0" i="0" lang="ja-JP" sz="800" u="none" cap="none" strike="noStrike">
                <a:solidFill>
                  <a:srgbClr val="1B224C"/>
                </a:solidFill>
                <a:latin typeface="Arial"/>
                <a:ea typeface="Arial"/>
                <a:cs typeface="Arial"/>
                <a:sym typeface="Arial"/>
              </a:rPr>
              <a:t>└ ログイン情報の配信:〇月〇日 </a:t>
            </a:r>
            <a:endParaRPr/>
          </a:p>
          <a:p>
            <a:pPr indent="0" lvl="0" marL="0" marR="0" rtl="0" algn="l">
              <a:lnSpc>
                <a:spcPct val="100000"/>
              </a:lnSpc>
              <a:spcBef>
                <a:spcPts val="400"/>
              </a:spcBef>
              <a:spcAft>
                <a:spcPts val="0"/>
              </a:spcAft>
              <a:buClr>
                <a:srgbClr val="000000"/>
              </a:buClr>
              <a:buSzPts val="800"/>
              <a:buFont typeface="Arial"/>
              <a:buNone/>
            </a:pPr>
            <a:r>
              <a:rPr b="0" i="0" lang="ja-JP" sz="800" u="none" cap="none" strike="noStrike">
                <a:solidFill>
                  <a:srgbClr val="1B224C"/>
                </a:solidFill>
                <a:latin typeface="Arial"/>
                <a:ea typeface="Arial"/>
                <a:cs typeface="Arial"/>
                <a:sym typeface="Arial"/>
              </a:rPr>
              <a:t>└ 件名:「〇〇さん、〇〇〇〇にログインする準備ができました。」</a:t>
            </a:r>
            <a:br>
              <a:rPr b="0" i="0" lang="ja-JP" sz="800" u="none" cap="none" strike="noStrike">
                <a:solidFill>
                  <a:srgbClr val="1B224C"/>
                </a:solidFill>
                <a:latin typeface="Arial"/>
                <a:ea typeface="Arial"/>
                <a:cs typeface="Arial"/>
                <a:sym typeface="Arial"/>
              </a:rPr>
            </a:br>
            <a:endParaRPr b="0" i="0" sz="800" u="none" cap="none" strike="noStrike">
              <a:solidFill>
                <a:srgbClr val="1B224C"/>
              </a:solidFill>
              <a:latin typeface="Arial"/>
              <a:ea typeface="Arial"/>
              <a:cs typeface="Arial"/>
              <a:sym typeface="Arial"/>
            </a:endParaRPr>
          </a:p>
          <a:p>
            <a:pPr indent="0" lvl="0" marL="0" marR="0" rtl="0" algn="l">
              <a:lnSpc>
                <a:spcPct val="150000"/>
              </a:lnSpc>
              <a:spcBef>
                <a:spcPts val="400"/>
              </a:spcBef>
              <a:spcAft>
                <a:spcPts val="0"/>
              </a:spcAft>
              <a:buClr>
                <a:srgbClr val="000000"/>
              </a:buClr>
              <a:buSzPts val="800"/>
              <a:buFont typeface="Arial"/>
              <a:buNone/>
            </a:pPr>
            <a:r>
              <a:rPr b="1" i="0" lang="ja-JP" sz="800" u="none" cap="none" strike="noStrike">
                <a:solidFill>
                  <a:srgbClr val="1B224C"/>
                </a:solidFill>
                <a:latin typeface="Arial"/>
                <a:ea typeface="Arial"/>
                <a:cs typeface="Arial"/>
                <a:sym typeface="Arial"/>
              </a:rPr>
              <a:t>3. 各種操作対応</a:t>
            </a:r>
            <a:endParaRPr/>
          </a:p>
          <a:p>
            <a:pPr indent="0" lvl="0" marL="0" marR="0" rtl="0" algn="l">
              <a:lnSpc>
                <a:spcPct val="150000"/>
              </a:lnSpc>
              <a:spcBef>
                <a:spcPts val="400"/>
              </a:spcBef>
              <a:spcAft>
                <a:spcPts val="0"/>
              </a:spcAft>
              <a:buClr>
                <a:srgbClr val="000000"/>
              </a:buClr>
              <a:buSzPts val="800"/>
              <a:buFont typeface="Arial"/>
              <a:buNone/>
            </a:pPr>
            <a:r>
              <a:rPr b="0" i="0" lang="ja-JP" sz="800" u="none" cap="none" strike="noStrike">
                <a:solidFill>
                  <a:srgbClr val="1B224C"/>
                </a:solidFill>
                <a:latin typeface="Arial"/>
                <a:ea typeface="Arial"/>
                <a:cs typeface="Arial"/>
                <a:sym typeface="Arial"/>
              </a:rPr>
              <a:t>詳細は説明会時にアナウンスしますが、基本操作は以下をご参照ください。</a:t>
            </a:r>
            <a:endParaRPr/>
          </a:p>
          <a:p>
            <a:pPr indent="0" lvl="0" marL="0" marR="0" rtl="0" algn="l">
              <a:lnSpc>
                <a:spcPct val="150000"/>
              </a:lnSpc>
              <a:spcBef>
                <a:spcPts val="400"/>
              </a:spcBef>
              <a:spcAft>
                <a:spcPts val="0"/>
              </a:spcAft>
              <a:buClr>
                <a:srgbClr val="000000"/>
              </a:buClr>
              <a:buSzPts val="800"/>
              <a:buFont typeface="Arial"/>
              <a:buNone/>
            </a:pPr>
            <a:r>
              <a:rPr b="1" i="0" lang="ja-JP" sz="800" u="none" cap="none" strike="noStrike">
                <a:solidFill>
                  <a:srgbClr val="1B224C"/>
                </a:solidFill>
                <a:latin typeface="Arial"/>
                <a:ea typeface="Arial"/>
                <a:cs typeface="Arial"/>
                <a:sym typeface="Arial"/>
              </a:rPr>
              <a:t>(1)基本機能マニュアル(〇〇〇〇利用マニュアル)</a:t>
            </a:r>
            <a:br>
              <a:rPr b="1" i="0" lang="ja-JP" sz="800" u="none" cap="none" strike="noStrike">
                <a:solidFill>
                  <a:srgbClr val="1B224C"/>
                </a:solidFill>
                <a:latin typeface="Arial"/>
                <a:ea typeface="Arial"/>
                <a:cs typeface="Arial"/>
                <a:sym typeface="Arial"/>
              </a:rPr>
            </a:br>
            <a:endParaRPr b="1" i="0" sz="800" u="none" cap="none" strike="noStrike">
              <a:solidFill>
                <a:srgbClr val="1B224C"/>
              </a:solidFill>
              <a:latin typeface="Arial"/>
              <a:ea typeface="Arial"/>
              <a:cs typeface="Arial"/>
              <a:sym typeface="Arial"/>
            </a:endParaRPr>
          </a:p>
          <a:p>
            <a:pPr indent="0" lvl="0" marL="0" marR="0" rtl="0" algn="l">
              <a:lnSpc>
                <a:spcPct val="150000"/>
              </a:lnSpc>
              <a:spcBef>
                <a:spcPts val="400"/>
              </a:spcBef>
              <a:spcAft>
                <a:spcPts val="0"/>
              </a:spcAft>
              <a:buClr>
                <a:srgbClr val="000000"/>
              </a:buClr>
              <a:buSzPts val="800"/>
              <a:buFont typeface="Arial"/>
              <a:buNone/>
            </a:pPr>
            <a:r>
              <a:rPr b="1" i="0" lang="ja-JP" sz="800" u="none" cap="none" strike="noStrike">
                <a:solidFill>
                  <a:srgbClr val="1B224C"/>
                </a:solidFill>
                <a:latin typeface="Arial"/>
                <a:ea typeface="Arial"/>
                <a:cs typeface="Arial"/>
                <a:sym typeface="Arial"/>
              </a:rPr>
              <a:t>4. 問い合わせ窓口 </a:t>
            </a:r>
            <a:endParaRPr/>
          </a:p>
          <a:p>
            <a:pPr indent="0" lvl="0" marL="0" marR="0" rtl="0" algn="l">
              <a:lnSpc>
                <a:spcPct val="150000"/>
              </a:lnSpc>
              <a:spcBef>
                <a:spcPts val="400"/>
              </a:spcBef>
              <a:spcAft>
                <a:spcPts val="0"/>
              </a:spcAft>
              <a:buClr>
                <a:srgbClr val="000000"/>
              </a:buClr>
              <a:buSzPts val="800"/>
              <a:buFont typeface="Arial"/>
              <a:buNone/>
            </a:pPr>
            <a:r>
              <a:rPr b="0" i="0" lang="ja-JP" sz="800" u="none" cap="none" strike="noStrike">
                <a:solidFill>
                  <a:srgbClr val="1B224C"/>
                </a:solidFill>
                <a:latin typeface="Arial"/>
                <a:ea typeface="Arial"/>
                <a:cs typeface="Arial"/>
                <a:sym typeface="Arial"/>
              </a:rPr>
              <a:t>ご不明点がございましたら、〇〇までお問合せください。</a:t>
            </a:r>
            <a:endParaRPr/>
          </a:p>
          <a:p>
            <a:pPr indent="0" lvl="0" marL="0" marR="0" rtl="0" algn="l">
              <a:lnSpc>
                <a:spcPct val="150000"/>
              </a:lnSpc>
              <a:spcBef>
                <a:spcPts val="400"/>
              </a:spcBef>
              <a:spcAft>
                <a:spcPts val="0"/>
              </a:spcAft>
              <a:buClr>
                <a:srgbClr val="000000"/>
              </a:buClr>
              <a:buSzPts val="800"/>
              <a:buFont typeface="Arial"/>
              <a:buNone/>
            </a:pPr>
            <a:r>
              <a:rPr b="0" i="0" lang="ja-JP" sz="800" u="none" cap="none" strike="noStrike">
                <a:solidFill>
                  <a:srgbClr val="1B224C"/>
                </a:solidFill>
                <a:latin typeface="Arial"/>
                <a:ea typeface="Arial"/>
                <a:cs typeface="Arial"/>
                <a:sym typeface="Arial"/>
              </a:rPr>
              <a:t>以上</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5" name="Shape 255"/>
        <p:cNvGrpSpPr/>
        <p:nvPr/>
      </p:nvGrpSpPr>
      <p:grpSpPr>
        <a:xfrm>
          <a:off x="0" y="0"/>
          <a:ext cx="0" cy="0"/>
          <a:chOff x="0" y="0"/>
          <a:chExt cx="0" cy="0"/>
        </a:xfrm>
      </p:grpSpPr>
      <p:sp>
        <p:nvSpPr>
          <p:cNvPr id="256" name="Google Shape;256;p23"/>
          <p:cNvSpPr txBox="1"/>
          <p:nvPr>
            <p:ph idx="11" type="ftr"/>
          </p:nvPr>
        </p:nvSpPr>
        <p:spPr>
          <a:xfrm>
            <a:off x="133295" y="4922421"/>
            <a:ext cx="3240000" cy="180000"/>
          </a:xfrm>
          <a:prstGeom prst="rect">
            <a:avLst/>
          </a:prstGeom>
          <a:noFill/>
          <a:ln>
            <a:noFill/>
          </a:ln>
        </p:spPr>
        <p:txBody>
          <a:bodyPr anchorCtr="0" anchor="ctr" bIns="36000" lIns="36000" spcFirstLastPara="1" rIns="36000" wrap="square" tIns="36000">
            <a:noAutofit/>
          </a:bodyPr>
          <a:lstStyle/>
          <a:p>
            <a:pPr indent="0" lvl="0" marL="0" rtl="0" algn="l">
              <a:lnSpc>
                <a:spcPct val="100000"/>
              </a:lnSpc>
              <a:spcBef>
                <a:spcPts val="0"/>
              </a:spcBef>
              <a:spcAft>
                <a:spcPts val="0"/>
              </a:spcAft>
              <a:buNone/>
            </a:pPr>
            <a:r>
              <a:rPr lang="ja-JP"/>
              <a:t>https://serviceitemurl-0123456.co.jp/</a:t>
            </a:r>
            <a:endParaRPr/>
          </a:p>
        </p:txBody>
      </p:sp>
      <p:sp>
        <p:nvSpPr>
          <p:cNvPr id="257" name="Google Shape;257;p23"/>
          <p:cNvSpPr txBox="1"/>
          <p:nvPr>
            <p:ph idx="12" type="sldNum"/>
          </p:nvPr>
        </p:nvSpPr>
        <p:spPr>
          <a:xfrm>
            <a:off x="8650705" y="4907553"/>
            <a:ext cx="360000" cy="180000"/>
          </a:xfrm>
          <a:prstGeom prst="rect">
            <a:avLst/>
          </a:prstGeom>
          <a:noFill/>
          <a:ln>
            <a:noFill/>
          </a:ln>
        </p:spPr>
        <p:txBody>
          <a:bodyPr anchorCtr="0" anchor="ctr" bIns="36000" lIns="36000" spcFirstLastPara="1" rIns="36000" wrap="square" tIns="36000">
            <a:noAutofit/>
          </a:bodyPr>
          <a:lstStyle/>
          <a:p>
            <a:pPr indent="0" lvl="0" marL="0" rtl="0" algn="r">
              <a:lnSpc>
                <a:spcPct val="100000"/>
              </a:lnSpc>
              <a:spcBef>
                <a:spcPts val="0"/>
              </a:spcBef>
              <a:spcAft>
                <a:spcPts val="0"/>
              </a:spcAft>
              <a:buSzPts val="1400"/>
              <a:buNone/>
            </a:pPr>
            <a:fld id="{00000000-1234-1234-1234-123412341234}" type="slidenum">
              <a:rPr lang="ja-JP"/>
              <a:t>‹#›</a:t>
            </a:fld>
            <a:endParaRPr/>
          </a:p>
        </p:txBody>
      </p:sp>
      <p:sp>
        <p:nvSpPr>
          <p:cNvPr id="258" name="Google Shape;258;p23"/>
          <p:cNvSpPr txBox="1"/>
          <p:nvPr>
            <p:ph type="title"/>
          </p:nvPr>
        </p:nvSpPr>
        <p:spPr>
          <a:xfrm>
            <a:off x="432000" y="1455184"/>
            <a:ext cx="8280000" cy="1080000"/>
          </a:xfrm>
          <a:prstGeom prst="rect">
            <a:avLst/>
          </a:prstGeom>
          <a:noFill/>
          <a:ln>
            <a:noFill/>
          </a:ln>
        </p:spPr>
        <p:txBody>
          <a:bodyPr anchorCtr="0" anchor="b" bIns="36000" lIns="36000" spcFirstLastPara="1" rIns="36000" wrap="square" tIns="36000">
            <a:noAutofit/>
          </a:bodyPr>
          <a:lstStyle/>
          <a:p>
            <a:pPr indent="0" lvl="0" marL="0" rtl="0" algn="ctr">
              <a:lnSpc>
                <a:spcPct val="100000"/>
              </a:lnSpc>
              <a:spcBef>
                <a:spcPts val="0"/>
              </a:spcBef>
              <a:spcAft>
                <a:spcPts val="0"/>
              </a:spcAft>
              <a:buNone/>
            </a:pPr>
            <a:r>
              <a:rPr lang="ja-JP"/>
              <a:t>さらなるご活用に向けたディスカッション</a:t>
            </a:r>
            <a:br>
              <a:rPr lang="ja-JP"/>
            </a:br>
            <a:r>
              <a:rPr lang="ja-JP"/>
              <a:t>〜将来に向けた活用イメージ〜</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2" name="Shape 262"/>
        <p:cNvGrpSpPr/>
        <p:nvPr/>
      </p:nvGrpSpPr>
      <p:grpSpPr>
        <a:xfrm>
          <a:off x="0" y="0"/>
          <a:ext cx="0" cy="0"/>
          <a:chOff x="0" y="0"/>
          <a:chExt cx="0" cy="0"/>
        </a:xfrm>
      </p:grpSpPr>
      <p:sp>
        <p:nvSpPr>
          <p:cNvPr id="263" name="Google Shape;263;p24"/>
          <p:cNvSpPr txBox="1"/>
          <p:nvPr>
            <p:ph idx="12" type="sldNum"/>
          </p:nvPr>
        </p:nvSpPr>
        <p:spPr>
          <a:xfrm>
            <a:off x="8650705" y="4907553"/>
            <a:ext cx="360000" cy="180000"/>
          </a:xfrm>
          <a:prstGeom prst="rect">
            <a:avLst/>
          </a:prstGeom>
          <a:noFill/>
          <a:ln>
            <a:noFill/>
          </a:ln>
        </p:spPr>
        <p:txBody>
          <a:bodyPr anchorCtr="0" anchor="ctr" bIns="36000" lIns="36000" spcFirstLastPara="1" rIns="36000" wrap="square" tIns="36000">
            <a:noAutofit/>
          </a:bodyPr>
          <a:lstStyle/>
          <a:p>
            <a:pPr indent="0" lvl="0" marL="0" rtl="0" algn="r">
              <a:lnSpc>
                <a:spcPct val="100000"/>
              </a:lnSpc>
              <a:spcBef>
                <a:spcPts val="0"/>
              </a:spcBef>
              <a:spcAft>
                <a:spcPts val="0"/>
              </a:spcAft>
              <a:buSzPts val="1400"/>
              <a:buNone/>
            </a:pPr>
            <a:fld id="{00000000-1234-1234-1234-123412341234}" type="slidenum">
              <a:rPr lang="ja-JP"/>
              <a:t>‹#›</a:t>
            </a:fld>
            <a:endParaRPr/>
          </a:p>
        </p:txBody>
      </p:sp>
      <p:sp>
        <p:nvSpPr>
          <p:cNvPr id="264" name="Google Shape;264;p24"/>
          <p:cNvSpPr txBox="1"/>
          <p:nvPr>
            <p:ph type="title"/>
          </p:nvPr>
        </p:nvSpPr>
        <p:spPr>
          <a:xfrm>
            <a:off x="432000" y="159731"/>
            <a:ext cx="8280000" cy="360000"/>
          </a:xfrm>
          <a:prstGeom prst="rect">
            <a:avLst/>
          </a:prstGeom>
          <a:noFill/>
          <a:ln>
            <a:noFill/>
          </a:ln>
        </p:spPr>
        <p:txBody>
          <a:bodyPr anchorCtr="0" anchor="ctr" bIns="36000" lIns="36000" spcFirstLastPara="1" rIns="36000" wrap="square" tIns="36000">
            <a:noAutofit/>
          </a:bodyPr>
          <a:lstStyle/>
          <a:p>
            <a:pPr indent="0" lvl="0" marL="0" rtl="0" algn="ctr">
              <a:lnSpc>
                <a:spcPct val="100000"/>
              </a:lnSpc>
              <a:spcBef>
                <a:spcPts val="0"/>
              </a:spcBef>
              <a:spcAft>
                <a:spcPts val="0"/>
              </a:spcAft>
              <a:buNone/>
            </a:pPr>
            <a:r>
              <a:rPr lang="ja-JP"/>
              <a:t>具体的な課題と目指す姿</a:t>
            </a:r>
            <a:endParaRPr/>
          </a:p>
        </p:txBody>
      </p:sp>
      <p:sp>
        <p:nvSpPr>
          <p:cNvPr id="265" name="Google Shape;265;p24"/>
          <p:cNvSpPr txBox="1"/>
          <p:nvPr>
            <p:ph idx="11" type="ftr"/>
          </p:nvPr>
        </p:nvSpPr>
        <p:spPr>
          <a:xfrm>
            <a:off x="133295" y="4922421"/>
            <a:ext cx="3240000" cy="180000"/>
          </a:xfrm>
          <a:prstGeom prst="rect">
            <a:avLst/>
          </a:prstGeom>
          <a:noFill/>
          <a:ln>
            <a:noFill/>
          </a:ln>
        </p:spPr>
        <p:txBody>
          <a:bodyPr anchorCtr="0" anchor="ctr" bIns="36000" lIns="36000" spcFirstLastPara="1" rIns="36000" wrap="square" tIns="36000">
            <a:noAutofit/>
          </a:bodyPr>
          <a:lstStyle/>
          <a:p>
            <a:pPr indent="0" lvl="0" marL="0" rtl="0" algn="l">
              <a:lnSpc>
                <a:spcPct val="100000"/>
              </a:lnSpc>
              <a:spcBef>
                <a:spcPts val="0"/>
              </a:spcBef>
              <a:spcAft>
                <a:spcPts val="0"/>
              </a:spcAft>
              <a:buNone/>
            </a:pPr>
            <a:r>
              <a:rPr lang="ja-JP"/>
              <a:t>https://serviceitemurl-0123456.co.jp/</a:t>
            </a:r>
            <a:endParaRPr/>
          </a:p>
        </p:txBody>
      </p:sp>
      <p:sp>
        <p:nvSpPr>
          <p:cNvPr id="266" name="Google Shape;266;p24"/>
          <p:cNvSpPr txBox="1"/>
          <p:nvPr>
            <p:ph idx="1" type="body"/>
          </p:nvPr>
        </p:nvSpPr>
        <p:spPr>
          <a:xfrm>
            <a:off x="431800" y="758825"/>
            <a:ext cx="8280400" cy="468000"/>
          </a:xfrm>
          <a:prstGeom prst="rect">
            <a:avLst/>
          </a:prstGeom>
          <a:noFill/>
          <a:ln>
            <a:noFill/>
          </a:ln>
        </p:spPr>
        <p:txBody>
          <a:bodyPr anchorCtr="0" anchor="t" bIns="36000" lIns="36000" spcFirstLastPara="1" rIns="36000" wrap="square" tIns="36000">
            <a:noAutofit/>
          </a:bodyPr>
          <a:lstStyle/>
          <a:p>
            <a:pPr indent="0" lvl="0" marL="0" rtl="0" algn="ctr">
              <a:lnSpc>
                <a:spcPct val="100000"/>
              </a:lnSpc>
              <a:spcBef>
                <a:spcPts val="0"/>
              </a:spcBef>
              <a:spcAft>
                <a:spcPts val="0"/>
              </a:spcAft>
              <a:buNone/>
            </a:pPr>
            <a:r>
              <a:rPr lang="ja-JP"/>
              <a:t>貴社の目指す姿と現在の課題について、以下のとおり認識しております。</a:t>
            </a:r>
            <a:endParaRPr/>
          </a:p>
        </p:txBody>
      </p:sp>
      <p:sp>
        <p:nvSpPr>
          <p:cNvPr id="267" name="Google Shape;267;p24"/>
          <p:cNvSpPr/>
          <p:nvPr/>
        </p:nvSpPr>
        <p:spPr>
          <a:xfrm>
            <a:off x="431800" y="1376690"/>
            <a:ext cx="3888000" cy="3060000"/>
          </a:xfrm>
          <a:prstGeom prst="roundRect">
            <a:avLst>
              <a:gd fmla="val 1781" name="adj"/>
            </a:avLst>
          </a:prstGeom>
          <a:noFill/>
          <a:ln cap="flat" cmpd="sng" w="127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050" u="none" cap="none" strike="noStrike">
              <a:solidFill>
                <a:schemeClr val="lt1"/>
              </a:solidFill>
              <a:latin typeface="Arial"/>
              <a:ea typeface="Arial"/>
              <a:cs typeface="Arial"/>
              <a:sym typeface="Arial"/>
            </a:endParaRPr>
          </a:p>
        </p:txBody>
      </p:sp>
      <p:sp>
        <p:nvSpPr>
          <p:cNvPr id="268" name="Google Shape;268;p24"/>
          <p:cNvSpPr/>
          <p:nvPr/>
        </p:nvSpPr>
        <p:spPr>
          <a:xfrm>
            <a:off x="431800" y="1376690"/>
            <a:ext cx="3888000" cy="432000"/>
          </a:xfrm>
          <a:prstGeom prst="round2SameRect">
            <a:avLst>
              <a:gd fmla="val 10526" name="adj1"/>
              <a:gd fmla="val 0" name="adj2"/>
            </a:avLst>
          </a:prstGeom>
          <a:solidFill>
            <a:schemeClr val="dk1"/>
          </a:solidFill>
          <a:ln>
            <a:noFill/>
          </a:ln>
        </p:spPr>
        <p:txBody>
          <a:bodyPr anchorCtr="0" anchor="ctr" bIns="36000" lIns="36000" spcFirstLastPara="1" rIns="36000" wrap="square" tIns="36000">
            <a:noAutofit/>
          </a:bodyPr>
          <a:lstStyle/>
          <a:p>
            <a:pPr indent="0" lvl="0" marL="0" marR="0" rtl="0" algn="ctr">
              <a:lnSpc>
                <a:spcPct val="100000"/>
              </a:lnSpc>
              <a:spcBef>
                <a:spcPts val="0"/>
              </a:spcBef>
              <a:spcAft>
                <a:spcPts val="0"/>
              </a:spcAft>
              <a:buClr>
                <a:srgbClr val="000000"/>
              </a:buClr>
              <a:buSzPts val="1600"/>
              <a:buFont typeface="Arial"/>
              <a:buNone/>
            </a:pPr>
            <a:r>
              <a:rPr b="0" i="0" lang="ja-JP" sz="1200" u="none" cap="none" strike="noStrike">
                <a:solidFill>
                  <a:srgbClr val="FFFFFF"/>
                </a:solidFill>
                <a:latin typeface="Arial"/>
                <a:ea typeface="Arial"/>
                <a:cs typeface="Arial"/>
                <a:sym typeface="Arial"/>
              </a:rPr>
              <a:t>具体的な課題（0000年00月）</a:t>
            </a:r>
            <a:endParaRPr b="0" i="0" sz="1200" u="none" cap="none" strike="noStrike">
              <a:solidFill>
                <a:srgbClr val="FFFFFF"/>
              </a:solidFill>
              <a:latin typeface="Arial"/>
              <a:ea typeface="Arial"/>
              <a:cs typeface="Arial"/>
              <a:sym typeface="Arial"/>
            </a:endParaRPr>
          </a:p>
        </p:txBody>
      </p:sp>
      <p:sp>
        <p:nvSpPr>
          <p:cNvPr id="269" name="Google Shape;269;p24"/>
          <p:cNvSpPr txBox="1"/>
          <p:nvPr/>
        </p:nvSpPr>
        <p:spPr>
          <a:xfrm>
            <a:off x="1183683" y="2039107"/>
            <a:ext cx="2880000" cy="432000"/>
          </a:xfrm>
          <a:prstGeom prst="rect">
            <a:avLst/>
          </a:prstGeom>
          <a:noFill/>
          <a:ln>
            <a:noFill/>
          </a:ln>
        </p:spPr>
        <p:txBody>
          <a:bodyPr anchorCtr="0" anchor="ctr" bIns="36000" lIns="36000" spcFirstLastPara="1" rIns="36000" wrap="square" tIns="36000">
            <a:noAutofit/>
          </a:bodyPr>
          <a:lstStyle/>
          <a:p>
            <a:pPr indent="0" lvl="0" marL="0" marR="0" rtl="0" algn="l">
              <a:lnSpc>
                <a:spcPct val="100000"/>
              </a:lnSpc>
              <a:spcBef>
                <a:spcPts val="0"/>
              </a:spcBef>
              <a:spcAft>
                <a:spcPts val="0"/>
              </a:spcAft>
              <a:buClr>
                <a:srgbClr val="000000"/>
              </a:buClr>
              <a:buSzPts val="1400"/>
              <a:buFont typeface="Arial"/>
              <a:buNone/>
            </a:pPr>
            <a:r>
              <a:rPr b="0" i="0" lang="ja-JP" sz="1000" u="none" cap="none" strike="noStrike">
                <a:solidFill>
                  <a:srgbClr val="0F1C50"/>
                </a:solidFill>
                <a:latin typeface="Arial"/>
                <a:ea typeface="Arial"/>
                <a:cs typeface="Arial"/>
                <a:sym typeface="Arial"/>
              </a:rPr>
              <a:t>〇〇〇〇業務の煩雑さやミスによって</a:t>
            </a:r>
            <a:endParaRPr b="0" i="0" sz="1000" u="none" cap="none" strike="noStrike">
              <a:solidFill>
                <a:srgbClr val="0F1C50"/>
              </a:solidFill>
              <a:latin typeface="Arial"/>
              <a:ea typeface="Arial"/>
              <a:cs typeface="Arial"/>
              <a:sym typeface="Arial"/>
            </a:endParaRPr>
          </a:p>
          <a:p>
            <a:pPr indent="0" lvl="0" marL="0" marR="0" rtl="0" algn="l">
              <a:lnSpc>
                <a:spcPct val="100000"/>
              </a:lnSpc>
              <a:spcBef>
                <a:spcPts val="400"/>
              </a:spcBef>
              <a:spcAft>
                <a:spcPts val="0"/>
              </a:spcAft>
              <a:buClr>
                <a:srgbClr val="000000"/>
              </a:buClr>
              <a:buSzPts val="1400"/>
              <a:buFont typeface="Arial"/>
              <a:buNone/>
            </a:pPr>
            <a:r>
              <a:rPr b="0" i="0" lang="ja-JP" sz="1000" u="none" cap="none" strike="noStrike">
                <a:solidFill>
                  <a:srgbClr val="0F1C50"/>
                </a:solidFill>
                <a:latin typeface="Arial"/>
                <a:ea typeface="Arial"/>
                <a:cs typeface="Arial"/>
                <a:sym typeface="Arial"/>
              </a:rPr>
              <a:t>月間〇〇時間分の人件費がかかっている</a:t>
            </a:r>
            <a:endParaRPr b="0" i="0" sz="1000" u="none" cap="none" strike="noStrike">
              <a:solidFill>
                <a:srgbClr val="0F1C50"/>
              </a:solidFill>
              <a:latin typeface="Arial"/>
              <a:ea typeface="Arial"/>
              <a:cs typeface="Arial"/>
              <a:sym typeface="Arial"/>
            </a:endParaRPr>
          </a:p>
        </p:txBody>
      </p:sp>
      <p:grpSp>
        <p:nvGrpSpPr>
          <p:cNvPr id="270" name="Google Shape;270;p24"/>
          <p:cNvGrpSpPr/>
          <p:nvPr/>
        </p:nvGrpSpPr>
        <p:grpSpPr>
          <a:xfrm>
            <a:off x="690122" y="2074439"/>
            <a:ext cx="361336" cy="361336"/>
            <a:chOff x="3664857" y="2294778"/>
            <a:chExt cx="361336" cy="361336"/>
          </a:xfrm>
        </p:grpSpPr>
        <p:sp>
          <p:nvSpPr>
            <p:cNvPr id="271" name="Google Shape;271;p24"/>
            <p:cNvSpPr/>
            <p:nvPr/>
          </p:nvSpPr>
          <p:spPr>
            <a:xfrm>
              <a:off x="3664857" y="2294778"/>
              <a:ext cx="361336" cy="361336"/>
            </a:xfrm>
            <a:prstGeom prst="ellips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050" u="none" cap="none" strike="noStrike">
                <a:solidFill>
                  <a:schemeClr val="lt1"/>
                </a:solidFill>
                <a:latin typeface="Arial"/>
                <a:ea typeface="Arial"/>
                <a:cs typeface="Arial"/>
                <a:sym typeface="Arial"/>
              </a:endParaRPr>
            </a:p>
          </p:txBody>
        </p:sp>
        <p:grpSp>
          <p:nvGrpSpPr>
            <p:cNvPr id="272" name="Google Shape;272;p24"/>
            <p:cNvGrpSpPr/>
            <p:nvPr/>
          </p:nvGrpSpPr>
          <p:grpSpPr>
            <a:xfrm>
              <a:off x="3773525" y="2402703"/>
              <a:ext cx="144000" cy="144000"/>
              <a:chOff x="4558044" y="3139266"/>
              <a:chExt cx="288000" cy="288000"/>
            </a:xfrm>
          </p:grpSpPr>
          <p:cxnSp>
            <p:nvCxnSpPr>
              <p:cNvPr id="273" name="Google Shape;273;p24"/>
              <p:cNvCxnSpPr/>
              <p:nvPr/>
            </p:nvCxnSpPr>
            <p:spPr>
              <a:xfrm>
                <a:off x="4558044" y="3139266"/>
                <a:ext cx="288000" cy="288000"/>
              </a:xfrm>
              <a:prstGeom prst="straightConnector1">
                <a:avLst/>
              </a:prstGeom>
              <a:noFill/>
              <a:ln cap="flat" cmpd="sng" w="25400">
                <a:solidFill>
                  <a:schemeClr val="dk1"/>
                </a:solidFill>
                <a:prstDash val="solid"/>
                <a:round/>
                <a:headEnd len="sm" w="sm" type="none"/>
                <a:tailEnd len="sm" w="sm" type="none"/>
              </a:ln>
            </p:spPr>
          </p:cxnSp>
          <p:cxnSp>
            <p:nvCxnSpPr>
              <p:cNvPr id="274" name="Google Shape;274;p24"/>
              <p:cNvCxnSpPr/>
              <p:nvPr/>
            </p:nvCxnSpPr>
            <p:spPr>
              <a:xfrm flipH="1">
                <a:off x="4558044" y="3139266"/>
                <a:ext cx="288000" cy="288000"/>
              </a:xfrm>
              <a:prstGeom prst="straightConnector1">
                <a:avLst/>
              </a:prstGeom>
              <a:noFill/>
              <a:ln cap="flat" cmpd="sng" w="25400">
                <a:solidFill>
                  <a:schemeClr val="dk1"/>
                </a:solidFill>
                <a:prstDash val="solid"/>
                <a:round/>
                <a:headEnd len="sm" w="sm" type="none"/>
                <a:tailEnd len="sm" w="sm" type="none"/>
              </a:ln>
            </p:spPr>
          </p:cxnSp>
        </p:grpSp>
      </p:grpSp>
      <p:sp>
        <p:nvSpPr>
          <p:cNvPr id="275" name="Google Shape;275;p24"/>
          <p:cNvSpPr txBox="1"/>
          <p:nvPr/>
        </p:nvSpPr>
        <p:spPr>
          <a:xfrm>
            <a:off x="4090737" y="-1498791"/>
            <a:ext cx="0" cy="0"/>
          </a:xfrm>
          <a:prstGeom prst="rect">
            <a:avLst/>
          </a:prstGeom>
          <a:noFill/>
          <a:ln>
            <a:noFill/>
          </a:ln>
        </p:spPr>
        <p:txBody>
          <a:bodyPr anchorCtr="0" anchor="t" bIns="36000" lIns="36000" spcFirstLastPara="1" rIns="36000" wrap="square" tIns="36000">
            <a:noAutofit/>
          </a:bodyPr>
          <a:lstStyle/>
          <a:p>
            <a:pPr indent="0" lvl="0" marL="0" marR="0" rtl="0" algn="ctr">
              <a:lnSpc>
                <a:spcPct val="100000"/>
              </a:lnSpc>
              <a:spcBef>
                <a:spcPts val="0"/>
              </a:spcBef>
              <a:spcAft>
                <a:spcPts val="0"/>
              </a:spcAft>
              <a:buNone/>
            </a:pPr>
            <a:r>
              <a:t/>
            </a:r>
            <a:endParaRPr b="0" i="0" sz="1050" u="none" cap="none" strike="noStrike">
              <a:solidFill>
                <a:schemeClr val="dk1"/>
              </a:solidFill>
              <a:latin typeface="Arial"/>
              <a:ea typeface="Arial"/>
              <a:cs typeface="Arial"/>
              <a:sym typeface="Arial"/>
            </a:endParaRPr>
          </a:p>
        </p:txBody>
      </p:sp>
      <p:sp>
        <p:nvSpPr>
          <p:cNvPr id="276" name="Google Shape;276;p24"/>
          <p:cNvSpPr txBox="1"/>
          <p:nvPr/>
        </p:nvSpPr>
        <p:spPr>
          <a:xfrm>
            <a:off x="1183683" y="2617496"/>
            <a:ext cx="2880000" cy="432000"/>
          </a:xfrm>
          <a:prstGeom prst="rect">
            <a:avLst/>
          </a:prstGeom>
          <a:noFill/>
          <a:ln>
            <a:noFill/>
          </a:ln>
        </p:spPr>
        <p:txBody>
          <a:bodyPr anchorCtr="0" anchor="ctr" bIns="36000" lIns="36000" spcFirstLastPara="1" rIns="36000" wrap="square" tIns="36000">
            <a:noAutofit/>
          </a:bodyPr>
          <a:lstStyle/>
          <a:p>
            <a:pPr indent="0" lvl="0" marL="0" marR="0" rtl="0" algn="l">
              <a:lnSpc>
                <a:spcPct val="100000"/>
              </a:lnSpc>
              <a:spcBef>
                <a:spcPts val="0"/>
              </a:spcBef>
              <a:spcAft>
                <a:spcPts val="0"/>
              </a:spcAft>
              <a:buClr>
                <a:srgbClr val="000000"/>
              </a:buClr>
              <a:buSzPts val="1400"/>
              <a:buFont typeface="Arial"/>
              <a:buNone/>
            </a:pPr>
            <a:r>
              <a:rPr b="0" i="0" lang="ja-JP" sz="1000" u="none" cap="none" strike="noStrike">
                <a:solidFill>
                  <a:srgbClr val="0F1C50"/>
                </a:solidFill>
                <a:latin typeface="Arial"/>
                <a:ea typeface="Arial"/>
                <a:cs typeface="Arial"/>
                <a:sym typeface="Arial"/>
              </a:rPr>
              <a:t>〇〇〇〇の企画業務に集中できず、</a:t>
            </a:r>
            <a:endParaRPr/>
          </a:p>
          <a:p>
            <a:pPr indent="0" lvl="0" marL="0" marR="0" rtl="0" algn="l">
              <a:lnSpc>
                <a:spcPct val="100000"/>
              </a:lnSpc>
              <a:spcBef>
                <a:spcPts val="400"/>
              </a:spcBef>
              <a:spcAft>
                <a:spcPts val="0"/>
              </a:spcAft>
              <a:buClr>
                <a:srgbClr val="000000"/>
              </a:buClr>
              <a:buSzPts val="1400"/>
              <a:buFont typeface="Arial"/>
              <a:buNone/>
            </a:pPr>
            <a:r>
              <a:rPr b="0" i="0" lang="ja-JP" sz="1000" u="none" cap="none" strike="noStrike">
                <a:solidFill>
                  <a:srgbClr val="0F1C50"/>
                </a:solidFill>
                <a:latin typeface="Arial"/>
                <a:ea typeface="Arial"/>
                <a:cs typeface="Arial"/>
                <a:sym typeface="Arial"/>
              </a:rPr>
              <a:t>利用者数〇〇％減に対処しきれていない</a:t>
            </a:r>
            <a:endParaRPr/>
          </a:p>
        </p:txBody>
      </p:sp>
      <p:grpSp>
        <p:nvGrpSpPr>
          <p:cNvPr id="277" name="Google Shape;277;p24"/>
          <p:cNvGrpSpPr/>
          <p:nvPr/>
        </p:nvGrpSpPr>
        <p:grpSpPr>
          <a:xfrm>
            <a:off x="690122" y="2652828"/>
            <a:ext cx="361336" cy="361336"/>
            <a:chOff x="3664857" y="2294778"/>
            <a:chExt cx="361336" cy="361336"/>
          </a:xfrm>
        </p:grpSpPr>
        <p:sp>
          <p:nvSpPr>
            <p:cNvPr id="278" name="Google Shape;278;p24"/>
            <p:cNvSpPr/>
            <p:nvPr/>
          </p:nvSpPr>
          <p:spPr>
            <a:xfrm>
              <a:off x="3664857" y="2294778"/>
              <a:ext cx="361336" cy="361336"/>
            </a:xfrm>
            <a:prstGeom prst="ellips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050" u="none" cap="none" strike="noStrike">
                <a:solidFill>
                  <a:schemeClr val="lt1"/>
                </a:solidFill>
                <a:latin typeface="Arial"/>
                <a:ea typeface="Arial"/>
                <a:cs typeface="Arial"/>
                <a:sym typeface="Arial"/>
              </a:endParaRPr>
            </a:p>
          </p:txBody>
        </p:sp>
        <p:grpSp>
          <p:nvGrpSpPr>
            <p:cNvPr id="279" name="Google Shape;279;p24"/>
            <p:cNvGrpSpPr/>
            <p:nvPr/>
          </p:nvGrpSpPr>
          <p:grpSpPr>
            <a:xfrm>
              <a:off x="3773525" y="2402703"/>
              <a:ext cx="144000" cy="144000"/>
              <a:chOff x="4558044" y="3139266"/>
              <a:chExt cx="288000" cy="288000"/>
            </a:xfrm>
          </p:grpSpPr>
          <p:cxnSp>
            <p:nvCxnSpPr>
              <p:cNvPr id="280" name="Google Shape;280;p24"/>
              <p:cNvCxnSpPr/>
              <p:nvPr/>
            </p:nvCxnSpPr>
            <p:spPr>
              <a:xfrm>
                <a:off x="4558044" y="3139266"/>
                <a:ext cx="288000" cy="288000"/>
              </a:xfrm>
              <a:prstGeom prst="straightConnector1">
                <a:avLst/>
              </a:prstGeom>
              <a:noFill/>
              <a:ln cap="flat" cmpd="sng" w="25400">
                <a:solidFill>
                  <a:schemeClr val="dk1"/>
                </a:solidFill>
                <a:prstDash val="solid"/>
                <a:round/>
                <a:headEnd len="sm" w="sm" type="none"/>
                <a:tailEnd len="sm" w="sm" type="none"/>
              </a:ln>
            </p:spPr>
          </p:cxnSp>
          <p:cxnSp>
            <p:nvCxnSpPr>
              <p:cNvPr id="281" name="Google Shape;281;p24"/>
              <p:cNvCxnSpPr/>
              <p:nvPr/>
            </p:nvCxnSpPr>
            <p:spPr>
              <a:xfrm flipH="1">
                <a:off x="4558044" y="3139266"/>
                <a:ext cx="288000" cy="288000"/>
              </a:xfrm>
              <a:prstGeom prst="straightConnector1">
                <a:avLst/>
              </a:prstGeom>
              <a:noFill/>
              <a:ln cap="flat" cmpd="sng" w="25400">
                <a:solidFill>
                  <a:schemeClr val="dk1"/>
                </a:solidFill>
                <a:prstDash val="solid"/>
                <a:round/>
                <a:headEnd len="sm" w="sm" type="none"/>
                <a:tailEnd len="sm" w="sm" type="none"/>
              </a:ln>
            </p:spPr>
          </p:cxnSp>
        </p:grpSp>
      </p:grpSp>
      <p:sp>
        <p:nvSpPr>
          <p:cNvPr id="282" name="Google Shape;282;p24"/>
          <p:cNvSpPr txBox="1"/>
          <p:nvPr/>
        </p:nvSpPr>
        <p:spPr>
          <a:xfrm>
            <a:off x="1183683" y="3195885"/>
            <a:ext cx="2880000" cy="432000"/>
          </a:xfrm>
          <a:prstGeom prst="rect">
            <a:avLst/>
          </a:prstGeom>
          <a:noFill/>
          <a:ln>
            <a:noFill/>
          </a:ln>
        </p:spPr>
        <p:txBody>
          <a:bodyPr anchorCtr="0" anchor="ctr" bIns="36000" lIns="36000" spcFirstLastPara="1" rIns="36000" wrap="square" tIns="36000">
            <a:noAutofit/>
          </a:bodyPr>
          <a:lstStyle/>
          <a:p>
            <a:pPr indent="0" lvl="0" marL="0" marR="0" rtl="0" algn="l">
              <a:lnSpc>
                <a:spcPct val="100000"/>
              </a:lnSpc>
              <a:spcBef>
                <a:spcPts val="0"/>
              </a:spcBef>
              <a:spcAft>
                <a:spcPts val="0"/>
              </a:spcAft>
              <a:buClr>
                <a:srgbClr val="000000"/>
              </a:buClr>
              <a:buSzPts val="1400"/>
              <a:buFont typeface="Arial"/>
              <a:buNone/>
            </a:pPr>
            <a:r>
              <a:rPr b="0" i="0" lang="ja-JP" sz="1000" u="none" cap="none" strike="noStrike">
                <a:solidFill>
                  <a:srgbClr val="0F1C50"/>
                </a:solidFill>
                <a:latin typeface="Arial"/>
                <a:ea typeface="Arial"/>
                <a:cs typeface="Arial"/>
                <a:sym typeface="Arial"/>
              </a:rPr>
              <a:t>〇〇〇〇の作業に追われ、</a:t>
            </a:r>
            <a:endParaRPr b="0" i="0" sz="1000" u="none" cap="none" strike="noStrike">
              <a:solidFill>
                <a:srgbClr val="0F1C50"/>
              </a:solidFill>
              <a:latin typeface="Arial"/>
              <a:ea typeface="Arial"/>
              <a:cs typeface="Arial"/>
              <a:sym typeface="Arial"/>
            </a:endParaRPr>
          </a:p>
          <a:p>
            <a:pPr indent="0" lvl="0" marL="0" marR="0" rtl="0" algn="l">
              <a:lnSpc>
                <a:spcPct val="100000"/>
              </a:lnSpc>
              <a:spcBef>
                <a:spcPts val="400"/>
              </a:spcBef>
              <a:spcAft>
                <a:spcPts val="0"/>
              </a:spcAft>
              <a:buClr>
                <a:srgbClr val="000000"/>
              </a:buClr>
              <a:buSzPts val="1400"/>
              <a:buFont typeface="Arial"/>
              <a:buNone/>
            </a:pPr>
            <a:r>
              <a:rPr b="0" i="0" lang="ja-JP" sz="1000" u="none" cap="none" strike="noStrike">
                <a:solidFill>
                  <a:srgbClr val="0F1C50"/>
                </a:solidFill>
                <a:latin typeface="Arial"/>
                <a:ea typeface="Arial"/>
                <a:cs typeface="Arial"/>
                <a:sym typeface="Arial"/>
              </a:rPr>
              <a:t>社内にノウハウが蓄積されない</a:t>
            </a:r>
            <a:endParaRPr/>
          </a:p>
        </p:txBody>
      </p:sp>
      <p:grpSp>
        <p:nvGrpSpPr>
          <p:cNvPr id="283" name="Google Shape;283;p24"/>
          <p:cNvGrpSpPr/>
          <p:nvPr/>
        </p:nvGrpSpPr>
        <p:grpSpPr>
          <a:xfrm>
            <a:off x="690122" y="3231217"/>
            <a:ext cx="361336" cy="361336"/>
            <a:chOff x="3664857" y="2294778"/>
            <a:chExt cx="361336" cy="361336"/>
          </a:xfrm>
        </p:grpSpPr>
        <p:sp>
          <p:nvSpPr>
            <p:cNvPr id="284" name="Google Shape;284;p24"/>
            <p:cNvSpPr/>
            <p:nvPr/>
          </p:nvSpPr>
          <p:spPr>
            <a:xfrm>
              <a:off x="3664857" y="2294778"/>
              <a:ext cx="361336" cy="361336"/>
            </a:xfrm>
            <a:prstGeom prst="ellips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050" u="none" cap="none" strike="noStrike">
                <a:solidFill>
                  <a:schemeClr val="lt1"/>
                </a:solidFill>
                <a:latin typeface="Arial"/>
                <a:ea typeface="Arial"/>
                <a:cs typeface="Arial"/>
                <a:sym typeface="Arial"/>
              </a:endParaRPr>
            </a:p>
          </p:txBody>
        </p:sp>
        <p:grpSp>
          <p:nvGrpSpPr>
            <p:cNvPr id="285" name="Google Shape;285;p24"/>
            <p:cNvGrpSpPr/>
            <p:nvPr/>
          </p:nvGrpSpPr>
          <p:grpSpPr>
            <a:xfrm>
              <a:off x="3773525" y="2402703"/>
              <a:ext cx="144000" cy="144000"/>
              <a:chOff x="4558044" y="3139266"/>
              <a:chExt cx="288000" cy="288000"/>
            </a:xfrm>
          </p:grpSpPr>
          <p:cxnSp>
            <p:nvCxnSpPr>
              <p:cNvPr id="286" name="Google Shape;286;p24"/>
              <p:cNvCxnSpPr/>
              <p:nvPr/>
            </p:nvCxnSpPr>
            <p:spPr>
              <a:xfrm>
                <a:off x="4558044" y="3139266"/>
                <a:ext cx="288000" cy="288000"/>
              </a:xfrm>
              <a:prstGeom prst="straightConnector1">
                <a:avLst/>
              </a:prstGeom>
              <a:noFill/>
              <a:ln cap="flat" cmpd="sng" w="25400">
                <a:solidFill>
                  <a:schemeClr val="dk1"/>
                </a:solidFill>
                <a:prstDash val="solid"/>
                <a:round/>
                <a:headEnd len="sm" w="sm" type="none"/>
                <a:tailEnd len="sm" w="sm" type="none"/>
              </a:ln>
            </p:spPr>
          </p:cxnSp>
          <p:cxnSp>
            <p:nvCxnSpPr>
              <p:cNvPr id="287" name="Google Shape;287;p24"/>
              <p:cNvCxnSpPr/>
              <p:nvPr/>
            </p:nvCxnSpPr>
            <p:spPr>
              <a:xfrm flipH="1">
                <a:off x="4558044" y="3139266"/>
                <a:ext cx="288000" cy="288000"/>
              </a:xfrm>
              <a:prstGeom prst="straightConnector1">
                <a:avLst/>
              </a:prstGeom>
              <a:noFill/>
              <a:ln cap="flat" cmpd="sng" w="25400">
                <a:solidFill>
                  <a:schemeClr val="dk1"/>
                </a:solidFill>
                <a:prstDash val="solid"/>
                <a:round/>
                <a:headEnd len="sm" w="sm" type="none"/>
                <a:tailEnd len="sm" w="sm" type="none"/>
              </a:ln>
            </p:spPr>
          </p:cxnSp>
        </p:grpSp>
      </p:grpSp>
      <p:sp>
        <p:nvSpPr>
          <p:cNvPr id="288" name="Google Shape;288;p24"/>
          <p:cNvSpPr txBox="1"/>
          <p:nvPr/>
        </p:nvSpPr>
        <p:spPr>
          <a:xfrm>
            <a:off x="1183683" y="3774273"/>
            <a:ext cx="2880000" cy="432000"/>
          </a:xfrm>
          <a:prstGeom prst="rect">
            <a:avLst/>
          </a:prstGeom>
          <a:noFill/>
          <a:ln>
            <a:noFill/>
          </a:ln>
        </p:spPr>
        <p:txBody>
          <a:bodyPr anchorCtr="0" anchor="ctr" bIns="36000" lIns="36000" spcFirstLastPara="1" rIns="36000" wrap="square" tIns="36000">
            <a:noAutofit/>
          </a:bodyPr>
          <a:lstStyle/>
          <a:p>
            <a:pPr indent="0" lvl="0" marL="0" marR="0" rtl="0" algn="l">
              <a:lnSpc>
                <a:spcPct val="100000"/>
              </a:lnSpc>
              <a:spcBef>
                <a:spcPts val="0"/>
              </a:spcBef>
              <a:spcAft>
                <a:spcPts val="0"/>
              </a:spcAft>
              <a:buClr>
                <a:srgbClr val="000000"/>
              </a:buClr>
              <a:buSzPts val="1400"/>
              <a:buFont typeface="Arial"/>
              <a:buNone/>
            </a:pPr>
            <a:r>
              <a:rPr b="0" i="0" lang="ja-JP" sz="1000" u="none" cap="none" strike="noStrike">
                <a:solidFill>
                  <a:srgbClr val="0F1C50"/>
                </a:solidFill>
                <a:latin typeface="Arial"/>
                <a:ea typeface="Arial"/>
                <a:cs typeface="Arial"/>
                <a:sym typeface="Arial"/>
              </a:rPr>
              <a:t>〇〇〇〇の人材が不足</a:t>
            </a:r>
            <a:endParaRPr/>
          </a:p>
        </p:txBody>
      </p:sp>
      <p:grpSp>
        <p:nvGrpSpPr>
          <p:cNvPr id="289" name="Google Shape;289;p24"/>
          <p:cNvGrpSpPr/>
          <p:nvPr/>
        </p:nvGrpSpPr>
        <p:grpSpPr>
          <a:xfrm>
            <a:off x="690122" y="3809605"/>
            <a:ext cx="361336" cy="361336"/>
            <a:chOff x="3664857" y="2294778"/>
            <a:chExt cx="361336" cy="361336"/>
          </a:xfrm>
        </p:grpSpPr>
        <p:sp>
          <p:nvSpPr>
            <p:cNvPr id="290" name="Google Shape;290;p24"/>
            <p:cNvSpPr/>
            <p:nvPr/>
          </p:nvSpPr>
          <p:spPr>
            <a:xfrm>
              <a:off x="3664857" y="2294778"/>
              <a:ext cx="361336" cy="361336"/>
            </a:xfrm>
            <a:prstGeom prst="ellips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050" u="none" cap="none" strike="noStrike">
                <a:solidFill>
                  <a:schemeClr val="lt1"/>
                </a:solidFill>
                <a:latin typeface="Arial"/>
                <a:ea typeface="Arial"/>
                <a:cs typeface="Arial"/>
                <a:sym typeface="Arial"/>
              </a:endParaRPr>
            </a:p>
          </p:txBody>
        </p:sp>
        <p:grpSp>
          <p:nvGrpSpPr>
            <p:cNvPr id="291" name="Google Shape;291;p24"/>
            <p:cNvGrpSpPr/>
            <p:nvPr/>
          </p:nvGrpSpPr>
          <p:grpSpPr>
            <a:xfrm>
              <a:off x="3773525" y="2402703"/>
              <a:ext cx="144000" cy="144000"/>
              <a:chOff x="4558044" y="3139266"/>
              <a:chExt cx="288000" cy="288000"/>
            </a:xfrm>
          </p:grpSpPr>
          <p:cxnSp>
            <p:nvCxnSpPr>
              <p:cNvPr id="292" name="Google Shape;292;p24"/>
              <p:cNvCxnSpPr/>
              <p:nvPr/>
            </p:nvCxnSpPr>
            <p:spPr>
              <a:xfrm>
                <a:off x="4558044" y="3139266"/>
                <a:ext cx="288000" cy="288000"/>
              </a:xfrm>
              <a:prstGeom prst="straightConnector1">
                <a:avLst/>
              </a:prstGeom>
              <a:noFill/>
              <a:ln cap="flat" cmpd="sng" w="25400">
                <a:solidFill>
                  <a:schemeClr val="dk1"/>
                </a:solidFill>
                <a:prstDash val="solid"/>
                <a:round/>
                <a:headEnd len="sm" w="sm" type="none"/>
                <a:tailEnd len="sm" w="sm" type="none"/>
              </a:ln>
            </p:spPr>
          </p:cxnSp>
          <p:cxnSp>
            <p:nvCxnSpPr>
              <p:cNvPr id="293" name="Google Shape;293;p24"/>
              <p:cNvCxnSpPr/>
              <p:nvPr/>
            </p:nvCxnSpPr>
            <p:spPr>
              <a:xfrm flipH="1">
                <a:off x="4558044" y="3139266"/>
                <a:ext cx="288000" cy="288000"/>
              </a:xfrm>
              <a:prstGeom prst="straightConnector1">
                <a:avLst/>
              </a:prstGeom>
              <a:noFill/>
              <a:ln cap="flat" cmpd="sng" w="25400">
                <a:solidFill>
                  <a:schemeClr val="dk1"/>
                </a:solidFill>
                <a:prstDash val="solid"/>
                <a:round/>
                <a:headEnd len="sm" w="sm" type="none"/>
                <a:tailEnd len="sm" w="sm" type="none"/>
              </a:ln>
            </p:spPr>
          </p:cxnSp>
        </p:grpSp>
      </p:grpSp>
      <p:sp>
        <p:nvSpPr>
          <p:cNvPr id="294" name="Google Shape;294;p24"/>
          <p:cNvSpPr/>
          <p:nvPr/>
        </p:nvSpPr>
        <p:spPr>
          <a:xfrm>
            <a:off x="4319801" y="2780007"/>
            <a:ext cx="424080" cy="468313"/>
          </a:xfrm>
          <a:prstGeom prst="rightArrow">
            <a:avLst>
              <a:gd fmla="val 50000" name="adj1"/>
              <a:gd fmla="val 50000" name="adj2"/>
            </a:avLst>
          </a:prstGeom>
          <a:solidFill>
            <a:schemeClr val="dk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050" u="none" cap="none" strike="noStrike">
              <a:solidFill>
                <a:schemeClr val="lt1"/>
              </a:solidFill>
              <a:latin typeface="Arial"/>
              <a:ea typeface="Arial"/>
              <a:cs typeface="Arial"/>
              <a:sym typeface="Arial"/>
            </a:endParaRPr>
          </a:p>
        </p:txBody>
      </p:sp>
      <p:sp>
        <p:nvSpPr>
          <p:cNvPr id="295" name="Google Shape;295;p24"/>
          <p:cNvSpPr/>
          <p:nvPr/>
        </p:nvSpPr>
        <p:spPr>
          <a:xfrm>
            <a:off x="4824202" y="1376690"/>
            <a:ext cx="3888000" cy="3060000"/>
          </a:xfrm>
          <a:prstGeom prst="roundRect">
            <a:avLst>
              <a:gd fmla="val 1781" name="adj"/>
            </a:avLst>
          </a:prstGeom>
          <a:noFill/>
          <a:ln cap="flat" cmpd="sng" w="127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050" u="none" cap="none" strike="noStrike">
              <a:solidFill>
                <a:schemeClr val="lt1"/>
              </a:solidFill>
              <a:latin typeface="Arial"/>
              <a:ea typeface="Arial"/>
              <a:cs typeface="Arial"/>
              <a:sym typeface="Arial"/>
            </a:endParaRPr>
          </a:p>
        </p:txBody>
      </p:sp>
      <p:sp>
        <p:nvSpPr>
          <p:cNvPr id="296" name="Google Shape;296;p24"/>
          <p:cNvSpPr/>
          <p:nvPr/>
        </p:nvSpPr>
        <p:spPr>
          <a:xfrm>
            <a:off x="4824202" y="1376690"/>
            <a:ext cx="3888000" cy="432000"/>
          </a:xfrm>
          <a:prstGeom prst="round2SameRect">
            <a:avLst>
              <a:gd fmla="val 10526" name="adj1"/>
              <a:gd fmla="val 0" name="adj2"/>
            </a:avLst>
          </a:prstGeom>
          <a:solidFill>
            <a:schemeClr val="dk1"/>
          </a:solidFill>
          <a:ln>
            <a:noFill/>
          </a:ln>
        </p:spPr>
        <p:txBody>
          <a:bodyPr anchorCtr="0" anchor="ctr" bIns="36000" lIns="36000" spcFirstLastPara="1" rIns="36000" wrap="square" tIns="36000">
            <a:noAutofit/>
          </a:bodyPr>
          <a:lstStyle/>
          <a:p>
            <a:pPr indent="0" lvl="0" marL="0" marR="0" rtl="0" algn="ctr">
              <a:lnSpc>
                <a:spcPct val="100000"/>
              </a:lnSpc>
              <a:spcBef>
                <a:spcPts val="0"/>
              </a:spcBef>
              <a:spcAft>
                <a:spcPts val="0"/>
              </a:spcAft>
              <a:buClr>
                <a:srgbClr val="000000"/>
              </a:buClr>
              <a:buSzPts val="1600"/>
              <a:buFont typeface="Arial"/>
              <a:buNone/>
            </a:pPr>
            <a:r>
              <a:rPr b="0" i="0" lang="ja-JP" sz="1200" u="none" cap="none" strike="noStrike">
                <a:solidFill>
                  <a:srgbClr val="FFFFFF"/>
                </a:solidFill>
                <a:latin typeface="Arial"/>
                <a:ea typeface="Arial"/>
                <a:cs typeface="Arial"/>
                <a:sym typeface="Arial"/>
              </a:rPr>
              <a:t>目指す姿（0000年00月）</a:t>
            </a:r>
            <a:endParaRPr/>
          </a:p>
        </p:txBody>
      </p:sp>
      <p:sp>
        <p:nvSpPr>
          <p:cNvPr id="297" name="Google Shape;297;p24"/>
          <p:cNvSpPr txBox="1"/>
          <p:nvPr/>
        </p:nvSpPr>
        <p:spPr>
          <a:xfrm>
            <a:off x="5576085" y="2039107"/>
            <a:ext cx="2880000" cy="432000"/>
          </a:xfrm>
          <a:prstGeom prst="rect">
            <a:avLst/>
          </a:prstGeom>
          <a:noFill/>
          <a:ln>
            <a:noFill/>
          </a:ln>
        </p:spPr>
        <p:txBody>
          <a:bodyPr anchorCtr="0" anchor="ctr" bIns="36000" lIns="36000" spcFirstLastPara="1" rIns="36000" wrap="square" tIns="36000">
            <a:noAutofit/>
          </a:bodyPr>
          <a:lstStyle/>
          <a:p>
            <a:pPr indent="0" lvl="0" marL="0" marR="0" rtl="0" algn="l">
              <a:lnSpc>
                <a:spcPct val="100000"/>
              </a:lnSpc>
              <a:spcBef>
                <a:spcPts val="0"/>
              </a:spcBef>
              <a:spcAft>
                <a:spcPts val="0"/>
              </a:spcAft>
              <a:buClr>
                <a:srgbClr val="000000"/>
              </a:buClr>
              <a:buSzPts val="1400"/>
              <a:buFont typeface="Arial"/>
              <a:buNone/>
            </a:pPr>
            <a:r>
              <a:rPr b="0" i="0" lang="ja-JP" sz="1000" u="none" cap="none" strike="noStrike">
                <a:solidFill>
                  <a:srgbClr val="0F1C50"/>
                </a:solidFill>
                <a:latin typeface="Arial"/>
                <a:ea typeface="Arial"/>
                <a:cs typeface="Arial"/>
                <a:sym typeface="Arial"/>
              </a:rPr>
              <a:t>〇〇〇〇〇〇の作業を自動化し、</a:t>
            </a:r>
            <a:endParaRPr b="0" i="0" sz="1000" u="none" cap="none" strike="noStrike">
              <a:solidFill>
                <a:srgbClr val="0F1C50"/>
              </a:solidFill>
              <a:latin typeface="Arial"/>
              <a:ea typeface="Arial"/>
              <a:cs typeface="Arial"/>
              <a:sym typeface="Arial"/>
            </a:endParaRPr>
          </a:p>
          <a:p>
            <a:pPr indent="0" lvl="0" marL="0" marR="0" rtl="0" algn="l">
              <a:lnSpc>
                <a:spcPct val="100000"/>
              </a:lnSpc>
              <a:spcBef>
                <a:spcPts val="400"/>
              </a:spcBef>
              <a:spcAft>
                <a:spcPts val="0"/>
              </a:spcAft>
              <a:buClr>
                <a:srgbClr val="000000"/>
              </a:buClr>
              <a:buSzPts val="1400"/>
              <a:buFont typeface="Arial"/>
              <a:buNone/>
            </a:pPr>
            <a:r>
              <a:rPr lang="ja-JP" sz="1000">
                <a:solidFill>
                  <a:srgbClr val="0F1C50"/>
                </a:solidFill>
              </a:rPr>
              <a:t>〇〇％</a:t>
            </a:r>
            <a:r>
              <a:rPr b="0" i="0" lang="ja-JP" sz="1000" u="none" cap="none" strike="noStrike">
                <a:solidFill>
                  <a:srgbClr val="0F1C50"/>
                </a:solidFill>
                <a:latin typeface="Arial"/>
                <a:ea typeface="Arial"/>
                <a:cs typeface="Arial"/>
                <a:sym typeface="Arial"/>
              </a:rPr>
              <a:t>のコスト削減に成功</a:t>
            </a:r>
            <a:endParaRPr/>
          </a:p>
        </p:txBody>
      </p:sp>
      <p:sp>
        <p:nvSpPr>
          <p:cNvPr id="298" name="Google Shape;298;p24"/>
          <p:cNvSpPr txBox="1"/>
          <p:nvPr/>
        </p:nvSpPr>
        <p:spPr>
          <a:xfrm>
            <a:off x="5576085" y="2617496"/>
            <a:ext cx="2880000" cy="432000"/>
          </a:xfrm>
          <a:prstGeom prst="rect">
            <a:avLst/>
          </a:prstGeom>
          <a:noFill/>
          <a:ln>
            <a:noFill/>
          </a:ln>
        </p:spPr>
        <p:txBody>
          <a:bodyPr anchorCtr="0" anchor="ctr" bIns="36000" lIns="36000" spcFirstLastPara="1" rIns="36000" wrap="square" tIns="36000">
            <a:noAutofit/>
          </a:bodyPr>
          <a:lstStyle/>
          <a:p>
            <a:pPr indent="0" lvl="0" marL="0" marR="0" rtl="0" algn="l">
              <a:lnSpc>
                <a:spcPct val="100000"/>
              </a:lnSpc>
              <a:spcBef>
                <a:spcPts val="0"/>
              </a:spcBef>
              <a:spcAft>
                <a:spcPts val="0"/>
              </a:spcAft>
              <a:buClr>
                <a:srgbClr val="000000"/>
              </a:buClr>
              <a:buSzPts val="1400"/>
              <a:buFont typeface="Arial"/>
              <a:buNone/>
            </a:pPr>
            <a:r>
              <a:rPr b="0" i="0" lang="ja-JP" sz="1000" u="none" cap="none" strike="noStrike">
                <a:solidFill>
                  <a:srgbClr val="0F1C50"/>
                </a:solidFill>
                <a:latin typeface="Arial"/>
                <a:ea typeface="Arial"/>
                <a:cs typeface="Arial"/>
                <a:sym typeface="Arial"/>
              </a:rPr>
              <a:t>〇〇割を〇〇〇〇の企画業務に集中。</a:t>
            </a:r>
            <a:endParaRPr/>
          </a:p>
          <a:p>
            <a:pPr indent="0" lvl="0" marL="0" marR="0" rtl="0" algn="l">
              <a:lnSpc>
                <a:spcPct val="100000"/>
              </a:lnSpc>
              <a:spcBef>
                <a:spcPts val="400"/>
              </a:spcBef>
              <a:spcAft>
                <a:spcPts val="0"/>
              </a:spcAft>
              <a:buClr>
                <a:srgbClr val="000000"/>
              </a:buClr>
              <a:buSzPts val="1400"/>
              <a:buFont typeface="Arial"/>
              <a:buNone/>
            </a:pPr>
            <a:r>
              <a:rPr b="0" i="0" lang="ja-JP" sz="1000" u="none" cap="none" strike="noStrike">
                <a:solidFill>
                  <a:srgbClr val="0F1C50"/>
                </a:solidFill>
                <a:latin typeface="Arial"/>
                <a:ea typeface="Arial"/>
                <a:cs typeface="Arial"/>
                <a:sym typeface="Arial"/>
              </a:rPr>
              <a:t>利用者数〇〇倍に</a:t>
            </a:r>
            <a:endParaRPr/>
          </a:p>
        </p:txBody>
      </p:sp>
      <p:sp>
        <p:nvSpPr>
          <p:cNvPr id="299" name="Google Shape;299;p24"/>
          <p:cNvSpPr txBox="1"/>
          <p:nvPr/>
        </p:nvSpPr>
        <p:spPr>
          <a:xfrm>
            <a:off x="5576085" y="3195885"/>
            <a:ext cx="2880000" cy="432000"/>
          </a:xfrm>
          <a:prstGeom prst="rect">
            <a:avLst/>
          </a:prstGeom>
          <a:noFill/>
          <a:ln>
            <a:noFill/>
          </a:ln>
        </p:spPr>
        <p:txBody>
          <a:bodyPr anchorCtr="0" anchor="ctr" bIns="36000" lIns="36000" spcFirstLastPara="1" rIns="36000" wrap="square" tIns="36000">
            <a:noAutofit/>
          </a:bodyPr>
          <a:lstStyle/>
          <a:p>
            <a:pPr indent="0" lvl="0" marL="0" marR="0" rtl="0" algn="l">
              <a:lnSpc>
                <a:spcPct val="100000"/>
              </a:lnSpc>
              <a:spcBef>
                <a:spcPts val="0"/>
              </a:spcBef>
              <a:spcAft>
                <a:spcPts val="0"/>
              </a:spcAft>
              <a:buClr>
                <a:srgbClr val="000000"/>
              </a:buClr>
              <a:buSzPts val="1400"/>
              <a:buFont typeface="Arial"/>
              <a:buNone/>
            </a:pPr>
            <a:r>
              <a:rPr b="0" i="0" lang="ja-JP" sz="1000" u="none" cap="none" strike="noStrike">
                <a:solidFill>
                  <a:srgbClr val="0F1C50"/>
                </a:solidFill>
                <a:latin typeface="Arial"/>
                <a:ea typeface="Arial"/>
                <a:cs typeface="Arial"/>
                <a:sym typeface="Arial"/>
              </a:rPr>
              <a:t>利用者数を増加させるノウハウを蓄積し、</a:t>
            </a:r>
            <a:endParaRPr b="0" i="0" sz="1000" u="none" cap="none" strike="noStrike">
              <a:solidFill>
                <a:srgbClr val="0F1C50"/>
              </a:solidFill>
              <a:latin typeface="Arial"/>
              <a:ea typeface="Arial"/>
              <a:cs typeface="Arial"/>
              <a:sym typeface="Arial"/>
            </a:endParaRPr>
          </a:p>
          <a:p>
            <a:pPr indent="0" lvl="0" marL="0" marR="0" rtl="0" algn="l">
              <a:lnSpc>
                <a:spcPct val="100000"/>
              </a:lnSpc>
              <a:spcBef>
                <a:spcPts val="400"/>
              </a:spcBef>
              <a:spcAft>
                <a:spcPts val="0"/>
              </a:spcAft>
              <a:buClr>
                <a:srgbClr val="000000"/>
              </a:buClr>
              <a:buSzPts val="1400"/>
              <a:buFont typeface="Arial"/>
              <a:buNone/>
            </a:pPr>
            <a:r>
              <a:rPr b="0" i="0" lang="ja-JP" sz="1000" u="none" cap="none" strike="noStrike">
                <a:solidFill>
                  <a:srgbClr val="0F1C50"/>
                </a:solidFill>
                <a:latin typeface="Arial"/>
                <a:ea typeface="Arial"/>
                <a:cs typeface="Arial"/>
                <a:sym typeface="Arial"/>
              </a:rPr>
              <a:t>人材スキルも向上</a:t>
            </a:r>
            <a:endParaRPr/>
          </a:p>
        </p:txBody>
      </p:sp>
      <p:sp>
        <p:nvSpPr>
          <p:cNvPr id="300" name="Google Shape;300;p24"/>
          <p:cNvSpPr txBox="1"/>
          <p:nvPr/>
        </p:nvSpPr>
        <p:spPr>
          <a:xfrm>
            <a:off x="5576085" y="3774273"/>
            <a:ext cx="2880000" cy="432000"/>
          </a:xfrm>
          <a:prstGeom prst="rect">
            <a:avLst/>
          </a:prstGeom>
          <a:noFill/>
          <a:ln>
            <a:noFill/>
          </a:ln>
        </p:spPr>
        <p:txBody>
          <a:bodyPr anchorCtr="0" anchor="ctr" bIns="36000" lIns="36000" spcFirstLastPara="1" rIns="36000" wrap="square" tIns="36000">
            <a:noAutofit/>
          </a:bodyPr>
          <a:lstStyle/>
          <a:p>
            <a:pPr indent="0" lvl="0" marL="0" marR="0" rtl="0" algn="l">
              <a:lnSpc>
                <a:spcPct val="100000"/>
              </a:lnSpc>
              <a:spcBef>
                <a:spcPts val="0"/>
              </a:spcBef>
              <a:spcAft>
                <a:spcPts val="0"/>
              </a:spcAft>
              <a:buClr>
                <a:srgbClr val="000000"/>
              </a:buClr>
              <a:buSzPts val="1400"/>
              <a:buFont typeface="Arial"/>
              <a:buNone/>
            </a:pPr>
            <a:r>
              <a:rPr b="0" i="0" lang="ja-JP" sz="1000" u="none" cap="none" strike="noStrike">
                <a:solidFill>
                  <a:srgbClr val="0F1C50"/>
                </a:solidFill>
                <a:latin typeface="Arial"/>
                <a:ea typeface="Arial"/>
                <a:cs typeface="Arial"/>
                <a:sym typeface="Arial"/>
              </a:rPr>
              <a:t>削減したコストで〇〇〇〇な人材を採用。</a:t>
            </a:r>
            <a:endParaRPr b="0" i="0" sz="1000" u="none" cap="none" strike="noStrike">
              <a:solidFill>
                <a:srgbClr val="0F1C50"/>
              </a:solidFill>
              <a:latin typeface="Arial"/>
              <a:ea typeface="Arial"/>
              <a:cs typeface="Arial"/>
              <a:sym typeface="Arial"/>
            </a:endParaRPr>
          </a:p>
          <a:p>
            <a:pPr indent="0" lvl="0" marL="0" marR="0" rtl="0" algn="l">
              <a:lnSpc>
                <a:spcPct val="100000"/>
              </a:lnSpc>
              <a:spcBef>
                <a:spcPts val="400"/>
              </a:spcBef>
              <a:spcAft>
                <a:spcPts val="0"/>
              </a:spcAft>
              <a:buClr>
                <a:srgbClr val="000000"/>
              </a:buClr>
              <a:buSzPts val="1400"/>
              <a:buFont typeface="Arial"/>
              <a:buNone/>
            </a:pPr>
            <a:r>
              <a:rPr b="0" i="0" lang="ja-JP" sz="1000" u="none" cap="none" strike="noStrike">
                <a:solidFill>
                  <a:srgbClr val="0F1C50"/>
                </a:solidFill>
                <a:latin typeface="Arial"/>
                <a:ea typeface="Arial"/>
                <a:cs typeface="Arial"/>
                <a:sym typeface="Arial"/>
              </a:rPr>
              <a:t>運営が円滑に</a:t>
            </a:r>
            <a:endParaRPr/>
          </a:p>
        </p:txBody>
      </p:sp>
      <p:grpSp>
        <p:nvGrpSpPr>
          <p:cNvPr id="301" name="Google Shape;301;p24"/>
          <p:cNvGrpSpPr/>
          <p:nvPr/>
        </p:nvGrpSpPr>
        <p:grpSpPr>
          <a:xfrm>
            <a:off x="5082524" y="2074439"/>
            <a:ext cx="361336" cy="361336"/>
            <a:chOff x="5082524" y="2074439"/>
            <a:chExt cx="361336" cy="361336"/>
          </a:xfrm>
        </p:grpSpPr>
        <p:sp>
          <p:nvSpPr>
            <p:cNvPr id="302" name="Google Shape;302;p24"/>
            <p:cNvSpPr/>
            <p:nvPr/>
          </p:nvSpPr>
          <p:spPr>
            <a:xfrm>
              <a:off x="5082524" y="2074439"/>
              <a:ext cx="361336" cy="361336"/>
            </a:xfrm>
            <a:prstGeom prst="ellips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050" u="none" cap="none" strike="noStrike">
                <a:solidFill>
                  <a:schemeClr val="lt1"/>
                </a:solidFill>
                <a:latin typeface="Arial"/>
                <a:ea typeface="Arial"/>
                <a:cs typeface="Arial"/>
                <a:sym typeface="Arial"/>
              </a:endParaRPr>
            </a:p>
          </p:txBody>
        </p:sp>
        <p:sp>
          <p:nvSpPr>
            <p:cNvPr id="303" name="Google Shape;303;p24"/>
            <p:cNvSpPr/>
            <p:nvPr/>
          </p:nvSpPr>
          <p:spPr>
            <a:xfrm>
              <a:off x="5191192" y="2182364"/>
              <a:ext cx="144000" cy="144000"/>
            </a:xfrm>
            <a:prstGeom prst="ellipse">
              <a:avLst/>
            </a:prstGeom>
            <a:no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050" u="none" cap="none" strike="noStrike">
                <a:solidFill>
                  <a:schemeClr val="lt1"/>
                </a:solidFill>
                <a:latin typeface="Arial"/>
                <a:ea typeface="Arial"/>
                <a:cs typeface="Arial"/>
                <a:sym typeface="Arial"/>
              </a:endParaRPr>
            </a:p>
          </p:txBody>
        </p:sp>
      </p:grpSp>
      <p:grpSp>
        <p:nvGrpSpPr>
          <p:cNvPr id="304" name="Google Shape;304;p24"/>
          <p:cNvGrpSpPr/>
          <p:nvPr/>
        </p:nvGrpSpPr>
        <p:grpSpPr>
          <a:xfrm>
            <a:off x="5082524" y="2646443"/>
            <a:ext cx="361336" cy="361336"/>
            <a:chOff x="5082524" y="2074439"/>
            <a:chExt cx="361336" cy="361336"/>
          </a:xfrm>
        </p:grpSpPr>
        <p:sp>
          <p:nvSpPr>
            <p:cNvPr id="305" name="Google Shape;305;p24"/>
            <p:cNvSpPr/>
            <p:nvPr/>
          </p:nvSpPr>
          <p:spPr>
            <a:xfrm>
              <a:off x="5082524" y="2074439"/>
              <a:ext cx="361336" cy="361336"/>
            </a:xfrm>
            <a:prstGeom prst="ellips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050" u="none" cap="none" strike="noStrike">
                <a:solidFill>
                  <a:schemeClr val="lt1"/>
                </a:solidFill>
                <a:latin typeface="Arial"/>
                <a:ea typeface="Arial"/>
                <a:cs typeface="Arial"/>
                <a:sym typeface="Arial"/>
              </a:endParaRPr>
            </a:p>
          </p:txBody>
        </p:sp>
        <p:sp>
          <p:nvSpPr>
            <p:cNvPr id="306" name="Google Shape;306;p24"/>
            <p:cNvSpPr/>
            <p:nvPr/>
          </p:nvSpPr>
          <p:spPr>
            <a:xfrm>
              <a:off x="5191192" y="2182364"/>
              <a:ext cx="144000" cy="144000"/>
            </a:xfrm>
            <a:prstGeom prst="ellipse">
              <a:avLst/>
            </a:prstGeom>
            <a:no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050" u="none" cap="none" strike="noStrike">
                <a:solidFill>
                  <a:schemeClr val="lt1"/>
                </a:solidFill>
                <a:latin typeface="Arial"/>
                <a:ea typeface="Arial"/>
                <a:cs typeface="Arial"/>
                <a:sym typeface="Arial"/>
              </a:endParaRPr>
            </a:p>
          </p:txBody>
        </p:sp>
      </p:grpSp>
      <p:grpSp>
        <p:nvGrpSpPr>
          <p:cNvPr id="307" name="Google Shape;307;p24"/>
          <p:cNvGrpSpPr/>
          <p:nvPr/>
        </p:nvGrpSpPr>
        <p:grpSpPr>
          <a:xfrm>
            <a:off x="5082524" y="3230531"/>
            <a:ext cx="361336" cy="361336"/>
            <a:chOff x="5082524" y="2074439"/>
            <a:chExt cx="361336" cy="361336"/>
          </a:xfrm>
        </p:grpSpPr>
        <p:sp>
          <p:nvSpPr>
            <p:cNvPr id="308" name="Google Shape;308;p24"/>
            <p:cNvSpPr/>
            <p:nvPr/>
          </p:nvSpPr>
          <p:spPr>
            <a:xfrm>
              <a:off x="5082524" y="2074439"/>
              <a:ext cx="361336" cy="361336"/>
            </a:xfrm>
            <a:prstGeom prst="ellips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050" u="none" cap="none" strike="noStrike">
                <a:solidFill>
                  <a:schemeClr val="lt1"/>
                </a:solidFill>
                <a:latin typeface="Arial"/>
                <a:ea typeface="Arial"/>
                <a:cs typeface="Arial"/>
                <a:sym typeface="Arial"/>
              </a:endParaRPr>
            </a:p>
          </p:txBody>
        </p:sp>
        <p:sp>
          <p:nvSpPr>
            <p:cNvPr id="309" name="Google Shape;309;p24"/>
            <p:cNvSpPr/>
            <p:nvPr/>
          </p:nvSpPr>
          <p:spPr>
            <a:xfrm>
              <a:off x="5191192" y="2182364"/>
              <a:ext cx="144000" cy="144000"/>
            </a:xfrm>
            <a:prstGeom prst="ellipse">
              <a:avLst/>
            </a:prstGeom>
            <a:no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050" u="none" cap="none" strike="noStrike">
                <a:solidFill>
                  <a:schemeClr val="lt1"/>
                </a:solidFill>
                <a:latin typeface="Arial"/>
                <a:ea typeface="Arial"/>
                <a:cs typeface="Arial"/>
                <a:sym typeface="Arial"/>
              </a:endParaRPr>
            </a:p>
          </p:txBody>
        </p:sp>
      </p:grpSp>
      <p:grpSp>
        <p:nvGrpSpPr>
          <p:cNvPr id="310" name="Google Shape;310;p24"/>
          <p:cNvGrpSpPr/>
          <p:nvPr/>
        </p:nvGrpSpPr>
        <p:grpSpPr>
          <a:xfrm>
            <a:off x="5082524" y="3814620"/>
            <a:ext cx="361336" cy="361336"/>
            <a:chOff x="5082524" y="2074439"/>
            <a:chExt cx="361336" cy="361336"/>
          </a:xfrm>
        </p:grpSpPr>
        <p:sp>
          <p:nvSpPr>
            <p:cNvPr id="311" name="Google Shape;311;p24"/>
            <p:cNvSpPr/>
            <p:nvPr/>
          </p:nvSpPr>
          <p:spPr>
            <a:xfrm>
              <a:off x="5082524" y="2074439"/>
              <a:ext cx="361336" cy="361336"/>
            </a:xfrm>
            <a:prstGeom prst="ellipse">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050" u="none" cap="none" strike="noStrike">
                <a:solidFill>
                  <a:schemeClr val="lt1"/>
                </a:solidFill>
                <a:latin typeface="Arial"/>
                <a:ea typeface="Arial"/>
                <a:cs typeface="Arial"/>
                <a:sym typeface="Arial"/>
              </a:endParaRPr>
            </a:p>
          </p:txBody>
        </p:sp>
        <p:sp>
          <p:nvSpPr>
            <p:cNvPr id="312" name="Google Shape;312;p24"/>
            <p:cNvSpPr/>
            <p:nvPr/>
          </p:nvSpPr>
          <p:spPr>
            <a:xfrm>
              <a:off x="5191192" y="2182364"/>
              <a:ext cx="144000" cy="144000"/>
            </a:xfrm>
            <a:prstGeom prst="ellipse">
              <a:avLst/>
            </a:prstGeom>
            <a:no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050" u="none" cap="none" strike="noStrike">
                <a:solidFill>
                  <a:schemeClr val="lt1"/>
                </a:solidFill>
                <a:latin typeface="Arial"/>
                <a:ea typeface="Arial"/>
                <a:cs typeface="Arial"/>
                <a:sym typeface="Arial"/>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 name="Shape 56"/>
        <p:cNvGrpSpPr/>
        <p:nvPr/>
      </p:nvGrpSpPr>
      <p:grpSpPr>
        <a:xfrm>
          <a:off x="0" y="0"/>
          <a:ext cx="0" cy="0"/>
          <a:chOff x="0" y="0"/>
          <a:chExt cx="0" cy="0"/>
        </a:xfrm>
      </p:grpSpPr>
      <p:sp>
        <p:nvSpPr>
          <p:cNvPr id="57" name="Google Shape;57;p2"/>
          <p:cNvSpPr txBox="1"/>
          <p:nvPr>
            <p:ph idx="12" type="sldNum"/>
          </p:nvPr>
        </p:nvSpPr>
        <p:spPr>
          <a:xfrm>
            <a:off x="8650705" y="4907553"/>
            <a:ext cx="360000" cy="180000"/>
          </a:xfrm>
          <a:prstGeom prst="rect">
            <a:avLst/>
          </a:prstGeom>
          <a:noFill/>
          <a:ln>
            <a:noFill/>
          </a:ln>
        </p:spPr>
        <p:txBody>
          <a:bodyPr anchorCtr="0" anchor="ctr" bIns="36000" lIns="36000" spcFirstLastPara="1" rIns="36000" wrap="square" tIns="36000">
            <a:noAutofit/>
          </a:bodyPr>
          <a:lstStyle/>
          <a:p>
            <a:pPr indent="0" lvl="0" marL="0" rtl="0" algn="r">
              <a:lnSpc>
                <a:spcPct val="100000"/>
              </a:lnSpc>
              <a:spcBef>
                <a:spcPts val="0"/>
              </a:spcBef>
              <a:spcAft>
                <a:spcPts val="0"/>
              </a:spcAft>
              <a:buSzPts val="1400"/>
              <a:buNone/>
            </a:pPr>
            <a:fld id="{00000000-1234-1234-1234-123412341234}" type="slidenum">
              <a:rPr lang="ja-JP"/>
              <a:t>‹#›</a:t>
            </a:fld>
            <a:endParaRPr/>
          </a:p>
        </p:txBody>
      </p:sp>
      <p:sp>
        <p:nvSpPr>
          <p:cNvPr id="58" name="Google Shape;58;p2"/>
          <p:cNvSpPr txBox="1"/>
          <p:nvPr>
            <p:ph type="title"/>
          </p:nvPr>
        </p:nvSpPr>
        <p:spPr>
          <a:xfrm>
            <a:off x="432000" y="159731"/>
            <a:ext cx="8280000" cy="360000"/>
          </a:xfrm>
          <a:prstGeom prst="rect">
            <a:avLst/>
          </a:prstGeom>
          <a:noFill/>
          <a:ln>
            <a:noFill/>
          </a:ln>
        </p:spPr>
        <p:txBody>
          <a:bodyPr anchorCtr="0" anchor="ctr" bIns="36000" lIns="36000" spcFirstLastPara="1" rIns="36000" wrap="square" tIns="36000">
            <a:noAutofit/>
          </a:bodyPr>
          <a:lstStyle/>
          <a:p>
            <a:pPr indent="0" lvl="0" marL="0" rtl="0" algn="ctr">
              <a:lnSpc>
                <a:spcPct val="100000"/>
              </a:lnSpc>
              <a:spcBef>
                <a:spcPts val="0"/>
              </a:spcBef>
              <a:spcAft>
                <a:spcPts val="0"/>
              </a:spcAft>
              <a:buNone/>
            </a:pPr>
            <a:r>
              <a:rPr lang="ja-JP"/>
              <a:t>進捗ご報告会のゴールとアジェンダ</a:t>
            </a:r>
            <a:endParaRPr/>
          </a:p>
        </p:txBody>
      </p:sp>
      <p:sp>
        <p:nvSpPr>
          <p:cNvPr id="59" name="Google Shape;59;p2"/>
          <p:cNvSpPr txBox="1"/>
          <p:nvPr>
            <p:ph idx="11" type="ftr"/>
          </p:nvPr>
        </p:nvSpPr>
        <p:spPr>
          <a:xfrm>
            <a:off x="133295" y="4922421"/>
            <a:ext cx="3240000" cy="180000"/>
          </a:xfrm>
          <a:prstGeom prst="rect">
            <a:avLst/>
          </a:prstGeom>
          <a:noFill/>
          <a:ln>
            <a:noFill/>
          </a:ln>
        </p:spPr>
        <p:txBody>
          <a:bodyPr anchorCtr="0" anchor="ctr" bIns="36000" lIns="36000" spcFirstLastPara="1" rIns="36000" wrap="square" tIns="36000">
            <a:noAutofit/>
          </a:bodyPr>
          <a:lstStyle/>
          <a:p>
            <a:pPr indent="0" lvl="0" marL="0" rtl="0" algn="l">
              <a:lnSpc>
                <a:spcPct val="100000"/>
              </a:lnSpc>
              <a:spcBef>
                <a:spcPts val="0"/>
              </a:spcBef>
              <a:spcAft>
                <a:spcPts val="0"/>
              </a:spcAft>
              <a:buNone/>
            </a:pPr>
            <a:r>
              <a:rPr lang="ja-JP"/>
              <a:t>https://serviceitemurl-0123456.co.jp/</a:t>
            </a:r>
            <a:endParaRPr/>
          </a:p>
        </p:txBody>
      </p:sp>
      <p:graphicFrame>
        <p:nvGraphicFramePr>
          <p:cNvPr id="60" name="Google Shape;60;p2"/>
          <p:cNvGraphicFramePr/>
          <p:nvPr/>
        </p:nvGraphicFramePr>
        <p:xfrm>
          <a:off x="431800" y="901032"/>
          <a:ext cx="3000000" cy="3000000"/>
        </p:xfrm>
        <a:graphic>
          <a:graphicData uri="http://schemas.openxmlformats.org/drawingml/2006/table">
            <a:tbl>
              <a:tblPr bandRow="1" firstRow="1">
                <a:noFill/>
                <a:tableStyleId>{5B72D38A-E3CF-492E-8925-41136404BE07}</a:tableStyleId>
              </a:tblPr>
              <a:tblGrid>
                <a:gridCol w="8280400"/>
              </a:tblGrid>
              <a:tr h="271100">
                <a:tc>
                  <a:txBody>
                    <a:bodyPr/>
                    <a:lstStyle/>
                    <a:p>
                      <a:pPr indent="0" lvl="0" marL="0" marR="0" rtl="0" algn="l">
                        <a:lnSpc>
                          <a:spcPct val="100000"/>
                        </a:lnSpc>
                        <a:spcBef>
                          <a:spcPts val="0"/>
                        </a:spcBef>
                        <a:spcAft>
                          <a:spcPts val="0"/>
                        </a:spcAft>
                        <a:buNone/>
                      </a:pPr>
                      <a:r>
                        <a:rPr lang="ja-JP" sz="1100" u="none" cap="none" strike="noStrike">
                          <a:solidFill>
                            <a:schemeClr val="lt1"/>
                          </a:solidFill>
                          <a:latin typeface="Arial"/>
                          <a:ea typeface="Arial"/>
                          <a:cs typeface="Arial"/>
                          <a:sym typeface="Arial"/>
                        </a:rPr>
                        <a:t>進捗ご報告会のゴール</a:t>
                      </a:r>
                      <a:endParaRPr/>
                    </a:p>
                  </a:txBody>
                  <a:tcPr marT="72000" marB="72000" marR="72000" marL="72000" anchor="ctr">
                    <a:lnB cap="flat" cmpd="sng" w="9525">
                      <a:solidFill>
                        <a:schemeClr val="dk1"/>
                      </a:solidFill>
                      <a:prstDash val="solid"/>
                      <a:round/>
                      <a:headEnd len="sm" w="sm" type="none"/>
                      <a:tailEnd len="sm" w="sm" type="none"/>
                    </a:lnB>
                    <a:solidFill>
                      <a:schemeClr val="dk1"/>
                    </a:solidFill>
                  </a:tcPr>
                </a:tc>
              </a:tr>
              <a:tr h="430400">
                <a:tc>
                  <a:txBody>
                    <a:bodyPr/>
                    <a:lstStyle/>
                    <a:p>
                      <a:pPr indent="0" lvl="0" marL="0" marR="0" rtl="0" algn="l">
                        <a:lnSpc>
                          <a:spcPct val="100000"/>
                        </a:lnSpc>
                        <a:spcBef>
                          <a:spcPts val="0"/>
                        </a:spcBef>
                        <a:spcAft>
                          <a:spcPts val="0"/>
                        </a:spcAft>
                        <a:buNone/>
                      </a:pPr>
                      <a:r>
                        <a:rPr lang="ja-JP" sz="1100" u="none" cap="none" strike="noStrike">
                          <a:latin typeface="Arial"/>
                          <a:ea typeface="Arial"/>
                          <a:cs typeface="Arial"/>
                          <a:sym typeface="Arial"/>
                        </a:rPr>
                        <a:t>利用状況のご共有とさらなるご活用に向けたディスカッション</a:t>
                      </a:r>
                      <a:endParaRPr/>
                    </a:p>
                  </a:txBody>
                  <a:tcPr marT="72000" marB="72000" marR="72000" marL="72000">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271100">
                <a:tc>
                  <a:txBody>
                    <a:bodyPr/>
                    <a:lstStyle/>
                    <a:p>
                      <a:pPr indent="0" lvl="0" marL="0" marR="0" rtl="0" algn="l">
                        <a:lnSpc>
                          <a:spcPct val="100000"/>
                        </a:lnSpc>
                        <a:spcBef>
                          <a:spcPts val="0"/>
                        </a:spcBef>
                        <a:spcAft>
                          <a:spcPts val="0"/>
                        </a:spcAft>
                        <a:buNone/>
                      </a:pPr>
                      <a:r>
                        <a:rPr lang="ja-JP" sz="1100" u="none" cap="none" strike="noStrike">
                          <a:solidFill>
                            <a:schemeClr val="lt1"/>
                          </a:solidFill>
                          <a:latin typeface="Arial"/>
                          <a:ea typeface="Arial"/>
                          <a:cs typeface="Arial"/>
                          <a:sym typeface="Arial"/>
                        </a:rPr>
                        <a:t>本日の内容</a:t>
                      </a:r>
                      <a:endParaRPr/>
                    </a:p>
                  </a:txBody>
                  <a:tcPr marT="72000" marB="72000" marR="72000" marL="72000" anchor="ct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dk1"/>
                    </a:solidFill>
                  </a:tcPr>
                </a:tc>
              </a:tr>
              <a:tr h="445600">
                <a:tc>
                  <a:txBody>
                    <a:bodyPr/>
                    <a:lstStyle/>
                    <a:p>
                      <a:pPr indent="0" lvl="0" marL="0" marR="0" rtl="0" algn="l">
                        <a:lnSpc>
                          <a:spcPct val="100000"/>
                        </a:lnSpc>
                        <a:spcBef>
                          <a:spcPts val="0"/>
                        </a:spcBef>
                        <a:spcAft>
                          <a:spcPts val="0"/>
                        </a:spcAft>
                        <a:buNone/>
                      </a:pPr>
                      <a:r>
                        <a:rPr lang="ja-JP" sz="1100" u="none" cap="none" strike="noStrike">
                          <a:latin typeface="Arial"/>
                          <a:ea typeface="Arial"/>
                          <a:cs typeface="Arial"/>
                          <a:sym typeface="Arial"/>
                        </a:rPr>
                        <a:t>下記のアジェンダで進行できますと幸いです。</a:t>
                      </a:r>
                      <a:endParaRPr/>
                    </a:p>
                  </a:txBody>
                  <a:tcPr marT="72000" marB="72000" marR="72000" marL="72000">
                    <a:lnT cap="flat" cmpd="sng" w="9525">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64475">
                <a:tc>
                  <a:txBody>
                    <a:bodyPr/>
                    <a:lstStyle/>
                    <a:p>
                      <a:pPr indent="0" lvl="0" marL="0" marR="0" rtl="0" algn="l">
                        <a:lnSpc>
                          <a:spcPct val="100000"/>
                        </a:lnSpc>
                        <a:spcBef>
                          <a:spcPts val="0"/>
                        </a:spcBef>
                        <a:spcAft>
                          <a:spcPts val="0"/>
                        </a:spcAft>
                        <a:buNone/>
                      </a:pPr>
                      <a:r>
                        <a:rPr lang="ja-JP" sz="1050" u="none" cap="none" strike="noStrike">
                          <a:latin typeface="Arial"/>
                          <a:ea typeface="Arial"/>
                          <a:cs typeface="Arial"/>
                          <a:sym typeface="Arial"/>
                        </a:rPr>
                        <a:t>アジェンダ</a:t>
                      </a:r>
                      <a:endParaRPr/>
                    </a:p>
                  </a:txBody>
                  <a:tcPr marT="72000" marB="72000" marR="72000" marL="72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r>
              <a:tr h="264475">
                <a:tc>
                  <a:txBody>
                    <a:bodyPr/>
                    <a:lstStyle/>
                    <a:p>
                      <a:pPr indent="0" lvl="0" marL="0" marR="0" rtl="0" algn="l">
                        <a:lnSpc>
                          <a:spcPct val="100000"/>
                        </a:lnSpc>
                        <a:spcBef>
                          <a:spcPts val="0"/>
                        </a:spcBef>
                        <a:spcAft>
                          <a:spcPts val="0"/>
                        </a:spcAft>
                        <a:buClr>
                          <a:srgbClr val="000000"/>
                        </a:buClr>
                        <a:buSzPts val="1050"/>
                        <a:buFont typeface="Arial"/>
                        <a:buNone/>
                      </a:pPr>
                      <a:r>
                        <a:rPr lang="ja-JP" sz="1050" u="none" cap="none" strike="noStrike">
                          <a:latin typeface="Arial"/>
                          <a:ea typeface="Arial"/>
                          <a:cs typeface="Arial"/>
                          <a:sym typeface="Arial"/>
                          <a:extLst>
                            <a:ext uri="http://customooxmlschemas.google.com/">
                              <go:slidesCustomData xmlns:go="http://customooxmlschemas.google.com/" textRoundtripDataId="0"/>
                            </a:ext>
                          </a:extLst>
                        </a:rPr>
                        <a:t>1. 本日のMTGのゴールとアジェンダ確認（</a:t>
                      </a:r>
                      <a:r>
                        <a:rPr lang="ja-JP" sz="1050">
                          <a:latin typeface="Arial"/>
                          <a:ea typeface="Arial"/>
                          <a:cs typeface="Arial"/>
                          <a:sym typeface="Arial"/>
                          <a:extLst>
                            <a:ext uri="http://customooxmlschemas.google.com/">
                              <go:slidesCustomData xmlns:go="http://customooxmlschemas.google.com/" textRoundtripDataId="1"/>
                            </a:ext>
                          </a:extLst>
                        </a:rPr>
                        <a:t>5</a:t>
                      </a:r>
                      <a:r>
                        <a:rPr lang="ja-JP" sz="1050" u="none" cap="none" strike="noStrike">
                          <a:latin typeface="Arial"/>
                          <a:ea typeface="Arial"/>
                          <a:cs typeface="Arial"/>
                          <a:sym typeface="Arial"/>
                          <a:extLst>
                            <a:ext uri="http://customooxmlschemas.google.com/">
                              <go:slidesCustomData xmlns:go="http://customooxmlschemas.google.com/" textRoundtripDataId="2"/>
                            </a:ext>
                          </a:extLst>
                        </a:rPr>
                        <a:t>分）</a:t>
                      </a:r>
                      <a:endParaRPr/>
                    </a:p>
                  </a:txBody>
                  <a:tcPr marT="72000" marB="72000" marR="72000" marL="72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64475">
                <a:tc>
                  <a:txBody>
                    <a:bodyPr/>
                    <a:lstStyle/>
                    <a:p>
                      <a:pPr indent="0" lvl="0" marL="0" marR="0" rtl="0" algn="l">
                        <a:lnSpc>
                          <a:spcPct val="100000"/>
                        </a:lnSpc>
                        <a:spcBef>
                          <a:spcPts val="0"/>
                        </a:spcBef>
                        <a:spcAft>
                          <a:spcPts val="0"/>
                        </a:spcAft>
                        <a:buNone/>
                      </a:pPr>
                      <a:r>
                        <a:rPr lang="ja-JP" sz="1050" u="none" cap="none" strike="noStrike">
                          <a:latin typeface="Arial"/>
                          <a:ea typeface="Arial"/>
                          <a:cs typeface="Arial"/>
                          <a:sym typeface="Arial"/>
                          <a:extLst>
                            <a:ext uri="http://customooxmlschemas.google.com/">
                              <go:slidesCustomData xmlns:go="http://customooxmlschemas.google.com/" textRoundtripDataId="3"/>
                            </a:ext>
                          </a:extLst>
                        </a:rPr>
                        <a:t>2. 利用状況のご共有（</a:t>
                      </a:r>
                      <a:r>
                        <a:rPr lang="ja-JP" sz="1050">
                          <a:latin typeface="Arial"/>
                          <a:ea typeface="Arial"/>
                          <a:cs typeface="Arial"/>
                          <a:sym typeface="Arial"/>
                          <a:extLst>
                            <a:ext uri="http://customooxmlschemas.google.com/">
                              <go:slidesCustomData xmlns:go="http://customooxmlschemas.google.com/" textRoundtripDataId="4"/>
                            </a:ext>
                          </a:extLst>
                        </a:rPr>
                        <a:t>2</a:t>
                      </a:r>
                      <a:r>
                        <a:rPr lang="ja-JP" sz="1050" u="none" cap="none" strike="noStrike">
                          <a:latin typeface="Arial"/>
                          <a:ea typeface="Arial"/>
                          <a:cs typeface="Arial"/>
                          <a:sym typeface="Arial"/>
                          <a:extLst>
                            <a:ext uri="http://customooxmlschemas.google.com/">
                              <go:slidesCustomData xmlns:go="http://customooxmlschemas.google.com/" textRoundtripDataId="5"/>
                            </a:ext>
                          </a:extLst>
                        </a:rPr>
                        <a:t>0分）</a:t>
                      </a:r>
                      <a:endParaRPr/>
                    </a:p>
                  </a:txBody>
                  <a:tcPr marT="72000" marB="72000" marR="72000" marL="72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64475">
                <a:tc>
                  <a:txBody>
                    <a:bodyPr/>
                    <a:lstStyle/>
                    <a:p>
                      <a:pPr indent="0" lvl="0" marL="0" marR="0" rtl="0" algn="l">
                        <a:lnSpc>
                          <a:spcPct val="100000"/>
                        </a:lnSpc>
                        <a:spcBef>
                          <a:spcPts val="0"/>
                        </a:spcBef>
                        <a:spcAft>
                          <a:spcPts val="0"/>
                        </a:spcAft>
                        <a:buNone/>
                      </a:pPr>
                      <a:r>
                        <a:rPr lang="ja-JP" sz="1050" u="none" cap="none" strike="noStrike">
                          <a:latin typeface="Arial"/>
                          <a:ea typeface="Arial"/>
                          <a:cs typeface="Arial"/>
                          <a:sym typeface="Arial"/>
                          <a:extLst>
                            <a:ext uri="http://customooxmlschemas.google.com/">
                              <go:slidesCustomData xmlns:go="http://customooxmlschemas.google.com/" textRoundtripDataId="6"/>
                            </a:ext>
                          </a:extLst>
                        </a:rPr>
                        <a:t>3. 現状のご活用におけるご所感とご要望のディスカッション（</a:t>
                      </a:r>
                      <a:r>
                        <a:rPr lang="ja-JP" sz="1050">
                          <a:latin typeface="Arial"/>
                          <a:ea typeface="Arial"/>
                          <a:cs typeface="Arial"/>
                          <a:sym typeface="Arial"/>
                          <a:extLst>
                            <a:ext uri="http://customooxmlschemas.google.com/">
                              <go:slidesCustomData xmlns:go="http://customooxmlschemas.google.com/" textRoundtripDataId="7"/>
                            </a:ext>
                          </a:extLst>
                        </a:rPr>
                        <a:t>15</a:t>
                      </a:r>
                      <a:r>
                        <a:rPr lang="ja-JP" sz="1050" u="none" cap="none" strike="noStrike">
                          <a:latin typeface="Arial"/>
                          <a:ea typeface="Arial"/>
                          <a:cs typeface="Arial"/>
                          <a:sym typeface="Arial"/>
                          <a:extLst>
                            <a:ext uri="http://customooxmlschemas.google.com/">
                              <go:slidesCustomData xmlns:go="http://customooxmlschemas.google.com/" textRoundtripDataId="8"/>
                            </a:ext>
                          </a:extLst>
                        </a:rPr>
                        <a:t>分）</a:t>
                      </a:r>
                      <a:endParaRPr/>
                    </a:p>
                  </a:txBody>
                  <a:tcPr marT="72000" marB="72000" marR="72000" marL="72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64475">
                <a:tc>
                  <a:txBody>
                    <a:bodyPr/>
                    <a:lstStyle/>
                    <a:p>
                      <a:pPr indent="0" lvl="0" marL="0" marR="0" rtl="0" algn="l">
                        <a:lnSpc>
                          <a:spcPct val="100000"/>
                        </a:lnSpc>
                        <a:spcBef>
                          <a:spcPts val="0"/>
                        </a:spcBef>
                        <a:spcAft>
                          <a:spcPts val="0"/>
                        </a:spcAft>
                        <a:buNone/>
                      </a:pPr>
                      <a:r>
                        <a:rPr lang="ja-JP" sz="1050" u="none" cap="none" strike="noStrike">
                          <a:latin typeface="Arial"/>
                          <a:ea typeface="Arial"/>
                          <a:cs typeface="Arial"/>
                          <a:sym typeface="Arial"/>
                          <a:extLst>
                            <a:ext uri="http://customooxmlschemas.google.com/">
                              <go:slidesCustomData xmlns:go="http://customooxmlschemas.google.com/" textRoundtripDataId="9"/>
                            </a:ext>
                          </a:extLst>
                        </a:rPr>
                        <a:t>4. さらなるご活用に向けたディスカッション（1</a:t>
                      </a:r>
                      <a:r>
                        <a:rPr lang="ja-JP" sz="1050">
                          <a:latin typeface="Arial"/>
                          <a:ea typeface="Arial"/>
                          <a:cs typeface="Arial"/>
                          <a:sym typeface="Arial"/>
                          <a:extLst>
                            <a:ext uri="http://customooxmlschemas.google.com/">
                              <go:slidesCustomData xmlns:go="http://customooxmlschemas.google.com/" textRoundtripDataId="10"/>
                            </a:ext>
                          </a:extLst>
                        </a:rPr>
                        <a:t>5</a:t>
                      </a:r>
                      <a:r>
                        <a:rPr lang="ja-JP" sz="1050" u="none" cap="none" strike="noStrike">
                          <a:latin typeface="Arial"/>
                          <a:ea typeface="Arial"/>
                          <a:cs typeface="Arial"/>
                          <a:sym typeface="Arial"/>
                          <a:extLst>
                            <a:ext uri="http://customooxmlschemas.google.com/">
                              <go:slidesCustomData xmlns:go="http://customooxmlschemas.google.com/" textRoundtripDataId="11"/>
                            </a:ext>
                          </a:extLst>
                        </a:rPr>
                        <a:t>分）</a:t>
                      </a:r>
                      <a:endParaRPr/>
                    </a:p>
                  </a:txBody>
                  <a:tcPr marT="72000" marB="72000" marR="72000" marL="72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64475">
                <a:tc>
                  <a:txBody>
                    <a:bodyPr/>
                    <a:lstStyle/>
                    <a:p>
                      <a:pPr indent="0" lvl="0" marL="0" marR="0" rtl="0" algn="l">
                        <a:lnSpc>
                          <a:spcPct val="100000"/>
                        </a:lnSpc>
                        <a:spcBef>
                          <a:spcPts val="0"/>
                        </a:spcBef>
                        <a:spcAft>
                          <a:spcPts val="0"/>
                        </a:spcAft>
                        <a:buNone/>
                      </a:pPr>
                      <a:r>
                        <a:rPr lang="ja-JP" sz="1050" u="none" cap="none" strike="noStrike">
                          <a:latin typeface="Arial"/>
                          <a:ea typeface="Arial"/>
                          <a:cs typeface="Arial"/>
                          <a:sym typeface="Arial"/>
                          <a:extLst>
                            <a:ext uri="http://customooxmlschemas.google.com/">
                              <go:slidesCustomData xmlns:go="http://customooxmlschemas.google.com/" textRoundtripDataId="12"/>
                            </a:ext>
                          </a:extLst>
                        </a:rPr>
                        <a:t>5. 決定事項のご確認（5分）</a:t>
                      </a:r>
                      <a:endParaRPr/>
                    </a:p>
                  </a:txBody>
                  <a:tcPr marT="72000" marB="72000" marR="72000" marL="72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64475">
                <a:tc>
                  <a:txBody>
                    <a:bodyPr/>
                    <a:lstStyle/>
                    <a:p>
                      <a:pPr indent="0" lvl="0" marL="0" marR="0" rtl="0" algn="l">
                        <a:lnSpc>
                          <a:spcPct val="100000"/>
                        </a:lnSpc>
                        <a:spcBef>
                          <a:spcPts val="0"/>
                        </a:spcBef>
                        <a:spcAft>
                          <a:spcPts val="0"/>
                        </a:spcAft>
                        <a:buNone/>
                      </a:pPr>
                      <a:r>
                        <a:t/>
                      </a:r>
                      <a:endParaRPr sz="1050" u="none" cap="none" strike="noStrike">
                        <a:latin typeface="Arial"/>
                        <a:ea typeface="Arial"/>
                        <a:cs typeface="Arial"/>
                        <a:sym typeface="Arial"/>
                      </a:endParaRPr>
                    </a:p>
                  </a:txBody>
                  <a:tcPr marT="72000" marB="72000" marR="72000" marL="72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6" name="Shape 316"/>
        <p:cNvGrpSpPr/>
        <p:nvPr/>
      </p:nvGrpSpPr>
      <p:grpSpPr>
        <a:xfrm>
          <a:off x="0" y="0"/>
          <a:ext cx="0" cy="0"/>
          <a:chOff x="0" y="0"/>
          <a:chExt cx="0" cy="0"/>
        </a:xfrm>
      </p:grpSpPr>
      <p:sp>
        <p:nvSpPr>
          <p:cNvPr id="317" name="Google Shape;317;p25"/>
          <p:cNvSpPr txBox="1"/>
          <p:nvPr>
            <p:ph idx="12" type="sldNum"/>
          </p:nvPr>
        </p:nvSpPr>
        <p:spPr>
          <a:xfrm>
            <a:off x="8650705" y="4907553"/>
            <a:ext cx="360000" cy="180000"/>
          </a:xfrm>
          <a:prstGeom prst="rect">
            <a:avLst/>
          </a:prstGeom>
          <a:noFill/>
          <a:ln>
            <a:noFill/>
          </a:ln>
        </p:spPr>
        <p:txBody>
          <a:bodyPr anchorCtr="0" anchor="ctr" bIns="36000" lIns="36000" spcFirstLastPara="1" rIns="36000" wrap="square" tIns="36000">
            <a:noAutofit/>
          </a:bodyPr>
          <a:lstStyle/>
          <a:p>
            <a:pPr indent="0" lvl="0" marL="0" rtl="0" algn="r">
              <a:lnSpc>
                <a:spcPct val="100000"/>
              </a:lnSpc>
              <a:spcBef>
                <a:spcPts val="0"/>
              </a:spcBef>
              <a:spcAft>
                <a:spcPts val="0"/>
              </a:spcAft>
              <a:buSzPts val="1400"/>
              <a:buNone/>
            </a:pPr>
            <a:fld id="{00000000-1234-1234-1234-123412341234}" type="slidenum">
              <a:rPr lang="ja-JP"/>
              <a:t>‹#›</a:t>
            </a:fld>
            <a:endParaRPr/>
          </a:p>
        </p:txBody>
      </p:sp>
      <p:sp>
        <p:nvSpPr>
          <p:cNvPr id="318" name="Google Shape;318;p25"/>
          <p:cNvSpPr txBox="1"/>
          <p:nvPr>
            <p:ph type="title"/>
          </p:nvPr>
        </p:nvSpPr>
        <p:spPr>
          <a:xfrm>
            <a:off x="432000" y="159731"/>
            <a:ext cx="8280000" cy="360000"/>
          </a:xfrm>
          <a:prstGeom prst="rect">
            <a:avLst/>
          </a:prstGeom>
          <a:noFill/>
          <a:ln>
            <a:noFill/>
          </a:ln>
        </p:spPr>
        <p:txBody>
          <a:bodyPr anchorCtr="0" anchor="ctr" bIns="36000" lIns="36000" spcFirstLastPara="1" rIns="36000" wrap="square" tIns="36000">
            <a:noAutofit/>
          </a:bodyPr>
          <a:lstStyle/>
          <a:p>
            <a:pPr indent="0" lvl="0" marL="0" rtl="0" algn="ctr">
              <a:lnSpc>
                <a:spcPct val="100000"/>
              </a:lnSpc>
              <a:spcBef>
                <a:spcPts val="0"/>
              </a:spcBef>
              <a:spcAft>
                <a:spcPts val="0"/>
              </a:spcAft>
              <a:buNone/>
            </a:pPr>
            <a:r>
              <a:rPr lang="ja-JP"/>
              <a:t>STEP 2 以降のご支援について</a:t>
            </a:r>
            <a:endParaRPr/>
          </a:p>
        </p:txBody>
      </p:sp>
      <p:sp>
        <p:nvSpPr>
          <p:cNvPr id="319" name="Google Shape;319;p25"/>
          <p:cNvSpPr txBox="1"/>
          <p:nvPr>
            <p:ph idx="11" type="ftr"/>
          </p:nvPr>
        </p:nvSpPr>
        <p:spPr>
          <a:xfrm>
            <a:off x="133295" y="4922421"/>
            <a:ext cx="3240000" cy="180000"/>
          </a:xfrm>
          <a:prstGeom prst="rect">
            <a:avLst/>
          </a:prstGeom>
          <a:noFill/>
          <a:ln>
            <a:noFill/>
          </a:ln>
        </p:spPr>
        <p:txBody>
          <a:bodyPr anchorCtr="0" anchor="ctr" bIns="36000" lIns="36000" spcFirstLastPara="1" rIns="36000" wrap="square" tIns="36000">
            <a:noAutofit/>
          </a:bodyPr>
          <a:lstStyle/>
          <a:p>
            <a:pPr indent="0" lvl="0" marL="0" rtl="0" algn="l">
              <a:lnSpc>
                <a:spcPct val="100000"/>
              </a:lnSpc>
              <a:spcBef>
                <a:spcPts val="0"/>
              </a:spcBef>
              <a:spcAft>
                <a:spcPts val="0"/>
              </a:spcAft>
              <a:buNone/>
            </a:pPr>
            <a:r>
              <a:rPr lang="ja-JP"/>
              <a:t>https://serviceitemurl-0123456.co.jp/</a:t>
            </a:r>
            <a:endParaRPr/>
          </a:p>
        </p:txBody>
      </p:sp>
      <p:sp>
        <p:nvSpPr>
          <p:cNvPr id="320" name="Google Shape;320;p25"/>
          <p:cNvSpPr txBox="1"/>
          <p:nvPr>
            <p:ph idx="1" type="body"/>
          </p:nvPr>
        </p:nvSpPr>
        <p:spPr>
          <a:xfrm>
            <a:off x="431800" y="758825"/>
            <a:ext cx="8280400" cy="468000"/>
          </a:xfrm>
          <a:prstGeom prst="rect">
            <a:avLst/>
          </a:prstGeom>
          <a:noFill/>
          <a:ln>
            <a:noFill/>
          </a:ln>
        </p:spPr>
        <p:txBody>
          <a:bodyPr anchorCtr="0" anchor="t" bIns="36000" lIns="36000" spcFirstLastPara="1" rIns="36000" wrap="square" tIns="36000">
            <a:noAutofit/>
          </a:bodyPr>
          <a:lstStyle/>
          <a:p>
            <a:pPr indent="0" lvl="0" marL="0" rtl="0" algn="ctr">
              <a:lnSpc>
                <a:spcPct val="100000"/>
              </a:lnSpc>
              <a:spcBef>
                <a:spcPts val="0"/>
              </a:spcBef>
              <a:spcAft>
                <a:spcPts val="0"/>
              </a:spcAft>
              <a:buNone/>
            </a:pPr>
            <a:r>
              <a:rPr lang="ja-JP"/>
              <a:t>弊社ではSTEＰ</a:t>
            </a:r>
            <a:r>
              <a:rPr lang="ja-JP"/>
              <a:t>２</a:t>
            </a:r>
            <a:r>
              <a:rPr lang="ja-JP"/>
              <a:t>以降もご支援可能なサービスをご用意しております。</a:t>
            </a:r>
            <a:endParaRPr/>
          </a:p>
          <a:p>
            <a:pPr indent="0" lvl="0" marL="0" rtl="0" algn="ctr">
              <a:lnSpc>
                <a:spcPct val="100000"/>
              </a:lnSpc>
              <a:spcBef>
                <a:spcPts val="400"/>
              </a:spcBef>
              <a:spcAft>
                <a:spcPts val="0"/>
              </a:spcAft>
              <a:buNone/>
            </a:pPr>
            <a:r>
              <a:rPr lang="ja-JP"/>
              <a:t>目指す姿の実現まで</a:t>
            </a:r>
            <a:r>
              <a:rPr lang="ja-JP"/>
              <a:t>◯◯◯</a:t>
            </a:r>
            <a:r>
              <a:rPr lang="ja-JP"/>
              <a:t>における一気通貫でのご支援が可能です。</a:t>
            </a:r>
            <a:endParaRPr/>
          </a:p>
        </p:txBody>
      </p:sp>
      <p:sp>
        <p:nvSpPr>
          <p:cNvPr id="321" name="Google Shape;321;p25"/>
          <p:cNvSpPr/>
          <p:nvPr/>
        </p:nvSpPr>
        <p:spPr>
          <a:xfrm>
            <a:off x="5760202" y="1455170"/>
            <a:ext cx="2951999" cy="648000"/>
          </a:xfrm>
          <a:prstGeom prst="homePlate">
            <a:avLst>
              <a:gd fmla="val 0" name="adj"/>
            </a:avLst>
          </a:prstGeom>
          <a:solidFill>
            <a:schemeClr val="dk1"/>
          </a:solidFill>
          <a:ln cap="flat" cmpd="sng" w="12700">
            <a:solidFill>
              <a:schemeClr val="lt1"/>
            </a:solidFill>
            <a:prstDash val="solid"/>
            <a:miter lim="800000"/>
            <a:headEnd len="sm" w="sm" type="none"/>
            <a:tailEnd len="sm" w="sm" type="none"/>
          </a:ln>
        </p:spPr>
        <p:txBody>
          <a:bodyPr anchorCtr="0" anchor="ctr" bIns="36000" lIns="36000" spcFirstLastPara="1" rIns="36000" wrap="square" tIns="72000">
            <a:noAutofit/>
          </a:bodyPr>
          <a:lstStyle/>
          <a:p>
            <a:pPr indent="0" lvl="0" marL="0" marR="0" rtl="0" algn="ctr">
              <a:lnSpc>
                <a:spcPct val="100000"/>
              </a:lnSpc>
              <a:spcBef>
                <a:spcPts val="0"/>
              </a:spcBef>
              <a:spcAft>
                <a:spcPts val="0"/>
              </a:spcAft>
              <a:buClr>
                <a:srgbClr val="000000"/>
              </a:buClr>
              <a:buSzPts val="2000"/>
              <a:buFont typeface="Arial"/>
              <a:buNone/>
            </a:pPr>
            <a:r>
              <a:rPr b="0" i="0" lang="ja-JP" sz="1000" u="none" cap="none" strike="noStrike">
                <a:solidFill>
                  <a:schemeClr val="lt1"/>
                </a:solidFill>
                <a:latin typeface="Arial"/>
                <a:ea typeface="Arial"/>
                <a:cs typeface="Arial"/>
                <a:sym typeface="Arial"/>
              </a:rPr>
              <a:t>STEP ３</a:t>
            </a:r>
            <a:endParaRPr b="0" i="0" sz="1000" u="none" cap="none" strike="noStrike">
              <a:solidFill>
                <a:schemeClr val="lt1"/>
              </a:solidFill>
              <a:latin typeface="Arial"/>
              <a:ea typeface="Arial"/>
              <a:cs typeface="Arial"/>
              <a:sym typeface="Arial"/>
            </a:endParaRPr>
          </a:p>
          <a:p>
            <a:pPr indent="0" lvl="0" marL="0" marR="0" rtl="0" algn="ctr">
              <a:lnSpc>
                <a:spcPct val="100000"/>
              </a:lnSpc>
              <a:spcBef>
                <a:spcPts val="400"/>
              </a:spcBef>
              <a:spcAft>
                <a:spcPts val="400"/>
              </a:spcAft>
              <a:buClr>
                <a:srgbClr val="000000"/>
              </a:buClr>
              <a:buSzPts val="1200"/>
              <a:buFont typeface="Arial"/>
              <a:buNone/>
            </a:pPr>
            <a:r>
              <a:rPr b="0" i="0" lang="ja-JP" sz="900" u="none" cap="none" strike="noStrike">
                <a:solidFill>
                  <a:schemeClr val="lt1"/>
                </a:solidFill>
                <a:latin typeface="Arial"/>
                <a:ea typeface="Arial"/>
                <a:cs typeface="Arial"/>
                <a:sym typeface="Arial"/>
              </a:rPr>
              <a:t>0000年00月～0000年00月</a:t>
            </a:r>
            <a:endParaRPr b="0" i="0" sz="1000" u="none" cap="none" strike="noStrike">
              <a:solidFill>
                <a:schemeClr val="lt1"/>
              </a:solidFill>
              <a:latin typeface="Arial"/>
              <a:ea typeface="Arial"/>
              <a:cs typeface="Arial"/>
              <a:sym typeface="Arial"/>
            </a:endParaRPr>
          </a:p>
        </p:txBody>
      </p:sp>
      <p:sp>
        <p:nvSpPr>
          <p:cNvPr id="322" name="Google Shape;322;p25"/>
          <p:cNvSpPr/>
          <p:nvPr/>
        </p:nvSpPr>
        <p:spPr>
          <a:xfrm>
            <a:off x="3096000" y="1455170"/>
            <a:ext cx="2951999" cy="648000"/>
          </a:xfrm>
          <a:prstGeom prst="homePlate">
            <a:avLst>
              <a:gd fmla="val 34336" name="adj"/>
            </a:avLst>
          </a:prstGeom>
          <a:solidFill>
            <a:schemeClr val="dk1"/>
          </a:solidFill>
          <a:ln cap="flat" cmpd="sng" w="12700">
            <a:solidFill>
              <a:schemeClr val="lt1"/>
            </a:solidFill>
            <a:prstDash val="solid"/>
            <a:miter lim="800000"/>
            <a:headEnd len="sm" w="sm" type="none"/>
            <a:tailEnd len="sm" w="sm" type="none"/>
          </a:ln>
        </p:spPr>
        <p:txBody>
          <a:bodyPr anchorCtr="0" anchor="ctr" bIns="36000" lIns="36000" spcFirstLastPara="1" rIns="36000" wrap="square" tIns="72000">
            <a:noAutofit/>
          </a:bodyPr>
          <a:lstStyle/>
          <a:p>
            <a:pPr indent="0" lvl="0" marL="0" marR="0" rtl="0" algn="ctr">
              <a:lnSpc>
                <a:spcPct val="100000"/>
              </a:lnSpc>
              <a:spcBef>
                <a:spcPts val="0"/>
              </a:spcBef>
              <a:spcAft>
                <a:spcPts val="0"/>
              </a:spcAft>
              <a:buClr>
                <a:srgbClr val="000000"/>
              </a:buClr>
              <a:buSzPts val="2000"/>
              <a:buFont typeface="Arial"/>
              <a:buNone/>
            </a:pPr>
            <a:r>
              <a:rPr b="0" i="0" lang="ja-JP" sz="1000" u="none" cap="none" strike="noStrike">
                <a:solidFill>
                  <a:schemeClr val="lt1"/>
                </a:solidFill>
                <a:latin typeface="Arial"/>
                <a:ea typeface="Arial"/>
                <a:cs typeface="Arial"/>
                <a:sym typeface="Arial"/>
              </a:rPr>
              <a:t>STEP２</a:t>
            </a:r>
            <a:endParaRPr b="0" i="0" sz="1000" u="none" cap="none" strike="noStrike">
              <a:solidFill>
                <a:schemeClr val="lt1"/>
              </a:solidFill>
              <a:latin typeface="Arial"/>
              <a:ea typeface="Arial"/>
              <a:cs typeface="Arial"/>
              <a:sym typeface="Arial"/>
            </a:endParaRPr>
          </a:p>
          <a:p>
            <a:pPr indent="0" lvl="0" marL="0" marR="0" rtl="0" algn="ctr">
              <a:lnSpc>
                <a:spcPct val="100000"/>
              </a:lnSpc>
              <a:spcBef>
                <a:spcPts val="400"/>
              </a:spcBef>
              <a:spcAft>
                <a:spcPts val="400"/>
              </a:spcAft>
              <a:buClr>
                <a:srgbClr val="000000"/>
              </a:buClr>
              <a:buSzPts val="1200"/>
              <a:buFont typeface="Arial"/>
              <a:buNone/>
            </a:pPr>
            <a:r>
              <a:rPr b="0" i="0" lang="ja-JP" sz="900" u="none" cap="none" strike="noStrike">
                <a:solidFill>
                  <a:schemeClr val="lt1"/>
                </a:solidFill>
                <a:latin typeface="Arial"/>
                <a:ea typeface="Arial"/>
                <a:cs typeface="Arial"/>
                <a:sym typeface="Arial"/>
              </a:rPr>
              <a:t>0000年00月～0000年00月</a:t>
            </a:r>
            <a:endParaRPr b="0" i="0" sz="1000" u="none" cap="none" strike="noStrike">
              <a:solidFill>
                <a:schemeClr val="lt1"/>
              </a:solidFill>
              <a:latin typeface="Arial"/>
              <a:ea typeface="Arial"/>
              <a:cs typeface="Arial"/>
              <a:sym typeface="Arial"/>
            </a:endParaRPr>
          </a:p>
        </p:txBody>
      </p:sp>
      <p:sp>
        <p:nvSpPr>
          <p:cNvPr id="323" name="Google Shape;323;p25"/>
          <p:cNvSpPr/>
          <p:nvPr/>
        </p:nvSpPr>
        <p:spPr>
          <a:xfrm>
            <a:off x="431800" y="1455170"/>
            <a:ext cx="2951999" cy="648000"/>
          </a:xfrm>
          <a:prstGeom prst="homePlate">
            <a:avLst>
              <a:gd fmla="val 34336" name="adj"/>
            </a:avLst>
          </a:prstGeom>
          <a:solidFill>
            <a:schemeClr val="dk1"/>
          </a:solidFill>
          <a:ln cap="flat" cmpd="sng" w="12700">
            <a:solidFill>
              <a:schemeClr val="lt1"/>
            </a:solidFill>
            <a:prstDash val="solid"/>
            <a:miter lim="800000"/>
            <a:headEnd len="sm" w="sm" type="none"/>
            <a:tailEnd len="sm" w="sm" type="none"/>
          </a:ln>
        </p:spPr>
        <p:txBody>
          <a:bodyPr anchorCtr="0" anchor="ctr" bIns="36000" lIns="36000" spcFirstLastPara="1" rIns="36000" wrap="square" tIns="72000">
            <a:noAutofit/>
          </a:bodyPr>
          <a:lstStyle/>
          <a:p>
            <a:pPr indent="0" lvl="0" marL="0" marR="0" rtl="0" algn="ctr">
              <a:lnSpc>
                <a:spcPct val="100000"/>
              </a:lnSpc>
              <a:spcBef>
                <a:spcPts val="0"/>
              </a:spcBef>
              <a:spcAft>
                <a:spcPts val="0"/>
              </a:spcAft>
              <a:buClr>
                <a:srgbClr val="000000"/>
              </a:buClr>
              <a:buSzPts val="2000"/>
              <a:buFont typeface="Arial"/>
              <a:buNone/>
            </a:pPr>
            <a:r>
              <a:rPr b="0" i="0" lang="ja-JP" sz="1000" u="none" cap="none" strike="noStrike">
                <a:solidFill>
                  <a:schemeClr val="lt1"/>
                </a:solidFill>
                <a:latin typeface="Arial"/>
                <a:ea typeface="Arial"/>
                <a:cs typeface="Arial"/>
                <a:sym typeface="Arial"/>
              </a:rPr>
              <a:t>STEP １</a:t>
            </a:r>
            <a:endParaRPr b="0" i="0" sz="1000" u="none" cap="none" strike="noStrike">
              <a:solidFill>
                <a:schemeClr val="lt1"/>
              </a:solidFill>
              <a:latin typeface="Arial"/>
              <a:ea typeface="Arial"/>
              <a:cs typeface="Arial"/>
              <a:sym typeface="Arial"/>
            </a:endParaRPr>
          </a:p>
          <a:p>
            <a:pPr indent="0" lvl="0" marL="0" marR="0" rtl="0" algn="ctr">
              <a:lnSpc>
                <a:spcPct val="100000"/>
              </a:lnSpc>
              <a:spcBef>
                <a:spcPts val="400"/>
              </a:spcBef>
              <a:spcAft>
                <a:spcPts val="400"/>
              </a:spcAft>
              <a:buClr>
                <a:srgbClr val="000000"/>
              </a:buClr>
              <a:buSzPts val="1200"/>
              <a:buFont typeface="Arial"/>
              <a:buNone/>
            </a:pPr>
            <a:r>
              <a:rPr b="0" i="0" lang="ja-JP" sz="900" u="none" cap="none" strike="noStrike">
                <a:solidFill>
                  <a:schemeClr val="lt1"/>
                </a:solidFill>
                <a:latin typeface="Arial"/>
                <a:ea typeface="Arial"/>
                <a:cs typeface="Arial"/>
                <a:sym typeface="Arial"/>
              </a:rPr>
              <a:t>0000年00月～0000年00月</a:t>
            </a:r>
            <a:endParaRPr b="0" i="0" sz="1000" u="none" cap="none" strike="noStrike">
              <a:solidFill>
                <a:schemeClr val="lt1"/>
              </a:solidFill>
              <a:latin typeface="Arial"/>
              <a:ea typeface="Arial"/>
              <a:cs typeface="Arial"/>
              <a:sym typeface="Arial"/>
            </a:endParaRPr>
          </a:p>
        </p:txBody>
      </p:sp>
      <p:sp>
        <p:nvSpPr>
          <p:cNvPr id="324" name="Google Shape;324;p25"/>
          <p:cNvSpPr txBox="1"/>
          <p:nvPr/>
        </p:nvSpPr>
        <p:spPr>
          <a:xfrm>
            <a:off x="561701" y="2272767"/>
            <a:ext cx="2520000" cy="503999"/>
          </a:xfrm>
          <a:prstGeom prst="rect">
            <a:avLst/>
          </a:prstGeom>
          <a:noFill/>
          <a:ln>
            <a:noFill/>
          </a:ln>
        </p:spPr>
        <p:txBody>
          <a:bodyPr anchorCtr="0" anchor="ctr" bIns="36000" lIns="36000" spcFirstLastPara="1" rIns="36000" wrap="square" tIns="36000">
            <a:noAutofit/>
          </a:bodyPr>
          <a:lstStyle/>
          <a:p>
            <a:pPr indent="0" lvl="0" marL="0" marR="0" rtl="0" algn="ctr">
              <a:lnSpc>
                <a:spcPct val="100000"/>
              </a:lnSpc>
              <a:spcBef>
                <a:spcPts val="0"/>
              </a:spcBef>
              <a:spcAft>
                <a:spcPts val="0"/>
              </a:spcAft>
              <a:buNone/>
            </a:pPr>
            <a:r>
              <a:rPr b="0" i="0" lang="ja-JP" sz="1100" u="none" cap="none" strike="noStrike">
                <a:solidFill>
                  <a:schemeClr val="dk1"/>
                </a:solidFill>
                <a:latin typeface="Arial"/>
                <a:ea typeface="Arial"/>
                <a:cs typeface="Arial"/>
                <a:sym typeface="Arial"/>
              </a:rPr>
              <a:t>〇〇〇〇〇〇の</a:t>
            </a:r>
            <a:endParaRPr b="0" i="0" sz="1100" u="none" cap="none" strike="noStrike">
              <a:solidFill>
                <a:schemeClr val="dk1"/>
              </a:solidFill>
              <a:latin typeface="Arial"/>
              <a:ea typeface="Arial"/>
              <a:cs typeface="Arial"/>
              <a:sym typeface="Arial"/>
            </a:endParaRPr>
          </a:p>
          <a:p>
            <a:pPr indent="0" lvl="0" marL="0" marR="0" rtl="0" algn="ctr">
              <a:lnSpc>
                <a:spcPct val="100000"/>
              </a:lnSpc>
              <a:spcBef>
                <a:spcPts val="400"/>
              </a:spcBef>
              <a:spcAft>
                <a:spcPts val="0"/>
              </a:spcAft>
              <a:buNone/>
            </a:pPr>
            <a:r>
              <a:rPr b="0" i="0" lang="ja-JP" sz="1100" u="none" cap="none" strike="noStrike">
                <a:solidFill>
                  <a:schemeClr val="dk1"/>
                </a:solidFill>
                <a:latin typeface="Arial"/>
                <a:ea typeface="Arial"/>
                <a:cs typeface="Arial"/>
                <a:sym typeface="Arial"/>
              </a:rPr>
              <a:t>トライアル</a:t>
            </a:r>
            <a:endParaRPr/>
          </a:p>
        </p:txBody>
      </p:sp>
      <p:cxnSp>
        <p:nvCxnSpPr>
          <p:cNvPr id="325" name="Google Shape;325;p25"/>
          <p:cNvCxnSpPr/>
          <p:nvPr/>
        </p:nvCxnSpPr>
        <p:spPr>
          <a:xfrm>
            <a:off x="3194510" y="2198813"/>
            <a:ext cx="0" cy="2268000"/>
          </a:xfrm>
          <a:prstGeom prst="straightConnector1">
            <a:avLst/>
          </a:prstGeom>
          <a:noFill/>
          <a:ln cap="rnd" cmpd="sng" w="12700">
            <a:solidFill>
              <a:schemeClr val="dk1">
                <a:alpha val="19607"/>
              </a:schemeClr>
            </a:solidFill>
            <a:prstDash val="solid"/>
            <a:round/>
            <a:headEnd len="sm" w="sm" type="none"/>
            <a:tailEnd len="sm" w="sm" type="none"/>
          </a:ln>
        </p:spPr>
      </p:cxnSp>
      <p:cxnSp>
        <p:nvCxnSpPr>
          <p:cNvPr id="326" name="Google Shape;326;p25"/>
          <p:cNvCxnSpPr/>
          <p:nvPr/>
        </p:nvCxnSpPr>
        <p:spPr>
          <a:xfrm>
            <a:off x="5940129" y="2198813"/>
            <a:ext cx="0" cy="2268000"/>
          </a:xfrm>
          <a:prstGeom prst="straightConnector1">
            <a:avLst/>
          </a:prstGeom>
          <a:noFill/>
          <a:ln cap="rnd" cmpd="sng" w="12700">
            <a:solidFill>
              <a:schemeClr val="dk1">
                <a:alpha val="19607"/>
              </a:schemeClr>
            </a:solidFill>
            <a:prstDash val="solid"/>
            <a:round/>
            <a:headEnd len="sm" w="sm" type="none"/>
            <a:tailEnd len="sm" w="sm" type="none"/>
          </a:ln>
        </p:spPr>
      </p:cxnSp>
      <p:cxnSp>
        <p:nvCxnSpPr>
          <p:cNvPr id="327" name="Google Shape;327;p25"/>
          <p:cNvCxnSpPr/>
          <p:nvPr/>
        </p:nvCxnSpPr>
        <p:spPr>
          <a:xfrm>
            <a:off x="448891" y="2198813"/>
            <a:ext cx="0" cy="2268000"/>
          </a:xfrm>
          <a:prstGeom prst="straightConnector1">
            <a:avLst/>
          </a:prstGeom>
          <a:noFill/>
          <a:ln cap="rnd" cmpd="sng" w="12700">
            <a:solidFill>
              <a:schemeClr val="dk1">
                <a:alpha val="19607"/>
              </a:schemeClr>
            </a:solidFill>
            <a:prstDash val="solid"/>
            <a:round/>
            <a:headEnd len="sm" w="sm" type="none"/>
            <a:tailEnd len="sm" w="sm" type="none"/>
          </a:ln>
        </p:spPr>
      </p:cxnSp>
      <p:cxnSp>
        <p:nvCxnSpPr>
          <p:cNvPr id="328" name="Google Shape;328;p25"/>
          <p:cNvCxnSpPr/>
          <p:nvPr/>
        </p:nvCxnSpPr>
        <p:spPr>
          <a:xfrm>
            <a:off x="8685749" y="2198813"/>
            <a:ext cx="0" cy="2268000"/>
          </a:xfrm>
          <a:prstGeom prst="straightConnector1">
            <a:avLst/>
          </a:prstGeom>
          <a:noFill/>
          <a:ln cap="rnd" cmpd="sng" w="12700">
            <a:solidFill>
              <a:schemeClr val="dk1">
                <a:alpha val="19607"/>
              </a:schemeClr>
            </a:solidFill>
            <a:prstDash val="solid"/>
            <a:round/>
            <a:headEnd len="sm" w="sm" type="none"/>
            <a:tailEnd len="sm" w="sm" type="none"/>
          </a:ln>
        </p:spPr>
      </p:cxnSp>
      <p:sp>
        <p:nvSpPr>
          <p:cNvPr id="329" name="Google Shape;329;p25"/>
          <p:cNvSpPr txBox="1"/>
          <p:nvPr/>
        </p:nvSpPr>
        <p:spPr>
          <a:xfrm>
            <a:off x="3312159" y="2272767"/>
            <a:ext cx="2520000" cy="503999"/>
          </a:xfrm>
          <a:prstGeom prst="rect">
            <a:avLst/>
          </a:prstGeom>
          <a:noFill/>
          <a:ln>
            <a:noFill/>
          </a:ln>
        </p:spPr>
        <p:txBody>
          <a:bodyPr anchorCtr="0" anchor="ctr" bIns="36000" lIns="36000" spcFirstLastPara="1" rIns="36000" wrap="square" tIns="36000">
            <a:noAutofit/>
          </a:bodyPr>
          <a:lstStyle/>
          <a:p>
            <a:pPr indent="0" lvl="0" marL="0" marR="0" rtl="0" algn="ctr">
              <a:lnSpc>
                <a:spcPct val="100000"/>
              </a:lnSpc>
              <a:spcBef>
                <a:spcPts val="0"/>
              </a:spcBef>
              <a:spcAft>
                <a:spcPts val="0"/>
              </a:spcAft>
              <a:buNone/>
            </a:pPr>
            <a:r>
              <a:rPr b="0" i="0" lang="ja-JP" sz="1100" u="none" cap="none" strike="noStrike">
                <a:solidFill>
                  <a:schemeClr val="dk1"/>
                </a:solidFill>
                <a:latin typeface="Arial"/>
                <a:ea typeface="Arial"/>
                <a:cs typeface="Arial"/>
                <a:sym typeface="Arial"/>
              </a:rPr>
              <a:t>〇〇〇〇〇〇の</a:t>
            </a:r>
            <a:endParaRPr/>
          </a:p>
          <a:p>
            <a:pPr indent="0" lvl="0" marL="0" marR="0" rtl="0" algn="ctr">
              <a:lnSpc>
                <a:spcPct val="100000"/>
              </a:lnSpc>
              <a:spcBef>
                <a:spcPts val="400"/>
              </a:spcBef>
              <a:spcAft>
                <a:spcPts val="0"/>
              </a:spcAft>
              <a:buNone/>
            </a:pPr>
            <a:r>
              <a:rPr b="0" i="0" lang="ja-JP" sz="1100" u="none" cap="none" strike="noStrike">
                <a:solidFill>
                  <a:schemeClr val="dk1"/>
                </a:solidFill>
                <a:latin typeface="Arial"/>
                <a:ea typeface="Arial"/>
                <a:cs typeface="Arial"/>
                <a:sym typeface="Arial"/>
              </a:rPr>
              <a:t>営業活用の安定化</a:t>
            </a:r>
            <a:endParaRPr/>
          </a:p>
        </p:txBody>
      </p:sp>
      <p:sp>
        <p:nvSpPr>
          <p:cNvPr id="330" name="Google Shape;330;p25"/>
          <p:cNvSpPr txBox="1"/>
          <p:nvPr/>
        </p:nvSpPr>
        <p:spPr>
          <a:xfrm>
            <a:off x="6055359" y="2272767"/>
            <a:ext cx="2520000" cy="503999"/>
          </a:xfrm>
          <a:prstGeom prst="rect">
            <a:avLst/>
          </a:prstGeom>
          <a:noFill/>
          <a:ln>
            <a:noFill/>
          </a:ln>
        </p:spPr>
        <p:txBody>
          <a:bodyPr anchorCtr="0" anchor="ctr" bIns="36000" lIns="36000" spcFirstLastPara="1" rIns="36000" wrap="square" tIns="36000">
            <a:noAutofit/>
          </a:bodyPr>
          <a:lstStyle/>
          <a:p>
            <a:pPr indent="0" lvl="0" marL="0" marR="0" rtl="0" algn="ctr">
              <a:lnSpc>
                <a:spcPct val="100000"/>
              </a:lnSpc>
              <a:spcBef>
                <a:spcPts val="0"/>
              </a:spcBef>
              <a:spcAft>
                <a:spcPts val="0"/>
              </a:spcAft>
              <a:buNone/>
            </a:pPr>
            <a:r>
              <a:rPr b="0" i="0" lang="ja-JP" sz="1100" u="none" cap="none" strike="noStrike">
                <a:solidFill>
                  <a:schemeClr val="dk1"/>
                </a:solidFill>
                <a:latin typeface="Arial"/>
                <a:ea typeface="Arial"/>
                <a:cs typeface="Arial"/>
                <a:sym typeface="Arial"/>
              </a:rPr>
              <a:t>若手営業の</a:t>
            </a:r>
            <a:endParaRPr b="0" i="0" sz="1100" u="none" cap="none" strike="noStrike">
              <a:solidFill>
                <a:schemeClr val="dk1"/>
              </a:solidFill>
              <a:latin typeface="Arial"/>
              <a:ea typeface="Arial"/>
              <a:cs typeface="Arial"/>
              <a:sym typeface="Arial"/>
            </a:endParaRPr>
          </a:p>
          <a:p>
            <a:pPr indent="0" lvl="0" marL="0" marR="0" rtl="0" algn="ctr">
              <a:lnSpc>
                <a:spcPct val="100000"/>
              </a:lnSpc>
              <a:spcBef>
                <a:spcPts val="400"/>
              </a:spcBef>
              <a:spcAft>
                <a:spcPts val="0"/>
              </a:spcAft>
              <a:buNone/>
            </a:pPr>
            <a:r>
              <a:rPr b="0" i="0" lang="ja-JP" sz="1100" u="none" cap="none" strike="noStrike">
                <a:solidFill>
                  <a:schemeClr val="dk1"/>
                </a:solidFill>
                <a:latin typeface="Arial"/>
                <a:ea typeface="Arial"/>
                <a:cs typeface="Arial"/>
                <a:sym typeface="Arial"/>
              </a:rPr>
              <a:t>営業活動フローの平準化</a:t>
            </a:r>
            <a:endParaRPr/>
          </a:p>
        </p:txBody>
      </p:sp>
      <p:sp>
        <p:nvSpPr>
          <p:cNvPr id="331" name="Google Shape;331;p25"/>
          <p:cNvSpPr/>
          <p:nvPr/>
        </p:nvSpPr>
        <p:spPr>
          <a:xfrm>
            <a:off x="3312159" y="2946364"/>
            <a:ext cx="2520000" cy="464457"/>
          </a:xfrm>
          <a:prstGeom prst="roundRect">
            <a:avLst>
              <a:gd fmla="val 7292" name="adj"/>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0" i="0" lang="ja-JP" sz="900" u="none" cap="none" strike="noStrike">
                <a:solidFill>
                  <a:schemeClr val="dk1"/>
                </a:solidFill>
                <a:latin typeface="Arial"/>
                <a:ea typeface="Arial"/>
                <a:cs typeface="Arial"/>
                <a:sym typeface="Arial"/>
              </a:rPr>
              <a:t>〇〇が可能な運用支援サービス</a:t>
            </a:r>
            <a:endParaRPr/>
          </a:p>
        </p:txBody>
      </p:sp>
      <p:sp>
        <p:nvSpPr>
          <p:cNvPr id="332" name="Google Shape;332;p25"/>
          <p:cNvSpPr/>
          <p:nvPr/>
        </p:nvSpPr>
        <p:spPr>
          <a:xfrm>
            <a:off x="3312159" y="3483393"/>
            <a:ext cx="2520000" cy="464457"/>
          </a:xfrm>
          <a:prstGeom prst="roundRect">
            <a:avLst>
              <a:gd fmla="val 7292" name="adj"/>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0" i="0" lang="ja-JP" sz="900" u="none" cap="none" strike="noStrike">
                <a:solidFill>
                  <a:schemeClr val="dk1"/>
                </a:solidFill>
                <a:latin typeface="Arial"/>
                <a:ea typeface="Arial"/>
                <a:cs typeface="Arial"/>
                <a:sym typeface="Arial"/>
              </a:rPr>
              <a:t>〇〇の社内研修・説明会の代行サービス</a:t>
            </a:r>
            <a:endParaRPr/>
          </a:p>
        </p:txBody>
      </p:sp>
      <p:sp>
        <p:nvSpPr>
          <p:cNvPr id="333" name="Google Shape;333;p25"/>
          <p:cNvSpPr/>
          <p:nvPr/>
        </p:nvSpPr>
        <p:spPr>
          <a:xfrm>
            <a:off x="3312159" y="4020422"/>
            <a:ext cx="2520000" cy="464457"/>
          </a:xfrm>
          <a:prstGeom prst="roundRect">
            <a:avLst>
              <a:gd fmla="val 7292" name="adj"/>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lang="ja-JP" sz="900">
                <a:solidFill>
                  <a:schemeClr val="dk1"/>
                </a:solidFill>
              </a:rPr>
              <a:t>〇〇</a:t>
            </a:r>
            <a:r>
              <a:rPr b="0" i="0" lang="ja-JP" sz="900" u="none" cap="none" strike="noStrike">
                <a:solidFill>
                  <a:schemeClr val="dk1"/>
                </a:solidFill>
                <a:latin typeface="Arial"/>
                <a:ea typeface="Arial"/>
                <a:cs typeface="Arial"/>
                <a:sym typeface="Arial"/>
              </a:rPr>
              <a:t>が可能な</a:t>
            </a:r>
            <a:r>
              <a:rPr lang="ja-JP" sz="900">
                <a:solidFill>
                  <a:schemeClr val="dk1"/>
                </a:solidFill>
              </a:rPr>
              <a:t>〇〇</a:t>
            </a:r>
            <a:r>
              <a:rPr b="0" i="0" lang="ja-JP" sz="900" u="none" cap="none" strike="noStrike">
                <a:solidFill>
                  <a:schemeClr val="dk1"/>
                </a:solidFill>
                <a:latin typeface="Arial"/>
                <a:ea typeface="Arial"/>
                <a:cs typeface="Arial"/>
                <a:sym typeface="Arial"/>
              </a:rPr>
              <a:t>派遣サービス</a:t>
            </a:r>
            <a:endParaRPr/>
          </a:p>
        </p:txBody>
      </p:sp>
      <p:sp>
        <p:nvSpPr>
          <p:cNvPr id="334" name="Google Shape;334;p25"/>
          <p:cNvSpPr/>
          <p:nvPr/>
        </p:nvSpPr>
        <p:spPr>
          <a:xfrm>
            <a:off x="6055359" y="2946364"/>
            <a:ext cx="2520000" cy="464457"/>
          </a:xfrm>
          <a:prstGeom prst="roundRect">
            <a:avLst>
              <a:gd fmla="val 7292" name="adj"/>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0" i="0" lang="ja-JP" sz="900" u="none" cap="none" strike="noStrike">
                <a:solidFill>
                  <a:schemeClr val="dk1"/>
                </a:solidFill>
                <a:latin typeface="Arial"/>
                <a:ea typeface="Arial"/>
                <a:cs typeface="Arial"/>
                <a:sym typeface="Arial"/>
              </a:rPr>
              <a:t>〇〇における企画コンサルティング</a:t>
            </a:r>
            <a:endParaRPr/>
          </a:p>
        </p:txBody>
      </p:sp>
      <p:sp>
        <p:nvSpPr>
          <p:cNvPr id="335" name="Google Shape;335;p25"/>
          <p:cNvSpPr/>
          <p:nvPr/>
        </p:nvSpPr>
        <p:spPr>
          <a:xfrm>
            <a:off x="6055359" y="3483393"/>
            <a:ext cx="2520000" cy="464457"/>
          </a:xfrm>
          <a:prstGeom prst="roundRect">
            <a:avLst>
              <a:gd fmla="val 7292" name="adj"/>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0" i="0" lang="ja-JP" sz="900" u="none" cap="none" strike="noStrike">
                <a:solidFill>
                  <a:schemeClr val="dk1"/>
                </a:solidFill>
                <a:latin typeface="Arial"/>
                <a:ea typeface="Arial"/>
                <a:cs typeface="Arial"/>
                <a:sym typeface="Arial"/>
              </a:rPr>
              <a:t>〇〇業務の自動化支援</a:t>
            </a:r>
            <a:endParaRPr/>
          </a:p>
        </p:txBody>
      </p:sp>
      <p:sp>
        <p:nvSpPr>
          <p:cNvPr id="336" name="Google Shape;336;p25"/>
          <p:cNvSpPr/>
          <p:nvPr/>
        </p:nvSpPr>
        <p:spPr>
          <a:xfrm>
            <a:off x="6055359" y="4020422"/>
            <a:ext cx="2520000" cy="464457"/>
          </a:xfrm>
          <a:prstGeom prst="roundRect">
            <a:avLst>
              <a:gd fmla="val 7292" name="adj"/>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0" i="0" lang="ja-JP" sz="900" u="none" cap="none" strike="noStrike">
                <a:solidFill>
                  <a:schemeClr val="dk1"/>
                </a:solidFill>
                <a:latin typeface="Arial"/>
                <a:ea typeface="Arial"/>
                <a:cs typeface="Arial"/>
                <a:sym typeface="Arial"/>
              </a:rPr>
              <a:t>〇〇蓄積データの〇〇分析サービス</a:t>
            </a:r>
            <a:endParaRPr/>
          </a:p>
        </p:txBody>
      </p:sp>
      <p:sp>
        <p:nvSpPr>
          <p:cNvPr id="337" name="Google Shape;337;p25"/>
          <p:cNvSpPr/>
          <p:nvPr/>
        </p:nvSpPr>
        <p:spPr>
          <a:xfrm>
            <a:off x="561709" y="2946364"/>
            <a:ext cx="2520000" cy="464400"/>
          </a:xfrm>
          <a:prstGeom prst="roundRect">
            <a:avLst>
              <a:gd fmla="val 7292" name="adj"/>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lang="ja-JP" sz="900">
                <a:solidFill>
                  <a:schemeClr val="dk1"/>
                </a:solidFill>
              </a:rPr>
              <a:t>β版の無償提供</a:t>
            </a:r>
            <a:endParaRPr/>
          </a:p>
        </p:txBody>
      </p:sp>
      <p:sp>
        <p:nvSpPr>
          <p:cNvPr id="338" name="Google Shape;338;p25"/>
          <p:cNvSpPr/>
          <p:nvPr/>
        </p:nvSpPr>
        <p:spPr>
          <a:xfrm>
            <a:off x="561709" y="3483414"/>
            <a:ext cx="2520000" cy="464400"/>
          </a:xfrm>
          <a:prstGeom prst="roundRect">
            <a:avLst>
              <a:gd fmla="val 7292" name="adj"/>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lang="ja-JP" sz="900">
                <a:solidFill>
                  <a:schemeClr val="dk1"/>
                </a:solidFill>
              </a:rPr>
              <a:t>ユーザーインタビュー</a:t>
            </a:r>
            <a:endParaRPr/>
          </a:p>
        </p:txBody>
      </p:sp>
      <p:sp>
        <p:nvSpPr>
          <p:cNvPr id="339" name="Google Shape;339;p25"/>
          <p:cNvSpPr/>
          <p:nvPr/>
        </p:nvSpPr>
        <p:spPr>
          <a:xfrm>
            <a:off x="561709" y="4020464"/>
            <a:ext cx="2520000" cy="464400"/>
          </a:xfrm>
          <a:prstGeom prst="roundRect">
            <a:avLst>
              <a:gd fmla="val 7292" name="adj"/>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lang="ja-JP" sz="900">
                <a:solidFill>
                  <a:schemeClr val="dk1"/>
                </a:solidFill>
              </a:rPr>
              <a:t>活用ワークショップ</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3" name="Shape 343"/>
        <p:cNvGrpSpPr/>
        <p:nvPr/>
      </p:nvGrpSpPr>
      <p:grpSpPr>
        <a:xfrm>
          <a:off x="0" y="0"/>
          <a:ext cx="0" cy="0"/>
          <a:chOff x="0" y="0"/>
          <a:chExt cx="0" cy="0"/>
        </a:xfrm>
      </p:grpSpPr>
      <p:sp>
        <p:nvSpPr>
          <p:cNvPr id="344" name="Google Shape;344;p26"/>
          <p:cNvSpPr txBox="1"/>
          <p:nvPr>
            <p:ph idx="11" type="ftr"/>
          </p:nvPr>
        </p:nvSpPr>
        <p:spPr>
          <a:xfrm>
            <a:off x="133295" y="4922421"/>
            <a:ext cx="3240000" cy="180000"/>
          </a:xfrm>
          <a:prstGeom prst="rect">
            <a:avLst/>
          </a:prstGeom>
          <a:noFill/>
          <a:ln>
            <a:noFill/>
          </a:ln>
        </p:spPr>
        <p:txBody>
          <a:bodyPr anchorCtr="0" anchor="ctr" bIns="36000" lIns="36000" spcFirstLastPara="1" rIns="36000" wrap="square" tIns="36000">
            <a:noAutofit/>
          </a:bodyPr>
          <a:lstStyle/>
          <a:p>
            <a:pPr indent="0" lvl="0" marL="0" rtl="0" algn="l">
              <a:lnSpc>
                <a:spcPct val="100000"/>
              </a:lnSpc>
              <a:spcBef>
                <a:spcPts val="0"/>
              </a:spcBef>
              <a:spcAft>
                <a:spcPts val="0"/>
              </a:spcAft>
              <a:buNone/>
            </a:pPr>
            <a:r>
              <a:rPr lang="ja-JP"/>
              <a:t>https://serviceitemurl-0123456.co.jp/</a:t>
            </a:r>
            <a:endParaRPr/>
          </a:p>
        </p:txBody>
      </p:sp>
      <p:sp>
        <p:nvSpPr>
          <p:cNvPr id="345" name="Google Shape;345;p26"/>
          <p:cNvSpPr txBox="1"/>
          <p:nvPr>
            <p:ph idx="12" type="sldNum"/>
          </p:nvPr>
        </p:nvSpPr>
        <p:spPr>
          <a:xfrm>
            <a:off x="8650705" y="4907553"/>
            <a:ext cx="360000" cy="180000"/>
          </a:xfrm>
          <a:prstGeom prst="rect">
            <a:avLst/>
          </a:prstGeom>
          <a:noFill/>
          <a:ln>
            <a:noFill/>
          </a:ln>
        </p:spPr>
        <p:txBody>
          <a:bodyPr anchorCtr="0" anchor="ctr" bIns="36000" lIns="36000" spcFirstLastPara="1" rIns="36000" wrap="square" tIns="36000">
            <a:noAutofit/>
          </a:bodyPr>
          <a:lstStyle/>
          <a:p>
            <a:pPr indent="0" lvl="0" marL="0" rtl="0" algn="r">
              <a:lnSpc>
                <a:spcPct val="100000"/>
              </a:lnSpc>
              <a:spcBef>
                <a:spcPts val="0"/>
              </a:spcBef>
              <a:spcAft>
                <a:spcPts val="0"/>
              </a:spcAft>
              <a:buSzPts val="1400"/>
              <a:buNone/>
            </a:pPr>
            <a:fld id="{00000000-1234-1234-1234-123412341234}" type="slidenum">
              <a:rPr lang="ja-JP"/>
              <a:t>‹#›</a:t>
            </a:fld>
            <a:endParaRPr/>
          </a:p>
        </p:txBody>
      </p:sp>
      <p:sp>
        <p:nvSpPr>
          <p:cNvPr id="346" name="Google Shape;346;p26"/>
          <p:cNvSpPr txBox="1"/>
          <p:nvPr>
            <p:ph type="title"/>
          </p:nvPr>
        </p:nvSpPr>
        <p:spPr>
          <a:xfrm>
            <a:off x="432000" y="1455184"/>
            <a:ext cx="8280000" cy="1080000"/>
          </a:xfrm>
          <a:prstGeom prst="rect">
            <a:avLst/>
          </a:prstGeom>
          <a:noFill/>
          <a:ln>
            <a:noFill/>
          </a:ln>
        </p:spPr>
        <p:txBody>
          <a:bodyPr anchorCtr="0" anchor="b" bIns="36000" lIns="36000" spcFirstLastPara="1" rIns="36000" wrap="square" tIns="36000">
            <a:noAutofit/>
          </a:bodyPr>
          <a:lstStyle/>
          <a:p>
            <a:pPr indent="0" lvl="0" marL="0" rtl="0" algn="ctr">
              <a:lnSpc>
                <a:spcPct val="100000"/>
              </a:lnSpc>
              <a:spcBef>
                <a:spcPts val="0"/>
              </a:spcBef>
              <a:spcAft>
                <a:spcPts val="0"/>
              </a:spcAft>
              <a:buNone/>
            </a:pPr>
            <a:r>
              <a:rPr lang="ja-JP"/>
              <a:t>〇〇〇〇〇〇の今後</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0" name="Shape 350"/>
        <p:cNvGrpSpPr/>
        <p:nvPr/>
      </p:nvGrpSpPr>
      <p:grpSpPr>
        <a:xfrm>
          <a:off x="0" y="0"/>
          <a:ext cx="0" cy="0"/>
          <a:chOff x="0" y="0"/>
          <a:chExt cx="0" cy="0"/>
        </a:xfrm>
      </p:grpSpPr>
      <p:sp>
        <p:nvSpPr>
          <p:cNvPr id="351" name="Google Shape;351;p27"/>
          <p:cNvSpPr txBox="1"/>
          <p:nvPr>
            <p:ph idx="12" type="sldNum"/>
          </p:nvPr>
        </p:nvSpPr>
        <p:spPr>
          <a:xfrm>
            <a:off x="8650705" y="4907553"/>
            <a:ext cx="360000" cy="180000"/>
          </a:xfrm>
          <a:prstGeom prst="rect">
            <a:avLst/>
          </a:prstGeom>
          <a:noFill/>
          <a:ln>
            <a:noFill/>
          </a:ln>
        </p:spPr>
        <p:txBody>
          <a:bodyPr anchorCtr="0" anchor="ctr" bIns="36000" lIns="36000" spcFirstLastPara="1" rIns="36000" wrap="square" tIns="36000">
            <a:noAutofit/>
          </a:bodyPr>
          <a:lstStyle/>
          <a:p>
            <a:pPr indent="0" lvl="0" marL="0" rtl="0" algn="r">
              <a:lnSpc>
                <a:spcPct val="100000"/>
              </a:lnSpc>
              <a:spcBef>
                <a:spcPts val="0"/>
              </a:spcBef>
              <a:spcAft>
                <a:spcPts val="0"/>
              </a:spcAft>
              <a:buSzPts val="1400"/>
              <a:buNone/>
            </a:pPr>
            <a:fld id="{00000000-1234-1234-1234-123412341234}" type="slidenum">
              <a:rPr lang="ja-JP"/>
              <a:t>‹#›</a:t>
            </a:fld>
            <a:endParaRPr/>
          </a:p>
        </p:txBody>
      </p:sp>
      <p:sp>
        <p:nvSpPr>
          <p:cNvPr id="352" name="Google Shape;352;p27"/>
          <p:cNvSpPr txBox="1"/>
          <p:nvPr>
            <p:ph type="title"/>
          </p:nvPr>
        </p:nvSpPr>
        <p:spPr>
          <a:xfrm>
            <a:off x="432000" y="159731"/>
            <a:ext cx="8280000" cy="360000"/>
          </a:xfrm>
          <a:prstGeom prst="rect">
            <a:avLst/>
          </a:prstGeom>
          <a:noFill/>
          <a:ln>
            <a:noFill/>
          </a:ln>
        </p:spPr>
        <p:txBody>
          <a:bodyPr anchorCtr="0" anchor="ctr" bIns="36000" lIns="36000" spcFirstLastPara="1" rIns="36000" wrap="square" tIns="36000">
            <a:noAutofit/>
          </a:bodyPr>
          <a:lstStyle/>
          <a:p>
            <a:pPr indent="0" lvl="0" marL="0" rtl="0" algn="ctr">
              <a:lnSpc>
                <a:spcPct val="100000"/>
              </a:lnSpc>
              <a:spcBef>
                <a:spcPts val="0"/>
              </a:spcBef>
              <a:spcAft>
                <a:spcPts val="0"/>
              </a:spcAft>
              <a:buNone/>
            </a:pPr>
            <a:r>
              <a:rPr lang="ja-JP"/>
              <a:t>直近リリース予定の新機能</a:t>
            </a:r>
            <a:endParaRPr/>
          </a:p>
        </p:txBody>
      </p:sp>
      <p:sp>
        <p:nvSpPr>
          <p:cNvPr id="353" name="Google Shape;353;p27"/>
          <p:cNvSpPr txBox="1"/>
          <p:nvPr>
            <p:ph idx="11" type="ftr"/>
          </p:nvPr>
        </p:nvSpPr>
        <p:spPr>
          <a:xfrm>
            <a:off x="133295" y="4922421"/>
            <a:ext cx="3240000" cy="180000"/>
          </a:xfrm>
          <a:prstGeom prst="rect">
            <a:avLst/>
          </a:prstGeom>
          <a:noFill/>
          <a:ln>
            <a:noFill/>
          </a:ln>
        </p:spPr>
        <p:txBody>
          <a:bodyPr anchorCtr="0" anchor="ctr" bIns="36000" lIns="36000" spcFirstLastPara="1" rIns="36000" wrap="square" tIns="36000">
            <a:noAutofit/>
          </a:bodyPr>
          <a:lstStyle/>
          <a:p>
            <a:pPr indent="0" lvl="0" marL="0" rtl="0" algn="l">
              <a:lnSpc>
                <a:spcPct val="100000"/>
              </a:lnSpc>
              <a:spcBef>
                <a:spcPts val="0"/>
              </a:spcBef>
              <a:spcAft>
                <a:spcPts val="0"/>
              </a:spcAft>
              <a:buNone/>
            </a:pPr>
            <a:r>
              <a:rPr lang="ja-JP"/>
              <a:t>https://serviceitemurl-0123456.co.jp/</a:t>
            </a:r>
            <a:endParaRPr/>
          </a:p>
        </p:txBody>
      </p:sp>
      <p:sp>
        <p:nvSpPr>
          <p:cNvPr id="354" name="Google Shape;354;p27"/>
          <p:cNvSpPr txBox="1"/>
          <p:nvPr>
            <p:ph idx="1" type="body"/>
          </p:nvPr>
        </p:nvSpPr>
        <p:spPr>
          <a:xfrm>
            <a:off x="431800" y="758825"/>
            <a:ext cx="8280400" cy="468000"/>
          </a:xfrm>
          <a:prstGeom prst="rect">
            <a:avLst/>
          </a:prstGeom>
          <a:noFill/>
          <a:ln>
            <a:noFill/>
          </a:ln>
        </p:spPr>
        <p:txBody>
          <a:bodyPr anchorCtr="0" anchor="t" bIns="36000" lIns="36000" spcFirstLastPara="1" rIns="36000" wrap="square" tIns="36000">
            <a:noAutofit/>
          </a:bodyPr>
          <a:lstStyle/>
          <a:p>
            <a:pPr indent="0" lvl="0" marL="0" rtl="0" algn="ctr">
              <a:lnSpc>
                <a:spcPct val="100000"/>
              </a:lnSpc>
              <a:spcBef>
                <a:spcPts val="0"/>
              </a:spcBef>
              <a:spcAft>
                <a:spcPts val="0"/>
              </a:spcAft>
              <a:buNone/>
            </a:pPr>
            <a:r>
              <a:rPr lang="ja-JP"/>
              <a:t>これまであった不満の声を解消するため、「〇〇〇〇〇〇機能」を〇〇月にリリース予定です。</a:t>
            </a:r>
            <a:endParaRPr/>
          </a:p>
        </p:txBody>
      </p:sp>
      <p:sp>
        <p:nvSpPr>
          <p:cNvPr id="355" name="Google Shape;355;p27"/>
          <p:cNvSpPr/>
          <p:nvPr/>
        </p:nvSpPr>
        <p:spPr>
          <a:xfrm>
            <a:off x="431799" y="1627050"/>
            <a:ext cx="4032000" cy="2880000"/>
          </a:xfrm>
          <a:prstGeom prst="roundRect">
            <a:avLst>
              <a:gd fmla="val 1781" name="adj"/>
            </a:avLst>
          </a:prstGeom>
          <a:solidFill>
            <a:schemeClr val="lt2"/>
          </a:solidFill>
          <a:ln>
            <a:noFill/>
          </a:ln>
        </p:spPr>
        <p:txBody>
          <a:bodyPr anchorCtr="0" anchor="ctr" bIns="36000" lIns="36000" spcFirstLastPara="1" rIns="36000" wrap="square" tIns="36000">
            <a:noAutofit/>
          </a:bodyPr>
          <a:lstStyle/>
          <a:p>
            <a:pPr indent="0" lvl="0" marL="0" marR="0" rtl="0" algn="ctr">
              <a:lnSpc>
                <a:spcPct val="150000"/>
              </a:lnSpc>
              <a:spcBef>
                <a:spcPts val="0"/>
              </a:spcBef>
              <a:spcAft>
                <a:spcPts val="0"/>
              </a:spcAft>
              <a:buNone/>
            </a:pPr>
            <a:r>
              <a:rPr b="0" i="0" lang="ja-JP" sz="1000" u="none" cap="none" strike="noStrike">
                <a:solidFill>
                  <a:schemeClr val="lt1"/>
                </a:solidFill>
                <a:latin typeface="Arial"/>
                <a:ea typeface="Arial"/>
                <a:cs typeface="Arial"/>
                <a:sym typeface="Arial"/>
              </a:rPr>
              <a:t>機能画面のスクリーンショット</a:t>
            </a:r>
            <a:endParaRPr/>
          </a:p>
        </p:txBody>
      </p:sp>
      <p:sp>
        <p:nvSpPr>
          <p:cNvPr id="356" name="Google Shape;356;p27"/>
          <p:cNvSpPr/>
          <p:nvPr/>
        </p:nvSpPr>
        <p:spPr>
          <a:xfrm>
            <a:off x="3662576" y="3901749"/>
            <a:ext cx="542926" cy="343229"/>
          </a:xfrm>
          <a:custGeom>
            <a:rect b="b" l="l" r="r" t="t"/>
            <a:pathLst>
              <a:path extrusionOk="0" h="1083880" w="1714501">
                <a:moveTo>
                  <a:pt x="1085851" y="0"/>
                </a:moveTo>
                <a:lnTo>
                  <a:pt x="1714501" y="1083880"/>
                </a:lnTo>
                <a:lnTo>
                  <a:pt x="457200" y="1083880"/>
                </a:lnTo>
                <a:lnTo>
                  <a:pt x="457201" y="1083879"/>
                </a:lnTo>
                <a:lnTo>
                  <a:pt x="0" y="1083879"/>
                </a:lnTo>
                <a:lnTo>
                  <a:pt x="414338" y="369504"/>
                </a:lnTo>
                <a:lnTo>
                  <a:pt x="642938" y="763643"/>
                </a:lnTo>
                <a:close/>
                <a:moveTo>
                  <a:pt x="596357" y="0"/>
                </a:moveTo>
                <a:cubicBezTo>
                  <a:pt x="673211" y="0"/>
                  <a:pt x="735514" y="62303"/>
                  <a:pt x="735514" y="139157"/>
                </a:cubicBezTo>
                <a:cubicBezTo>
                  <a:pt x="735514" y="216011"/>
                  <a:pt x="673211" y="278314"/>
                  <a:pt x="596357" y="278314"/>
                </a:cubicBezTo>
                <a:cubicBezTo>
                  <a:pt x="519503" y="278314"/>
                  <a:pt x="457200" y="216011"/>
                  <a:pt x="457200" y="139157"/>
                </a:cubicBezTo>
                <a:cubicBezTo>
                  <a:pt x="457200" y="62303"/>
                  <a:pt x="519503" y="0"/>
                  <a:pt x="596357"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050" u="none" cap="none" strike="noStrike">
              <a:solidFill>
                <a:schemeClr val="lt1"/>
              </a:solidFill>
              <a:latin typeface="Arial"/>
              <a:ea typeface="Arial"/>
              <a:cs typeface="Arial"/>
              <a:sym typeface="Arial"/>
            </a:endParaRPr>
          </a:p>
        </p:txBody>
      </p:sp>
      <p:sp>
        <p:nvSpPr>
          <p:cNvPr id="357" name="Google Shape;357;p27"/>
          <p:cNvSpPr txBox="1"/>
          <p:nvPr/>
        </p:nvSpPr>
        <p:spPr>
          <a:xfrm>
            <a:off x="431799" y="1375049"/>
            <a:ext cx="4032000" cy="216000"/>
          </a:xfrm>
          <a:prstGeom prst="rect">
            <a:avLst/>
          </a:prstGeom>
          <a:noFill/>
          <a:ln>
            <a:noFill/>
          </a:ln>
        </p:spPr>
        <p:txBody>
          <a:bodyPr anchorCtr="0" anchor="ctr" bIns="36000" lIns="36000" spcFirstLastPara="1" rIns="36000" wrap="square" tIns="36000">
            <a:noAutofit/>
          </a:bodyPr>
          <a:lstStyle/>
          <a:p>
            <a:pPr indent="0" lvl="0" marL="0" marR="0" rtl="0" algn="l">
              <a:lnSpc>
                <a:spcPct val="100000"/>
              </a:lnSpc>
              <a:spcBef>
                <a:spcPts val="0"/>
              </a:spcBef>
              <a:spcAft>
                <a:spcPts val="0"/>
              </a:spcAft>
              <a:buNone/>
            </a:pPr>
            <a:r>
              <a:rPr b="0" i="0" lang="ja-JP" sz="1000" u="none" cap="none" strike="noStrike">
                <a:solidFill>
                  <a:schemeClr val="dk1"/>
                </a:solidFill>
                <a:latin typeface="Arial"/>
                <a:ea typeface="Arial"/>
                <a:cs typeface="Arial"/>
                <a:sym typeface="Arial"/>
              </a:rPr>
              <a:t>改善機能名〇〇〇〇</a:t>
            </a:r>
            <a:endParaRPr/>
          </a:p>
        </p:txBody>
      </p:sp>
      <p:sp>
        <p:nvSpPr>
          <p:cNvPr id="358" name="Google Shape;358;p27"/>
          <p:cNvSpPr/>
          <p:nvPr/>
        </p:nvSpPr>
        <p:spPr>
          <a:xfrm>
            <a:off x="4684485" y="1627050"/>
            <a:ext cx="4032000" cy="2880000"/>
          </a:xfrm>
          <a:prstGeom prst="roundRect">
            <a:avLst>
              <a:gd fmla="val 1781" name="adj"/>
            </a:avLst>
          </a:prstGeom>
          <a:solidFill>
            <a:schemeClr val="lt2"/>
          </a:solidFill>
          <a:ln>
            <a:noFill/>
          </a:ln>
        </p:spPr>
        <p:txBody>
          <a:bodyPr anchorCtr="0" anchor="ctr" bIns="36000" lIns="36000" spcFirstLastPara="1" rIns="36000" wrap="square" tIns="36000">
            <a:noAutofit/>
          </a:bodyPr>
          <a:lstStyle/>
          <a:p>
            <a:pPr indent="0" lvl="0" marL="0" marR="0" rtl="0" algn="ctr">
              <a:lnSpc>
                <a:spcPct val="150000"/>
              </a:lnSpc>
              <a:spcBef>
                <a:spcPts val="0"/>
              </a:spcBef>
              <a:spcAft>
                <a:spcPts val="0"/>
              </a:spcAft>
              <a:buNone/>
            </a:pPr>
            <a:r>
              <a:rPr b="0" i="0" lang="ja-JP" sz="1000" u="none" cap="none" strike="noStrike">
                <a:solidFill>
                  <a:schemeClr val="lt1"/>
                </a:solidFill>
                <a:latin typeface="Arial"/>
                <a:ea typeface="Arial"/>
                <a:cs typeface="Arial"/>
                <a:sym typeface="Arial"/>
              </a:rPr>
              <a:t>機能画面のスクリーンショット</a:t>
            </a:r>
            <a:endParaRPr/>
          </a:p>
        </p:txBody>
      </p:sp>
      <p:sp>
        <p:nvSpPr>
          <p:cNvPr id="359" name="Google Shape;359;p27"/>
          <p:cNvSpPr txBox="1"/>
          <p:nvPr/>
        </p:nvSpPr>
        <p:spPr>
          <a:xfrm>
            <a:off x="4684485" y="1375049"/>
            <a:ext cx="4032000" cy="216000"/>
          </a:xfrm>
          <a:prstGeom prst="rect">
            <a:avLst/>
          </a:prstGeom>
          <a:noFill/>
          <a:ln>
            <a:noFill/>
          </a:ln>
        </p:spPr>
        <p:txBody>
          <a:bodyPr anchorCtr="0" anchor="ctr" bIns="36000" lIns="36000" spcFirstLastPara="1" rIns="36000" wrap="square" tIns="36000">
            <a:noAutofit/>
          </a:bodyPr>
          <a:lstStyle/>
          <a:p>
            <a:pPr indent="0" lvl="0" marL="0" marR="0" rtl="0" algn="l">
              <a:lnSpc>
                <a:spcPct val="100000"/>
              </a:lnSpc>
              <a:spcBef>
                <a:spcPts val="0"/>
              </a:spcBef>
              <a:spcAft>
                <a:spcPts val="0"/>
              </a:spcAft>
              <a:buNone/>
            </a:pPr>
            <a:r>
              <a:rPr b="0" i="0" lang="ja-JP" sz="1000" u="none" cap="none" strike="noStrike">
                <a:solidFill>
                  <a:schemeClr val="dk1"/>
                </a:solidFill>
                <a:latin typeface="Arial"/>
                <a:ea typeface="Arial"/>
                <a:cs typeface="Arial"/>
                <a:sym typeface="Arial"/>
              </a:rPr>
              <a:t>改善機能名〇〇〇〇</a:t>
            </a:r>
            <a:endParaRPr/>
          </a:p>
        </p:txBody>
      </p:sp>
      <p:sp>
        <p:nvSpPr>
          <p:cNvPr id="360" name="Google Shape;360;p27"/>
          <p:cNvSpPr/>
          <p:nvPr/>
        </p:nvSpPr>
        <p:spPr>
          <a:xfrm>
            <a:off x="7908005" y="3901749"/>
            <a:ext cx="542926" cy="343229"/>
          </a:xfrm>
          <a:custGeom>
            <a:rect b="b" l="l" r="r" t="t"/>
            <a:pathLst>
              <a:path extrusionOk="0" h="1083880" w="1714501">
                <a:moveTo>
                  <a:pt x="1085851" y="0"/>
                </a:moveTo>
                <a:lnTo>
                  <a:pt x="1714501" y="1083880"/>
                </a:lnTo>
                <a:lnTo>
                  <a:pt x="457200" y="1083880"/>
                </a:lnTo>
                <a:lnTo>
                  <a:pt x="457201" y="1083879"/>
                </a:lnTo>
                <a:lnTo>
                  <a:pt x="0" y="1083879"/>
                </a:lnTo>
                <a:lnTo>
                  <a:pt x="414338" y="369504"/>
                </a:lnTo>
                <a:lnTo>
                  <a:pt x="642938" y="763643"/>
                </a:lnTo>
                <a:close/>
                <a:moveTo>
                  <a:pt x="596357" y="0"/>
                </a:moveTo>
                <a:cubicBezTo>
                  <a:pt x="673211" y="0"/>
                  <a:pt x="735514" y="62303"/>
                  <a:pt x="735514" y="139157"/>
                </a:cubicBezTo>
                <a:cubicBezTo>
                  <a:pt x="735514" y="216011"/>
                  <a:pt x="673211" y="278314"/>
                  <a:pt x="596357" y="278314"/>
                </a:cubicBezTo>
                <a:cubicBezTo>
                  <a:pt x="519503" y="278314"/>
                  <a:pt x="457200" y="216011"/>
                  <a:pt x="457200" y="139157"/>
                </a:cubicBezTo>
                <a:cubicBezTo>
                  <a:pt x="457200" y="62303"/>
                  <a:pt x="519503" y="0"/>
                  <a:pt x="596357"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050" u="none" cap="none" strike="noStrike">
              <a:solidFill>
                <a:schemeClr val="lt1"/>
              </a:solidFill>
              <a:latin typeface="Arial"/>
              <a:ea typeface="Arial"/>
              <a:cs typeface="Arial"/>
              <a:sym typeface="Arial"/>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4" name="Shape 364"/>
        <p:cNvGrpSpPr/>
        <p:nvPr/>
      </p:nvGrpSpPr>
      <p:grpSpPr>
        <a:xfrm>
          <a:off x="0" y="0"/>
          <a:ext cx="0" cy="0"/>
          <a:chOff x="0" y="0"/>
          <a:chExt cx="0" cy="0"/>
        </a:xfrm>
      </p:grpSpPr>
      <p:sp>
        <p:nvSpPr>
          <p:cNvPr id="365" name="Google Shape;365;p28"/>
          <p:cNvSpPr txBox="1"/>
          <p:nvPr>
            <p:ph idx="12" type="sldNum"/>
          </p:nvPr>
        </p:nvSpPr>
        <p:spPr>
          <a:xfrm>
            <a:off x="8650705" y="4907553"/>
            <a:ext cx="360000" cy="180000"/>
          </a:xfrm>
          <a:prstGeom prst="rect">
            <a:avLst/>
          </a:prstGeom>
          <a:noFill/>
          <a:ln>
            <a:noFill/>
          </a:ln>
        </p:spPr>
        <p:txBody>
          <a:bodyPr anchorCtr="0" anchor="ctr" bIns="36000" lIns="36000" spcFirstLastPara="1" rIns="36000" wrap="square" tIns="36000">
            <a:noAutofit/>
          </a:bodyPr>
          <a:lstStyle/>
          <a:p>
            <a:pPr indent="0" lvl="0" marL="0" rtl="0" algn="r">
              <a:lnSpc>
                <a:spcPct val="100000"/>
              </a:lnSpc>
              <a:spcBef>
                <a:spcPts val="0"/>
              </a:spcBef>
              <a:spcAft>
                <a:spcPts val="0"/>
              </a:spcAft>
              <a:buSzPts val="1400"/>
              <a:buNone/>
            </a:pPr>
            <a:fld id="{00000000-1234-1234-1234-123412341234}" type="slidenum">
              <a:rPr lang="ja-JP"/>
              <a:t>‹#›</a:t>
            </a:fld>
            <a:endParaRPr/>
          </a:p>
        </p:txBody>
      </p:sp>
      <p:sp>
        <p:nvSpPr>
          <p:cNvPr id="366" name="Google Shape;366;p28"/>
          <p:cNvSpPr txBox="1"/>
          <p:nvPr>
            <p:ph type="title"/>
          </p:nvPr>
        </p:nvSpPr>
        <p:spPr>
          <a:xfrm>
            <a:off x="432000" y="159731"/>
            <a:ext cx="8280000" cy="360000"/>
          </a:xfrm>
          <a:prstGeom prst="rect">
            <a:avLst/>
          </a:prstGeom>
          <a:noFill/>
          <a:ln>
            <a:noFill/>
          </a:ln>
        </p:spPr>
        <p:txBody>
          <a:bodyPr anchorCtr="0" anchor="ctr" bIns="36000" lIns="36000" spcFirstLastPara="1" rIns="36000" wrap="square" tIns="36000">
            <a:noAutofit/>
          </a:bodyPr>
          <a:lstStyle/>
          <a:p>
            <a:pPr indent="0" lvl="0" marL="0" rtl="0" algn="ctr">
              <a:lnSpc>
                <a:spcPct val="100000"/>
              </a:lnSpc>
              <a:spcBef>
                <a:spcPts val="0"/>
              </a:spcBef>
              <a:spcAft>
                <a:spcPts val="0"/>
              </a:spcAft>
              <a:buNone/>
            </a:pPr>
            <a:r>
              <a:rPr lang="ja-JP"/>
              <a:t>〇〇〇〇〇〇のプロダクトロードマップ</a:t>
            </a:r>
            <a:endParaRPr/>
          </a:p>
        </p:txBody>
      </p:sp>
      <p:sp>
        <p:nvSpPr>
          <p:cNvPr id="367" name="Google Shape;367;p28"/>
          <p:cNvSpPr txBox="1"/>
          <p:nvPr>
            <p:ph idx="11" type="ftr"/>
          </p:nvPr>
        </p:nvSpPr>
        <p:spPr>
          <a:xfrm>
            <a:off x="133295" y="4922421"/>
            <a:ext cx="3240000" cy="180000"/>
          </a:xfrm>
          <a:prstGeom prst="rect">
            <a:avLst/>
          </a:prstGeom>
          <a:noFill/>
          <a:ln>
            <a:noFill/>
          </a:ln>
        </p:spPr>
        <p:txBody>
          <a:bodyPr anchorCtr="0" anchor="ctr" bIns="36000" lIns="36000" spcFirstLastPara="1" rIns="36000" wrap="square" tIns="36000">
            <a:noAutofit/>
          </a:bodyPr>
          <a:lstStyle/>
          <a:p>
            <a:pPr indent="0" lvl="0" marL="0" rtl="0" algn="l">
              <a:lnSpc>
                <a:spcPct val="100000"/>
              </a:lnSpc>
              <a:spcBef>
                <a:spcPts val="0"/>
              </a:spcBef>
              <a:spcAft>
                <a:spcPts val="0"/>
              </a:spcAft>
              <a:buNone/>
            </a:pPr>
            <a:r>
              <a:rPr lang="ja-JP"/>
              <a:t>https://serviceitemurl-0123456.co.jp/</a:t>
            </a:r>
            <a:endParaRPr/>
          </a:p>
        </p:txBody>
      </p:sp>
      <p:sp>
        <p:nvSpPr>
          <p:cNvPr id="368" name="Google Shape;368;p28"/>
          <p:cNvSpPr txBox="1"/>
          <p:nvPr>
            <p:ph idx="1" type="body"/>
          </p:nvPr>
        </p:nvSpPr>
        <p:spPr>
          <a:xfrm>
            <a:off x="431800" y="758825"/>
            <a:ext cx="8280400" cy="468000"/>
          </a:xfrm>
          <a:prstGeom prst="rect">
            <a:avLst/>
          </a:prstGeom>
          <a:noFill/>
          <a:ln>
            <a:noFill/>
          </a:ln>
        </p:spPr>
        <p:txBody>
          <a:bodyPr anchorCtr="0" anchor="t" bIns="36000" lIns="36000" spcFirstLastPara="1" rIns="36000" wrap="square" tIns="36000">
            <a:noAutofit/>
          </a:bodyPr>
          <a:lstStyle/>
          <a:p>
            <a:pPr indent="0" lvl="0" marL="0" rtl="0" algn="ctr">
              <a:lnSpc>
                <a:spcPct val="100000"/>
              </a:lnSpc>
              <a:spcBef>
                <a:spcPts val="0"/>
              </a:spcBef>
              <a:spcAft>
                <a:spcPts val="0"/>
              </a:spcAft>
              <a:buNone/>
            </a:pPr>
            <a:r>
              <a:rPr lang="ja-JP"/>
              <a:t>〇〇〇〇〇〇の今後のプロダクトロードマップは下記のとおりです。</a:t>
            </a:r>
            <a:endParaRPr/>
          </a:p>
        </p:txBody>
      </p:sp>
      <p:sp>
        <p:nvSpPr>
          <p:cNvPr id="369" name="Google Shape;369;p28"/>
          <p:cNvSpPr/>
          <p:nvPr/>
        </p:nvSpPr>
        <p:spPr>
          <a:xfrm>
            <a:off x="431798" y="1378858"/>
            <a:ext cx="8280399" cy="3131999"/>
          </a:xfrm>
          <a:prstGeom prst="roundRect">
            <a:avLst>
              <a:gd fmla="val 1781" name="adj"/>
            </a:avLst>
          </a:prstGeom>
          <a:solidFill>
            <a:schemeClr val="lt2"/>
          </a:solidFill>
          <a:ln>
            <a:noFill/>
          </a:ln>
        </p:spPr>
        <p:txBody>
          <a:bodyPr anchorCtr="0" anchor="ctr" bIns="36000" lIns="36000" spcFirstLastPara="1" rIns="36000" wrap="square" tIns="36000">
            <a:noAutofit/>
          </a:bodyPr>
          <a:lstStyle/>
          <a:p>
            <a:pPr indent="0" lvl="0" marL="0" marR="0" rtl="0" algn="ctr">
              <a:lnSpc>
                <a:spcPct val="150000"/>
              </a:lnSpc>
              <a:spcBef>
                <a:spcPts val="0"/>
              </a:spcBef>
              <a:spcAft>
                <a:spcPts val="0"/>
              </a:spcAft>
              <a:buNone/>
            </a:pPr>
            <a:r>
              <a:rPr b="0" i="0" lang="ja-JP" sz="1000" u="none" cap="none" strike="noStrike">
                <a:solidFill>
                  <a:schemeClr val="lt1"/>
                </a:solidFill>
                <a:latin typeface="Arial"/>
                <a:ea typeface="Arial"/>
                <a:cs typeface="Arial"/>
                <a:sym typeface="Arial"/>
              </a:rPr>
              <a:t>プロダクトロードマップのスクリーンショット</a:t>
            </a:r>
            <a:endParaRPr/>
          </a:p>
        </p:txBody>
      </p:sp>
      <p:sp>
        <p:nvSpPr>
          <p:cNvPr id="370" name="Google Shape;370;p28"/>
          <p:cNvSpPr/>
          <p:nvPr/>
        </p:nvSpPr>
        <p:spPr>
          <a:xfrm>
            <a:off x="7908005" y="3901749"/>
            <a:ext cx="542926" cy="343229"/>
          </a:xfrm>
          <a:custGeom>
            <a:rect b="b" l="l" r="r" t="t"/>
            <a:pathLst>
              <a:path extrusionOk="0" h="1083880" w="1714501">
                <a:moveTo>
                  <a:pt x="1085851" y="0"/>
                </a:moveTo>
                <a:lnTo>
                  <a:pt x="1714501" y="1083880"/>
                </a:lnTo>
                <a:lnTo>
                  <a:pt x="457200" y="1083880"/>
                </a:lnTo>
                <a:lnTo>
                  <a:pt x="457201" y="1083879"/>
                </a:lnTo>
                <a:lnTo>
                  <a:pt x="0" y="1083879"/>
                </a:lnTo>
                <a:lnTo>
                  <a:pt x="414338" y="369504"/>
                </a:lnTo>
                <a:lnTo>
                  <a:pt x="642938" y="763643"/>
                </a:lnTo>
                <a:close/>
                <a:moveTo>
                  <a:pt x="596357" y="0"/>
                </a:moveTo>
                <a:cubicBezTo>
                  <a:pt x="673211" y="0"/>
                  <a:pt x="735514" y="62303"/>
                  <a:pt x="735514" y="139157"/>
                </a:cubicBezTo>
                <a:cubicBezTo>
                  <a:pt x="735514" y="216011"/>
                  <a:pt x="673211" y="278314"/>
                  <a:pt x="596357" y="278314"/>
                </a:cubicBezTo>
                <a:cubicBezTo>
                  <a:pt x="519503" y="278314"/>
                  <a:pt x="457200" y="216011"/>
                  <a:pt x="457200" y="139157"/>
                </a:cubicBezTo>
                <a:cubicBezTo>
                  <a:pt x="457200" y="62303"/>
                  <a:pt x="519503" y="0"/>
                  <a:pt x="596357"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050" u="none" cap="none" strike="noStrike">
              <a:solidFill>
                <a:schemeClr val="lt1"/>
              </a:solidFill>
              <a:latin typeface="Arial"/>
              <a:ea typeface="Arial"/>
              <a:cs typeface="Arial"/>
              <a:sym typeface="Arial"/>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4" name="Shape 374"/>
        <p:cNvGrpSpPr/>
        <p:nvPr/>
      </p:nvGrpSpPr>
      <p:grpSpPr>
        <a:xfrm>
          <a:off x="0" y="0"/>
          <a:ext cx="0" cy="0"/>
          <a:chOff x="0" y="0"/>
          <a:chExt cx="0" cy="0"/>
        </a:xfrm>
      </p:grpSpPr>
      <p:sp>
        <p:nvSpPr>
          <p:cNvPr id="375" name="Google Shape;375;p29"/>
          <p:cNvSpPr txBox="1"/>
          <p:nvPr>
            <p:ph idx="12" type="sldNum"/>
          </p:nvPr>
        </p:nvSpPr>
        <p:spPr>
          <a:xfrm>
            <a:off x="8650705" y="4907553"/>
            <a:ext cx="360000" cy="180000"/>
          </a:xfrm>
          <a:prstGeom prst="rect">
            <a:avLst/>
          </a:prstGeom>
          <a:noFill/>
          <a:ln>
            <a:noFill/>
          </a:ln>
        </p:spPr>
        <p:txBody>
          <a:bodyPr anchorCtr="0" anchor="ctr" bIns="36000" lIns="36000" spcFirstLastPara="1" rIns="36000" wrap="square" tIns="36000">
            <a:noAutofit/>
          </a:bodyPr>
          <a:lstStyle/>
          <a:p>
            <a:pPr indent="0" lvl="0" marL="0" rtl="0" algn="r">
              <a:lnSpc>
                <a:spcPct val="100000"/>
              </a:lnSpc>
              <a:spcBef>
                <a:spcPts val="0"/>
              </a:spcBef>
              <a:spcAft>
                <a:spcPts val="0"/>
              </a:spcAft>
              <a:buSzPts val="1400"/>
              <a:buNone/>
            </a:pPr>
            <a:fld id="{00000000-1234-1234-1234-123412341234}" type="slidenum">
              <a:rPr lang="ja-JP"/>
              <a:t>‹#›</a:t>
            </a:fld>
            <a:endParaRPr/>
          </a:p>
        </p:txBody>
      </p:sp>
      <p:sp>
        <p:nvSpPr>
          <p:cNvPr id="376" name="Google Shape;376;p29"/>
          <p:cNvSpPr txBox="1"/>
          <p:nvPr>
            <p:ph type="title"/>
          </p:nvPr>
        </p:nvSpPr>
        <p:spPr>
          <a:xfrm>
            <a:off x="432000" y="159731"/>
            <a:ext cx="8280000" cy="360000"/>
          </a:xfrm>
          <a:prstGeom prst="rect">
            <a:avLst/>
          </a:prstGeom>
          <a:noFill/>
          <a:ln>
            <a:noFill/>
          </a:ln>
        </p:spPr>
        <p:txBody>
          <a:bodyPr anchorCtr="0" anchor="ctr" bIns="36000" lIns="36000" spcFirstLastPara="1" rIns="36000" wrap="square" tIns="36000">
            <a:noAutofit/>
          </a:bodyPr>
          <a:lstStyle/>
          <a:p>
            <a:pPr indent="0" lvl="0" marL="0" rtl="0" algn="ctr">
              <a:lnSpc>
                <a:spcPct val="100000"/>
              </a:lnSpc>
              <a:spcBef>
                <a:spcPts val="0"/>
              </a:spcBef>
              <a:spcAft>
                <a:spcPts val="0"/>
              </a:spcAft>
              <a:buNone/>
            </a:pPr>
            <a:r>
              <a:rPr lang="ja-JP"/>
              <a:t>弊社</a:t>
            </a:r>
            <a:r>
              <a:rPr lang="ja-JP"/>
              <a:t>ができるサポートや支援</a:t>
            </a:r>
            <a:endParaRPr/>
          </a:p>
        </p:txBody>
      </p:sp>
      <p:sp>
        <p:nvSpPr>
          <p:cNvPr id="377" name="Google Shape;377;p29"/>
          <p:cNvSpPr txBox="1"/>
          <p:nvPr>
            <p:ph idx="11" type="ftr"/>
          </p:nvPr>
        </p:nvSpPr>
        <p:spPr>
          <a:xfrm>
            <a:off x="133295" y="4922421"/>
            <a:ext cx="3240000" cy="180000"/>
          </a:xfrm>
          <a:prstGeom prst="rect">
            <a:avLst/>
          </a:prstGeom>
          <a:noFill/>
          <a:ln>
            <a:noFill/>
          </a:ln>
        </p:spPr>
        <p:txBody>
          <a:bodyPr anchorCtr="0" anchor="ctr" bIns="36000" lIns="36000" spcFirstLastPara="1" rIns="36000" wrap="square" tIns="36000">
            <a:noAutofit/>
          </a:bodyPr>
          <a:lstStyle/>
          <a:p>
            <a:pPr indent="0" lvl="0" marL="0" rtl="0" algn="l">
              <a:lnSpc>
                <a:spcPct val="100000"/>
              </a:lnSpc>
              <a:spcBef>
                <a:spcPts val="0"/>
              </a:spcBef>
              <a:spcAft>
                <a:spcPts val="0"/>
              </a:spcAft>
              <a:buNone/>
            </a:pPr>
            <a:r>
              <a:rPr lang="ja-JP"/>
              <a:t>https://serviceitemurl-0123456.co.jp/</a:t>
            </a:r>
            <a:endParaRPr/>
          </a:p>
        </p:txBody>
      </p:sp>
      <p:graphicFrame>
        <p:nvGraphicFramePr>
          <p:cNvPr id="378" name="Google Shape;378;p29"/>
          <p:cNvGraphicFramePr/>
          <p:nvPr/>
        </p:nvGraphicFramePr>
        <p:xfrm>
          <a:off x="431799" y="942575"/>
          <a:ext cx="3000000" cy="3000000"/>
        </p:xfrm>
        <a:graphic>
          <a:graphicData uri="http://schemas.openxmlformats.org/drawingml/2006/table">
            <a:tbl>
              <a:tblPr>
                <a:noFill/>
                <a:tableStyleId>{5B72D38A-E3CF-492E-8925-41136404BE07}</a:tableStyleId>
              </a:tblPr>
              <a:tblGrid>
                <a:gridCol w="8280400"/>
              </a:tblGrid>
              <a:tr h="226850">
                <a:tc>
                  <a:txBody>
                    <a:bodyPr/>
                    <a:lstStyle/>
                    <a:p>
                      <a:pPr indent="-144000" lvl="0" marL="144000" marR="0" rtl="0" algn="l">
                        <a:lnSpc>
                          <a:spcPct val="100000"/>
                        </a:lnSpc>
                        <a:spcBef>
                          <a:spcPts val="0"/>
                        </a:spcBef>
                        <a:spcAft>
                          <a:spcPts val="0"/>
                        </a:spcAft>
                        <a:buClr>
                          <a:schemeClr val="dk1"/>
                        </a:buClr>
                        <a:buSzPts val="1000"/>
                        <a:buFont typeface="Arial"/>
                        <a:buChar char="•"/>
                      </a:pPr>
                      <a:r>
                        <a:rPr b="0" lang="ja-JP" sz="1000" u="none" cap="none" strike="noStrike">
                          <a:solidFill>
                            <a:schemeClr val="dk1"/>
                          </a:solidFill>
                        </a:rPr>
                        <a:t>〇〇〇〇〇〇のマニュアルのご共有</a:t>
                      </a:r>
                      <a:endParaRPr/>
                    </a:p>
                  </a:txBody>
                  <a:tcPr marT="72000" marB="72000" marR="108000" marL="108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26850">
                <a:tc>
                  <a:txBody>
                    <a:bodyPr/>
                    <a:lstStyle/>
                    <a:p>
                      <a:pPr indent="-144000" lvl="0" marL="144000" marR="0" rtl="0" algn="l">
                        <a:lnSpc>
                          <a:spcPct val="100000"/>
                        </a:lnSpc>
                        <a:spcBef>
                          <a:spcPts val="0"/>
                        </a:spcBef>
                        <a:spcAft>
                          <a:spcPts val="0"/>
                        </a:spcAft>
                        <a:buClr>
                          <a:schemeClr val="dk1"/>
                        </a:buClr>
                        <a:buSzPts val="1000"/>
                        <a:buFont typeface="Arial"/>
                        <a:buChar char="•"/>
                      </a:pPr>
                      <a:r>
                        <a:rPr b="0" lang="ja-JP" sz="1000" u="none" cap="none" strike="noStrike">
                          <a:solidFill>
                            <a:schemeClr val="dk1"/>
                          </a:solidFill>
                        </a:rPr>
                        <a:t>〇〇〇〇〇〇のユースケース集のご共有</a:t>
                      </a:r>
                      <a:endParaRPr/>
                    </a:p>
                  </a:txBody>
                  <a:tcPr marT="72000" marB="72000" marR="108000" marL="108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26850">
                <a:tc>
                  <a:txBody>
                    <a:bodyPr/>
                    <a:lstStyle/>
                    <a:p>
                      <a:pPr indent="-144000" lvl="0" marL="144000" marR="0" rtl="0" algn="l">
                        <a:lnSpc>
                          <a:spcPct val="100000"/>
                        </a:lnSpc>
                        <a:spcBef>
                          <a:spcPts val="0"/>
                        </a:spcBef>
                        <a:spcAft>
                          <a:spcPts val="0"/>
                        </a:spcAft>
                        <a:buClr>
                          <a:schemeClr val="dk1"/>
                        </a:buClr>
                        <a:buSzPts val="1000"/>
                        <a:buFont typeface="Arial"/>
                        <a:buChar char="•"/>
                      </a:pPr>
                      <a:r>
                        <a:rPr b="0" lang="ja-JP" sz="1000" u="none" cap="none" strike="noStrike">
                          <a:solidFill>
                            <a:schemeClr val="dk1"/>
                          </a:solidFill>
                        </a:rPr>
                        <a:t>〇〇〇〇〇〇のご利用者向け説明会兼ワークショップのご案内</a:t>
                      </a:r>
                      <a:endParaRPr/>
                    </a:p>
                  </a:txBody>
                  <a:tcPr marT="72000" marB="72000" marR="108000" marL="108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26850">
                <a:tc>
                  <a:txBody>
                    <a:bodyPr/>
                    <a:lstStyle/>
                    <a:p>
                      <a:pPr indent="-144000" lvl="0" marL="144000" marR="0" rtl="0" algn="l">
                        <a:lnSpc>
                          <a:spcPct val="100000"/>
                        </a:lnSpc>
                        <a:spcBef>
                          <a:spcPts val="0"/>
                        </a:spcBef>
                        <a:spcAft>
                          <a:spcPts val="0"/>
                        </a:spcAft>
                        <a:buClr>
                          <a:schemeClr val="dk1"/>
                        </a:buClr>
                        <a:buSzPts val="1000"/>
                        <a:buFont typeface="Arial"/>
                        <a:buChar char="•"/>
                      </a:pPr>
                      <a:r>
                        <a:rPr b="0" lang="ja-JP" sz="1000" u="none" cap="none" strike="noStrike">
                          <a:solidFill>
                            <a:schemeClr val="dk1"/>
                          </a:solidFill>
                          <a:latin typeface="Arial"/>
                          <a:ea typeface="Arial"/>
                          <a:cs typeface="Arial"/>
                          <a:sym typeface="Arial"/>
                        </a:rPr>
                        <a:t>・・・</a:t>
                      </a:r>
                      <a:endParaRPr b="0" sz="1000" u="none" cap="none" strike="noStrike">
                        <a:solidFill>
                          <a:schemeClr val="dk1"/>
                        </a:solidFill>
                        <a:latin typeface="Arial"/>
                        <a:ea typeface="Arial"/>
                        <a:cs typeface="Arial"/>
                        <a:sym typeface="Arial"/>
                      </a:endParaRPr>
                    </a:p>
                  </a:txBody>
                  <a:tcPr marT="72000" marB="72000" marR="108000" marL="108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26850">
                <a:tc>
                  <a:txBody>
                    <a:bodyPr/>
                    <a:lstStyle/>
                    <a:p>
                      <a:pPr indent="-80500" lvl="0" marL="144000" marR="0" rtl="0" algn="l">
                        <a:lnSpc>
                          <a:spcPct val="100000"/>
                        </a:lnSpc>
                        <a:spcBef>
                          <a:spcPts val="0"/>
                        </a:spcBef>
                        <a:spcAft>
                          <a:spcPts val="0"/>
                        </a:spcAft>
                        <a:buClr>
                          <a:schemeClr val="dk1"/>
                        </a:buClr>
                        <a:buSzPts val="1000"/>
                        <a:buFont typeface="Arial"/>
                        <a:buNone/>
                      </a:pPr>
                      <a:r>
                        <a:t/>
                      </a:r>
                      <a:endParaRPr b="0" sz="1000" u="none" cap="none" strike="noStrike">
                        <a:solidFill>
                          <a:schemeClr val="dk1"/>
                        </a:solidFill>
                        <a:latin typeface="Arial"/>
                        <a:ea typeface="Arial"/>
                        <a:cs typeface="Arial"/>
                        <a:sym typeface="Arial"/>
                      </a:endParaRPr>
                    </a:p>
                  </a:txBody>
                  <a:tcPr marT="72000" marB="72000" marR="108000" marL="108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26850">
                <a:tc>
                  <a:txBody>
                    <a:bodyPr/>
                    <a:lstStyle/>
                    <a:p>
                      <a:pPr indent="-80500" lvl="0" marL="144000" marR="0" rtl="0" algn="l">
                        <a:lnSpc>
                          <a:spcPct val="100000"/>
                        </a:lnSpc>
                        <a:spcBef>
                          <a:spcPts val="0"/>
                        </a:spcBef>
                        <a:spcAft>
                          <a:spcPts val="0"/>
                        </a:spcAft>
                        <a:buClr>
                          <a:schemeClr val="dk1"/>
                        </a:buClr>
                        <a:buSzPts val="1000"/>
                        <a:buFont typeface="Arial"/>
                        <a:buNone/>
                      </a:pPr>
                      <a:r>
                        <a:t/>
                      </a:r>
                      <a:endParaRPr b="0" sz="1000" u="none" cap="none" strike="noStrike">
                        <a:solidFill>
                          <a:schemeClr val="dk1"/>
                        </a:solidFill>
                        <a:latin typeface="Arial"/>
                        <a:ea typeface="Arial"/>
                        <a:cs typeface="Arial"/>
                        <a:sym typeface="Arial"/>
                      </a:endParaRPr>
                    </a:p>
                  </a:txBody>
                  <a:tcPr marT="72000" marB="72000" marR="108000" marL="108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26850">
                <a:tc>
                  <a:txBody>
                    <a:bodyPr/>
                    <a:lstStyle/>
                    <a:p>
                      <a:pPr indent="-80500" lvl="0" marL="144000" marR="0" rtl="0" algn="l">
                        <a:lnSpc>
                          <a:spcPct val="100000"/>
                        </a:lnSpc>
                        <a:spcBef>
                          <a:spcPts val="0"/>
                        </a:spcBef>
                        <a:spcAft>
                          <a:spcPts val="0"/>
                        </a:spcAft>
                        <a:buClr>
                          <a:schemeClr val="dk1"/>
                        </a:buClr>
                        <a:buSzPts val="1000"/>
                        <a:buFont typeface="Arial"/>
                        <a:buNone/>
                      </a:pPr>
                      <a:r>
                        <a:t/>
                      </a:r>
                      <a:endParaRPr b="0" sz="1000" u="none" cap="none" strike="noStrike">
                        <a:solidFill>
                          <a:schemeClr val="dk1"/>
                        </a:solidFill>
                        <a:latin typeface="Arial"/>
                        <a:ea typeface="Arial"/>
                        <a:cs typeface="Arial"/>
                        <a:sym typeface="Arial"/>
                      </a:endParaRPr>
                    </a:p>
                  </a:txBody>
                  <a:tcPr marT="72000" marB="72000" marR="108000" marL="108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26850">
                <a:tc>
                  <a:txBody>
                    <a:bodyPr/>
                    <a:lstStyle/>
                    <a:p>
                      <a:pPr indent="-80500" lvl="0" marL="144000" marR="0" rtl="0" algn="l">
                        <a:lnSpc>
                          <a:spcPct val="100000"/>
                        </a:lnSpc>
                        <a:spcBef>
                          <a:spcPts val="0"/>
                        </a:spcBef>
                        <a:spcAft>
                          <a:spcPts val="0"/>
                        </a:spcAft>
                        <a:buClr>
                          <a:schemeClr val="dk1"/>
                        </a:buClr>
                        <a:buSzPts val="1000"/>
                        <a:buFont typeface="Arial"/>
                        <a:buNone/>
                      </a:pPr>
                      <a:r>
                        <a:t/>
                      </a:r>
                      <a:endParaRPr b="0" sz="1000" u="none" cap="none" strike="noStrike">
                        <a:solidFill>
                          <a:schemeClr val="dk1"/>
                        </a:solidFill>
                        <a:latin typeface="Arial"/>
                        <a:ea typeface="Arial"/>
                        <a:cs typeface="Arial"/>
                        <a:sym typeface="Arial"/>
                      </a:endParaRPr>
                    </a:p>
                  </a:txBody>
                  <a:tcPr marT="72000" marB="72000" marR="108000" marL="108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26850">
                <a:tc>
                  <a:txBody>
                    <a:bodyPr/>
                    <a:lstStyle/>
                    <a:p>
                      <a:pPr indent="-80500" lvl="0" marL="144000" marR="0" rtl="0" algn="l">
                        <a:lnSpc>
                          <a:spcPct val="100000"/>
                        </a:lnSpc>
                        <a:spcBef>
                          <a:spcPts val="0"/>
                        </a:spcBef>
                        <a:spcAft>
                          <a:spcPts val="0"/>
                        </a:spcAft>
                        <a:buClr>
                          <a:schemeClr val="dk1"/>
                        </a:buClr>
                        <a:buSzPts val="1000"/>
                        <a:buFont typeface="Arial"/>
                        <a:buNone/>
                      </a:pPr>
                      <a:r>
                        <a:t/>
                      </a:r>
                      <a:endParaRPr b="0" sz="1000" u="none" cap="none" strike="noStrike">
                        <a:solidFill>
                          <a:schemeClr val="dk1"/>
                        </a:solidFill>
                        <a:latin typeface="Arial"/>
                        <a:ea typeface="Arial"/>
                        <a:cs typeface="Arial"/>
                        <a:sym typeface="Arial"/>
                      </a:endParaRPr>
                    </a:p>
                  </a:txBody>
                  <a:tcPr marT="72000" marB="72000" marR="108000" marL="108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26850">
                <a:tc>
                  <a:txBody>
                    <a:bodyPr/>
                    <a:lstStyle/>
                    <a:p>
                      <a:pPr indent="-80500" lvl="0" marL="144000" marR="0" rtl="0" algn="l">
                        <a:lnSpc>
                          <a:spcPct val="100000"/>
                        </a:lnSpc>
                        <a:spcBef>
                          <a:spcPts val="0"/>
                        </a:spcBef>
                        <a:spcAft>
                          <a:spcPts val="0"/>
                        </a:spcAft>
                        <a:buClr>
                          <a:schemeClr val="dk1"/>
                        </a:buClr>
                        <a:buSzPts val="1000"/>
                        <a:buFont typeface="Arial"/>
                        <a:buNone/>
                      </a:pPr>
                      <a:r>
                        <a:t/>
                      </a:r>
                      <a:endParaRPr b="0" sz="1000" u="none" cap="none" strike="noStrike">
                        <a:solidFill>
                          <a:schemeClr val="dk1"/>
                        </a:solidFill>
                        <a:latin typeface="Arial"/>
                        <a:ea typeface="Arial"/>
                        <a:cs typeface="Arial"/>
                        <a:sym typeface="Arial"/>
                      </a:endParaRPr>
                    </a:p>
                  </a:txBody>
                  <a:tcPr marT="72000" marB="72000" marR="108000" marL="108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26850">
                <a:tc>
                  <a:txBody>
                    <a:bodyPr/>
                    <a:lstStyle/>
                    <a:p>
                      <a:pPr indent="-80500" lvl="0" marL="144000" marR="0" rtl="0" algn="l">
                        <a:lnSpc>
                          <a:spcPct val="100000"/>
                        </a:lnSpc>
                        <a:spcBef>
                          <a:spcPts val="0"/>
                        </a:spcBef>
                        <a:spcAft>
                          <a:spcPts val="0"/>
                        </a:spcAft>
                        <a:buClr>
                          <a:schemeClr val="dk1"/>
                        </a:buClr>
                        <a:buSzPts val="1000"/>
                        <a:buFont typeface="Arial"/>
                        <a:buNone/>
                      </a:pPr>
                      <a:r>
                        <a:t/>
                      </a:r>
                      <a:endParaRPr b="0" sz="1000" u="none" cap="none" strike="noStrike">
                        <a:solidFill>
                          <a:schemeClr val="dk1"/>
                        </a:solidFill>
                        <a:latin typeface="Arial"/>
                        <a:ea typeface="Arial"/>
                        <a:cs typeface="Arial"/>
                        <a:sym typeface="Arial"/>
                      </a:endParaRPr>
                    </a:p>
                  </a:txBody>
                  <a:tcPr marT="72000" marB="72000" marR="108000" marL="108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26850">
                <a:tc>
                  <a:txBody>
                    <a:bodyPr/>
                    <a:lstStyle/>
                    <a:p>
                      <a:pPr indent="-80500" lvl="0" marL="144000" marR="0" rtl="0" algn="l">
                        <a:lnSpc>
                          <a:spcPct val="100000"/>
                        </a:lnSpc>
                        <a:spcBef>
                          <a:spcPts val="0"/>
                        </a:spcBef>
                        <a:spcAft>
                          <a:spcPts val="0"/>
                        </a:spcAft>
                        <a:buClr>
                          <a:schemeClr val="dk1"/>
                        </a:buClr>
                        <a:buSzPts val="1000"/>
                        <a:buFont typeface="Arial"/>
                        <a:buNone/>
                      </a:pPr>
                      <a:r>
                        <a:t/>
                      </a:r>
                      <a:endParaRPr b="0" sz="1000" u="none" cap="none" strike="noStrike">
                        <a:solidFill>
                          <a:schemeClr val="dk1"/>
                        </a:solidFill>
                        <a:latin typeface="Arial"/>
                        <a:ea typeface="Arial"/>
                        <a:cs typeface="Arial"/>
                        <a:sym typeface="Arial"/>
                      </a:endParaRPr>
                    </a:p>
                  </a:txBody>
                  <a:tcPr marT="72000" marB="72000" marR="108000" marL="108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2" name="Shape 382"/>
        <p:cNvGrpSpPr/>
        <p:nvPr/>
      </p:nvGrpSpPr>
      <p:grpSpPr>
        <a:xfrm>
          <a:off x="0" y="0"/>
          <a:ext cx="0" cy="0"/>
          <a:chOff x="0" y="0"/>
          <a:chExt cx="0" cy="0"/>
        </a:xfrm>
      </p:grpSpPr>
      <p:sp>
        <p:nvSpPr>
          <p:cNvPr id="383" name="Google Shape;383;p30"/>
          <p:cNvSpPr txBox="1"/>
          <p:nvPr>
            <p:ph idx="11" type="ftr"/>
          </p:nvPr>
        </p:nvSpPr>
        <p:spPr>
          <a:xfrm>
            <a:off x="133295" y="4922421"/>
            <a:ext cx="3240000" cy="180000"/>
          </a:xfrm>
          <a:prstGeom prst="rect">
            <a:avLst/>
          </a:prstGeom>
          <a:noFill/>
          <a:ln>
            <a:noFill/>
          </a:ln>
        </p:spPr>
        <p:txBody>
          <a:bodyPr anchorCtr="0" anchor="ctr" bIns="36000" lIns="36000" spcFirstLastPara="1" rIns="36000" wrap="square" tIns="36000">
            <a:noAutofit/>
          </a:bodyPr>
          <a:lstStyle/>
          <a:p>
            <a:pPr indent="0" lvl="0" marL="0" rtl="0" algn="l">
              <a:lnSpc>
                <a:spcPct val="100000"/>
              </a:lnSpc>
              <a:spcBef>
                <a:spcPts val="0"/>
              </a:spcBef>
              <a:spcAft>
                <a:spcPts val="0"/>
              </a:spcAft>
              <a:buNone/>
            </a:pPr>
            <a:r>
              <a:rPr lang="ja-JP"/>
              <a:t>https://serviceitemurl-0123456.co.jp/</a:t>
            </a:r>
            <a:endParaRPr/>
          </a:p>
        </p:txBody>
      </p:sp>
      <p:sp>
        <p:nvSpPr>
          <p:cNvPr id="384" name="Google Shape;384;p30"/>
          <p:cNvSpPr txBox="1"/>
          <p:nvPr>
            <p:ph idx="12" type="sldNum"/>
          </p:nvPr>
        </p:nvSpPr>
        <p:spPr>
          <a:xfrm>
            <a:off x="8650705" y="4907553"/>
            <a:ext cx="360000" cy="180000"/>
          </a:xfrm>
          <a:prstGeom prst="rect">
            <a:avLst/>
          </a:prstGeom>
          <a:noFill/>
          <a:ln>
            <a:noFill/>
          </a:ln>
        </p:spPr>
        <p:txBody>
          <a:bodyPr anchorCtr="0" anchor="ctr" bIns="36000" lIns="36000" spcFirstLastPara="1" rIns="36000" wrap="square" tIns="36000">
            <a:noAutofit/>
          </a:bodyPr>
          <a:lstStyle/>
          <a:p>
            <a:pPr indent="0" lvl="0" marL="0" rtl="0" algn="r">
              <a:lnSpc>
                <a:spcPct val="100000"/>
              </a:lnSpc>
              <a:spcBef>
                <a:spcPts val="0"/>
              </a:spcBef>
              <a:spcAft>
                <a:spcPts val="0"/>
              </a:spcAft>
              <a:buSzPts val="1400"/>
              <a:buNone/>
            </a:pPr>
            <a:fld id="{00000000-1234-1234-1234-123412341234}" type="slidenum">
              <a:rPr lang="ja-JP"/>
              <a:t>‹#›</a:t>
            </a:fld>
            <a:endParaRPr/>
          </a:p>
        </p:txBody>
      </p:sp>
      <p:sp>
        <p:nvSpPr>
          <p:cNvPr id="385" name="Google Shape;385;p30"/>
          <p:cNvSpPr txBox="1"/>
          <p:nvPr>
            <p:ph type="title"/>
          </p:nvPr>
        </p:nvSpPr>
        <p:spPr>
          <a:xfrm>
            <a:off x="432000" y="1455184"/>
            <a:ext cx="8280000" cy="1080000"/>
          </a:xfrm>
          <a:prstGeom prst="rect">
            <a:avLst/>
          </a:prstGeom>
          <a:noFill/>
          <a:ln>
            <a:noFill/>
          </a:ln>
        </p:spPr>
        <p:txBody>
          <a:bodyPr anchorCtr="0" anchor="b" bIns="36000" lIns="36000" spcFirstLastPara="1" rIns="36000" wrap="square" tIns="36000">
            <a:noAutofit/>
          </a:bodyPr>
          <a:lstStyle/>
          <a:p>
            <a:pPr indent="0" lvl="0" marL="0" rtl="0" algn="ctr">
              <a:lnSpc>
                <a:spcPct val="100000"/>
              </a:lnSpc>
              <a:spcBef>
                <a:spcPts val="0"/>
              </a:spcBef>
              <a:spcAft>
                <a:spcPts val="0"/>
              </a:spcAft>
              <a:buNone/>
            </a:pPr>
            <a:r>
              <a:rPr lang="ja-JP"/>
              <a:t>困ったときの連絡先</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9" name="Shape 389"/>
        <p:cNvGrpSpPr/>
        <p:nvPr/>
      </p:nvGrpSpPr>
      <p:grpSpPr>
        <a:xfrm>
          <a:off x="0" y="0"/>
          <a:ext cx="0" cy="0"/>
          <a:chOff x="0" y="0"/>
          <a:chExt cx="0" cy="0"/>
        </a:xfrm>
      </p:grpSpPr>
      <p:sp>
        <p:nvSpPr>
          <p:cNvPr id="390" name="Google Shape;390;p31"/>
          <p:cNvSpPr txBox="1"/>
          <p:nvPr>
            <p:ph idx="12" type="sldNum"/>
          </p:nvPr>
        </p:nvSpPr>
        <p:spPr>
          <a:xfrm>
            <a:off x="8650705" y="4907553"/>
            <a:ext cx="360000" cy="180000"/>
          </a:xfrm>
          <a:prstGeom prst="rect">
            <a:avLst/>
          </a:prstGeom>
          <a:noFill/>
          <a:ln>
            <a:noFill/>
          </a:ln>
        </p:spPr>
        <p:txBody>
          <a:bodyPr anchorCtr="0" anchor="ctr" bIns="36000" lIns="36000" spcFirstLastPara="1" rIns="36000" wrap="square" tIns="36000">
            <a:noAutofit/>
          </a:bodyPr>
          <a:lstStyle/>
          <a:p>
            <a:pPr indent="0" lvl="0" marL="0" rtl="0" algn="r">
              <a:lnSpc>
                <a:spcPct val="100000"/>
              </a:lnSpc>
              <a:spcBef>
                <a:spcPts val="0"/>
              </a:spcBef>
              <a:spcAft>
                <a:spcPts val="0"/>
              </a:spcAft>
              <a:buSzPts val="1400"/>
              <a:buNone/>
            </a:pPr>
            <a:fld id="{00000000-1234-1234-1234-123412341234}" type="slidenum">
              <a:rPr lang="ja-JP"/>
              <a:t>‹#›</a:t>
            </a:fld>
            <a:endParaRPr/>
          </a:p>
        </p:txBody>
      </p:sp>
      <p:sp>
        <p:nvSpPr>
          <p:cNvPr id="391" name="Google Shape;391;p31"/>
          <p:cNvSpPr txBox="1"/>
          <p:nvPr>
            <p:ph type="title"/>
          </p:nvPr>
        </p:nvSpPr>
        <p:spPr>
          <a:xfrm>
            <a:off x="432000" y="159731"/>
            <a:ext cx="8280000" cy="360000"/>
          </a:xfrm>
          <a:prstGeom prst="rect">
            <a:avLst/>
          </a:prstGeom>
          <a:noFill/>
          <a:ln>
            <a:noFill/>
          </a:ln>
        </p:spPr>
        <p:txBody>
          <a:bodyPr anchorCtr="0" anchor="ctr" bIns="36000" lIns="36000" spcFirstLastPara="1" rIns="36000" wrap="square" tIns="36000">
            <a:noAutofit/>
          </a:bodyPr>
          <a:lstStyle/>
          <a:p>
            <a:pPr indent="0" lvl="0" marL="0" rtl="0" algn="ctr">
              <a:lnSpc>
                <a:spcPct val="100000"/>
              </a:lnSpc>
              <a:spcBef>
                <a:spcPts val="0"/>
              </a:spcBef>
              <a:spcAft>
                <a:spcPts val="0"/>
              </a:spcAft>
              <a:buNone/>
            </a:pPr>
            <a:r>
              <a:rPr lang="ja-JP"/>
              <a:t>ご連絡先</a:t>
            </a:r>
            <a:endParaRPr/>
          </a:p>
        </p:txBody>
      </p:sp>
      <p:sp>
        <p:nvSpPr>
          <p:cNvPr id="392" name="Google Shape;392;p31"/>
          <p:cNvSpPr txBox="1"/>
          <p:nvPr>
            <p:ph idx="11" type="ftr"/>
          </p:nvPr>
        </p:nvSpPr>
        <p:spPr>
          <a:xfrm>
            <a:off x="133295" y="4922421"/>
            <a:ext cx="3240000" cy="180000"/>
          </a:xfrm>
          <a:prstGeom prst="rect">
            <a:avLst/>
          </a:prstGeom>
          <a:noFill/>
          <a:ln>
            <a:noFill/>
          </a:ln>
        </p:spPr>
        <p:txBody>
          <a:bodyPr anchorCtr="0" anchor="ctr" bIns="36000" lIns="36000" spcFirstLastPara="1" rIns="36000" wrap="square" tIns="36000">
            <a:noAutofit/>
          </a:bodyPr>
          <a:lstStyle/>
          <a:p>
            <a:pPr indent="0" lvl="0" marL="0" rtl="0" algn="l">
              <a:lnSpc>
                <a:spcPct val="100000"/>
              </a:lnSpc>
              <a:spcBef>
                <a:spcPts val="0"/>
              </a:spcBef>
              <a:spcAft>
                <a:spcPts val="0"/>
              </a:spcAft>
              <a:buNone/>
            </a:pPr>
            <a:r>
              <a:rPr lang="ja-JP"/>
              <a:t>https://serviceitemurl-0123456.co.jp/</a:t>
            </a:r>
            <a:endParaRPr/>
          </a:p>
        </p:txBody>
      </p:sp>
      <p:sp>
        <p:nvSpPr>
          <p:cNvPr id="393" name="Google Shape;393;p31"/>
          <p:cNvSpPr txBox="1"/>
          <p:nvPr>
            <p:ph idx="1" type="body"/>
          </p:nvPr>
        </p:nvSpPr>
        <p:spPr>
          <a:xfrm>
            <a:off x="431800" y="758825"/>
            <a:ext cx="8280400" cy="468000"/>
          </a:xfrm>
          <a:prstGeom prst="rect">
            <a:avLst/>
          </a:prstGeom>
          <a:noFill/>
          <a:ln>
            <a:noFill/>
          </a:ln>
        </p:spPr>
        <p:txBody>
          <a:bodyPr anchorCtr="0" anchor="t" bIns="36000" lIns="36000" spcFirstLastPara="1" rIns="36000" wrap="square" tIns="36000">
            <a:noAutofit/>
          </a:bodyPr>
          <a:lstStyle/>
          <a:p>
            <a:pPr indent="0" lvl="0" marL="0" rtl="0" algn="ctr">
              <a:lnSpc>
                <a:spcPct val="100000"/>
              </a:lnSpc>
              <a:spcBef>
                <a:spcPts val="0"/>
              </a:spcBef>
              <a:spcAft>
                <a:spcPts val="0"/>
              </a:spcAft>
              <a:buNone/>
            </a:pPr>
            <a:r>
              <a:rPr lang="ja-JP"/>
              <a:t>〇〇〇〇の活用でお困りの方は下記よりご相談ください。</a:t>
            </a:r>
            <a:endParaRPr/>
          </a:p>
        </p:txBody>
      </p:sp>
      <p:sp>
        <p:nvSpPr>
          <p:cNvPr id="394" name="Google Shape;394;p31"/>
          <p:cNvSpPr/>
          <p:nvPr/>
        </p:nvSpPr>
        <p:spPr>
          <a:xfrm>
            <a:off x="2232000" y="1291975"/>
            <a:ext cx="4680000" cy="3060000"/>
          </a:xfrm>
          <a:prstGeom prst="roundRect">
            <a:avLst>
              <a:gd fmla="val 1781" name="adj"/>
            </a:avLst>
          </a:prstGeom>
          <a:solidFill>
            <a:schemeClr val="lt1"/>
          </a:solidFill>
          <a:ln cap="flat" cmpd="sng" w="12700">
            <a:solidFill>
              <a:schemeClr val="dk1"/>
            </a:solidFill>
            <a:prstDash val="solid"/>
            <a:round/>
            <a:headEnd len="sm" w="sm" type="none"/>
            <a:tailEnd len="sm" w="sm" type="none"/>
          </a:ln>
        </p:spPr>
        <p:txBody>
          <a:bodyPr anchorCtr="0" anchor="ctr" bIns="108000" lIns="108000" spcFirstLastPara="1" rIns="108000" wrap="square" tIns="360000">
            <a:noAutofit/>
          </a:bodyPr>
          <a:lstStyle/>
          <a:p>
            <a:pPr indent="0" lvl="0" marL="0" marR="0" rtl="0" algn="ctr">
              <a:lnSpc>
                <a:spcPct val="150000"/>
              </a:lnSpc>
              <a:spcBef>
                <a:spcPts val="0"/>
              </a:spcBef>
              <a:spcAft>
                <a:spcPts val="0"/>
              </a:spcAft>
              <a:buClr>
                <a:srgbClr val="000000"/>
              </a:buClr>
              <a:buSzPts val="2400"/>
              <a:buFont typeface="Arial"/>
              <a:buNone/>
            </a:pPr>
            <a:r>
              <a:rPr b="0" i="0" lang="ja-JP" sz="1400" u="none" cap="none" strike="noStrike">
                <a:solidFill>
                  <a:schemeClr val="dk1"/>
                </a:solidFill>
                <a:latin typeface="Arial"/>
                <a:ea typeface="Arial"/>
                <a:cs typeface="Arial"/>
                <a:sym typeface="Arial"/>
              </a:rPr>
              <a:t>担当：〇〇 〇〇</a:t>
            </a:r>
            <a:endParaRPr/>
          </a:p>
          <a:p>
            <a:pPr indent="0" lvl="0" marL="0" marR="0" rtl="0" algn="ctr">
              <a:lnSpc>
                <a:spcPct val="150000"/>
              </a:lnSpc>
              <a:spcBef>
                <a:spcPts val="0"/>
              </a:spcBef>
              <a:spcAft>
                <a:spcPts val="0"/>
              </a:spcAft>
              <a:buClr>
                <a:srgbClr val="000000"/>
              </a:buClr>
              <a:buSzPts val="2300"/>
              <a:buFont typeface="Arial"/>
              <a:buNone/>
            </a:pPr>
            <a:r>
              <a:t/>
            </a:r>
            <a:endParaRPr b="0" i="0" sz="1050" u="sng" cap="none" strike="noStrike">
              <a:solidFill>
                <a:schemeClr val="dk1"/>
              </a:solidFill>
              <a:latin typeface="Arial"/>
              <a:ea typeface="Arial"/>
              <a:cs typeface="Arial"/>
              <a:sym typeface="Arial"/>
            </a:endParaRPr>
          </a:p>
          <a:p>
            <a:pPr indent="0" lvl="0" marL="0" marR="0" rtl="0" algn="ctr">
              <a:lnSpc>
                <a:spcPct val="150000"/>
              </a:lnSpc>
              <a:spcBef>
                <a:spcPts val="0"/>
              </a:spcBef>
              <a:spcAft>
                <a:spcPts val="0"/>
              </a:spcAft>
              <a:buClr>
                <a:srgbClr val="000000"/>
              </a:buClr>
              <a:buSzPts val="2300"/>
              <a:buFont typeface="Arial"/>
              <a:buNone/>
            </a:pPr>
            <a:r>
              <a:t/>
            </a:r>
            <a:endParaRPr b="0" i="0" sz="1050" u="sng" cap="none" strike="noStrike">
              <a:solidFill>
                <a:schemeClr val="dk1"/>
              </a:solidFill>
              <a:latin typeface="Arial"/>
              <a:ea typeface="Arial"/>
              <a:cs typeface="Arial"/>
              <a:sym typeface="Arial"/>
            </a:endParaRPr>
          </a:p>
          <a:p>
            <a:pPr indent="0" lvl="0" marL="0" marR="0" rtl="0" algn="ctr">
              <a:lnSpc>
                <a:spcPct val="100000"/>
              </a:lnSpc>
              <a:spcBef>
                <a:spcPts val="400"/>
              </a:spcBef>
              <a:spcAft>
                <a:spcPts val="0"/>
              </a:spcAft>
              <a:buClr>
                <a:srgbClr val="000000"/>
              </a:buClr>
              <a:buSzPts val="1400"/>
              <a:buFont typeface="Arial"/>
              <a:buNone/>
            </a:pPr>
            <a:r>
              <a:t/>
            </a:r>
            <a:endParaRPr b="0" i="0" sz="1000" u="none" cap="none" strike="noStrike">
              <a:solidFill>
                <a:schemeClr val="dk1"/>
              </a:solidFill>
              <a:latin typeface="Arial"/>
              <a:ea typeface="Arial"/>
              <a:cs typeface="Arial"/>
              <a:sym typeface="Arial"/>
            </a:endParaRPr>
          </a:p>
          <a:p>
            <a:pPr indent="0" lvl="0" marL="0" marR="0" rtl="0" algn="ctr">
              <a:lnSpc>
                <a:spcPct val="100000"/>
              </a:lnSpc>
              <a:spcBef>
                <a:spcPts val="400"/>
              </a:spcBef>
              <a:spcAft>
                <a:spcPts val="0"/>
              </a:spcAft>
              <a:buClr>
                <a:srgbClr val="000000"/>
              </a:buClr>
              <a:buSzPts val="1400"/>
              <a:buFont typeface="Arial"/>
              <a:buNone/>
            </a:pPr>
            <a:r>
              <a:rPr b="0" i="0" lang="ja-JP" sz="1000" u="none" cap="none" strike="noStrike">
                <a:solidFill>
                  <a:schemeClr val="dk1"/>
                </a:solidFill>
                <a:latin typeface="Arial"/>
                <a:ea typeface="Arial"/>
                <a:cs typeface="Arial"/>
                <a:sym typeface="Arial"/>
              </a:rPr>
              <a:t>会社名・氏名・電話番号をご記入の上、お問い合わせください</a:t>
            </a:r>
            <a:endParaRPr/>
          </a:p>
        </p:txBody>
      </p:sp>
      <p:sp>
        <p:nvSpPr>
          <p:cNvPr id="395" name="Google Shape;395;p31"/>
          <p:cNvSpPr/>
          <p:nvPr/>
        </p:nvSpPr>
        <p:spPr>
          <a:xfrm>
            <a:off x="2232000" y="1291976"/>
            <a:ext cx="4680000" cy="432000"/>
          </a:xfrm>
          <a:prstGeom prst="round2SameRect">
            <a:avLst>
              <a:gd fmla="val 10526" name="adj1"/>
              <a:gd fmla="val 0" name="adj2"/>
            </a:avLst>
          </a:prstGeom>
          <a:solidFill>
            <a:schemeClr val="dk1"/>
          </a:solidFill>
          <a:ln>
            <a:noFill/>
          </a:ln>
        </p:spPr>
        <p:txBody>
          <a:bodyPr anchorCtr="0" anchor="ctr" bIns="36000" lIns="36000" spcFirstLastPara="1" rIns="36000" wrap="square" tIns="36000">
            <a:noAutofit/>
          </a:bodyPr>
          <a:lstStyle/>
          <a:p>
            <a:pPr indent="0" lvl="0" marL="0" marR="0" rtl="0" algn="ctr">
              <a:lnSpc>
                <a:spcPct val="100000"/>
              </a:lnSpc>
              <a:spcBef>
                <a:spcPts val="0"/>
              </a:spcBef>
              <a:spcAft>
                <a:spcPts val="0"/>
              </a:spcAft>
              <a:buClr>
                <a:srgbClr val="000000"/>
              </a:buClr>
              <a:buSzPts val="1600"/>
              <a:buFont typeface="Arial"/>
              <a:buNone/>
            </a:pPr>
            <a:r>
              <a:rPr b="0" i="0" lang="ja-JP" sz="1200" u="none" cap="none" strike="noStrike">
                <a:solidFill>
                  <a:srgbClr val="FFFFFF"/>
                </a:solidFill>
                <a:latin typeface="Arial"/>
                <a:ea typeface="Arial"/>
                <a:cs typeface="Arial"/>
                <a:sym typeface="Arial"/>
              </a:rPr>
              <a:t>活用のご相談・アカウント追加のご連絡</a:t>
            </a:r>
            <a:endParaRPr/>
          </a:p>
        </p:txBody>
      </p:sp>
      <p:sp>
        <p:nvSpPr>
          <p:cNvPr id="396" name="Google Shape;396;p31"/>
          <p:cNvSpPr/>
          <p:nvPr/>
        </p:nvSpPr>
        <p:spPr>
          <a:xfrm>
            <a:off x="2592000" y="2821975"/>
            <a:ext cx="3960000" cy="360000"/>
          </a:xfrm>
          <a:prstGeom prst="roundRect">
            <a:avLst>
              <a:gd fmla="val 50000" name="adj"/>
            </a:avLst>
          </a:prstGeom>
          <a:solidFill>
            <a:srgbClr val="E6EAF0"/>
          </a:solidFill>
          <a:ln>
            <a:noFill/>
          </a:ln>
        </p:spPr>
        <p:txBody>
          <a:bodyPr anchorCtr="0" anchor="ctr" bIns="36000" lIns="36000" spcFirstLastPara="1" rIns="36000" wrap="square" tIns="36000">
            <a:noAutofit/>
          </a:bodyPr>
          <a:lstStyle/>
          <a:p>
            <a:pPr indent="0" lvl="0" marL="0" marR="0" rtl="0" algn="ctr">
              <a:lnSpc>
                <a:spcPct val="100000"/>
              </a:lnSpc>
              <a:spcBef>
                <a:spcPts val="0"/>
              </a:spcBef>
              <a:spcAft>
                <a:spcPts val="0"/>
              </a:spcAft>
              <a:buClr>
                <a:srgbClr val="000000"/>
              </a:buClr>
              <a:buSzPts val="2300"/>
              <a:buFont typeface="Arial"/>
              <a:buNone/>
            </a:pPr>
            <a:r>
              <a:rPr b="0" i="0" lang="ja-JP" sz="1200" u="sng" cap="none" strike="noStrike">
                <a:solidFill>
                  <a:schemeClr val="accent6"/>
                </a:solidFill>
                <a:latin typeface="Arial"/>
                <a:ea typeface="Arial"/>
                <a:cs typeface="Arial"/>
                <a:sym typeface="Arial"/>
              </a:rPr>
              <a:t>abc-mailaddress@co.jp</a:t>
            </a:r>
            <a:endParaRPr b="0" i="0" sz="1200" u="sng" cap="none" strike="noStrike">
              <a:solidFill>
                <a:schemeClr val="accent6"/>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sp>
        <p:nvSpPr>
          <p:cNvPr id="65" name="Google Shape;65;p3"/>
          <p:cNvSpPr txBox="1"/>
          <p:nvPr>
            <p:ph idx="11" type="ftr"/>
          </p:nvPr>
        </p:nvSpPr>
        <p:spPr>
          <a:xfrm>
            <a:off x="133295" y="4922421"/>
            <a:ext cx="3240000" cy="180000"/>
          </a:xfrm>
          <a:prstGeom prst="rect">
            <a:avLst/>
          </a:prstGeom>
          <a:noFill/>
          <a:ln>
            <a:noFill/>
          </a:ln>
        </p:spPr>
        <p:txBody>
          <a:bodyPr anchorCtr="0" anchor="ctr" bIns="36000" lIns="36000" spcFirstLastPara="1" rIns="36000" wrap="square" tIns="36000">
            <a:noAutofit/>
          </a:bodyPr>
          <a:lstStyle/>
          <a:p>
            <a:pPr indent="0" lvl="0" marL="0" rtl="0" algn="l">
              <a:lnSpc>
                <a:spcPct val="100000"/>
              </a:lnSpc>
              <a:spcBef>
                <a:spcPts val="0"/>
              </a:spcBef>
              <a:spcAft>
                <a:spcPts val="0"/>
              </a:spcAft>
              <a:buNone/>
            </a:pPr>
            <a:r>
              <a:rPr lang="ja-JP"/>
              <a:t>https://serviceitemurl-0123456.co.jp/</a:t>
            </a:r>
            <a:endParaRPr/>
          </a:p>
        </p:txBody>
      </p:sp>
      <p:sp>
        <p:nvSpPr>
          <p:cNvPr id="66" name="Google Shape;66;p3"/>
          <p:cNvSpPr txBox="1"/>
          <p:nvPr>
            <p:ph idx="12" type="sldNum"/>
          </p:nvPr>
        </p:nvSpPr>
        <p:spPr>
          <a:xfrm>
            <a:off x="8650705" y="4907553"/>
            <a:ext cx="360000" cy="180000"/>
          </a:xfrm>
          <a:prstGeom prst="rect">
            <a:avLst/>
          </a:prstGeom>
          <a:noFill/>
          <a:ln>
            <a:noFill/>
          </a:ln>
        </p:spPr>
        <p:txBody>
          <a:bodyPr anchorCtr="0" anchor="ctr" bIns="36000" lIns="36000" spcFirstLastPara="1" rIns="36000" wrap="square" tIns="36000">
            <a:noAutofit/>
          </a:bodyPr>
          <a:lstStyle/>
          <a:p>
            <a:pPr indent="0" lvl="0" marL="0" rtl="0" algn="r">
              <a:lnSpc>
                <a:spcPct val="100000"/>
              </a:lnSpc>
              <a:spcBef>
                <a:spcPts val="0"/>
              </a:spcBef>
              <a:spcAft>
                <a:spcPts val="0"/>
              </a:spcAft>
              <a:buSzPts val="1400"/>
              <a:buNone/>
            </a:pPr>
            <a:fld id="{00000000-1234-1234-1234-123412341234}" type="slidenum">
              <a:rPr lang="ja-JP"/>
              <a:t>‹#›</a:t>
            </a:fld>
            <a:endParaRPr/>
          </a:p>
        </p:txBody>
      </p:sp>
      <p:sp>
        <p:nvSpPr>
          <p:cNvPr id="67" name="Google Shape;67;p3"/>
          <p:cNvSpPr txBox="1"/>
          <p:nvPr>
            <p:ph type="title"/>
          </p:nvPr>
        </p:nvSpPr>
        <p:spPr>
          <a:xfrm>
            <a:off x="432000" y="1455184"/>
            <a:ext cx="8280000" cy="1080000"/>
          </a:xfrm>
          <a:prstGeom prst="rect">
            <a:avLst/>
          </a:prstGeom>
          <a:noFill/>
          <a:ln>
            <a:noFill/>
          </a:ln>
        </p:spPr>
        <p:txBody>
          <a:bodyPr anchorCtr="0" anchor="b" bIns="36000" lIns="36000" spcFirstLastPara="1" rIns="36000" wrap="square" tIns="36000">
            <a:noAutofit/>
          </a:bodyPr>
          <a:lstStyle/>
          <a:p>
            <a:pPr indent="0" lvl="0" marL="0" rtl="0" algn="ctr">
              <a:lnSpc>
                <a:spcPct val="100000"/>
              </a:lnSpc>
              <a:spcBef>
                <a:spcPts val="0"/>
              </a:spcBef>
              <a:spcAft>
                <a:spcPts val="0"/>
              </a:spcAft>
              <a:buNone/>
            </a:pPr>
            <a:r>
              <a:rPr lang="ja-JP"/>
              <a:t>前提</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4"/>
          <p:cNvSpPr/>
          <p:nvPr/>
        </p:nvSpPr>
        <p:spPr>
          <a:xfrm>
            <a:off x="431800" y="1412225"/>
            <a:ext cx="8280000" cy="3168000"/>
          </a:xfrm>
          <a:prstGeom prst="roundRect">
            <a:avLst>
              <a:gd fmla="val 1783" name="adj"/>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050" u="none" cap="none" strike="noStrike">
              <a:solidFill>
                <a:schemeClr val="lt1"/>
              </a:solidFill>
              <a:latin typeface="Arial"/>
              <a:ea typeface="Arial"/>
              <a:cs typeface="Arial"/>
              <a:sym typeface="Arial"/>
            </a:endParaRPr>
          </a:p>
        </p:txBody>
      </p:sp>
      <p:sp>
        <p:nvSpPr>
          <p:cNvPr id="73" name="Google Shape;73;p4"/>
          <p:cNvSpPr txBox="1"/>
          <p:nvPr>
            <p:ph idx="12" type="sldNum"/>
          </p:nvPr>
        </p:nvSpPr>
        <p:spPr>
          <a:xfrm>
            <a:off x="8650705" y="4907553"/>
            <a:ext cx="360000" cy="180000"/>
          </a:xfrm>
          <a:prstGeom prst="rect">
            <a:avLst/>
          </a:prstGeom>
          <a:noFill/>
          <a:ln>
            <a:noFill/>
          </a:ln>
        </p:spPr>
        <p:txBody>
          <a:bodyPr anchorCtr="0" anchor="ctr" bIns="36000" lIns="36000" spcFirstLastPara="1" rIns="36000" wrap="square" tIns="36000">
            <a:noAutofit/>
          </a:bodyPr>
          <a:lstStyle/>
          <a:p>
            <a:pPr indent="0" lvl="0" marL="0" rtl="0" algn="r">
              <a:lnSpc>
                <a:spcPct val="100000"/>
              </a:lnSpc>
              <a:spcBef>
                <a:spcPts val="0"/>
              </a:spcBef>
              <a:spcAft>
                <a:spcPts val="0"/>
              </a:spcAft>
              <a:buSzPts val="1400"/>
              <a:buNone/>
            </a:pPr>
            <a:fld id="{00000000-1234-1234-1234-123412341234}" type="slidenum">
              <a:rPr lang="ja-JP"/>
              <a:t>‹#›</a:t>
            </a:fld>
            <a:endParaRPr/>
          </a:p>
        </p:txBody>
      </p:sp>
      <p:sp>
        <p:nvSpPr>
          <p:cNvPr id="74" name="Google Shape;74;p4"/>
          <p:cNvSpPr txBox="1"/>
          <p:nvPr>
            <p:ph type="title"/>
          </p:nvPr>
        </p:nvSpPr>
        <p:spPr>
          <a:xfrm>
            <a:off x="432000" y="159731"/>
            <a:ext cx="8280000" cy="360000"/>
          </a:xfrm>
          <a:prstGeom prst="rect">
            <a:avLst/>
          </a:prstGeom>
          <a:noFill/>
          <a:ln>
            <a:noFill/>
          </a:ln>
        </p:spPr>
        <p:txBody>
          <a:bodyPr anchorCtr="0" anchor="ctr" bIns="36000" lIns="36000" spcFirstLastPara="1" rIns="36000" wrap="square" tIns="36000">
            <a:noAutofit/>
          </a:bodyPr>
          <a:lstStyle/>
          <a:p>
            <a:pPr indent="0" lvl="0" marL="0" rtl="0" algn="ctr">
              <a:lnSpc>
                <a:spcPct val="100000"/>
              </a:lnSpc>
              <a:spcBef>
                <a:spcPts val="0"/>
              </a:spcBef>
              <a:spcAft>
                <a:spcPts val="0"/>
              </a:spcAft>
              <a:buNone/>
            </a:pPr>
            <a:r>
              <a:rPr lang="ja-JP"/>
              <a:t>〇〇〇〇サービスとは</a:t>
            </a:r>
            <a:endParaRPr/>
          </a:p>
        </p:txBody>
      </p:sp>
      <p:sp>
        <p:nvSpPr>
          <p:cNvPr id="75" name="Google Shape;75;p4"/>
          <p:cNvSpPr txBox="1"/>
          <p:nvPr>
            <p:ph idx="11" type="ftr"/>
          </p:nvPr>
        </p:nvSpPr>
        <p:spPr>
          <a:xfrm>
            <a:off x="133295" y="4922421"/>
            <a:ext cx="3240000" cy="180000"/>
          </a:xfrm>
          <a:prstGeom prst="rect">
            <a:avLst/>
          </a:prstGeom>
          <a:noFill/>
          <a:ln>
            <a:noFill/>
          </a:ln>
        </p:spPr>
        <p:txBody>
          <a:bodyPr anchorCtr="0" anchor="ctr" bIns="36000" lIns="36000" spcFirstLastPara="1" rIns="36000" wrap="square" tIns="36000">
            <a:noAutofit/>
          </a:bodyPr>
          <a:lstStyle/>
          <a:p>
            <a:pPr indent="0" lvl="0" marL="0" rtl="0" algn="l">
              <a:lnSpc>
                <a:spcPct val="100000"/>
              </a:lnSpc>
              <a:spcBef>
                <a:spcPts val="0"/>
              </a:spcBef>
              <a:spcAft>
                <a:spcPts val="0"/>
              </a:spcAft>
              <a:buNone/>
            </a:pPr>
            <a:r>
              <a:rPr lang="ja-JP"/>
              <a:t>https://serviceitemurl-0123456.co.jp/</a:t>
            </a:r>
            <a:endParaRPr/>
          </a:p>
        </p:txBody>
      </p:sp>
      <p:sp>
        <p:nvSpPr>
          <p:cNvPr id="76" name="Google Shape;76;p4"/>
          <p:cNvSpPr txBox="1"/>
          <p:nvPr>
            <p:ph idx="1" type="body"/>
          </p:nvPr>
        </p:nvSpPr>
        <p:spPr>
          <a:xfrm>
            <a:off x="431800" y="758825"/>
            <a:ext cx="8280400" cy="468000"/>
          </a:xfrm>
          <a:prstGeom prst="rect">
            <a:avLst/>
          </a:prstGeom>
          <a:noFill/>
          <a:ln>
            <a:noFill/>
          </a:ln>
        </p:spPr>
        <p:txBody>
          <a:bodyPr anchorCtr="0" anchor="t" bIns="36000" lIns="36000" spcFirstLastPara="1" rIns="36000" wrap="square" tIns="36000">
            <a:noAutofit/>
          </a:bodyPr>
          <a:lstStyle/>
          <a:p>
            <a:pPr indent="0" lvl="0" marL="0" rtl="0" algn="ctr">
              <a:lnSpc>
                <a:spcPct val="100000"/>
              </a:lnSpc>
              <a:spcBef>
                <a:spcPts val="0"/>
              </a:spcBef>
              <a:spcAft>
                <a:spcPts val="0"/>
              </a:spcAft>
              <a:buNone/>
            </a:pPr>
            <a:r>
              <a:rPr lang="ja-JP"/>
              <a:t>〇〇を最適化する〇〇向けのサービスです。</a:t>
            </a:r>
            <a:endParaRPr/>
          </a:p>
          <a:p>
            <a:pPr indent="0" lvl="0" marL="0" rtl="0" algn="ctr">
              <a:lnSpc>
                <a:spcPct val="100000"/>
              </a:lnSpc>
              <a:spcBef>
                <a:spcPts val="400"/>
              </a:spcBef>
              <a:spcAft>
                <a:spcPts val="0"/>
              </a:spcAft>
              <a:buNone/>
            </a:pPr>
            <a:r>
              <a:rPr lang="ja-JP"/>
              <a:t>知識がない方でも簡単に導入でき、コスト削減に繋がります。</a:t>
            </a:r>
            <a:endParaRPr/>
          </a:p>
        </p:txBody>
      </p:sp>
      <p:sp>
        <p:nvSpPr>
          <p:cNvPr id="77" name="Google Shape;77;p4"/>
          <p:cNvSpPr txBox="1"/>
          <p:nvPr/>
        </p:nvSpPr>
        <p:spPr>
          <a:xfrm>
            <a:off x="7975600" y="3780971"/>
            <a:ext cx="0" cy="0"/>
          </a:xfrm>
          <a:prstGeom prst="rect">
            <a:avLst/>
          </a:prstGeom>
          <a:noFill/>
          <a:ln>
            <a:noFill/>
          </a:ln>
        </p:spPr>
        <p:txBody>
          <a:bodyPr anchorCtr="0" anchor="t" bIns="36000" lIns="36000" spcFirstLastPara="1" rIns="36000" wrap="square" tIns="36000">
            <a:noAutofit/>
          </a:bodyPr>
          <a:lstStyle/>
          <a:p>
            <a:pPr indent="0" lvl="0" marL="0" marR="0" rtl="0" algn="ctr">
              <a:lnSpc>
                <a:spcPct val="100000"/>
              </a:lnSpc>
              <a:spcBef>
                <a:spcPts val="0"/>
              </a:spcBef>
              <a:spcAft>
                <a:spcPts val="0"/>
              </a:spcAft>
              <a:buNone/>
            </a:pPr>
            <a:r>
              <a:t/>
            </a:r>
            <a:endParaRPr b="0" i="0" sz="1050" u="none" cap="none" strike="noStrike">
              <a:solidFill>
                <a:schemeClr val="dk1"/>
              </a:solidFill>
              <a:latin typeface="Arial"/>
              <a:ea typeface="Arial"/>
              <a:cs typeface="Arial"/>
              <a:sym typeface="Arial"/>
            </a:endParaRPr>
          </a:p>
        </p:txBody>
      </p:sp>
      <p:grpSp>
        <p:nvGrpSpPr>
          <p:cNvPr id="78" name="Google Shape;78;p4"/>
          <p:cNvGrpSpPr/>
          <p:nvPr/>
        </p:nvGrpSpPr>
        <p:grpSpPr>
          <a:xfrm>
            <a:off x="5219364" y="2208019"/>
            <a:ext cx="3213896" cy="2029306"/>
            <a:chOff x="5734161" y="2871968"/>
            <a:chExt cx="5141463" cy="3246402"/>
          </a:xfrm>
        </p:grpSpPr>
        <p:pic>
          <p:nvPicPr>
            <p:cNvPr id="79" name="Google Shape;79;p4"/>
            <p:cNvPicPr preferRelativeResize="0"/>
            <p:nvPr/>
          </p:nvPicPr>
          <p:blipFill rotWithShape="1">
            <a:blip r:embed="rId3">
              <a:alphaModFix/>
            </a:blip>
            <a:srcRect b="0" l="0" r="-90" t="0"/>
            <a:stretch/>
          </p:blipFill>
          <p:spPr>
            <a:xfrm>
              <a:off x="5734161" y="2871968"/>
              <a:ext cx="5141463" cy="2808171"/>
            </a:xfrm>
            <a:prstGeom prst="rect">
              <a:avLst/>
            </a:prstGeom>
            <a:noFill/>
            <a:ln>
              <a:noFill/>
            </a:ln>
          </p:spPr>
        </p:pic>
        <p:pic>
          <p:nvPicPr>
            <p:cNvPr id="80" name="Google Shape;80;p4"/>
            <p:cNvPicPr preferRelativeResize="0"/>
            <p:nvPr/>
          </p:nvPicPr>
          <p:blipFill rotWithShape="1">
            <a:blip r:embed="rId4">
              <a:alphaModFix/>
            </a:blip>
            <a:srcRect b="0" l="0" r="0" t="0"/>
            <a:stretch/>
          </p:blipFill>
          <p:spPr>
            <a:xfrm>
              <a:off x="6465051" y="3075854"/>
              <a:ext cx="3691234" cy="2178835"/>
            </a:xfrm>
            <a:prstGeom prst="rect">
              <a:avLst/>
            </a:prstGeom>
            <a:noFill/>
            <a:ln>
              <a:noFill/>
            </a:ln>
          </p:spPr>
        </p:pic>
        <p:pic>
          <p:nvPicPr>
            <p:cNvPr id="81" name="Google Shape;81;p4"/>
            <p:cNvPicPr preferRelativeResize="0"/>
            <p:nvPr/>
          </p:nvPicPr>
          <p:blipFill rotWithShape="1">
            <a:blip r:embed="rId5">
              <a:alphaModFix/>
            </a:blip>
            <a:srcRect b="0" l="0" r="0" t="0"/>
            <a:stretch/>
          </p:blipFill>
          <p:spPr>
            <a:xfrm>
              <a:off x="9338784" y="3900447"/>
              <a:ext cx="1135638" cy="2217923"/>
            </a:xfrm>
            <a:prstGeom prst="rect">
              <a:avLst/>
            </a:prstGeom>
            <a:noFill/>
            <a:ln>
              <a:noFill/>
            </a:ln>
          </p:spPr>
        </p:pic>
        <p:pic>
          <p:nvPicPr>
            <p:cNvPr id="82" name="Google Shape;82;p4"/>
            <p:cNvPicPr preferRelativeResize="0"/>
            <p:nvPr/>
          </p:nvPicPr>
          <p:blipFill rotWithShape="1">
            <a:blip r:embed="rId6">
              <a:alphaModFix/>
            </a:blip>
            <a:srcRect b="0" l="0" r="0" t="0"/>
            <a:stretch/>
          </p:blipFill>
          <p:spPr>
            <a:xfrm>
              <a:off x="9449257" y="4093183"/>
              <a:ext cx="926120" cy="1912476"/>
            </a:xfrm>
            <a:prstGeom prst="rect">
              <a:avLst/>
            </a:prstGeom>
            <a:noFill/>
            <a:ln>
              <a:noFill/>
            </a:ln>
          </p:spPr>
        </p:pic>
      </p:grpSp>
      <p:sp>
        <p:nvSpPr>
          <p:cNvPr id="83" name="Google Shape;83;p4"/>
          <p:cNvSpPr/>
          <p:nvPr/>
        </p:nvSpPr>
        <p:spPr>
          <a:xfrm>
            <a:off x="728825" y="1666029"/>
            <a:ext cx="4212000" cy="377371"/>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0" i="0" lang="ja-JP" sz="1200" u="none" cap="none" strike="noStrike">
                <a:solidFill>
                  <a:schemeClr val="lt1"/>
                </a:solidFill>
                <a:latin typeface="Arial"/>
                <a:ea typeface="Arial"/>
                <a:cs typeface="Arial"/>
                <a:sym typeface="Arial"/>
              </a:rPr>
              <a:t>〇〇から〇〇まで一元管理できる</a:t>
            </a:r>
            <a:endParaRPr/>
          </a:p>
        </p:txBody>
      </p:sp>
      <p:sp>
        <p:nvSpPr>
          <p:cNvPr id="84" name="Google Shape;84;p4"/>
          <p:cNvSpPr/>
          <p:nvPr/>
        </p:nvSpPr>
        <p:spPr>
          <a:xfrm>
            <a:off x="7418537" y="1625447"/>
            <a:ext cx="1080000" cy="1080000"/>
          </a:xfrm>
          <a:prstGeom prst="ellipse">
            <a:avLst/>
          </a:prstGeom>
          <a:solidFill>
            <a:schemeClr val="dk1"/>
          </a:solid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None/>
            </a:pPr>
            <a:r>
              <a:rPr b="0" i="0" lang="ja-JP" sz="900" u="none" cap="none" strike="noStrike">
                <a:solidFill>
                  <a:schemeClr val="lt1"/>
                </a:solidFill>
                <a:latin typeface="Arial"/>
                <a:ea typeface="Arial"/>
                <a:cs typeface="Arial"/>
                <a:sym typeface="Arial"/>
              </a:rPr>
              <a:t>〇〇型</a:t>
            </a:r>
            <a:endParaRPr b="0" i="0" sz="900" u="none" cap="none" strike="noStrike">
              <a:solidFill>
                <a:schemeClr val="lt1"/>
              </a:solidFill>
              <a:latin typeface="Arial"/>
              <a:ea typeface="Arial"/>
              <a:cs typeface="Arial"/>
              <a:sym typeface="Arial"/>
            </a:endParaRPr>
          </a:p>
          <a:p>
            <a:pPr indent="0" lvl="0" marL="0" marR="0" rtl="0" algn="ctr">
              <a:lnSpc>
                <a:spcPct val="100000"/>
              </a:lnSpc>
              <a:spcBef>
                <a:spcPts val="400"/>
              </a:spcBef>
              <a:spcAft>
                <a:spcPts val="0"/>
              </a:spcAft>
              <a:buNone/>
            </a:pPr>
            <a:r>
              <a:rPr b="0" i="0" lang="ja-JP" sz="900" u="none" cap="none" strike="noStrike">
                <a:solidFill>
                  <a:schemeClr val="lt1"/>
                </a:solidFill>
                <a:latin typeface="Arial"/>
                <a:ea typeface="Arial"/>
                <a:cs typeface="Arial"/>
                <a:sym typeface="Arial"/>
              </a:rPr>
              <a:t>〇〇ツール</a:t>
            </a:r>
            <a:endParaRPr b="0" i="0" sz="900" u="none" cap="none" strike="noStrike">
              <a:solidFill>
                <a:schemeClr val="lt1"/>
              </a:solidFill>
              <a:latin typeface="Arial"/>
              <a:ea typeface="Arial"/>
              <a:cs typeface="Arial"/>
              <a:sym typeface="Arial"/>
            </a:endParaRPr>
          </a:p>
        </p:txBody>
      </p:sp>
      <p:sp>
        <p:nvSpPr>
          <p:cNvPr id="85" name="Google Shape;85;p4"/>
          <p:cNvSpPr/>
          <p:nvPr/>
        </p:nvSpPr>
        <p:spPr>
          <a:xfrm>
            <a:off x="759624" y="2248303"/>
            <a:ext cx="540000" cy="612000"/>
          </a:xfrm>
          <a:prstGeom prst="rect">
            <a:avLst/>
          </a:prstGeom>
          <a:solidFill>
            <a:schemeClr val="lt1"/>
          </a:solidFill>
          <a:ln>
            <a:noFill/>
          </a:ln>
        </p:spPr>
        <p:txBody>
          <a:bodyPr anchorCtr="0" anchor="ctr" bIns="36000" lIns="36000" spcFirstLastPara="1" rIns="36000" wrap="square" tIns="36000">
            <a:noAutofit/>
          </a:bodyPr>
          <a:lstStyle/>
          <a:p>
            <a:pPr indent="0" lvl="0" marL="0" marR="0" rtl="0" algn="ctr">
              <a:lnSpc>
                <a:spcPct val="100000"/>
              </a:lnSpc>
              <a:spcBef>
                <a:spcPts val="0"/>
              </a:spcBef>
              <a:spcAft>
                <a:spcPts val="0"/>
              </a:spcAft>
              <a:buNone/>
            </a:pPr>
            <a:r>
              <a:rPr b="1" i="0" lang="ja-JP" sz="1800" u="none" cap="none" strike="noStrike">
                <a:solidFill>
                  <a:schemeClr val="dk1"/>
                </a:solidFill>
                <a:latin typeface="Arial"/>
                <a:ea typeface="Arial"/>
                <a:cs typeface="Arial"/>
                <a:sym typeface="Arial"/>
              </a:rPr>
              <a:t>01</a:t>
            </a:r>
            <a:endParaRPr b="1" i="0" sz="1800" u="none" cap="none" strike="noStrike">
              <a:solidFill>
                <a:schemeClr val="dk1"/>
              </a:solidFill>
              <a:latin typeface="Arial"/>
              <a:ea typeface="Arial"/>
              <a:cs typeface="Arial"/>
              <a:sym typeface="Arial"/>
            </a:endParaRPr>
          </a:p>
        </p:txBody>
      </p:sp>
      <p:sp>
        <p:nvSpPr>
          <p:cNvPr id="86" name="Google Shape;86;p4"/>
          <p:cNvSpPr/>
          <p:nvPr/>
        </p:nvSpPr>
        <p:spPr>
          <a:xfrm>
            <a:off x="1340195" y="2248303"/>
            <a:ext cx="3599999" cy="612000"/>
          </a:xfrm>
          <a:prstGeom prst="rect">
            <a:avLst/>
          </a:prstGeom>
          <a:solidFill>
            <a:schemeClr val="lt1"/>
          </a:solidFill>
          <a:ln>
            <a:noFill/>
          </a:ln>
        </p:spPr>
        <p:txBody>
          <a:bodyPr anchorCtr="0" anchor="ctr" bIns="72000" lIns="144000" spcFirstLastPara="1" rIns="72000" wrap="square" tIns="72000">
            <a:noAutofit/>
          </a:bodyPr>
          <a:lstStyle/>
          <a:p>
            <a:pPr indent="0" lvl="0" marL="0" marR="0" rtl="0" algn="l">
              <a:lnSpc>
                <a:spcPct val="100000"/>
              </a:lnSpc>
              <a:spcBef>
                <a:spcPts val="0"/>
              </a:spcBef>
              <a:spcAft>
                <a:spcPts val="0"/>
              </a:spcAft>
              <a:buNone/>
            </a:pPr>
            <a:r>
              <a:rPr b="0" i="0" lang="ja-JP" sz="1100" u="none" cap="none" strike="noStrike">
                <a:solidFill>
                  <a:schemeClr val="dk1"/>
                </a:solidFill>
                <a:latin typeface="Arial"/>
                <a:ea typeface="Arial"/>
                <a:cs typeface="Arial"/>
                <a:sym typeface="Arial"/>
              </a:rPr>
              <a:t>〇〇〇〇の作成・運用・自動更新が可能</a:t>
            </a:r>
            <a:endParaRPr b="0" i="0" sz="1100" u="none" cap="none" strike="noStrike">
              <a:solidFill>
                <a:schemeClr val="dk1"/>
              </a:solidFill>
              <a:latin typeface="Arial"/>
              <a:ea typeface="Arial"/>
              <a:cs typeface="Arial"/>
              <a:sym typeface="Arial"/>
            </a:endParaRPr>
          </a:p>
        </p:txBody>
      </p:sp>
      <p:sp>
        <p:nvSpPr>
          <p:cNvPr id="87" name="Google Shape;87;p4"/>
          <p:cNvSpPr/>
          <p:nvPr/>
        </p:nvSpPr>
        <p:spPr>
          <a:xfrm>
            <a:off x="759624" y="2952846"/>
            <a:ext cx="540000" cy="612000"/>
          </a:xfrm>
          <a:prstGeom prst="rect">
            <a:avLst/>
          </a:prstGeom>
          <a:solidFill>
            <a:schemeClr val="lt1"/>
          </a:solidFill>
          <a:ln>
            <a:noFill/>
          </a:ln>
        </p:spPr>
        <p:txBody>
          <a:bodyPr anchorCtr="0" anchor="ctr" bIns="36000" lIns="36000" spcFirstLastPara="1" rIns="36000" wrap="square" tIns="36000">
            <a:noAutofit/>
          </a:bodyPr>
          <a:lstStyle/>
          <a:p>
            <a:pPr indent="0" lvl="0" marL="0" marR="0" rtl="0" algn="ctr">
              <a:lnSpc>
                <a:spcPct val="100000"/>
              </a:lnSpc>
              <a:spcBef>
                <a:spcPts val="0"/>
              </a:spcBef>
              <a:spcAft>
                <a:spcPts val="0"/>
              </a:spcAft>
              <a:buNone/>
            </a:pPr>
            <a:r>
              <a:rPr b="1" i="0" lang="ja-JP" sz="1800" u="none" cap="none" strike="noStrike">
                <a:solidFill>
                  <a:schemeClr val="dk1"/>
                </a:solidFill>
                <a:latin typeface="Arial"/>
                <a:ea typeface="Arial"/>
                <a:cs typeface="Arial"/>
                <a:sym typeface="Arial"/>
              </a:rPr>
              <a:t>02</a:t>
            </a:r>
            <a:endParaRPr b="1" i="0" sz="1800" u="none" cap="none" strike="noStrike">
              <a:solidFill>
                <a:schemeClr val="dk1"/>
              </a:solidFill>
              <a:latin typeface="Arial"/>
              <a:ea typeface="Arial"/>
              <a:cs typeface="Arial"/>
              <a:sym typeface="Arial"/>
            </a:endParaRPr>
          </a:p>
        </p:txBody>
      </p:sp>
      <p:sp>
        <p:nvSpPr>
          <p:cNvPr id="88" name="Google Shape;88;p4"/>
          <p:cNvSpPr/>
          <p:nvPr/>
        </p:nvSpPr>
        <p:spPr>
          <a:xfrm>
            <a:off x="1340195" y="2952846"/>
            <a:ext cx="3599999" cy="612000"/>
          </a:xfrm>
          <a:prstGeom prst="rect">
            <a:avLst/>
          </a:prstGeom>
          <a:solidFill>
            <a:schemeClr val="lt1"/>
          </a:solidFill>
          <a:ln>
            <a:noFill/>
          </a:ln>
        </p:spPr>
        <p:txBody>
          <a:bodyPr anchorCtr="0" anchor="ctr" bIns="72000" lIns="144000" spcFirstLastPara="1" rIns="72000" wrap="square" tIns="72000">
            <a:noAutofit/>
          </a:bodyPr>
          <a:lstStyle/>
          <a:p>
            <a:pPr indent="0" lvl="0" marL="0" marR="0" rtl="0" algn="l">
              <a:lnSpc>
                <a:spcPct val="100000"/>
              </a:lnSpc>
              <a:spcBef>
                <a:spcPts val="0"/>
              </a:spcBef>
              <a:spcAft>
                <a:spcPts val="0"/>
              </a:spcAft>
              <a:buNone/>
            </a:pPr>
            <a:r>
              <a:rPr b="0" i="0" lang="ja-JP" sz="1100" u="none" cap="none" strike="noStrike">
                <a:solidFill>
                  <a:schemeClr val="dk1"/>
                </a:solidFill>
                <a:latin typeface="Arial"/>
                <a:ea typeface="Arial"/>
                <a:cs typeface="Arial"/>
                <a:sym typeface="Arial"/>
              </a:rPr>
              <a:t>〇〇〇〇の編集・共有・公開が可能</a:t>
            </a:r>
            <a:endParaRPr/>
          </a:p>
        </p:txBody>
      </p:sp>
      <p:sp>
        <p:nvSpPr>
          <p:cNvPr id="89" name="Google Shape;89;p4"/>
          <p:cNvSpPr/>
          <p:nvPr/>
        </p:nvSpPr>
        <p:spPr>
          <a:xfrm>
            <a:off x="759624" y="3657389"/>
            <a:ext cx="540000" cy="612000"/>
          </a:xfrm>
          <a:prstGeom prst="rect">
            <a:avLst/>
          </a:prstGeom>
          <a:solidFill>
            <a:schemeClr val="lt1"/>
          </a:solidFill>
          <a:ln>
            <a:noFill/>
          </a:ln>
        </p:spPr>
        <p:txBody>
          <a:bodyPr anchorCtr="0" anchor="ctr" bIns="36000" lIns="36000" spcFirstLastPara="1" rIns="36000" wrap="square" tIns="36000">
            <a:noAutofit/>
          </a:bodyPr>
          <a:lstStyle/>
          <a:p>
            <a:pPr indent="0" lvl="0" marL="0" marR="0" rtl="0" algn="ctr">
              <a:lnSpc>
                <a:spcPct val="100000"/>
              </a:lnSpc>
              <a:spcBef>
                <a:spcPts val="0"/>
              </a:spcBef>
              <a:spcAft>
                <a:spcPts val="0"/>
              </a:spcAft>
              <a:buNone/>
            </a:pPr>
            <a:r>
              <a:rPr b="1" i="0" lang="ja-JP" sz="1800" u="none" cap="none" strike="noStrike">
                <a:solidFill>
                  <a:schemeClr val="dk1"/>
                </a:solidFill>
                <a:latin typeface="Arial"/>
                <a:ea typeface="Arial"/>
                <a:cs typeface="Arial"/>
                <a:sym typeface="Arial"/>
              </a:rPr>
              <a:t>03</a:t>
            </a:r>
            <a:endParaRPr b="1" i="0" sz="1800" u="none" cap="none" strike="noStrike">
              <a:solidFill>
                <a:schemeClr val="dk1"/>
              </a:solidFill>
              <a:latin typeface="Arial"/>
              <a:ea typeface="Arial"/>
              <a:cs typeface="Arial"/>
              <a:sym typeface="Arial"/>
            </a:endParaRPr>
          </a:p>
        </p:txBody>
      </p:sp>
      <p:sp>
        <p:nvSpPr>
          <p:cNvPr id="90" name="Google Shape;90;p4"/>
          <p:cNvSpPr/>
          <p:nvPr/>
        </p:nvSpPr>
        <p:spPr>
          <a:xfrm>
            <a:off x="1340195" y="3657389"/>
            <a:ext cx="3599999" cy="612000"/>
          </a:xfrm>
          <a:prstGeom prst="rect">
            <a:avLst/>
          </a:prstGeom>
          <a:solidFill>
            <a:schemeClr val="lt1"/>
          </a:solidFill>
          <a:ln>
            <a:noFill/>
          </a:ln>
        </p:spPr>
        <p:txBody>
          <a:bodyPr anchorCtr="0" anchor="ctr" bIns="72000" lIns="144000" spcFirstLastPara="1" rIns="72000" wrap="square" tIns="72000">
            <a:noAutofit/>
          </a:bodyPr>
          <a:lstStyle/>
          <a:p>
            <a:pPr indent="0" lvl="0" marL="0" marR="0" rtl="0" algn="l">
              <a:lnSpc>
                <a:spcPct val="100000"/>
              </a:lnSpc>
              <a:spcBef>
                <a:spcPts val="0"/>
              </a:spcBef>
              <a:spcAft>
                <a:spcPts val="0"/>
              </a:spcAft>
              <a:buNone/>
            </a:pPr>
            <a:r>
              <a:rPr b="0" i="0" lang="ja-JP" sz="1100" u="none" cap="none" strike="noStrike">
                <a:solidFill>
                  <a:schemeClr val="dk1"/>
                </a:solidFill>
                <a:latin typeface="Arial"/>
                <a:ea typeface="Arial"/>
                <a:cs typeface="Arial"/>
                <a:sym typeface="Arial"/>
              </a:rPr>
              <a:t>〇〇〇〇の集計・管理・レポート作成が可能</a:t>
            </a:r>
            <a:endParaRPr/>
          </a:p>
        </p:txBody>
      </p:sp>
      <p:sp>
        <p:nvSpPr>
          <p:cNvPr id="91" name="Google Shape;91;p4"/>
          <p:cNvSpPr/>
          <p:nvPr/>
        </p:nvSpPr>
        <p:spPr>
          <a:xfrm rot="10800000">
            <a:off x="2772740" y="2031449"/>
            <a:ext cx="124170" cy="107043"/>
          </a:xfrm>
          <a:prstGeom prst="triangle">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050" u="none" cap="none" strike="noStrike">
              <a:solidFill>
                <a:schemeClr val="lt1"/>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5"/>
          <p:cNvSpPr txBox="1"/>
          <p:nvPr>
            <p:ph idx="12" type="sldNum"/>
          </p:nvPr>
        </p:nvSpPr>
        <p:spPr>
          <a:xfrm>
            <a:off x="8650705" y="4907553"/>
            <a:ext cx="360000" cy="180000"/>
          </a:xfrm>
          <a:prstGeom prst="rect">
            <a:avLst/>
          </a:prstGeom>
          <a:noFill/>
          <a:ln>
            <a:noFill/>
          </a:ln>
        </p:spPr>
        <p:txBody>
          <a:bodyPr anchorCtr="0" anchor="ctr" bIns="36000" lIns="36000" spcFirstLastPara="1" rIns="36000" wrap="square" tIns="36000">
            <a:noAutofit/>
          </a:bodyPr>
          <a:lstStyle/>
          <a:p>
            <a:pPr indent="0" lvl="0" marL="0" rtl="0" algn="r">
              <a:lnSpc>
                <a:spcPct val="100000"/>
              </a:lnSpc>
              <a:spcBef>
                <a:spcPts val="0"/>
              </a:spcBef>
              <a:spcAft>
                <a:spcPts val="0"/>
              </a:spcAft>
              <a:buSzPts val="1400"/>
              <a:buNone/>
            </a:pPr>
            <a:fld id="{00000000-1234-1234-1234-123412341234}" type="slidenum">
              <a:rPr lang="ja-JP"/>
              <a:t>‹#›</a:t>
            </a:fld>
            <a:endParaRPr/>
          </a:p>
        </p:txBody>
      </p:sp>
      <p:sp>
        <p:nvSpPr>
          <p:cNvPr id="97" name="Google Shape;97;p5"/>
          <p:cNvSpPr txBox="1"/>
          <p:nvPr>
            <p:ph type="title"/>
          </p:nvPr>
        </p:nvSpPr>
        <p:spPr>
          <a:xfrm>
            <a:off x="432000" y="159731"/>
            <a:ext cx="8280000" cy="360000"/>
          </a:xfrm>
          <a:prstGeom prst="rect">
            <a:avLst/>
          </a:prstGeom>
          <a:noFill/>
          <a:ln>
            <a:noFill/>
          </a:ln>
        </p:spPr>
        <p:txBody>
          <a:bodyPr anchorCtr="0" anchor="ctr" bIns="36000" lIns="36000" spcFirstLastPara="1" rIns="36000" wrap="square" tIns="36000">
            <a:noAutofit/>
          </a:bodyPr>
          <a:lstStyle/>
          <a:p>
            <a:pPr indent="0" lvl="0" marL="0" rtl="0" algn="ctr">
              <a:lnSpc>
                <a:spcPct val="100000"/>
              </a:lnSpc>
              <a:spcBef>
                <a:spcPts val="0"/>
              </a:spcBef>
              <a:spcAft>
                <a:spcPts val="0"/>
              </a:spcAft>
              <a:buNone/>
            </a:pPr>
            <a:r>
              <a:rPr lang="ja-JP"/>
              <a:t>〇〇〇〇の目的は？</a:t>
            </a:r>
            <a:endParaRPr/>
          </a:p>
        </p:txBody>
      </p:sp>
      <p:sp>
        <p:nvSpPr>
          <p:cNvPr id="98" name="Google Shape;98;p5"/>
          <p:cNvSpPr txBox="1"/>
          <p:nvPr>
            <p:ph idx="11" type="ftr"/>
          </p:nvPr>
        </p:nvSpPr>
        <p:spPr>
          <a:xfrm>
            <a:off x="133295" y="4922421"/>
            <a:ext cx="3240000" cy="180000"/>
          </a:xfrm>
          <a:prstGeom prst="rect">
            <a:avLst/>
          </a:prstGeom>
          <a:noFill/>
          <a:ln>
            <a:noFill/>
          </a:ln>
        </p:spPr>
        <p:txBody>
          <a:bodyPr anchorCtr="0" anchor="ctr" bIns="36000" lIns="36000" spcFirstLastPara="1" rIns="36000" wrap="square" tIns="36000">
            <a:noAutofit/>
          </a:bodyPr>
          <a:lstStyle/>
          <a:p>
            <a:pPr indent="0" lvl="0" marL="0" rtl="0" algn="l">
              <a:lnSpc>
                <a:spcPct val="100000"/>
              </a:lnSpc>
              <a:spcBef>
                <a:spcPts val="0"/>
              </a:spcBef>
              <a:spcAft>
                <a:spcPts val="0"/>
              </a:spcAft>
              <a:buNone/>
            </a:pPr>
            <a:r>
              <a:rPr lang="ja-JP"/>
              <a:t>https://serviceitemurl-0123456.co.jp/</a:t>
            </a:r>
            <a:endParaRPr/>
          </a:p>
        </p:txBody>
      </p:sp>
      <p:sp>
        <p:nvSpPr>
          <p:cNvPr id="99" name="Google Shape;99;p5"/>
          <p:cNvSpPr txBox="1"/>
          <p:nvPr>
            <p:ph idx="1" type="body"/>
          </p:nvPr>
        </p:nvSpPr>
        <p:spPr>
          <a:xfrm>
            <a:off x="431800" y="758825"/>
            <a:ext cx="8280400" cy="468000"/>
          </a:xfrm>
          <a:prstGeom prst="rect">
            <a:avLst/>
          </a:prstGeom>
          <a:noFill/>
          <a:ln>
            <a:noFill/>
          </a:ln>
        </p:spPr>
        <p:txBody>
          <a:bodyPr anchorCtr="0" anchor="t" bIns="36000" lIns="36000" spcFirstLastPara="1" rIns="36000" wrap="square" tIns="36000">
            <a:noAutofit/>
          </a:bodyPr>
          <a:lstStyle/>
          <a:p>
            <a:pPr indent="0" lvl="0" marL="0" rtl="0" algn="ctr">
              <a:lnSpc>
                <a:spcPct val="100000"/>
              </a:lnSpc>
              <a:spcBef>
                <a:spcPts val="0"/>
              </a:spcBef>
              <a:spcAft>
                <a:spcPts val="0"/>
              </a:spcAft>
              <a:buNone/>
            </a:pPr>
            <a:r>
              <a:rPr lang="ja-JP"/>
              <a:t>今回の〇〇〇〇がどのような目的を満たすべきなのか優先順位を明確にしましょう。</a:t>
            </a:r>
            <a:endParaRPr/>
          </a:p>
        </p:txBody>
      </p:sp>
      <p:graphicFrame>
        <p:nvGraphicFramePr>
          <p:cNvPr id="100" name="Google Shape;100;p5"/>
          <p:cNvGraphicFramePr/>
          <p:nvPr/>
        </p:nvGraphicFramePr>
        <p:xfrm>
          <a:off x="431799" y="1466850"/>
          <a:ext cx="3000000" cy="3000000"/>
        </p:xfrm>
        <a:graphic>
          <a:graphicData uri="http://schemas.openxmlformats.org/drawingml/2006/table">
            <a:tbl>
              <a:tblPr>
                <a:noFill/>
                <a:tableStyleId>{5B72D38A-E3CF-492E-8925-41136404BE07}</a:tableStyleId>
              </a:tblPr>
              <a:tblGrid>
                <a:gridCol w="5838975"/>
                <a:gridCol w="945950"/>
                <a:gridCol w="1495475"/>
              </a:tblGrid>
              <a:tr h="269450">
                <a:tc>
                  <a:txBody>
                    <a:bodyPr/>
                    <a:lstStyle/>
                    <a:p>
                      <a:pPr indent="0" lvl="0" marL="0" marR="0" rtl="0" algn="l">
                        <a:lnSpc>
                          <a:spcPct val="100000"/>
                        </a:lnSpc>
                        <a:spcBef>
                          <a:spcPts val="0"/>
                        </a:spcBef>
                        <a:spcAft>
                          <a:spcPts val="0"/>
                        </a:spcAft>
                        <a:buClr>
                          <a:srgbClr val="000000"/>
                        </a:buClr>
                        <a:buSzPts val="1000"/>
                        <a:buFont typeface="Arial"/>
                        <a:buNone/>
                      </a:pPr>
                      <a:r>
                        <a:rPr b="0" lang="ja-JP" sz="1000" u="none" cap="none" strike="noStrike">
                          <a:solidFill>
                            <a:schemeClr val="lt1"/>
                          </a:solidFill>
                        </a:rPr>
                        <a:t>目的の種類</a:t>
                      </a:r>
                      <a:endParaRPr b="0" sz="1000" u="none" cap="none" strike="noStrike">
                        <a:solidFill>
                          <a:schemeClr val="lt1"/>
                        </a:solidFill>
                        <a:latin typeface="Arial"/>
                        <a:ea typeface="Arial"/>
                        <a:cs typeface="Arial"/>
                        <a:sym typeface="Arial"/>
                      </a:endParaRPr>
                    </a:p>
                  </a:txBody>
                  <a:tcPr marT="72000" marB="72000" marR="72000" marL="72000">
                    <a:lnL cap="flat" cmpd="sng" w="12700">
                      <a:solidFill>
                        <a:schemeClr val="dk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dk1"/>
                    </a:solidFill>
                  </a:tcPr>
                </a:tc>
                <a:tc>
                  <a:txBody>
                    <a:bodyPr/>
                    <a:lstStyle/>
                    <a:p>
                      <a:pPr indent="0" lvl="0" marL="0" marR="0" rtl="0" algn="ctr">
                        <a:lnSpc>
                          <a:spcPct val="100000"/>
                        </a:lnSpc>
                        <a:spcBef>
                          <a:spcPts val="0"/>
                        </a:spcBef>
                        <a:spcAft>
                          <a:spcPts val="0"/>
                        </a:spcAft>
                        <a:buClr>
                          <a:srgbClr val="000000"/>
                        </a:buClr>
                        <a:buSzPts val="1000"/>
                        <a:buFont typeface="Arial"/>
                        <a:buNone/>
                      </a:pPr>
                      <a:r>
                        <a:rPr b="0" lang="ja-JP" sz="1000" u="none" cap="none" strike="noStrike">
                          <a:solidFill>
                            <a:schemeClr val="lt1"/>
                          </a:solidFill>
                          <a:latin typeface="Arial"/>
                          <a:ea typeface="Arial"/>
                          <a:cs typeface="Arial"/>
                          <a:sym typeface="Arial"/>
                        </a:rPr>
                        <a:t>優先度</a:t>
                      </a:r>
                      <a:endParaRPr b="0" sz="1000" u="none" cap="none" strike="noStrike">
                        <a:solidFill>
                          <a:schemeClr val="lt1"/>
                        </a:solidFill>
                        <a:latin typeface="Arial"/>
                        <a:ea typeface="Arial"/>
                        <a:cs typeface="Arial"/>
                        <a:sym typeface="Arial"/>
                      </a:endParaRPr>
                    </a:p>
                  </a:txBody>
                  <a:tcPr marT="72000" marB="72000" marR="72000" marL="72000">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dk1"/>
                    </a:solidFill>
                  </a:tcPr>
                </a:tc>
                <a:tc>
                  <a:txBody>
                    <a:bodyPr/>
                    <a:lstStyle/>
                    <a:p>
                      <a:pPr indent="0" lvl="0" marL="0" marR="0" rtl="0" algn="ctr">
                        <a:lnSpc>
                          <a:spcPct val="100000"/>
                        </a:lnSpc>
                        <a:spcBef>
                          <a:spcPts val="0"/>
                        </a:spcBef>
                        <a:spcAft>
                          <a:spcPts val="0"/>
                        </a:spcAft>
                        <a:buClr>
                          <a:srgbClr val="000000"/>
                        </a:buClr>
                        <a:buSzPts val="1500"/>
                        <a:buFont typeface="Arial"/>
                        <a:buNone/>
                      </a:pPr>
                      <a:r>
                        <a:rPr b="0" lang="ja-JP" sz="1000" u="none" cap="none" strike="noStrike">
                          <a:solidFill>
                            <a:schemeClr val="lt1"/>
                          </a:solidFill>
                        </a:rPr>
                        <a:t>KPI</a:t>
                      </a:r>
                      <a:endParaRPr b="0" sz="1000" u="none" cap="none" strike="noStrike">
                        <a:solidFill>
                          <a:schemeClr val="lt1"/>
                        </a:solidFill>
                        <a:latin typeface="Arial"/>
                        <a:ea typeface="Arial"/>
                        <a:cs typeface="Arial"/>
                        <a:sym typeface="Arial"/>
                      </a:endParaRPr>
                    </a:p>
                  </a:txBody>
                  <a:tcPr marT="72000" marB="72000" marR="72000" marL="72000">
                    <a:lnL cap="flat" cmpd="sng" w="12700">
                      <a:solidFill>
                        <a:schemeClr val="lt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dk1"/>
                    </a:solidFill>
                  </a:tcPr>
                </a:tc>
              </a:tr>
              <a:tr h="269450">
                <a:tc>
                  <a:txBody>
                    <a:bodyPr/>
                    <a:lstStyle/>
                    <a:p>
                      <a:pPr indent="0" lvl="0" marL="0" marR="0" rtl="0" algn="l">
                        <a:lnSpc>
                          <a:spcPct val="100000"/>
                        </a:lnSpc>
                        <a:spcBef>
                          <a:spcPts val="0"/>
                        </a:spcBef>
                        <a:spcAft>
                          <a:spcPts val="0"/>
                        </a:spcAft>
                        <a:buClr>
                          <a:srgbClr val="000000"/>
                        </a:buClr>
                        <a:buSzPts val="1700"/>
                        <a:buFont typeface="Arial"/>
                        <a:buNone/>
                      </a:pPr>
                      <a:r>
                        <a:rPr b="0" lang="ja-JP" sz="1000" u="none" cap="none" strike="noStrike">
                          <a:solidFill>
                            <a:schemeClr val="dk1"/>
                          </a:solidFill>
                        </a:rPr>
                        <a:t>市場・顧客調査の時間を削減したい</a:t>
                      </a:r>
                      <a:endParaRPr b="0" sz="1000" u="none" cap="none" strike="noStrike">
                        <a:solidFill>
                          <a:schemeClr val="dk1"/>
                        </a:solidFill>
                        <a:latin typeface="Arial"/>
                        <a:ea typeface="Arial"/>
                        <a:cs typeface="Arial"/>
                        <a:sym typeface="Arial"/>
                      </a:endParaRPr>
                    </a:p>
                  </a:txBody>
                  <a:tcPr marT="72000" marB="72000" marR="72000" marL="72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700"/>
                        <a:buFont typeface="Arial"/>
                        <a:buNone/>
                      </a:pPr>
                      <a:r>
                        <a:rPr b="0" lang="ja-JP" sz="1000" u="none" cap="none" strike="noStrike">
                          <a:solidFill>
                            <a:schemeClr val="dk1"/>
                          </a:solidFill>
                          <a:latin typeface="Arial"/>
                          <a:ea typeface="Arial"/>
                          <a:cs typeface="Arial"/>
                          <a:sym typeface="Arial"/>
                        </a:rPr>
                        <a:t>高</a:t>
                      </a:r>
                      <a:endParaRPr b="0" sz="1000" u="none" cap="none" strike="noStrike">
                        <a:solidFill>
                          <a:schemeClr val="dk1"/>
                        </a:solidFill>
                        <a:latin typeface="Arial"/>
                        <a:ea typeface="Arial"/>
                        <a:cs typeface="Arial"/>
                        <a:sym typeface="Arial"/>
                      </a:endParaRPr>
                    </a:p>
                  </a:txBody>
                  <a:tcPr marT="72000" marB="72000" marR="72000" marL="72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700"/>
                        <a:buFont typeface="Arial"/>
                        <a:buNone/>
                      </a:pPr>
                      <a:r>
                        <a:rPr b="0" lang="ja-JP" sz="1000" u="none" cap="none" strike="noStrike">
                          <a:solidFill>
                            <a:schemeClr val="dk1"/>
                          </a:solidFill>
                          <a:latin typeface="Arial"/>
                          <a:ea typeface="Arial"/>
                          <a:cs typeface="Arial"/>
                          <a:sym typeface="Arial"/>
                        </a:rPr>
                        <a:t>〇〇〇〇</a:t>
                      </a:r>
                      <a:endParaRPr/>
                    </a:p>
                  </a:txBody>
                  <a:tcPr marT="72000" marB="72000" marR="72000" marL="72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69450">
                <a:tc>
                  <a:txBody>
                    <a:bodyPr/>
                    <a:lstStyle/>
                    <a:p>
                      <a:pPr indent="0" lvl="0" marL="0" marR="0" rtl="0" algn="l">
                        <a:lnSpc>
                          <a:spcPct val="100000"/>
                        </a:lnSpc>
                        <a:spcBef>
                          <a:spcPts val="0"/>
                        </a:spcBef>
                        <a:spcAft>
                          <a:spcPts val="0"/>
                        </a:spcAft>
                        <a:buClr>
                          <a:srgbClr val="000000"/>
                        </a:buClr>
                        <a:buSzPts val="1700"/>
                        <a:buFont typeface="Arial"/>
                        <a:buNone/>
                      </a:pPr>
                      <a:r>
                        <a:rPr b="0" lang="ja-JP" sz="1000" u="none" cap="none" strike="noStrike">
                          <a:solidFill>
                            <a:schemeClr val="dk1"/>
                          </a:solidFill>
                        </a:rPr>
                        <a:t>顧客の課題や自社の提案に向けた仮説構築を効率化したい</a:t>
                      </a:r>
                      <a:endParaRPr b="0" sz="1000" u="none" cap="none" strike="noStrike">
                        <a:solidFill>
                          <a:schemeClr val="dk1"/>
                        </a:solidFill>
                        <a:latin typeface="Arial"/>
                        <a:ea typeface="Arial"/>
                        <a:cs typeface="Arial"/>
                        <a:sym typeface="Arial"/>
                      </a:endParaRPr>
                    </a:p>
                  </a:txBody>
                  <a:tcPr marT="72000" marB="72000" marR="72000" marL="72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400"/>
                        <a:buFont typeface="Arial"/>
                        <a:buNone/>
                      </a:pPr>
                      <a:r>
                        <a:rPr b="0" lang="ja-JP" sz="1000" u="none" cap="none" strike="noStrike">
                          <a:solidFill>
                            <a:schemeClr val="dk1"/>
                          </a:solidFill>
                          <a:latin typeface="Arial"/>
                          <a:ea typeface="Arial"/>
                          <a:cs typeface="Arial"/>
                          <a:sym typeface="Arial"/>
                        </a:rPr>
                        <a:t>中</a:t>
                      </a:r>
                      <a:endParaRPr b="0" sz="1000" u="none" cap="none" strike="noStrike">
                        <a:solidFill>
                          <a:schemeClr val="dk1"/>
                        </a:solidFill>
                        <a:latin typeface="Arial"/>
                        <a:ea typeface="Arial"/>
                        <a:cs typeface="Arial"/>
                        <a:sym typeface="Arial"/>
                      </a:endParaRPr>
                    </a:p>
                  </a:txBody>
                  <a:tcPr marT="72000" marB="72000" marR="72000" marL="72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700"/>
                        <a:buFont typeface="Arial"/>
                        <a:buNone/>
                      </a:pPr>
                      <a:r>
                        <a:rPr b="0" lang="ja-JP" sz="1000" u="none" cap="none" strike="noStrike">
                          <a:solidFill>
                            <a:schemeClr val="dk1"/>
                          </a:solidFill>
                          <a:latin typeface="Arial"/>
                          <a:ea typeface="Arial"/>
                          <a:cs typeface="Arial"/>
                          <a:sym typeface="Arial"/>
                        </a:rPr>
                        <a:t>〇〇〇〇</a:t>
                      </a:r>
                      <a:endParaRPr/>
                    </a:p>
                  </a:txBody>
                  <a:tcPr marT="72000" marB="72000" marR="72000" marL="72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69450">
                <a:tc>
                  <a:txBody>
                    <a:bodyPr/>
                    <a:lstStyle/>
                    <a:p>
                      <a:pPr indent="0" lvl="0" marL="0" marR="0" rtl="0" algn="l">
                        <a:lnSpc>
                          <a:spcPct val="100000"/>
                        </a:lnSpc>
                        <a:spcBef>
                          <a:spcPts val="0"/>
                        </a:spcBef>
                        <a:spcAft>
                          <a:spcPts val="0"/>
                        </a:spcAft>
                        <a:buClr>
                          <a:srgbClr val="000000"/>
                        </a:buClr>
                        <a:buSzPts val="1700"/>
                        <a:buFont typeface="Arial"/>
                        <a:buNone/>
                      </a:pPr>
                      <a:r>
                        <a:rPr b="0" lang="ja-JP" sz="1000" u="none" cap="none" strike="noStrike">
                          <a:solidFill>
                            <a:schemeClr val="dk1"/>
                          </a:solidFill>
                        </a:rPr>
                        <a:t>生成AIなどを営業活動の中でうまく活用したい</a:t>
                      </a:r>
                      <a:endParaRPr b="0" sz="1000" u="none" cap="none" strike="noStrike">
                        <a:solidFill>
                          <a:schemeClr val="dk1"/>
                        </a:solidFill>
                        <a:latin typeface="Arial"/>
                        <a:ea typeface="Arial"/>
                        <a:cs typeface="Arial"/>
                        <a:sym typeface="Arial"/>
                      </a:endParaRPr>
                    </a:p>
                  </a:txBody>
                  <a:tcPr marT="72000" marB="72000" marR="72000" marL="72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400"/>
                        <a:buFont typeface="Arial"/>
                        <a:buNone/>
                      </a:pPr>
                      <a:r>
                        <a:rPr b="0" lang="ja-JP" sz="1000" u="none" cap="none" strike="noStrike">
                          <a:solidFill>
                            <a:schemeClr val="dk1"/>
                          </a:solidFill>
                          <a:latin typeface="Arial"/>
                          <a:ea typeface="Arial"/>
                          <a:cs typeface="Arial"/>
                          <a:sym typeface="Arial"/>
                        </a:rPr>
                        <a:t>小</a:t>
                      </a:r>
                      <a:endParaRPr/>
                    </a:p>
                  </a:txBody>
                  <a:tcPr marT="72000" marB="72000" marR="72000" marL="72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700"/>
                        <a:buFont typeface="Arial"/>
                        <a:buNone/>
                      </a:pPr>
                      <a:r>
                        <a:rPr b="0" lang="ja-JP" sz="1000" u="none" cap="none" strike="noStrike">
                          <a:solidFill>
                            <a:schemeClr val="dk1"/>
                          </a:solidFill>
                          <a:latin typeface="Arial"/>
                          <a:ea typeface="Arial"/>
                          <a:cs typeface="Arial"/>
                          <a:sym typeface="Arial"/>
                        </a:rPr>
                        <a:t>〇〇〇〇</a:t>
                      </a:r>
                      <a:endParaRPr/>
                    </a:p>
                  </a:txBody>
                  <a:tcPr marT="72000" marB="72000" marR="72000" marL="72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69450">
                <a:tc>
                  <a:txBody>
                    <a:bodyPr/>
                    <a:lstStyle/>
                    <a:p>
                      <a:pPr indent="0" lvl="0" marL="0" marR="0" rtl="0" algn="l">
                        <a:lnSpc>
                          <a:spcPct val="100000"/>
                        </a:lnSpc>
                        <a:spcBef>
                          <a:spcPts val="0"/>
                        </a:spcBef>
                        <a:spcAft>
                          <a:spcPts val="0"/>
                        </a:spcAft>
                        <a:buClr>
                          <a:srgbClr val="000000"/>
                        </a:buClr>
                        <a:buSzPts val="1700"/>
                        <a:buFont typeface="Arial"/>
                        <a:buNone/>
                      </a:pPr>
                      <a:r>
                        <a:rPr b="0" lang="ja-JP" sz="1000" u="none" cap="none" strike="noStrike">
                          <a:solidFill>
                            <a:schemeClr val="dk1"/>
                          </a:solidFill>
                        </a:rPr>
                        <a:t>顧客ごとに確認しなきゃいけないWebサイトが異なり、煩わしさから開放されたい</a:t>
                      </a:r>
                      <a:endParaRPr b="0" sz="1000" u="none" cap="none" strike="noStrike">
                        <a:solidFill>
                          <a:schemeClr val="dk1"/>
                        </a:solidFill>
                        <a:latin typeface="Arial"/>
                        <a:ea typeface="Arial"/>
                        <a:cs typeface="Arial"/>
                        <a:sym typeface="Arial"/>
                      </a:endParaRPr>
                    </a:p>
                  </a:txBody>
                  <a:tcPr marT="72000" marB="72000" marR="72000" marL="72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700"/>
                        <a:buFont typeface="Arial"/>
                        <a:buNone/>
                      </a:pPr>
                      <a:r>
                        <a:rPr b="0" lang="ja-JP" sz="1000" u="none" cap="none" strike="noStrike">
                          <a:solidFill>
                            <a:schemeClr val="dk1"/>
                          </a:solidFill>
                          <a:latin typeface="Arial"/>
                          <a:ea typeface="Arial"/>
                          <a:cs typeface="Arial"/>
                          <a:sym typeface="Arial"/>
                        </a:rPr>
                        <a:t>小</a:t>
                      </a:r>
                      <a:endParaRPr/>
                    </a:p>
                  </a:txBody>
                  <a:tcPr marT="72000" marB="72000" marR="72000" marL="72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700"/>
                        <a:buFont typeface="Arial"/>
                        <a:buNone/>
                      </a:pPr>
                      <a:r>
                        <a:rPr b="0" lang="ja-JP" sz="1000" u="none" cap="none" strike="noStrike">
                          <a:solidFill>
                            <a:schemeClr val="dk1"/>
                          </a:solidFill>
                          <a:latin typeface="Arial"/>
                          <a:ea typeface="Arial"/>
                          <a:cs typeface="Arial"/>
                          <a:sym typeface="Arial"/>
                        </a:rPr>
                        <a:t>〇〇〇〇</a:t>
                      </a:r>
                      <a:endParaRPr/>
                    </a:p>
                  </a:txBody>
                  <a:tcPr marT="72000" marB="72000" marR="72000" marL="72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69450">
                <a:tc>
                  <a:txBody>
                    <a:bodyPr/>
                    <a:lstStyle/>
                    <a:p>
                      <a:pPr indent="0" lvl="0" marL="0" marR="0" rtl="0" algn="l">
                        <a:lnSpc>
                          <a:spcPct val="100000"/>
                        </a:lnSpc>
                        <a:spcBef>
                          <a:spcPts val="0"/>
                        </a:spcBef>
                        <a:spcAft>
                          <a:spcPts val="0"/>
                        </a:spcAft>
                        <a:buClr>
                          <a:srgbClr val="000000"/>
                        </a:buClr>
                        <a:buSzPts val="1700"/>
                        <a:buFont typeface="Arial"/>
                        <a:buNone/>
                      </a:pPr>
                      <a:r>
                        <a:rPr b="0" lang="ja-JP" sz="1000" u="none" cap="none" strike="noStrike">
                          <a:solidFill>
                            <a:schemeClr val="dk1"/>
                          </a:solidFill>
                        </a:rPr>
                        <a:t>営業経験の浅いメンバーの営業レベルアップ・レベルの平準化</a:t>
                      </a:r>
                      <a:endParaRPr b="0" sz="1000" u="none" cap="none" strike="noStrike">
                        <a:solidFill>
                          <a:schemeClr val="dk1"/>
                        </a:solidFill>
                        <a:latin typeface="Arial"/>
                        <a:ea typeface="Arial"/>
                        <a:cs typeface="Arial"/>
                        <a:sym typeface="Arial"/>
                      </a:endParaRPr>
                    </a:p>
                  </a:txBody>
                  <a:tcPr marT="72000" marB="72000" marR="72000" marL="72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400"/>
                        <a:buFont typeface="Arial"/>
                        <a:buNone/>
                      </a:pPr>
                      <a:r>
                        <a:rPr b="0" lang="ja-JP" sz="1000" u="none" cap="none" strike="noStrike">
                          <a:solidFill>
                            <a:schemeClr val="dk1"/>
                          </a:solidFill>
                          <a:latin typeface="Arial"/>
                          <a:ea typeface="Arial"/>
                          <a:cs typeface="Arial"/>
                          <a:sym typeface="Arial"/>
                        </a:rPr>
                        <a:t>小</a:t>
                      </a:r>
                      <a:endParaRPr/>
                    </a:p>
                  </a:txBody>
                  <a:tcPr marT="72000" marB="72000" marR="72000" marL="72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700"/>
                        <a:buFont typeface="Arial"/>
                        <a:buNone/>
                      </a:pPr>
                      <a:r>
                        <a:rPr b="0" lang="ja-JP" sz="1000" u="none" cap="none" strike="noStrike">
                          <a:solidFill>
                            <a:schemeClr val="dk1"/>
                          </a:solidFill>
                          <a:latin typeface="Arial"/>
                          <a:ea typeface="Arial"/>
                          <a:cs typeface="Arial"/>
                          <a:sym typeface="Arial"/>
                        </a:rPr>
                        <a:t>〇〇〇〇</a:t>
                      </a:r>
                      <a:endParaRPr/>
                    </a:p>
                  </a:txBody>
                  <a:tcPr marT="72000" marB="72000" marR="72000" marL="72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69450">
                <a:tc>
                  <a:txBody>
                    <a:bodyPr/>
                    <a:lstStyle/>
                    <a:p>
                      <a:pPr indent="0" lvl="0" marL="0" marR="0" rtl="0" algn="l">
                        <a:lnSpc>
                          <a:spcPct val="100000"/>
                        </a:lnSpc>
                        <a:spcBef>
                          <a:spcPts val="0"/>
                        </a:spcBef>
                        <a:spcAft>
                          <a:spcPts val="0"/>
                        </a:spcAft>
                        <a:buClr>
                          <a:srgbClr val="000000"/>
                        </a:buClr>
                        <a:buSzPts val="1700"/>
                        <a:buFont typeface="Arial"/>
                        <a:buNone/>
                      </a:pPr>
                      <a:r>
                        <a:rPr b="0" lang="ja-JP" sz="1000" u="none" cap="none" strike="noStrike">
                          <a:solidFill>
                            <a:schemeClr val="dk1"/>
                          </a:solidFill>
                        </a:rPr>
                        <a:t>市場・顧客調査のレベルアップ</a:t>
                      </a:r>
                      <a:endParaRPr b="0" sz="1000" u="none" cap="none" strike="noStrike">
                        <a:solidFill>
                          <a:schemeClr val="dk1"/>
                        </a:solidFill>
                        <a:latin typeface="Arial"/>
                        <a:ea typeface="Arial"/>
                        <a:cs typeface="Arial"/>
                        <a:sym typeface="Arial"/>
                      </a:endParaRPr>
                    </a:p>
                  </a:txBody>
                  <a:tcPr marT="72000" marB="72000" marR="72000" marL="72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400"/>
                        <a:buFont typeface="Arial"/>
                        <a:buNone/>
                      </a:pPr>
                      <a:r>
                        <a:rPr b="0" lang="ja-JP" sz="1000" u="none" cap="none" strike="noStrike">
                          <a:solidFill>
                            <a:schemeClr val="dk1"/>
                          </a:solidFill>
                          <a:latin typeface="Arial"/>
                          <a:ea typeface="Arial"/>
                          <a:cs typeface="Arial"/>
                          <a:sym typeface="Arial"/>
                        </a:rPr>
                        <a:t>小</a:t>
                      </a:r>
                      <a:endParaRPr/>
                    </a:p>
                  </a:txBody>
                  <a:tcPr marT="72000" marB="72000" marR="72000" marL="72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700"/>
                        <a:buFont typeface="Arial"/>
                        <a:buNone/>
                      </a:pPr>
                      <a:r>
                        <a:rPr b="0" lang="ja-JP" sz="1000" u="none" cap="none" strike="noStrike">
                          <a:solidFill>
                            <a:schemeClr val="dk1"/>
                          </a:solidFill>
                          <a:latin typeface="Arial"/>
                          <a:ea typeface="Arial"/>
                          <a:cs typeface="Arial"/>
                          <a:sym typeface="Arial"/>
                        </a:rPr>
                        <a:t>〇〇〇〇</a:t>
                      </a:r>
                      <a:endParaRPr/>
                    </a:p>
                  </a:txBody>
                  <a:tcPr marT="72000" marB="72000" marR="72000" marL="72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69450">
                <a:tc>
                  <a:txBody>
                    <a:bodyPr/>
                    <a:lstStyle/>
                    <a:p>
                      <a:pPr indent="0" lvl="0" marL="0" marR="0" rtl="0" algn="l">
                        <a:lnSpc>
                          <a:spcPct val="100000"/>
                        </a:lnSpc>
                        <a:spcBef>
                          <a:spcPts val="0"/>
                        </a:spcBef>
                        <a:spcAft>
                          <a:spcPts val="0"/>
                        </a:spcAft>
                        <a:buClr>
                          <a:srgbClr val="000000"/>
                        </a:buClr>
                        <a:buSzPts val="1700"/>
                        <a:buFont typeface="Arial"/>
                        <a:buNone/>
                      </a:pPr>
                      <a:r>
                        <a:rPr b="0" lang="ja-JP" sz="1000" u="none" cap="none" strike="noStrike">
                          <a:solidFill>
                            <a:schemeClr val="dk1"/>
                          </a:solidFill>
                          <a:latin typeface="Arial"/>
                          <a:ea typeface="Arial"/>
                          <a:cs typeface="Arial"/>
                          <a:sym typeface="Arial"/>
                        </a:rPr>
                        <a:t>・・・</a:t>
                      </a:r>
                      <a:endParaRPr b="0" sz="1000" u="none" cap="none" strike="noStrike">
                        <a:solidFill>
                          <a:schemeClr val="dk1"/>
                        </a:solidFill>
                        <a:latin typeface="Arial"/>
                        <a:ea typeface="Arial"/>
                        <a:cs typeface="Arial"/>
                        <a:sym typeface="Arial"/>
                      </a:endParaRPr>
                    </a:p>
                  </a:txBody>
                  <a:tcPr marT="72000" marB="72000" marR="72000" marL="72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400"/>
                        <a:buFont typeface="Arial"/>
                        <a:buNone/>
                      </a:pPr>
                      <a:r>
                        <a:rPr b="0" lang="ja-JP" sz="1000" u="none" cap="none" strike="noStrike">
                          <a:solidFill>
                            <a:schemeClr val="dk1"/>
                          </a:solidFill>
                          <a:latin typeface="Arial"/>
                          <a:ea typeface="Arial"/>
                          <a:cs typeface="Arial"/>
                          <a:sym typeface="Arial"/>
                        </a:rPr>
                        <a:t>・・・</a:t>
                      </a:r>
                      <a:endParaRPr b="0" sz="1000" u="none" cap="none" strike="noStrike">
                        <a:solidFill>
                          <a:schemeClr val="dk1"/>
                        </a:solidFill>
                        <a:latin typeface="Arial"/>
                        <a:ea typeface="Arial"/>
                        <a:cs typeface="Arial"/>
                        <a:sym typeface="Arial"/>
                      </a:endParaRPr>
                    </a:p>
                  </a:txBody>
                  <a:tcPr marT="72000" marB="72000" marR="72000" marL="72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700"/>
                        <a:buFont typeface="Arial"/>
                        <a:buNone/>
                      </a:pPr>
                      <a:r>
                        <a:rPr b="0" lang="ja-JP" sz="1000" u="none" cap="none" strike="noStrike">
                          <a:solidFill>
                            <a:schemeClr val="dk1"/>
                          </a:solidFill>
                          <a:latin typeface="Arial"/>
                          <a:ea typeface="Arial"/>
                          <a:cs typeface="Arial"/>
                          <a:sym typeface="Arial"/>
                        </a:rPr>
                        <a:t>・・・</a:t>
                      </a:r>
                      <a:endParaRPr b="0" sz="1000" u="none" cap="none" strike="noStrike">
                        <a:solidFill>
                          <a:schemeClr val="dk1"/>
                        </a:solidFill>
                        <a:latin typeface="Arial"/>
                        <a:ea typeface="Arial"/>
                        <a:cs typeface="Arial"/>
                        <a:sym typeface="Arial"/>
                      </a:endParaRPr>
                    </a:p>
                  </a:txBody>
                  <a:tcPr marT="72000" marB="72000" marR="72000" marL="72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69450">
                <a:tc>
                  <a:txBody>
                    <a:bodyPr/>
                    <a:lstStyle/>
                    <a:p>
                      <a:pPr indent="0" lvl="0" marL="0" marR="0" rtl="0" algn="l">
                        <a:lnSpc>
                          <a:spcPct val="100000"/>
                        </a:lnSpc>
                        <a:spcBef>
                          <a:spcPts val="0"/>
                        </a:spcBef>
                        <a:spcAft>
                          <a:spcPts val="0"/>
                        </a:spcAft>
                        <a:buClr>
                          <a:srgbClr val="000000"/>
                        </a:buClr>
                        <a:buSzPts val="1700"/>
                        <a:buFont typeface="Arial"/>
                        <a:buNone/>
                      </a:pPr>
                      <a:r>
                        <a:t/>
                      </a:r>
                      <a:endParaRPr b="0" sz="1000" u="none" cap="none" strike="noStrike">
                        <a:solidFill>
                          <a:schemeClr val="dk1"/>
                        </a:solidFill>
                        <a:latin typeface="Arial"/>
                        <a:ea typeface="Arial"/>
                        <a:cs typeface="Arial"/>
                        <a:sym typeface="Arial"/>
                      </a:endParaRPr>
                    </a:p>
                  </a:txBody>
                  <a:tcPr marT="72000" marB="72000" marR="72000" marL="72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400"/>
                        <a:buFont typeface="Arial"/>
                        <a:buNone/>
                      </a:pPr>
                      <a:r>
                        <a:t/>
                      </a:r>
                      <a:endParaRPr b="0" sz="1000" u="none" cap="none" strike="noStrike">
                        <a:solidFill>
                          <a:schemeClr val="dk1"/>
                        </a:solidFill>
                        <a:latin typeface="Arial"/>
                        <a:ea typeface="Arial"/>
                        <a:cs typeface="Arial"/>
                        <a:sym typeface="Arial"/>
                      </a:endParaRPr>
                    </a:p>
                  </a:txBody>
                  <a:tcPr marT="72000" marB="72000" marR="72000" marL="72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700"/>
                        <a:buFont typeface="Arial"/>
                        <a:buNone/>
                      </a:pPr>
                      <a:r>
                        <a:t/>
                      </a:r>
                      <a:endParaRPr b="0" sz="1000" u="none" cap="none" strike="noStrike">
                        <a:solidFill>
                          <a:schemeClr val="dk1"/>
                        </a:solidFill>
                        <a:latin typeface="Arial"/>
                        <a:ea typeface="Arial"/>
                        <a:cs typeface="Arial"/>
                        <a:sym typeface="Arial"/>
                      </a:endParaRPr>
                    </a:p>
                  </a:txBody>
                  <a:tcPr marT="72000" marB="72000" marR="72000" marL="72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69450">
                <a:tc>
                  <a:txBody>
                    <a:bodyPr/>
                    <a:lstStyle/>
                    <a:p>
                      <a:pPr indent="0" lvl="0" marL="0" marR="0" rtl="0" algn="l">
                        <a:lnSpc>
                          <a:spcPct val="100000"/>
                        </a:lnSpc>
                        <a:spcBef>
                          <a:spcPts val="0"/>
                        </a:spcBef>
                        <a:spcAft>
                          <a:spcPts val="0"/>
                        </a:spcAft>
                        <a:buClr>
                          <a:srgbClr val="000000"/>
                        </a:buClr>
                        <a:buSzPts val="1700"/>
                        <a:buFont typeface="Arial"/>
                        <a:buNone/>
                      </a:pPr>
                      <a:r>
                        <a:t/>
                      </a:r>
                      <a:endParaRPr b="0" sz="1000" u="none" cap="none" strike="noStrike">
                        <a:solidFill>
                          <a:schemeClr val="dk1"/>
                        </a:solidFill>
                        <a:latin typeface="Arial"/>
                        <a:ea typeface="Arial"/>
                        <a:cs typeface="Arial"/>
                        <a:sym typeface="Arial"/>
                      </a:endParaRPr>
                    </a:p>
                  </a:txBody>
                  <a:tcPr marT="72000" marB="72000" marR="72000" marL="72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400"/>
                        <a:buFont typeface="Arial"/>
                        <a:buNone/>
                      </a:pPr>
                      <a:r>
                        <a:t/>
                      </a:r>
                      <a:endParaRPr b="0" sz="1000" u="none" cap="none" strike="noStrike">
                        <a:solidFill>
                          <a:schemeClr val="dk1"/>
                        </a:solidFill>
                        <a:latin typeface="Arial"/>
                        <a:ea typeface="Arial"/>
                        <a:cs typeface="Arial"/>
                        <a:sym typeface="Arial"/>
                      </a:endParaRPr>
                    </a:p>
                  </a:txBody>
                  <a:tcPr marT="72000" marB="72000" marR="72000" marL="72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700"/>
                        <a:buFont typeface="Arial"/>
                        <a:buNone/>
                      </a:pPr>
                      <a:r>
                        <a:t/>
                      </a:r>
                      <a:endParaRPr b="0" sz="1000" u="none" cap="none" strike="noStrike">
                        <a:solidFill>
                          <a:schemeClr val="dk1"/>
                        </a:solidFill>
                        <a:latin typeface="Arial"/>
                        <a:ea typeface="Arial"/>
                        <a:cs typeface="Arial"/>
                        <a:sym typeface="Arial"/>
                      </a:endParaRPr>
                    </a:p>
                  </a:txBody>
                  <a:tcPr marT="72000" marB="72000" marR="72000" marL="72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bl>
          </a:graphicData>
        </a:graphic>
      </p:graphicFrame>
      <p:sp>
        <p:nvSpPr>
          <p:cNvPr id="101" name="Google Shape;101;p5"/>
          <p:cNvSpPr/>
          <p:nvPr/>
        </p:nvSpPr>
        <p:spPr>
          <a:xfrm>
            <a:off x="-1" y="1"/>
            <a:ext cx="1464469" cy="216000"/>
          </a:xfrm>
          <a:custGeom>
            <a:rect b="b" l="l" r="r" t="t"/>
            <a:pathLst>
              <a:path extrusionOk="0" h="1062111" w="3502856">
                <a:moveTo>
                  <a:pt x="0" y="1062111"/>
                </a:moveTo>
                <a:lnTo>
                  <a:pt x="0" y="0"/>
                </a:lnTo>
                <a:lnTo>
                  <a:pt x="63305" y="0"/>
                </a:lnTo>
                <a:lnTo>
                  <a:pt x="3502856" y="0"/>
                </a:lnTo>
                <a:lnTo>
                  <a:pt x="3016393" y="1062111"/>
                </a:lnTo>
                <a:lnTo>
                  <a:pt x="0" y="1062111"/>
                </a:lnTo>
                <a:close/>
              </a:path>
            </a:pathLst>
          </a:custGeom>
          <a:solidFill>
            <a:schemeClr val="lt2"/>
          </a:solidFill>
          <a:ln>
            <a:noFill/>
          </a:ln>
        </p:spPr>
        <p:txBody>
          <a:bodyPr anchorCtr="0" anchor="ctr" bIns="72000" lIns="108000" spcFirstLastPara="1" rIns="72000" wrap="square" tIns="72000">
            <a:noAutofit/>
          </a:bodyPr>
          <a:lstStyle/>
          <a:p>
            <a:pPr indent="0" lvl="0" marL="0" marR="0" rtl="0" algn="l">
              <a:lnSpc>
                <a:spcPct val="100000"/>
              </a:lnSpc>
              <a:spcBef>
                <a:spcPts val="0"/>
              </a:spcBef>
              <a:spcAft>
                <a:spcPts val="0"/>
              </a:spcAft>
              <a:buNone/>
            </a:pPr>
            <a:r>
              <a:rPr b="0" i="0" lang="ja-JP" sz="800" u="none" cap="none" strike="noStrike">
                <a:solidFill>
                  <a:schemeClr val="dk1"/>
                </a:solidFill>
                <a:latin typeface="Arial"/>
                <a:ea typeface="Arial"/>
                <a:cs typeface="Arial"/>
                <a:sym typeface="Arial"/>
              </a:rPr>
              <a:t>再掲・ワークポイント</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6"/>
          <p:cNvSpPr txBox="1"/>
          <p:nvPr>
            <p:ph idx="12" type="sldNum"/>
          </p:nvPr>
        </p:nvSpPr>
        <p:spPr>
          <a:xfrm>
            <a:off x="8650705" y="4907553"/>
            <a:ext cx="360000" cy="180000"/>
          </a:xfrm>
          <a:prstGeom prst="rect">
            <a:avLst/>
          </a:prstGeom>
          <a:noFill/>
          <a:ln>
            <a:noFill/>
          </a:ln>
        </p:spPr>
        <p:txBody>
          <a:bodyPr anchorCtr="0" anchor="ctr" bIns="36000" lIns="36000" spcFirstLastPara="1" rIns="36000" wrap="square" tIns="36000">
            <a:noAutofit/>
          </a:bodyPr>
          <a:lstStyle/>
          <a:p>
            <a:pPr indent="0" lvl="0" marL="0" rtl="0" algn="r">
              <a:lnSpc>
                <a:spcPct val="100000"/>
              </a:lnSpc>
              <a:spcBef>
                <a:spcPts val="0"/>
              </a:spcBef>
              <a:spcAft>
                <a:spcPts val="0"/>
              </a:spcAft>
              <a:buSzPts val="1400"/>
              <a:buNone/>
            </a:pPr>
            <a:fld id="{00000000-1234-1234-1234-123412341234}" type="slidenum">
              <a:rPr lang="ja-JP"/>
              <a:t>‹#›</a:t>
            </a:fld>
            <a:endParaRPr/>
          </a:p>
        </p:txBody>
      </p:sp>
      <p:sp>
        <p:nvSpPr>
          <p:cNvPr id="107" name="Google Shape;107;p6"/>
          <p:cNvSpPr txBox="1"/>
          <p:nvPr>
            <p:ph type="title"/>
          </p:nvPr>
        </p:nvSpPr>
        <p:spPr>
          <a:xfrm>
            <a:off x="432000" y="159731"/>
            <a:ext cx="8280000" cy="360000"/>
          </a:xfrm>
          <a:prstGeom prst="rect">
            <a:avLst/>
          </a:prstGeom>
          <a:noFill/>
          <a:ln>
            <a:noFill/>
          </a:ln>
        </p:spPr>
        <p:txBody>
          <a:bodyPr anchorCtr="0" anchor="ctr" bIns="36000" lIns="36000" spcFirstLastPara="1" rIns="36000" wrap="square" tIns="36000">
            <a:noAutofit/>
          </a:bodyPr>
          <a:lstStyle/>
          <a:p>
            <a:pPr indent="0" lvl="0" marL="0" rtl="0" algn="ctr">
              <a:lnSpc>
                <a:spcPct val="100000"/>
              </a:lnSpc>
              <a:spcBef>
                <a:spcPts val="0"/>
              </a:spcBef>
              <a:spcAft>
                <a:spcPts val="0"/>
              </a:spcAft>
              <a:buNone/>
            </a:pPr>
            <a:r>
              <a:rPr lang="ja-JP"/>
              <a:t>ご利用の用途は？</a:t>
            </a:r>
            <a:endParaRPr/>
          </a:p>
        </p:txBody>
      </p:sp>
      <p:sp>
        <p:nvSpPr>
          <p:cNvPr id="108" name="Google Shape;108;p6"/>
          <p:cNvSpPr txBox="1"/>
          <p:nvPr>
            <p:ph idx="11" type="ftr"/>
          </p:nvPr>
        </p:nvSpPr>
        <p:spPr>
          <a:xfrm>
            <a:off x="133295" y="4922421"/>
            <a:ext cx="3240000" cy="180000"/>
          </a:xfrm>
          <a:prstGeom prst="rect">
            <a:avLst/>
          </a:prstGeom>
          <a:noFill/>
          <a:ln>
            <a:noFill/>
          </a:ln>
        </p:spPr>
        <p:txBody>
          <a:bodyPr anchorCtr="0" anchor="ctr" bIns="36000" lIns="36000" spcFirstLastPara="1" rIns="36000" wrap="square" tIns="36000">
            <a:noAutofit/>
          </a:bodyPr>
          <a:lstStyle/>
          <a:p>
            <a:pPr indent="0" lvl="0" marL="0" rtl="0" algn="l">
              <a:lnSpc>
                <a:spcPct val="100000"/>
              </a:lnSpc>
              <a:spcBef>
                <a:spcPts val="0"/>
              </a:spcBef>
              <a:spcAft>
                <a:spcPts val="0"/>
              </a:spcAft>
              <a:buNone/>
            </a:pPr>
            <a:r>
              <a:rPr lang="ja-JP"/>
              <a:t>https://serviceitemurl-0123456.co.jp/</a:t>
            </a:r>
            <a:endParaRPr/>
          </a:p>
        </p:txBody>
      </p:sp>
      <p:sp>
        <p:nvSpPr>
          <p:cNvPr id="109" name="Google Shape;109;p6"/>
          <p:cNvSpPr txBox="1"/>
          <p:nvPr>
            <p:ph idx="1" type="body"/>
          </p:nvPr>
        </p:nvSpPr>
        <p:spPr>
          <a:xfrm>
            <a:off x="431800" y="758825"/>
            <a:ext cx="8280400" cy="468000"/>
          </a:xfrm>
          <a:prstGeom prst="rect">
            <a:avLst/>
          </a:prstGeom>
          <a:noFill/>
          <a:ln>
            <a:noFill/>
          </a:ln>
        </p:spPr>
        <p:txBody>
          <a:bodyPr anchorCtr="0" anchor="t" bIns="36000" lIns="36000" spcFirstLastPara="1" rIns="36000" wrap="square" tIns="36000">
            <a:noAutofit/>
          </a:bodyPr>
          <a:lstStyle/>
          <a:p>
            <a:pPr indent="0" lvl="0" marL="0" rtl="0" algn="ctr">
              <a:lnSpc>
                <a:spcPct val="100000"/>
              </a:lnSpc>
              <a:spcBef>
                <a:spcPts val="0"/>
              </a:spcBef>
              <a:spcAft>
                <a:spcPts val="0"/>
              </a:spcAft>
              <a:buNone/>
            </a:pPr>
            <a:r>
              <a:rPr lang="ja-JP"/>
              <a:t>今回の〇〇〇〇がどのように利用されるかを整理しましょう。</a:t>
            </a:r>
            <a:endParaRPr/>
          </a:p>
        </p:txBody>
      </p:sp>
      <p:graphicFrame>
        <p:nvGraphicFramePr>
          <p:cNvPr id="110" name="Google Shape;110;p6"/>
          <p:cNvGraphicFramePr/>
          <p:nvPr/>
        </p:nvGraphicFramePr>
        <p:xfrm>
          <a:off x="431799" y="1466850"/>
          <a:ext cx="3000000" cy="3000000"/>
        </p:xfrm>
        <a:graphic>
          <a:graphicData uri="http://schemas.openxmlformats.org/drawingml/2006/table">
            <a:tbl>
              <a:tblPr>
                <a:noFill/>
                <a:tableStyleId>{5B72D38A-E3CF-492E-8925-41136404BE07}</a:tableStyleId>
              </a:tblPr>
              <a:tblGrid>
                <a:gridCol w="4815450"/>
                <a:gridCol w="3464950"/>
              </a:tblGrid>
              <a:tr h="127000">
                <a:tc>
                  <a:txBody>
                    <a:bodyPr/>
                    <a:lstStyle/>
                    <a:p>
                      <a:pPr indent="0" lvl="0" marL="0" marR="0" rtl="0" algn="l">
                        <a:lnSpc>
                          <a:spcPct val="100000"/>
                        </a:lnSpc>
                        <a:spcBef>
                          <a:spcPts val="0"/>
                        </a:spcBef>
                        <a:spcAft>
                          <a:spcPts val="0"/>
                        </a:spcAft>
                        <a:buClr>
                          <a:srgbClr val="000000"/>
                        </a:buClr>
                        <a:buSzPts val="1000"/>
                        <a:buFont typeface="Arial"/>
                        <a:buNone/>
                      </a:pPr>
                      <a:r>
                        <a:rPr b="0" lang="ja-JP" sz="1000" u="none" cap="none" strike="noStrike">
                          <a:solidFill>
                            <a:schemeClr val="lt1"/>
                          </a:solidFill>
                        </a:rPr>
                        <a:t>ユーザー</a:t>
                      </a:r>
                      <a:endParaRPr b="0" sz="1000" u="none" cap="none" strike="noStrike">
                        <a:solidFill>
                          <a:schemeClr val="lt1"/>
                        </a:solidFill>
                        <a:latin typeface="Arial"/>
                        <a:ea typeface="Arial"/>
                        <a:cs typeface="Arial"/>
                        <a:sym typeface="Arial"/>
                      </a:endParaRPr>
                    </a:p>
                  </a:txBody>
                  <a:tcPr marT="72000" marB="72000" marR="72000" marL="72000">
                    <a:lnL cap="flat" cmpd="sng" w="12700">
                      <a:solidFill>
                        <a:schemeClr val="dk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dk1"/>
                    </a:solidFill>
                  </a:tcPr>
                </a:tc>
                <a:tc>
                  <a:txBody>
                    <a:bodyPr/>
                    <a:lstStyle/>
                    <a:p>
                      <a:pPr indent="0" lvl="0" marL="0" marR="0" rtl="0" algn="l">
                        <a:lnSpc>
                          <a:spcPct val="100000"/>
                        </a:lnSpc>
                        <a:spcBef>
                          <a:spcPts val="0"/>
                        </a:spcBef>
                        <a:spcAft>
                          <a:spcPts val="0"/>
                        </a:spcAft>
                        <a:buClr>
                          <a:srgbClr val="000000"/>
                        </a:buClr>
                        <a:buSzPts val="1500"/>
                        <a:buFont typeface="Arial"/>
                        <a:buNone/>
                      </a:pPr>
                      <a:r>
                        <a:rPr b="0" lang="ja-JP" sz="1000" u="none" cap="none" strike="noStrike">
                          <a:solidFill>
                            <a:schemeClr val="lt1"/>
                          </a:solidFill>
                        </a:rPr>
                        <a:t>ご利用用途</a:t>
                      </a:r>
                      <a:endParaRPr b="0" sz="1000" u="none" cap="none" strike="noStrike">
                        <a:solidFill>
                          <a:schemeClr val="lt1"/>
                        </a:solidFill>
                        <a:latin typeface="Arial"/>
                        <a:ea typeface="Arial"/>
                        <a:cs typeface="Arial"/>
                        <a:sym typeface="Arial"/>
                      </a:endParaRPr>
                    </a:p>
                  </a:txBody>
                  <a:tcPr marT="72000" marB="72000" marR="72000" marL="72000">
                    <a:lnL cap="flat" cmpd="sng" w="12700">
                      <a:solidFill>
                        <a:schemeClr val="lt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dk1"/>
                    </a:solidFill>
                  </a:tcPr>
                </a:tc>
              </a:tr>
              <a:tr h="127000">
                <a:tc>
                  <a:txBody>
                    <a:bodyPr/>
                    <a:lstStyle/>
                    <a:p>
                      <a:pPr indent="0" lvl="0" marL="0" marR="0" rtl="0" algn="l">
                        <a:lnSpc>
                          <a:spcPct val="100000"/>
                        </a:lnSpc>
                        <a:spcBef>
                          <a:spcPts val="0"/>
                        </a:spcBef>
                        <a:spcAft>
                          <a:spcPts val="0"/>
                        </a:spcAft>
                        <a:buClr>
                          <a:srgbClr val="000000"/>
                        </a:buClr>
                        <a:buSzPts val="1700"/>
                        <a:buFont typeface="Arial"/>
                        <a:buNone/>
                      </a:pPr>
                      <a:r>
                        <a:rPr b="0" lang="ja-JP" sz="1000" u="none" cap="none" strike="noStrike">
                          <a:solidFill>
                            <a:schemeClr val="dk1"/>
                          </a:solidFill>
                        </a:rPr>
                        <a:t>執行役員 </a:t>
                      </a:r>
                      <a:endParaRPr/>
                    </a:p>
                  </a:txBody>
                  <a:tcPr marT="72000" marB="72000" marR="72000" marL="72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700"/>
                        <a:buFont typeface="Arial"/>
                        <a:buNone/>
                      </a:pPr>
                      <a:r>
                        <a:rPr b="0" lang="ja-JP" sz="1000" u="none" cap="none" strike="noStrike">
                          <a:solidFill>
                            <a:schemeClr val="dk1"/>
                          </a:solidFill>
                          <a:latin typeface="Arial"/>
                          <a:ea typeface="Arial"/>
                          <a:cs typeface="Arial"/>
                          <a:sym typeface="Arial"/>
                        </a:rPr>
                        <a:t>正式版 導入に向けた試験活用・経営会議用 資料作成</a:t>
                      </a:r>
                      <a:endParaRPr/>
                    </a:p>
                  </a:txBody>
                  <a:tcPr marT="72000" marB="72000" marR="72000" marL="72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127000">
                <a:tc>
                  <a:txBody>
                    <a:bodyPr/>
                    <a:lstStyle/>
                    <a:p>
                      <a:pPr indent="0" lvl="0" marL="0" marR="0" rtl="0" algn="l">
                        <a:lnSpc>
                          <a:spcPct val="100000"/>
                        </a:lnSpc>
                        <a:spcBef>
                          <a:spcPts val="0"/>
                        </a:spcBef>
                        <a:spcAft>
                          <a:spcPts val="0"/>
                        </a:spcAft>
                        <a:buClr>
                          <a:srgbClr val="000000"/>
                        </a:buClr>
                        <a:buSzPts val="1700"/>
                        <a:buFont typeface="Arial"/>
                        <a:buNone/>
                      </a:pPr>
                      <a:r>
                        <a:rPr b="0" lang="ja-JP" sz="1000" u="none" cap="none" strike="noStrike">
                          <a:solidFill>
                            <a:schemeClr val="dk1"/>
                          </a:solidFill>
                        </a:rPr>
                        <a:t>営業担当 (新規営業と既存 大企業向け) </a:t>
                      </a:r>
                      <a:r>
                        <a:rPr b="0" lang="ja-JP" sz="800" u="none" cap="none" strike="noStrike">
                          <a:solidFill>
                            <a:schemeClr val="dk1"/>
                          </a:solidFill>
                        </a:rPr>
                        <a:t>※メンバーによって新規と既存の比率が異なる</a:t>
                      </a:r>
                      <a:endParaRPr b="0" sz="1000" u="none" cap="none" strike="noStrike">
                        <a:solidFill>
                          <a:schemeClr val="dk1"/>
                        </a:solidFill>
                        <a:latin typeface="Arial"/>
                        <a:ea typeface="Arial"/>
                        <a:cs typeface="Arial"/>
                        <a:sym typeface="Arial"/>
                      </a:endParaRPr>
                    </a:p>
                  </a:txBody>
                  <a:tcPr marT="72000" marB="72000" marR="72000" marL="72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700"/>
                        <a:buFont typeface="Arial"/>
                        <a:buNone/>
                      </a:pPr>
                      <a:r>
                        <a:rPr b="0" lang="ja-JP" sz="1000" u="none" cap="none" strike="noStrike">
                          <a:solidFill>
                            <a:schemeClr val="dk1"/>
                          </a:solidFill>
                          <a:latin typeface="Arial"/>
                          <a:ea typeface="Arial"/>
                          <a:cs typeface="Arial"/>
                          <a:sym typeface="Arial"/>
                        </a:rPr>
                        <a:t>調査から提案作成まで一貫してご利用</a:t>
                      </a:r>
                      <a:endParaRPr/>
                    </a:p>
                  </a:txBody>
                  <a:tcPr marT="72000" marB="72000" marR="72000" marL="72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127000">
                <a:tc>
                  <a:txBody>
                    <a:bodyPr/>
                    <a:lstStyle/>
                    <a:p>
                      <a:pPr indent="0" lvl="0" marL="0" marR="0" rtl="0" algn="l">
                        <a:lnSpc>
                          <a:spcPct val="100000"/>
                        </a:lnSpc>
                        <a:spcBef>
                          <a:spcPts val="0"/>
                        </a:spcBef>
                        <a:spcAft>
                          <a:spcPts val="0"/>
                        </a:spcAft>
                        <a:buClr>
                          <a:srgbClr val="000000"/>
                        </a:buClr>
                        <a:buSzPts val="1700"/>
                        <a:buFont typeface="Arial"/>
                        <a:buNone/>
                      </a:pPr>
                      <a:r>
                        <a:rPr b="0" lang="ja-JP" sz="1000" u="none" cap="none" strike="noStrike">
                          <a:solidFill>
                            <a:schemeClr val="dk1"/>
                          </a:solidFill>
                        </a:rPr>
                        <a:t>プリセールス (技術営業)部門</a:t>
                      </a:r>
                      <a:endParaRPr/>
                    </a:p>
                  </a:txBody>
                  <a:tcPr marT="72000" marB="72000" marR="72000" marL="72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700"/>
                        <a:buFont typeface="Arial"/>
                        <a:buNone/>
                      </a:pPr>
                      <a:r>
                        <a:rPr b="0" lang="ja-JP" sz="1000" u="none" cap="none" strike="noStrike">
                          <a:solidFill>
                            <a:schemeClr val="dk1"/>
                          </a:solidFill>
                          <a:latin typeface="Arial"/>
                          <a:ea typeface="Arial"/>
                          <a:cs typeface="Arial"/>
                          <a:sym typeface="Arial"/>
                        </a:rPr>
                        <a:t>調査から提案作成まで一貫してご利用</a:t>
                      </a:r>
                      <a:endParaRPr/>
                    </a:p>
                  </a:txBody>
                  <a:tcPr marT="72000" marB="72000" marR="72000" marL="72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127000">
                <a:tc>
                  <a:txBody>
                    <a:bodyPr/>
                    <a:lstStyle/>
                    <a:p>
                      <a:pPr indent="0" lvl="0" marL="0" marR="0" rtl="0" algn="l">
                        <a:lnSpc>
                          <a:spcPct val="100000"/>
                        </a:lnSpc>
                        <a:spcBef>
                          <a:spcPts val="0"/>
                        </a:spcBef>
                        <a:spcAft>
                          <a:spcPts val="0"/>
                        </a:spcAft>
                        <a:buClr>
                          <a:srgbClr val="000000"/>
                        </a:buClr>
                        <a:buSzPts val="1700"/>
                        <a:buFont typeface="Arial"/>
                        <a:buNone/>
                      </a:pPr>
                      <a:r>
                        <a:rPr b="0" lang="ja-JP" sz="1000" u="none" cap="none" strike="noStrike">
                          <a:solidFill>
                            <a:schemeClr val="dk1"/>
                          </a:solidFill>
                        </a:rPr>
                        <a:t>営業企画・商品企画</a:t>
                      </a:r>
                      <a:endParaRPr/>
                    </a:p>
                  </a:txBody>
                  <a:tcPr marT="72000" marB="72000" marR="72000" marL="72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700"/>
                        <a:buFont typeface="Arial"/>
                        <a:buNone/>
                      </a:pPr>
                      <a:r>
                        <a:rPr b="0" lang="ja-JP" sz="1000" u="none" cap="none" strike="noStrike">
                          <a:solidFill>
                            <a:schemeClr val="dk1"/>
                          </a:solidFill>
                          <a:latin typeface="Arial"/>
                          <a:ea typeface="Arial"/>
                          <a:cs typeface="Arial"/>
                          <a:sym typeface="Arial"/>
                        </a:rPr>
                        <a:t>調査レポートが中心</a:t>
                      </a:r>
                      <a:endParaRPr/>
                    </a:p>
                  </a:txBody>
                  <a:tcPr marT="72000" marB="72000" marR="72000" marL="72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127000">
                <a:tc>
                  <a:txBody>
                    <a:bodyPr/>
                    <a:lstStyle/>
                    <a:p>
                      <a:pPr indent="0" lvl="0" marL="0" marR="0" rtl="0" algn="l">
                        <a:lnSpc>
                          <a:spcPct val="100000"/>
                        </a:lnSpc>
                        <a:spcBef>
                          <a:spcPts val="0"/>
                        </a:spcBef>
                        <a:spcAft>
                          <a:spcPts val="0"/>
                        </a:spcAft>
                        <a:buClr>
                          <a:srgbClr val="000000"/>
                        </a:buClr>
                        <a:buSzPts val="1700"/>
                        <a:buFont typeface="Arial"/>
                        <a:buNone/>
                      </a:pPr>
                      <a:r>
                        <a:rPr b="0" lang="ja-JP" sz="1000" u="none" cap="none" strike="noStrike">
                          <a:solidFill>
                            <a:schemeClr val="dk1"/>
                          </a:solidFill>
                          <a:latin typeface="Arial"/>
                          <a:ea typeface="Arial"/>
                          <a:cs typeface="Arial"/>
                          <a:sym typeface="Arial"/>
                        </a:rPr>
                        <a:t>・・・</a:t>
                      </a:r>
                      <a:endParaRPr b="0" sz="1000" u="none" cap="none" strike="noStrike">
                        <a:solidFill>
                          <a:schemeClr val="dk1"/>
                        </a:solidFill>
                        <a:latin typeface="Arial"/>
                        <a:ea typeface="Arial"/>
                        <a:cs typeface="Arial"/>
                        <a:sym typeface="Arial"/>
                      </a:endParaRPr>
                    </a:p>
                  </a:txBody>
                  <a:tcPr marT="72000" marB="72000" marR="72000" marL="72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700"/>
                        <a:buFont typeface="Arial"/>
                        <a:buNone/>
                      </a:pPr>
                      <a:r>
                        <a:rPr b="0" lang="ja-JP" sz="1000" u="none" cap="none" strike="noStrike">
                          <a:solidFill>
                            <a:schemeClr val="dk1"/>
                          </a:solidFill>
                          <a:latin typeface="Arial"/>
                          <a:ea typeface="Arial"/>
                          <a:cs typeface="Arial"/>
                          <a:sym typeface="Arial"/>
                        </a:rPr>
                        <a:t>・・・</a:t>
                      </a:r>
                      <a:endParaRPr/>
                    </a:p>
                  </a:txBody>
                  <a:tcPr marT="72000" marB="72000" marR="72000" marL="72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bl>
          </a:graphicData>
        </a:graphic>
      </p:graphicFrame>
      <p:graphicFrame>
        <p:nvGraphicFramePr>
          <p:cNvPr id="111" name="Google Shape;111;p6"/>
          <p:cNvGraphicFramePr/>
          <p:nvPr/>
        </p:nvGraphicFramePr>
        <p:xfrm>
          <a:off x="431799" y="3245250"/>
          <a:ext cx="3000000" cy="3000000"/>
        </p:xfrm>
        <a:graphic>
          <a:graphicData uri="http://schemas.openxmlformats.org/drawingml/2006/table">
            <a:tbl>
              <a:tblPr>
                <a:noFill/>
                <a:tableStyleId>{5B72D38A-E3CF-492E-8925-41136404BE07}</a:tableStyleId>
              </a:tblPr>
              <a:tblGrid>
                <a:gridCol w="4815450"/>
                <a:gridCol w="3464950"/>
              </a:tblGrid>
              <a:tr h="127000">
                <a:tc>
                  <a:txBody>
                    <a:bodyPr/>
                    <a:lstStyle/>
                    <a:p>
                      <a:pPr indent="0" lvl="0" marL="0" marR="0" rtl="0" algn="l">
                        <a:lnSpc>
                          <a:spcPct val="100000"/>
                        </a:lnSpc>
                        <a:spcBef>
                          <a:spcPts val="0"/>
                        </a:spcBef>
                        <a:spcAft>
                          <a:spcPts val="0"/>
                        </a:spcAft>
                        <a:buClr>
                          <a:srgbClr val="000000"/>
                        </a:buClr>
                        <a:buSzPts val="1000"/>
                        <a:buFont typeface="Arial"/>
                        <a:buNone/>
                      </a:pPr>
                      <a:r>
                        <a:rPr b="0" lang="ja-JP" sz="1000" u="none" cap="none" strike="noStrike">
                          <a:solidFill>
                            <a:schemeClr val="lt1"/>
                          </a:solidFill>
                          <a:latin typeface="Arial"/>
                          <a:ea typeface="Arial"/>
                          <a:cs typeface="Arial"/>
                          <a:sym typeface="Arial"/>
                        </a:rPr>
                        <a:t>提案サービス</a:t>
                      </a:r>
                      <a:endParaRPr b="0" sz="1000" u="none" cap="none" strike="noStrike">
                        <a:solidFill>
                          <a:schemeClr val="lt1"/>
                        </a:solidFill>
                        <a:latin typeface="Arial"/>
                        <a:ea typeface="Arial"/>
                        <a:cs typeface="Arial"/>
                        <a:sym typeface="Arial"/>
                      </a:endParaRPr>
                    </a:p>
                  </a:txBody>
                  <a:tcPr marT="72000" marB="72000" marR="72000" marL="72000">
                    <a:lnL cap="flat" cmpd="sng" w="12700">
                      <a:solidFill>
                        <a:schemeClr val="dk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dk1"/>
                    </a:solidFill>
                  </a:tcPr>
                </a:tc>
                <a:tc>
                  <a:txBody>
                    <a:bodyPr/>
                    <a:lstStyle/>
                    <a:p>
                      <a:pPr indent="0" lvl="0" marL="0" marR="0" rtl="0" algn="l">
                        <a:lnSpc>
                          <a:spcPct val="100000"/>
                        </a:lnSpc>
                        <a:spcBef>
                          <a:spcPts val="0"/>
                        </a:spcBef>
                        <a:spcAft>
                          <a:spcPts val="0"/>
                        </a:spcAft>
                        <a:buClr>
                          <a:srgbClr val="000000"/>
                        </a:buClr>
                        <a:buSzPts val="1500"/>
                        <a:buFont typeface="Arial"/>
                        <a:buNone/>
                      </a:pPr>
                      <a:r>
                        <a:rPr b="0" lang="ja-JP" sz="1000" u="none" cap="none" strike="noStrike">
                          <a:solidFill>
                            <a:schemeClr val="lt1"/>
                          </a:solidFill>
                          <a:latin typeface="Arial"/>
                          <a:ea typeface="Arial"/>
                          <a:cs typeface="Arial"/>
                          <a:sym typeface="Arial"/>
                        </a:rPr>
                        <a:t>貴社の顧客</a:t>
                      </a:r>
                      <a:endParaRPr b="0" sz="1000" u="none" cap="none" strike="noStrike">
                        <a:solidFill>
                          <a:schemeClr val="lt1"/>
                        </a:solidFill>
                        <a:latin typeface="Arial"/>
                        <a:ea typeface="Arial"/>
                        <a:cs typeface="Arial"/>
                        <a:sym typeface="Arial"/>
                      </a:endParaRPr>
                    </a:p>
                  </a:txBody>
                  <a:tcPr marT="72000" marB="72000" marR="72000" marL="72000">
                    <a:lnL cap="flat" cmpd="sng" w="12700">
                      <a:solidFill>
                        <a:schemeClr val="lt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dk1"/>
                    </a:solidFill>
                  </a:tcPr>
                </a:tc>
              </a:tr>
              <a:tr h="127000">
                <a:tc>
                  <a:txBody>
                    <a:bodyPr/>
                    <a:lstStyle/>
                    <a:p>
                      <a:pPr indent="0" lvl="0" marL="0" marR="0" rtl="0" algn="l">
                        <a:lnSpc>
                          <a:spcPct val="100000"/>
                        </a:lnSpc>
                        <a:spcBef>
                          <a:spcPts val="0"/>
                        </a:spcBef>
                        <a:spcAft>
                          <a:spcPts val="0"/>
                        </a:spcAft>
                        <a:buClr>
                          <a:srgbClr val="000000"/>
                        </a:buClr>
                        <a:buSzPts val="1700"/>
                        <a:buFont typeface="Arial"/>
                        <a:buNone/>
                      </a:pPr>
                      <a:r>
                        <a:rPr b="0" lang="ja-JP" sz="1000" u="none" cap="none" strike="noStrike">
                          <a:solidFill>
                            <a:schemeClr val="dk1"/>
                          </a:solidFill>
                        </a:rPr>
                        <a:t>①・・・</a:t>
                      </a:r>
                      <a:endParaRPr/>
                    </a:p>
                  </a:txBody>
                  <a:tcPr marT="72000" marB="72000" marR="72000" marL="72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700"/>
                        <a:buFont typeface="Arial"/>
                        <a:buNone/>
                      </a:pPr>
                      <a:r>
                        <a:rPr b="0" lang="ja-JP" sz="1000" u="none" cap="none" strike="noStrike">
                          <a:solidFill>
                            <a:schemeClr val="dk1"/>
                          </a:solidFill>
                          <a:latin typeface="Arial"/>
                          <a:ea typeface="Arial"/>
                          <a:cs typeface="Arial"/>
                          <a:sym typeface="Arial"/>
                        </a:rPr>
                        <a:t>・・・</a:t>
                      </a:r>
                      <a:endParaRPr/>
                    </a:p>
                  </a:txBody>
                  <a:tcPr marT="72000" marB="72000" marR="72000" marL="72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127000">
                <a:tc>
                  <a:txBody>
                    <a:bodyPr/>
                    <a:lstStyle/>
                    <a:p>
                      <a:pPr indent="0" lvl="0" marL="0" marR="0" rtl="0" algn="l">
                        <a:lnSpc>
                          <a:spcPct val="100000"/>
                        </a:lnSpc>
                        <a:spcBef>
                          <a:spcPts val="0"/>
                        </a:spcBef>
                        <a:spcAft>
                          <a:spcPts val="0"/>
                        </a:spcAft>
                        <a:buClr>
                          <a:srgbClr val="000000"/>
                        </a:buClr>
                        <a:buSzPts val="1700"/>
                        <a:buFont typeface="Arial"/>
                        <a:buNone/>
                      </a:pPr>
                      <a:r>
                        <a:rPr b="0" lang="ja-JP" sz="1000" u="none" cap="none" strike="noStrike">
                          <a:solidFill>
                            <a:schemeClr val="dk1"/>
                          </a:solidFill>
                        </a:rPr>
                        <a:t>②・・・</a:t>
                      </a:r>
                      <a:endParaRPr b="0" sz="1000" u="none" cap="none" strike="noStrike">
                        <a:solidFill>
                          <a:schemeClr val="dk1"/>
                        </a:solidFill>
                        <a:latin typeface="Arial"/>
                        <a:ea typeface="Arial"/>
                        <a:cs typeface="Arial"/>
                        <a:sym typeface="Arial"/>
                      </a:endParaRPr>
                    </a:p>
                  </a:txBody>
                  <a:tcPr marT="72000" marB="72000" marR="72000" marL="72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700"/>
                        <a:buFont typeface="Arial"/>
                        <a:buNone/>
                      </a:pPr>
                      <a:r>
                        <a:rPr b="0" lang="ja-JP" sz="1000" u="none" cap="none" strike="noStrike">
                          <a:solidFill>
                            <a:schemeClr val="dk1"/>
                          </a:solidFill>
                          <a:latin typeface="Arial"/>
                          <a:ea typeface="Arial"/>
                          <a:cs typeface="Arial"/>
                          <a:sym typeface="Arial"/>
                        </a:rPr>
                        <a:t>・・・</a:t>
                      </a:r>
                      <a:endParaRPr/>
                    </a:p>
                  </a:txBody>
                  <a:tcPr marT="72000" marB="72000" marR="72000" marL="72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127000">
                <a:tc>
                  <a:txBody>
                    <a:bodyPr/>
                    <a:lstStyle/>
                    <a:p>
                      <a:pPr indent="0" lvl="0" marL="0" marR="0" rtl="0" algn="l">
                        <a:lnSpc>
                          <a:spcPct val="100000"/>
                        </a:lnSpc>
                        <a:spcBef>
                          <a:spcPts val="0"/>
                        </a:spcBef>
                        <a:spcAft>
                          <a:spcPts val="0"/>
                        </a:spcAft>
                        <a:buClr>
                          <a:srgbClr val="000000"/>
                        </a:buClr>
                        <a:buSzPts val="1700"/>
                        <a:buFont typeface="Arial"/>
                        <a:buNone/>
                      </a:pPr>
                      <a:r>
                        <a:rPr b="0" lang="ja-JP" sz="1000" u="none" cap="none" strike="noStrike">
                          <a:solidFill>
                            <a:schemeClr val="dk1"/>
                          </a:solidFill>
                        </a:rPr>
                        <a:t>③・・・</a:t>
                      </a:r>
                      <a:endParaRPr/>
                    </a:p>
                  </a:txBody>
                  <a:tcPr marT="72000" marB="72000" marR="72000" marL="72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700"/>
                        <a:buFont typeface="Arial"/>
                        <a:buNone/>
                      </a:pPr>
                      <a:r>
                        <a:rPr b="0" lang="ja-JP" sz="1000" u="none" cap="none" strike="noStrike">
                          <a:solidFill>
                            <a:schemeClr val="dk1"/>
                          </a:solidFill>
                          <a:latin typeface="Arial"/>
                          <a:ea typeface="Arial"/>
                          <a:cs typeface="Arial"/>
                          <a:sym typeface="Arial"/>
                        </a:rPr>
                        <a:t>・・・</a:t>
                      </a:r>
                      <a:endParaRPr/>
                    </a:p>
                  </a:txBody>
                  <a:tcPr marT="72000" marB="72000" marR="72000" marL="720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bl>
          </a:graphicData>
        </a:graphic>
      </p:graphicFrame>
      <p:sp>
        <p:nvSpPr>
          <p:cNvPr id="112" name="Google Shape;112;p6"/>
          <p:cNvSpPr/>
          <p:nvPr/>
        </p:nvSpPr>
        <p:spPr>
          <a:xfrm>
            <a:off x="-1" y="1"/>
            <a:ext cx="1464469" cy="216000"/>
          </a:xfrm>
          <a:custGeom>
            <a:rect b="b" l="l" r="r" t="t"/>
            <a:pathLst>
              <a:path extrusionOk="0" h="1062111" w="3502856">
                <a:moveTo>
                  <a:pt x="0" y="1062111"/>
                </a:moveTo>
                <a:lnTo>
                  <a:pt x="0" y="0"/>
                </a:lnTo>
                <a:lnTo>
                  <a:pt x="63305" y="0"/>
                </a:lnTo>
                <a:lnTo>
                  <a:pt x="3502856" y="0"/>
                </a:lnTo>
                <a:lnTo>
                  <a:pt x="3016393" y="1062111"/>
                </a:lnTo>
                <a:lnTo>
                  <a:pt x="0" y="1062111"/>
                </a:lnTo>
                <a:close/>
              </a:path>
            </a:pathLst>
          </a:custGeom>
          <a:solidFill>
            <a:schemeClr val="lt2"/>
          </a:solidFill>
          <a:ln>
            <a:noFill/>
          </a:ln>
        </p:spPr>
        <p:txBody>
          <a:bodyPr anchorCtr="0" anchor="ctr" bIns="72000" lIns="108000" spcFirstLastPara="1" rIns="72000" wrap="square" tIns="72000">
            <a:noAutofit/>
          </a:bodyPr>
          <a:lstStyle/>
          <a:p>
            <a:pPr indent="0" lvl="0" marL="0" marR="0" rtl="0" algn="l">
              <a:lnSpc>
                <a:spcPct val="100000"/>
              </a:lnSpc>
              <a:spcBef>
                <a:spcPts val="0"/>
              </a:spcBef>
              <a:spcAft>
                <a:spcPts val="0"/>
              </a:spcAft>
              <a:buNone/>
            </a:pPr>
            <a:r>
              <a:rPr b="0" i="0" lang="ja-JP" sz="800" u="none" cap="none" strike="noStrike">
                <a:solidFill>
                  <a:schemeClr val="dk1"/>
                </a:solidFill>
                <a:latin typeface="Arial"/>
                <a:ea typeface="Arial"/>
                <a:cs typeface="Arial"/>
                <a:sym typeface="Arial"/>
              </a:rPr>
              <a:t>再掲・ワークポイント</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7"/>
          <p:cNvSpPr txBox="1"/>
          <p:nvPr>
            <p:ph idx="12" type="sldNum"/>
          </p:nvPr>
        </p:nvSpPr>
        <p:spPr>
          <a:xfrm>
            <a:off x="8650705" y="4907553"/>
            <a:ext cx="360000" cy="180000"/>
          </a:xfrm>
          <a:prstGeom prst="rect">
            <a:avLst/>
          </a:prstGeom>
          <a:noFill/>
          <a:ln>
            <a:noFill/>
          </a:ln>
        </p:spPr>
        <p:txBody>
          <a:bodyPr anchorCtr="0" anchor="ctr" bIns="36000" lIns="36000" spcFirstLastPara="1" rIns="36000" wrap="square" tIns="36000">
            <a:noAutofit/>
          </a:bodyPr>
          <a:lstStyle/>
          <a:p>
            <a:pPr indent="0" lvl="0" marL="0" rtl="0" algn="r">
              <a:lnSpc>
                <a:spcPct val="100000"/>
              </a:lnSpc>
              <a:spcBef>
                <a:spcPts val="0"/>
              </a:spcBef>
              <a:spcAft>
                <a:spcPts val="0"/>
              </a:spcAft>
              <a:buSzPts val="1400"/>
              <a:buNone/>
            </a:pPr>
            <a:fld id="{00000000-1234-1234-1234-123412341234}" type="slidenum">
              <a:rPr lang="ja-JP"/>
              <a:t>‹#›</a:t>
            </a:fld>
            <a:endParaRPr/>
          </a:p>
        </p:txBody>
      </p:sp>
      <p:sp>
        <p:nvSpPr>
          <p:cNvPr id="119" name="Google Shape;119;p7"/>
          <p:cNvSpPr txBox="1"/>
          <p:nvPr>
            <p:ph type="title"/>
          </p:nvPr>
        </p:nvSpPr>
        <p:spPr>
          <a:xfrm>
            <a:off x="432000" y="159731"/>
            <a:ext cx="8280000" cy="360000"/>
          </a:xfrm>
          <a:prstGeom prst="rect">
            <a:avLst/>
          </a:prstGeom>
          <a:noFill/>
          <a:ln>
            <a:noFill/>
          </a:ln>
        </p:spPr>
        <p:txBody>
          <a:bodyPr anchorCtr="0" anchor="ctr" bIns="36000" lIns="36000" spcFirstLastPara="1" rIns="36000" wrap="square" tIns="36000">
            <a:noAutofit/>
          </a:bodyPr>
          <a:lstStyle/>
          <a:p>
            <a:pPr indent="0" lvl="0" marL="0" rtl="0" algn="ctr">
              <a:lnSpc>
                <a:spcPct val="100000"/>
              </a:lnSpc>
              <a:spcBef>
                <a:spcPts val="0"/>
              </a:spcBef>
              <a:spcAft>
                <a:spcPts val="0"/>
              </a:spcAft>
              <a:buNone/>
            </a:pPr>
            <a:r>
              <a:rPr lang="ja-JP"/>
              <a:t>導入ステップ</a:t>
            </a:r>
            <a:endParaRPr/>
          </a:p>
        </p:txBody>
      </p:sp>
      <p:sp>
        <p:nvSpPr>
          <p:cNvPr id="120" name="Google Shape;120;p7"/>
          <p:cNvSpPr txBox="1"/>
          <p:nvPr>
            <p:ph idx="11" type="ftr"/>
          </p:nvPr>
        </p:nvSpPr>
        <p:spPr>
          <a:xfrm>
            <a:off x="133295" y="4922421"/>
            <a:ext cx="3240000" cy="180000"/>
          </a:xfrm>
          <a:prstGeom prst="rect">
            <a:avLst/>
          </a:prstGeom>
          <a:noFill/>
          <a:ln>
            <a:noFill/>
          </a:ln>
        </p:spPr>
        <p:txBody>
          <a:bodyPr anchorCtr="0" anchor="ctr" bIns="36000" lIns="36000" spcFirstLastPara="1" rIns="36000" wrap="square" tIns="36000">
            <a:noAutofit/>
          </a:bodyPr>
          <a:lstStyle/>
          <a:p>
            <a:pPr indent="0" lvl="0" marL="0" rtl="0" algn="l">
              <a:lnSpc>
                <a:spcPct val="100000"/>
              </a:lnSpc>
              <a:spcBef>
                <a:spcPts val="0"/>
              </a:spcBef>
              <a:spcAft>
                <a:spcPts val="0"/>
              </a:spcAft>
              <a:buNone/>
            </a:pPr>
            <a:r>
              <a:rPr lang="ja-JP"/>
              <a:t>https://serviceitemurl-0123456.co.jp/</a:t>
            </a:r>
            <a:endParaRPr/>
          </a:p>
        </p:txBody>
      </p:sp>
      <p:sp>
        <p:nvSpPr>
          <p:cNvPr id="121" name="Google Shape;121;p7"/>
          <p:cNvSpPr txBox="1"/>
          <p:nvPr>
            <p:ph idx="1" type="body"/>
          </p:nvPr>
        </p:nvSpPr>
        <p:spPr>
          <a:xfrm>
            <a:off x="431800" y="758825"/>
            <a:ext cx="8280400" cy="468000"/>
          </a:xfrm>
          <a:prstGeom prst="rect">
            <a:avLst/>
          </a:prstGeom>
          <a:noFill/>
          <a:ln>
            <a:noFill/>
          </a:ln>
        </p:spPr>
        <p:txBody>
          <a:bodyPr anchorCtr="0" anchor="t" bIns="36000" lIns="36000" spcFirstLastPara="1" rIns="36000" wrap="square" tIns="36000">
            <a:noAutofit/>
          </a:bodyPr>
          <a:lstStyle/>
          <a:p>
            <a:pPr indent="0" lvl="0" marL="0" rtl="0" algn="ctr">
              <a:lnSpc>
                <a:spcPct val="100000"/>
              </a:lnSpc>
              <a:spcBef>
                <a:spcPts val="0"/>
              </a:spcBef>
              <a:spcAft>
                <a:spcPts val="0"/>
              </a:spcAft>
              <a:buNone/>
            </a:pPr>
            <a:r>
              <a:rPr lang="ja-JP"/>
              <a:t>以下のスケジュールでの導入を予定しております。</a:t>
            </a:r>
            <a:endParaRPr/>
          </a:p>
        </p:txBody>
      </p:sp>
      <p:graphicFrame>
        <p:nvGraphicFramePr>
          <p:cNvPr id="122" name="Google Shape;122;p7"/>
          <p:cNvGraphicFramePr/>
          <p:nvPr/>
        </p:nvGraphicFramePr>
        <p:xfrm>
          <a:off x="431799" y="1460348"/>
          <a:ext cx="3000000" cy="3000000"/>
        </p:xfrm>
        <a:graphic>
          <a:graphicData uri="http://schemas.openxmlformats.org/drawingml/2006/table">
            <a:tbl>
              <a:tblPr>
                <a:noFill/>
                <a:tableStyleId>{5B72D38A-E3CF-492E-8925-41136404BE07}</a:tableStyleId>
              </a:tblPr>
              <a:tblGrid>
                <a:gridCol w="498650"/>
                <a:gridCol w="2229850"/>
                <a:gridCol w="1957125"/>
                <a:gridCol w="3594775"/>
              </a:tblGrid>
              <a:tr h="597725">
                <a:tc>
                  <a:txBody>
                    <a:bodyPr/>
                    <a:lstStyle/>
                    <a:p>
                      <a:pPr indent="0" lvl="0" marL="0" marR="0" rtl="0" algn="l">
                        <a:lnSpc>
                          <a:spcPct val="100000"/>
                        </a:lnSpc>
                        <a:spcBef>
                          <a:spcPts val="0"/>
                        </a:spcBef>
                        <a:spcAft>
                          <a:spcPts val="0"/>
                        </a:spcAft>
                        <a:buClr>
                          <a:srgbClr val="000000"/>
                        </a:buClr>
                        <a:buSzPts val="1700"/>
                        <a:buFont typeface="Arial"/>
                        <a:buNone/>
                      </a:pPr>
                      <a:r>
                        <a:t/>
                      </a:r>
                      <a:endParaRPr b="0" sz="1100" u="none" cap="none" strike="noStrike">
                        <a:solidFill>
                          <a:schemeClr val="dk1"/>
                        </a:solidFill>
                        <a:latin typeface="Arial"/>
                        <a:ea typeface="Arial"/>
                        <a:cs typeface="Arial"/>
                        <a:sym typeface="Arial"/>
                      </a:endParaRPr>
                    </a:p>
                  </a:txBody>
                  <a:tcPr marT="72000" marB="72000" marR="36000" marL="36000" anchor="ctr">
                    <a:lnL cap="flat" cmpd="sng" w="12700">
                      <a:solidFill>
                        <a:schemeClr val="dk1"/>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E6EAF0"/>
                    </a:solidFill>
                  </a:tcPr>
                </a:tc>
                <a:tc>
                  <a:txBody>
                    <a:bodyPr/>
                    <a:lstStyle/>
                    <a:p>
                      <a:pPr indent="0" lvl="0" marL="0" marR="0" rtl="0" algn="l">
                        <a:lnSpc>
                          <a:spcPct val="100000"/>
                        </a:lnSpc>
                        <a:spcBef>
                          <a:spcPts val="0"/>
                        </a:spcBef>
                        <a:spcAft>
                          <a:spcPts val="0"/>
                        </a:spcAft>
                        <a:buClr>
                          <a:srgbClr val="000000"/>
                        </a:buClr>
                        <a:buSzPts val="1700"/>
                        <a:buFont typeface="Arial"/>
                        <a:buNone/>
                      </a:pPr>
                      <a:r>
                        <a:rPr b="0" lang="ja-JP" sz="1200" u="none" cap="none" strike="noStrike">
                          <a:solidFill>
                            <a:schemeClr val="dk1"/>
                          </a:solidFill>
                          <a:latin typeface="Arial"/>
                          <a:ea typeface="Arial"/>
                          <a:cs typeface="Arial"/>
                          <a:sym typeface="Arial"/>
                        </a:rPr>
                        <a:t>キックオフMTG</a:t>
                      </a:r>
                      <a:endParaRPr/>
                    </a:p>
                  </a:txBody>
                  <a:tcPr marT="72000" marB="72000" marR="36000" marL="3600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E6EAF0"/>
                    </a:solidFill>
                  </a:tcPr>
                </a:tc>
                <a:tc>
                  <a:txBody>
                    <a:bodyPr/>
                    <a:lstStyle/>
                    <a:p>
                      <a:pPr indent="0" lvl="0" marL="0" marR="0" rtl="0" algn="l">
                        <a:lnSpc>
                          <a:spcPct val="100000"/>
                        </a:lnSpc>
                        <a:spcBef>
                          <a:spcPts val="0"/>
                        </a:spcBef>
                        <a:spcAft>
                          <a:spcPts val="0"/>
                        </a:spcAft>
                        <a:buClr>
                          <a:srgbClr val="000000"/>
                        </a:buClr>
                        <a:buSzPts val="1400"/>
                        <a:buFont typeface="Arial"/>
                        <a:buNone/>
                      </a:pPr>
                      <a:r>
                        <a:rPr b="0" lang="ja-JP" sz="900" u="none" cap="none" strike="noStrike">
                          <a:solidFill>
                            <a:schemeClr val="dk1"/>
                          </a:solidFill>
                          <a:latin typeface="Arial"/>
                          <a:ea typeface="Arial"/>
                          <a:cs typeface="Arial"/>
                          <a:sym typeface="Arial"/>
                        </a:rPr>
                        <a:t>〇月〇日（〇）00時〜00時</a:t>
                      </a:r>
                      <a:endParaRPr/>
                    </a:p>
                  </a:txBody>
                  <a:tcPr marT="72000" marB="72000" marR="72000" marL="10800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700"/>
                        <a:buFont typeface="Arial"/>
                        <a:buNone/>
                      </a:pPr>
                      <a:r>
                        <a:rPr b="0" lang="ja-JP" sz="900" u="none" cap="none" strike="noStrike">
                          <a:solidFill>
                            <a:schemeClr val="dk1"/>
                          </a:solidFill>
                          <a:latin typeface="Arial"/>
                          <a:ea typeface="Arial"/>
                          <a:cs typeface="Arial"/>
                          <a:sym typeface="Arial"/>
                        </a:rPr>
                        <a:t>決裁者・推進者さまと目的や進め方の整理を行います。</a:t>
                      </a:r>
                      <a:endParaRPr/>
                    </a:p>
                  </a:txBody>
                  <a:tcPr marT="72000" marB="72000" marR="72000" marL="72000" anchor="ctr">
                    <a:lnL cap="flat" cmpd="sng" w="9525">
                      <a:solidFill>
                        <a:srgbClr val="000000">
                          <a:alpha val="0"/>
                        </a:srgbClr>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597725">
                <a:tc>
                  <a:txBody>
                    <a:bodyPr/>
                    <a:lstStyle/>
                    <a:p>
                      <a:pPr indent="0" lvl="0" marL="0" marR="0" rtl="0" algn="l">
                        <a:lnSpc>
                          <a:spcPct val="100000"/>
                        </a:lnSpc>
                        <a:spcBef>
                          <a:spcPts val="0"/>
                        </a:spcBef>
                        <a:spcAft>
                          <a:spcPts val="0"/>
                        </a:spcAft>
                        <a:buClr>
                          <a:srgbClr val="000000"/>
                        </a:buClr>
                        <a:buSzPts val="1700"/>
                        <a:buFont typeface="Arial"/>
                        <a:buNone/>
                      </a:pPr>
                      <a:r>
                        <a:t/>
                      </a:r>
                      <a:endParaRPr b="0" sz="1100" u="none" cap="none" strike="noStrike">
                        <a:solidFill>
                          <a:schemeClr val="dk1"/>
                        </a:solidFill>
                        <a:latin typeface="Arial"/>
                        <a:ea typeface="Arial"/>
                        <a:cs typeface="Arial"/>
                        <a:sym typeface="Arial"/>
                      </a:endParaRPr>
                    </a:p>
                  </a:txBody>
                  <a:tcPr marT="72000" marB="72000" marR="36000" marL="36000" anchor="ctr">
                    <a:lnL cap="flat" cmpd="sng" w="12700">
                      <a:solidFill>
                        <a:schemeClr val="dk1"/>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E6EAF0"/>
                    </a:solidFill>
                  </a:tcPr>
                </a:tc>
                <a:tc>
                  <a:txBody>
                    <a:bodyPr/>
                    <a:lstStyle/>
                    <a:p>
                      <a:pPr indent="0" lvl="0" marL="0" marR="0" rtl="0" algn="l">
                        <a:lnSpc>
                          <a:spcPct val="100000"/>
                        </a:lnSpc>
                        <a:spcBef>
                          <a:spcPts val="0"/>
                        </a:spcBef>
                        <a:spcAft>
                          <a:spcPts val="0"/>
                        </a:spcAft>
                        <a:buClr>
                          <a:srgbClr val="000000"/>
                        </a:buClr>
                        <a:buSzPts val="1700"/>
                        <a:buFont typeface="Arial"/>
                        <a:buNone/>
                      </a:pPr>
                      <a:r>
                        <a:rPr b="0" lang="ja-JP" sz="1200" u="none" cap="none" strike="noStrike">
                          <a:solidFill>
                            <a:schemeClr val="dk1"/>
                          </a:solidFill>
                          <a:latin typeface="Arial"/>
                          <a:ea typeface="Arial"/>
                          <a:cs typeface="Arial"/>
                          <a:sym typeface="Arial"/>
                        </a:rPr>
                        <a:t>トライアルユーザー説明会</a:t>
                      </a:r>
                      <a:endParaRPr/>
                    </a:p>
                  </a:txBody>
                  <a:tcPr marT="72000" marB="72000" marR="36000" marL="3600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E6EAF0"/>
                    </a:solidFill>
                  </a:tcPr>
                </a:tc>
                <a:tc>
                  <a:txBody>
                    <a:bodyPr/>
                    <a:lstStyle/>
                    <a:p>
                      <a:pPr indent="0" lvl="0" marL="0" marR="0" rtl="0" algn="l">
                        <a:lnSpc>
                          <a:spcPct val="100000"/>
                        </a:lnSpc>
                        <a:spcBef>
                          <a:spcPts val="0"/>
                        </a:spcBef>
                        <a:spcAft>
                          <a:spcPts val="0"/>
                        </a:spcAft>
                        <a:buClr>
                          <a:srgbClr val="000000"/>
                        </a:buClr>
                        <a:buSzPts val="1400"/>
                        <a:buFont typeface="Arial"/>
                        <a:buNone/>
                      </a:pPr>
                      <a:r>
                        <a:rPr b="0" lang="ja-JP" sz="900" u="none" cap="none" strike="noStrike">
                          <a:solidFill>
                            <a:schemeClr val="dk1"/>
                          </a:solidFill>
                          <a:latin typeface="Arial"/>
                          <a:ea typeface="Arial"/>
                          <a:cs typeface="Arial"/>
                          <a:sym typeface="Arial"/>
                        </a:rPr>
                        <a:t>〇月〇日（〇）00時〜00時</a:t>
                      </a:r>
                      <a:endParaRPr/>
                    </a:p>
                  </a:txBody>
                  <a:tcPr marT="72000" marB="72000" marR="72000" marL="10800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700"/>
                        <a:buFont typeface="Arial"/>
                        <a:buNone/>
                      </a:pPr>
                      <a:r>
                        <a:rPr b="0" lang="ja-JP" sz="900" u="none" cap="none" strike="noStrike">
                          <a:solidFill>
                            <a:schemeClr val="dk1"/>
                          </a:solidFill>
                          <a:latin typeface="Arial"/>
                          <a:ea typeface="Arial"/>
                          <a:cs typeface="Arial"/>
                          <a:sym typeface="Arial"/>
                        </a:rPr>
                        <a:t>社内の中で選抜したメンバーに</a:t>
                      </a:r>
                      <a:endParaRPr b="0" sz="9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700"/>
                        <a:buFont typeface="Arial"/>
                        <a:buNone/>
                      </a:pPr>
                      <a:r>
                        <a:rPr b="0" lang="ja-JP" sz="900" u="none" cap="none" strike="noStrike">
                          <a:solidFill>
                            <a:schemeClr val="dk1"/>
                          </a:solidFill>
                          <a:latin typeface="Arial"/>
                          <a:ea typeface="Arial"/>
                          <a:cs typeface="Arial"/>
                          <a:sym typeface="Arial"/>
                        </a:rPr>
                        <a:t>使い方やサクセス事例の説明会を実施します。</a:t>
                      </a:r>
                      <a:endParaRPr/>
                    </a:p>
                  </a:txBody>
                  <a:tcPr marT="72000" marB="72000" marR="72000" marL="72000" anchor="ctr">
                    <a:lnL cap="flat" cmpd="sng" w="9525">
                      <a:solidFill>
                        <a:srgbClr val="000000">
                          <a:alpha val="0"/>
                        </a:srgbClr>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597725">
                <a:tc>
                  <a:txBody>
                    <a:bodyPr/>
                    <a:lstStyle/>
                    <a:p>
                      <a:pPr indent="0" lvl="0" marL="0" marR="0" rtl="0" algn="l">
                        <a:lnSpc>
                          <a:spcPct val="100000"/>
                        </a:lnSpc>
                        <a:spcBef>
                          <a:spcPts val="0"/>
                        </a:spcBef>
                        <a:spcAft>
                          <a:spcPts val="0"/>
                        </a:spcAft>
                        <a:buClr>
                          <a:srgbClr val="000000"/>
                        </a:buClr>
                        <a:buSzPts val="1700"/>
                        <a:buFont typeface="Arial"/>
                        <a:buNone/>
                      </a:pPr>
                      <a:r>
                        <a:t/>
                      </a:r>
                      <a:endParaRPr b="0" sz="1100" u="none" cap="none" strike="noStrike">
                        <a:solidFill>
                          <a:schemeClr val="dk1"/>
                        </a:solidFill>
                        <a:latin typeface="Arial"/>
                        <a:ea typeface="Arial"/>
                        <a:cs typeface="Arial"/>
                        <a:sym typeface="Arial"/>
                      </a:endParaRPr>
                    </a:p>
                  </a:txBody>
                  <a:tcPr marT="72000" marB="72000" marR="36000" marL="36000" anchor="ctr">
                    <a:lnL cap="flat" cmpd="sng" w="12700">
                      <a:solidFill>
                        <a:schemeClr val="dk1"/>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E6EAF0"/>
                    </a:solidFill>
                  </a:tcPr>
                </a:tc>
                <a:tc>
                  <a:txBody>
                    <a:bodyPr/>
                    <a:lstStyle/>
                    <a:p>
                      <a:pPr indent="0" lvl="0" marL="0" marR="0" rtl="0" algn="l">
                        <a:lnSpc>
                          <a:spcPct val="100000"/>
                        </a:lnSpc>
                        <a:spcBef>
                          <a:spcPts val="0"/>
                        </a:spcBef>
                        <a:spcAft>
                          <a:spcPts val="0"/>
                        </a:spcAft>
                        <a:buClr>
                          <a:srgbClr val="000000"/>
                        </a:buClr>
                        <a:buSzPts val="1700"/>
                        <a:buFont typeface="Arial"/>
                        <a:buNone/>
                      </a:pPr>
                      <a:r>
                        <a:rPr b="0" lang="ja-JP" sz="1200" u="none" cap="none" strike="noStrike">
                          <a:solidFill>
                            <a:schemeClr val="dk1"/>
                          </a:solidFill>
                          <a:latin typeface="Arial"/>
                          <a:ea typeface="Arial"/>
                          <a:cs typeface="Arial"/>
                          <a:sym typeface="Arial"/>
                        </a:rPr>
                        <a:t>トライアル期間</a:t>
                      </a:r>
                      <a:endParaRPr/>
                    </a:p>
                  </a:txBody>
                  <a:tcPr marT="72000" marB="72000" marR="36000" marL="3600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E6EAF0"/>
                    </a:solidFill>
                  </a:tcPr>
                </a:tc>
                <a:tc>
                  <a:txBody>
                    <a:bodyPr/>
                    <a:lstStyle/>
                    <a:p>
                      <a:pPr indent="0" lvl="0" marL="0" marR="0" rtl="0" algn="l">
                        <a:lnSpc>
                          <a:spcPct val="100000"/>
                        </a:lnSpc>
                        <a:spcBef>
                          <a:spcPts val="0"/>
                        </a:spcBef>
                        <a:spcAft>
                          <a:spcPts val="0"/>
                        </a:spcAft>
                        <a:buClr>
                          <a:srgbClr val="000000"/>
                        </a:buClr>
                        <a:buSzPts val="1400"/>
                        <a:buFont typeface="Arial"/>
                        <a:buNone/>
                      </a:pPr>
                      <a:r>
                        <a:rPr b="0" lang="ja-JP" sz="900" u="none" cap="none" strike="noStrike">
                          <a:solidFill>
                            <a:schemeClr val="dk1"/>
                          </a:solidFill>
                          <a:latin typeface="Arial"/>
                          <a:ea typeface="Arial"/>
                          <a:cs typeface="Arial"/>
                          <a:sym typeface="Arial"/>
                        </a:rPr>
                        <a:t>〇月〇日〜〇月〇日</a:t>
                      </a:r>
                      <a:endParaRPr/>
                    </a:p>
                  </a:txBody>
                  <a:tcPr marT="72000" marB="72000" marR="72000" marL="10800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700"/>
                        <a:buFont typeface="Arial"/>
                        <a:buNone/>
                      </a:pPr>
                      <a:r>
                        <a:rPr b="0" lang="ja-JP" sz="900" u="none" cap="none" strike="noStrike">
                          <a:solidFill>
                            <a:schemeClr val="dk1"/>
                          </a:solidFill>
                          <a:latin typeface="Arial"/>
                          <a:ea typeface="Arial"/>
                          <a:cs typeface="Arial"/>
                          <a:sym typeface="Arial"/>
                        </a:rPr>
                        <a:t>積極的に活用いただき</a:t>
                      </a:r>
                      <a:endParaRPr b="0" sz="9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700"/>
                        <a:buFont typeface="Arial"/>
                        <a:buNone/>
                      </a:pPr>
                      <a:r>
                        <a:rPr b="0" lang="ja-JP" sz="900" u="none" cap="none" strike="noStrike">
                          <a:solidFill>
                            <a:schemeClr val="dk1"/>
                          </a:solidFill>
                          <a:latin typeface="Arial"/>
                          <a:ea typeface="Arial"/>
                          <a:cs typeface="Arial"/>
                          <a:sym typeface="Arial"/>
                        </a:rPr>
                        <a:t>〇〇〇〇の効果を確認していただきます。</a:t>
                      </a:r>
                      <a:endParaRPr/>
                    </a:p>
                  </a:txBody>
                  <a:tcPr marT="72000" marB="72000" marR="72000" marL="72000" anchor="ctr">
                    <a:lnL cap="flat" cmpd="sng" w="9525">
                      <a:solidFill>
                        <a:srgbClr val="000000">
                          <a:alpha val="0"/>
                        </a:srgbClr>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597725">
                <a:tc>
                  <a:txBody>
                    <a:bodyPr/>
                    <a:lstStyle/>
                    <a:p>
                      <a:pPr indent="0" lvl="0" marL="0" marR="0" rtl="0" algn="l">
                        <a:lnSpc>
                          <a:spcPct val="100000"/>
                        </a:lnSpc>
                        <a:spcBef>
                          <a:spcPts val="0"/>
                        </a:spcBef>
                        <a:spcAft>
                          <a:spcPts val="0"/>
                        </a:spcAft>
                        <a:buClr>
                          <a:srgbClr val="000000"/>
                        </a:buClr>
                        <a:buSzPts val="1700"/>
                        <a:buFont typeface="Arial"/>
                        <a:buNone/>
                      </a:pPr>
                      <a:r>
                        <a:t/>
                      </a:r>
                      <a:endParaRPr b="0" sz="1100" u="none" cap="none" strike="noStrike">
                        <a:solidFill>
                          <a:schemeClr val="dk1"/>
                        </a:solidFill>
                        <a:latin typeface="Arial"/>
                        <a:ea typeface="Arial"/>
                        <a:cs typeface="Arial"/>
                        <a:sym typeface="Arial"/>
                      </a:endParaRPr>
                    </a:p>
                  </a:txBody>
                  <a:tcPr marT="72000" marB="72000" marR="36000" marL="36000" anchor="ctr">
                    <a:lnL cap="flat" cmpd="sng" w="12700">
                      <a:solidFill>
                        <a:schemeClr val="dk1"/>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E6EAF0"/>
                    </a:solidFill>
                  </a:tcPr>
                </a:tc>
                <a:tc>
                  <a:txBody>
                    <a:bodyPr/>
                    <a:lstStyle/>
                    <a:p>
                      <a:pPr indent="0" lvl="0" marL="0" marR="0" rtl="0" algn="l">
                        <a:lnSpc>
                          <a:spcPct val="100000"/>
                        </a:lnSpc>
                        <a:spcBef>
                          <a:spcPts val="0"/>
                        </a:spcBef>
                        <a:spcAft>
                          <a:spcPts val="0"/>
                        </a:spcAft>
                        <a:buClr>
                          <a:srgbClr val="000000"/>
                        </a:buClr>
                        <a:buSzPts val="1700"/>
                        <a:buFont typeface="Arial"/>
                        <a:buNone/>
                      </a:pPr>
                      <a:r>
                        <a:rPr lang="ja-JP" sz="1200">
                          <a:latin typeface="Arial"/>
                          <a:ea typeface="Arial"/>
                          <a:cs typeface="Arial"/>
                          <a:sym typeface="Arial"/>
                        </a:rPr>
                        <a:t>中間</a:t>
                      </a:r>
                      <a:r>
                        <a:rPr b="0" lang="ja-JP" sz="1200" u="none" cap="none" strike="noStrike">
                          <a:solidFill>
                            <a:schemeClr val="dk1"/>
                          </a:solidFill>
                          <a:latin typeface="Arial"/>
                          <a:ea typeface="Arial"/>
                          <a:cs typeface="Arial"/>
                          <a:sym typeface="Arial"/>
                          <a:extLst>
                            <a:ext uri="http://customooxmlschemas.google.com/">
                              <go:slidesCustomData xmlns:go="http://customooxmlschemas.google.com/" textRoundtripDataId="13"/>
                            </a:ext>
                          </a:extLst>
                        </a:rPr>
                        <a:t> 振り返りMTG</a:t>
                      </a:r>
                      <a:endParaRPr/>
                    </a:p>
                  </a:txBody>
                  <a:tcPr marT="72000" marB="72000" marR="36000" marL="3600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E6EAF0"/>
                    </a:solidFill>
                  </a:tcPr>
                </a:tc>
                <a:tc>
                  <a:txBody>
                    <a:bodyPr/>
                    <a:lstStyle/>
                    <a:p>
                      <a:pPr indent="0" lvl="0" marL="0" marR="0" rtl="0" algn="l">
                        <a:lnSpc>
                          <a:spcPct val="100000"/>
                        </a:lnSpc>
                        <a:spcBef>
                          <a:spcPts val="0"/>
                        </a:spcBef>
                        <a:spcAft>
                          <a:spcPts val="0"/>
                        </a:spcAft>
                        <a:buClr>
                          <a:srgbClr val="000000"/>
                        </a:buClr>
                        <a:buSzPts val="1700"/>
                        <a:buFont typeface="Arial"/>
                        <a:buNone/>
                      </a:pPr>
                      <a:r>
                        <a:rPr b="0" lang="ja-JP" sz="900" u="none" cap="none" strike="noStrike">
                          <a:solidFill>
                            <a:schemeClr val="dk1"/>
                          </a:solidFill>
                          <a:latin typeface="Arial"/>
                          <a:ea typeface="Arial"/>
                          <a:cs typeface="Arial"/>
                          <a:sym typeface="Arial"/>
                        </a:rPr>
                        <a:t>〇月目途</a:t>
                      </a:r>
                      <a:endParaRPr/>
                    </a:p>
                  </a:txBody>
                  <a:tcPr marT="72000" marB="72000" marR="72000" marL="10800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700"/>
                        <a:buFont typeface="Arial"/>
                        <a:buNone/>
                      </a:pPr>
                      <a:r>
                        <a:rPr b="0" lang="ja-JP" sz="900" u="none" cap="none" strike="noStrike">
                          <a:solidFill>
                            <a:schemeClr val="dk1"/>
                          </a:solidFill>
                          <a:latin typeface="Arial"/>
                          <a:ea typeface="Arial"/>
                          <a:cs typeface="Arial"/>
                          <a:sym typeface="Arial"/>
                        </a:rPr>
                        <a:t>トライアル中のご利用状況をもとに</a:t>
                      </a:r>
                      <a:endParaRPr b="0" sz="9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700"/>
                        <a:buFont typeface="Arial"/>
                        <a:buNone/>
                      </a:pPr>
                      <a:r>
                        <a:rPr b="0" lang="ja-JP" sz="900" u="none" cap="none" strike="noStrike">
                          <a:solidFill>
                            <a:schemeClr val="dk1"/>
                          </a:solidFill>
                          <a:latin typeface="Arial"/>
                          <a:ea typeface="Arial"/>
                          <a:cs typeface="Arial"/>
                          <a:sym typeface="Arial"/>
                        </a:rPr>
                        <a:t>決裁者・推進者さまと</a:t>
                      </a:r>
                      <a:r>
                        <a:rPr lang="ja-JP" sz="900">
                          <a:latin typeface="Arial"/>
                          <a:ea typeface="Arial"/>
                          <a:cs typeface="Arial"/>
                          <a:sym typeface="Arial"/>
                        </a:rPr>
                        <a:t>中間</a:t>
                      </a:r>
                      <a:r>
                        <a:rPr b="0" lang="ja-JP" sz="900" u="none" cap="none" strike="noStrike">
                          <a:solidFill>
                            <a:schemeClr val="dk1"/>
                          </a:solidFill>
                          <a:latin typeface="Arial"/>
                          <a:ea typeface="Arial"/>
                          <a:cs typeface="Arial"/>
                          <a:sym typeface="Arial"/>
                        </a:rPr>
                        <a:t>の振り返りを行います。</a:t>
                      </a:r>
                      <a:endParaRPr/>
                    </a:p>
                  </a:txBody>
                  <a:tcPr marT="72000" marB="72000" marR="72000" marL="72000" anchor="ctr">
                    <a:lnL cap="flat" cmpd="sng" w="9525">
                      <a:solidFill>
                        <a:srgbClr val="000000">
                          <a:alpha val="0"/>
                        </a:srgbClr>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597725">
                <a:tc>
                  <a:txBody>
                    <a:bodyPr/>
                    <a:lstStyle/>
                    <a:p>
                      <a:pPr indent="0" lvl="0" marL="0" marR="0" rtl="0" algn="l">
                        <a:lnSpc>
                          <a:spcPct val="100000"/>
                        </a:lnSpc>
                        <a:spcBef>
                          <a:spcPts val="0"/>
                        </a:spcBef>
                        <a:spcAft>
                          <a:spcPts val="0"/>
                        </a:spcAft>
                        <a:buClr>
                          <a:srgbClr val="000000"/>
                        </a:buClr>
                        <a:buSzPts val="1700"/>
                        <a:buFont typeface="Arial"/>
                        <a:buNone/>
                      </a:pPr>
                      <a:r>
                        <a:t/>
                      </a:r>
                      <a:endParaRPr b="0" sz="1100" u="none" cap="none" strike="noStrike">
                        <a:solidFill>
                          <a:schemeClr val="dk1"/>
                        </a:solidFill>
                        <a:latin typeface="Arial"/>
                        <a:ea typeface="Arial"/>
                        <a:cs typeface="Arial"/>
                        <a:sym typeface="Arial"/>
                      </a:endParaRPr>
                    </a:p>
                  </a:txBody>
                  <a:tcPr marT="72000" marB="72000" marR="36000" marL="36000" anchor="ctr">
                    <a:lnL cap="flat" cmpd="sng" w="12700">
                      <a:solidFill>
                        <a:schemeClr val="dk1"/>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E6EAF0"/>
                    </a:solidFill>
                  </a:tcPr>
                </a:tc>
                <a:tc>
                  <a:txBody>
                    <a:bodyPr/>
                    <a:lstStyle/>
                    <a:p>
                      <a:pPr indent="0" lvl="0" marL="0" marR="0" rtl="0" algn="l">
                        <a:lnSpc>
                          <a:spcPct val="100000"/>
                        </a:lnSpc>
                        <a:spcBef>
                          <a:spcPts val="0"/>
                        </a:spcBef>
                        <a:spcAft>
                          <a:spcPts val="0"/>
                        </a:spcAft>
                        <a:buClr>
                          <a:srgbClr val="000000"/>
                        </a:buClr>
                        <a:buSzPts val="1700"/>
                        <a:buFont typeface="Arial"/>
                        <a:buNone/>
                      </a:pPr>
                      <a:r>
                        <a:rPr b="0" lang="ja-JP" sz="1200" u="none" cap="none" strike="noStrike">
                          <a:solidFill>
                            <a:schemeClr val="dk1"/>
                          </a:solidFill>
                          <a:latin typeface="Arial"/>
                          <a:ea typeface="Arial"/>
                          <a:cs typeface="Arial"/>
                          <a:sym typeface="Arial"/>
                        </a:rPr>
                        <a:t>正式版 導入検討会議</a:t>
                      </a:r>
                      <a:endParaRPr/>
                    </a:p>
                  </a:txBody>
                  <a:tcPr marT="72000" marB="72000" marR="36000" marL="3600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E6EAF0"/>
                    </a:solidFill>
                  </a:tcPr>
                </a:tc>
                <a:tc>
                  <a:txBody>
                    <a:bodyPr/>
                    <a:lstStyle/>
                    <a:p>
                      <a:pPr indent="0" lvl="0" marL="0" marR="0" rtl="0" algn="l">
                        <a:lnSpc>
                          <a:spcPct val="100000"/>
                        </a:lnSpc>
                        <a:spcBef>
                          <a:spcPts val="0"/>
                        </a:spcBef>
                        <a:spcAft>
                          <a:spcPts val="0"/>
                        </a:spcAft>
                        <a:buClr>
                          <a:srgbClr val="000000"/>
                        </a:buClr>
                        <a:buSzPts val="1400"/>
                        <a:buFont typeface="Arial"/>
                        <a:buNone/>
                      </a:pPr>
                      <a:r>
                        <a:rPr b="0" lang="ja-JP" sz="900" u="none" cap="none" strike="noStrike">
                          <a:solidFill>
                            <a:schemeClr val="dk1"/>
                          </a:solidFill>
                          <a:latin typeface="Arial"/>
                          <a:ea typeface="Arial"/>
                          <a:cs typeface="Arial"/>
                          <a:sym typeface="Arial"/>
                        </a:rPr>
                        <a:t>〇月予定</a:t>
                      </a:r>
                      <a:endParaRPr/>
                    </a:p>
                  </a:txBody>
                  <a:tcPr marT="72000" marB="72000" marR="72000" marL="10800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700"/>
                        <a:buFont typeface="Arial"/>
                        <a:buNone/>
                      </a:pPr>
                      <a:r>
                        <a:rPr lang="ja-JP" sz="900">
                          <a:latin typeface="Arial"/>
                          <a:ea typeface="Arial"/>
                          <a:cs typeface="Arial"/>
                          <a:sym typeface="Arial"/>
                        </a:rPr>
                        <a:t>決済者・</a:t>
                      </a:r>
                      <a:r>
                        <a:rPr b="0" lang="ja-JP" sz="900" u="none" cap="none" strike="noStrike">
                          <a:solidFill>
                            <a:schemeClr val="dk1"/>
                          </a:solidFill>
                          <a:latin typeface="Arial"/>
                          <a:ea typeface="Arial"/>
                          <a:cs typeface="Arial"/>
                          <a:sym typeface="Arial"/>
                          <a:extLst>
                            <a:ext uri="http://customooxmlschemas.google.com/">
                              <go:slidesCustomData xmlns:go="http://customooxmlschemas.google.com/" textRoundtripDataId="14"/>
                            </a:ext>
                          </a:extLst>
                        </a:rPr>
                        <a:t>推進者</a:t>
                      </a:r>
                      <a:r>
                        <a:rPr b="0" lang="ja-JP" sz="900" u="none" cap="none" strike="noStrike">
                          <a:solidFill>
                            <a:schemeClr val="dk1"/>
                          </a:solidFill>
                          <a:latin typeface="Arial"/>
                          <a:ea typeface="Arial"/>
                          <a:cs typeface="Arial"/>
                          <a:sym typeface="Arial"/>
                        </a:rPr>
                        <a:t>さまと正式版導入の可否や進め方を整理します。</a:t>
                      </a:r>
                      <a:endParaRPr b="0" sz="900" u="none" cap="none" strike="noStrike">
                        <a:solidFill>
                          <a:schemeClr val="dk1"/>
                        </a:solidFill>
                        <a:latin typeface="Arial"/>
                        <a:ea typeface="Arial"/>
                        <a:cs typeface="Arial"/>
                        <a:sym typeface="Arial"/>
                      </a:endParaRPr>
                    </a:p>
                  </a:txBody>
                  <a:tcPr marT="72000" marB="72000" marR="72000" marL="72000" anchor="ctr">
                    <a:lnL cap="flat" cmpd="sng" w="9525">
                      <a:solidFill>
                        <a:srgbClr val="000000">
                          <a:alpha val="0"/>
                        </a:srgbClr>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bl>
          </a:graphicData>
        </a:graphic>
      </p:graphicFrame>
      <p:sp>
        <p:nvSpPr>
          <p:cNvPr id="123" name="Google Shape;123;p7"/>
          <p:cNvSpPr/>
          <p:nvPr/>
        </p:nvSpPr>
        <p:spPr>
          <a:xfrm>
            <a:off x="560135" y="1631981"/>
            <a:ext cx="252000" cy="252000"/>
          </a:xfrm>
          <a:prstGeom prst="ellipse">
            <a:avLst/>
          </a:prstGeom>
          <a:solidFill>
            <a:schemeClr val="dk1"/>
          </a:solid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None/>
            </a:pPr>
            <a:r>
              <a:rPr b="0" i="0" lang="ja-JP" sz="900" u="none" cap="none" strike="noStrike">
                <a:solidFill>
                  <a:schemeClr val="lt1"/>
                </a:solidFill>
                <a:latin typeface="Arial"/>
                <a:ea typeface="Arial"/>
                <a:cs typeface="Arial"/>
                <a:sym typeface="Arial"/>
              </a:rPr>
              <a:t>１</a:t>
            </a:r>
            <a:endParaRPr/>
          </a:p>
        </p:txBody>
      </p:sp>
      <p:sp>
        <p:nvSpPr>
          <p:cNvPr id="124" name="Google Shape;124;p7"/>
          <p:cNvSpPr/>
          <p:nvPr/>
        </p:nvSpPr>
        <p:spPr>
          <a:xfrm>
            <a:off x="560135" y="2230317"/>
            <a:ext cx="252000" cy="252000"/>
          </a:xfrm>
          <a:prstGeom prst="ellipse">
            <a:avLst/>
          </a:prstGeom>
          <a:solidFill>
            <a:schemeClr val="dk1"/>
          </a:solid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None/>
            </a:pPr>
            <a:r>
              <a:rPr b="0" i="0" lang="ja-JP" sz="900" u="none" cap="none" strike="noStrike">
                <a:solidFill>
                  <a:schemeClr val="lt1"/>
                </a:solidFill>
                <a:latin typeface="Arial"/>
                <a:ea typeface="Arial"/>
                <a:cs typeface="Arial"/>
                <a:sym typeface="Arial"/>
              </a:rPr>
              <a:t>2</a:t>
            </a:r>
            <a:endParaRPr b="0" i="0" sz="900" u="none" cap="none" strike="noStrike">
              <a:solidFill>
                <a:schemeClr val="lt1"/>
              </a:solidFill>
              <a:latin typeface="Arial"/>
              <a:ea typeface="Arial"/>
              <a:cs typeface="Arial"/>
              <a:sym typeface="Arial"/>
            </a:endParaRPr>
          </a:p>
        </p:txBody>
      </p:sp>
      <p:sp>
        <p:nvSpPr>
          <p:cNvPr id="125" name="Google Shape;125;p7"/>
          <p:cNvSpPr/>
          <p:nvPr/>
        </p:nvSpPr>
        <p:spPr>
          <a:xfrm>
            <a:off x="560135" y="2828653"/>
            <a:ext cx="252000" cy="252000"/>
          </a:xfrm>
          <a:prstGeom prst="ellipse">
            <a:avLst/>
          </a:prstGeom>
          <a:solidFill>
            <a:schemeClr val="dk1"/>
          </a:solid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None/>
            </a:pPr>
            <a:r>
              <a:rPr b="0" i="0" lang="ja-JP" sz="900" u="none" cap="none" strike="noStrike">
                <a:solidFill>
                  <a:schemeClr val="lt1"/>
                </a:solidFill>
                <a:latin typeface="Arial"/>
                <a:ea typeface="Arial"/>
                <a:cs typeface="Arial"/>
                <a:sym typeface="Arial"/>
              </a:rPr>
              <a:t>3</a:t>
            </a:r>
            <a:endParaRPr b="0" i="0" sz="900" u="none" cap="none" strike="noStrike">
              <a:solidFill>
                <a:schemeClr val="lt1"/>
              </a:solidFill>
              <a:latin typeface="Arial"/>
              <a:ea typeface="Arial"/>
              <a:cs typeface="Arial"/>
              <a:sym typeface="Arial"/>
            </a:endParaRPr>
          </a:p>
        </p:txBody>
      </p:sp>
      <p:sp>
        <p:nvSpPr>
          <p:cNvPr id="126" name="Google Shape;126;p7"/>
          <p:cNvSpPr/>
          <p:nvPr/>
        </p:nvSpPr>
        <p:spPr>
          <a:xfrm>
            <a:off x="560135" y="3426989"/>
            <a:ext cx="252000" cy="252000"/>
          </a:xfrm>
          <a:prstGeom prst="ellipse">
            <a:avLst/>
          </a:prstGeom>
          <a:solidFill>
            <a:schemeClr val="dk1"/>
          </a:solid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None/>
            </a:pPr>
            <a:r>
              <a:rPr b="0" i="0" lang="ja-JP" sz="900" u="none" cap="none" strike="noStrike">
                <a:solidFill>
                  <a:schemeClr val="lt1"/>
                </a:solidFill>
                <a:latin typeface="Arial"/>
                <a:ea typeface="Arial"/>
                <a:cs typeface="Arial"/>
                <a:sym typeface="Arial"/>
              </a:rPr>
              <a:t>4</a:t>
            </a:r>
            <a:endParaRPr b="0" i="0" sz="900" u="none" cap="none" strike="noStrike">
              <a:solidFill>
                <a:schemeClr val="lt1"/>
              </a:solidFill>
              <a:latin typeface="Arial"/>
              <a:ea typeface="Arial"/>
              <a:cs typeface="Arial"/>
              <a:sym typeface="Arial"/>
            </a:endParaRPr>
          </a:p>
        </p:txBody>
      </p:sp>
      <p:sp>
        <p:nvSpPr>
          <p:cNvPr id="127" name="Google Shape;127;p7"/>
          <p:cNvSpPr/>
          <p:nvPr/>
        </p:nvSpPr>
        <p:spPr>
          <a:xfrm>
            <a:off x="560135" y="4025326"/>
            <a:ext cx="252000" cy="252000"/>
          </a:xfrm>
          <a:prstGeom prst="ellipse">
            <a:avLst/>
          </a:prstGeom>
          <a:solidFill>
            <a:schemeClr val="dk1"/>
          </a:solid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None/>
            </a:pPr>
            <a:r>
              <a:rPr b="0" i="0" lang="ja-JP" sz="900" u="none" cap="none" strike="noStrike">
                <a:solidFill>
                  <a:schemeClr val="lt1"/>
                </a:solidFill>
                <a:latin typeface="Arial"/>
                <a:ea typeface="Arial"/>
                <a:cs typeface="Arial"/>
                <a:sym typeface="Arial"/>
              </a:rPr>
              <a:t>5</a:t>
            </a:r>
            <a:endParaRPr b="0" i="0" sz="900" u="none" cap="none" strike="noStrike">
              <a:solidFill>
                <a:schemeClr val="lt1"/>
              </a:solidFill>
              <a:latin typeface="Arial"/>
              <a:ea typeface="Arial"/>
              <a:cs typeface="Arial"/>
              <a:sym typeface="Arial"/>
            </a:endParaRPr>
          </a:p>
        </p:txBody>
      </p:sp>
      <p:sp>
        <p:nvSpPr>
          <p:cNvPr id="128" name="Google Shape;128;p7"/>
          <p:cNvSpPr/>
          <p:nvPr/>
        </p:nvSpPr>
        <p:spPr>
          <a:xfrm>
            <a:off x="-1" y="1"/>
            <a:ext cx="1464469" cy="216000"/>
          </a:xfrm>
          <a:custGeom>
            <a:rect b="b" l="l" r="r" t="t"/>
            <a:pathLst>
              <a:path extrusionOk="0" h="1062111" w="3502856">
                <a:moveTo>
                  <a:pt x="0" y="1062111"/>
                </a:moveTo>
                <a:lnTo>
                  <a:pt x="0" y="0"/>
                </a:lnTo>
                <a:lnTo>
                  <a:pt x="63305" y="0"/>
                </a:lnTo>
                <a:lnTo>
                  <a:pt x="3502856" y="0"/>
                </a:lnTo>
                <a:lnTo>
                  <a:pt x="3016393" y="1062111"/>
                </a:lnTo>
                <a:lnTo>
                  <a:pt x="0" y="1062111"/>
                </a:lnTo>
                <a:close/>
              </a:path>
            </a:pathLst>
          </a:custGeom>
          <a:solidFill>
            <a:schemeClr val="lt2"/>
          </a:solidFill>
          <a:ln>
            <a:noFill/>
          </a:ln>
        </p:spPr>
        <p:txBody>
          <a:bodyPr anchorCtr="0" anchor="ctr" bIns="72000" lIns="108000" spcFirstLastPara="1" rIns="72000" wrap="square" tIns="72000">
            <a:noAutofit/>
          </a:bodyPr>
          <a:lstStyle/>
          <a:p>
            <a:pPr indent="0" lvl="0" marL="0" marR="0" rtl="0" algn="l">
              <a:lnSpc>
                <a:spcPct val="100000"/>
              </a:lnSpc>
              <a:spcBef>
                <a:spcPts val="0"/>
              </a:spcBef>
              <a:spcAft>
                <a:spcPts val="0"/>
              </a:spcAft>
              <a:buNone/>
            </a:pPr>
            <a:r>
              <a:rPr b="0" i="0" lang="ja-JP" sz="800" u="none" cap="none" strike="noStrike">
                <a:solidFill>
                  <a:schemeClr val="dk1"/>
                </a:solidFill>
                <a:latin typeface="Arial"/>
                <a:ea typeface="Arial"/>
                <a:cs typeface="Arial"/>
                <a:sym typeface="Arial"/>
              </a:rPr>
              <a:t>再掲・ワークポイント</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8"/>
          <p:cNvSpPr txBox="1"/>
          <p:nvPr>
            <p:ph idx="11" type="ftr"/>
          </p:nvPr>
        </p:nvSpPr>
        <p:spPr>
          <a:xfrm>
            <a:off x="133295" y="4922421"/>
            <a:ext cx="3240000" cy="180000"/>
          </a:xfrm>
          <a:prstGeom prst="rect">
            <a:avLst/>
          </a:prstGeom>
          <a:noFill/>
          <a:ln>
            <a:noFill/>
          </a:ln>
        </p:spPr>
        <p:txBody>
          <a:bodyPr anchorCtr="0" anchor="ctr" bIns="36000" lIns="36000" spcFirstLastPara="1" rIns="36000" wrap="square" tIns="36000">
            <a:noAutofit/>
          </a:bodyPr>
          <a:lstStyle/>
          <a:p>
            <a:pPr indent="0" lvl="0" marL="0" rtl="0" algn="l">
              <a:lnSpc>
                <a:spcPct val="100000"/>
              </a:lnSpc>
              <a:spcBef>
                <a:spcPts val="0"/>
              </a:spcBef>
              <a:spcAft>
                <a:spcPts val="0"/>
              </a:spcAft>
              <a:buNone/>
            </a:pPr>
            <a:r>
              <a:rPr lang="ja-JP"/>
              <a:t>https://serviceitemurl-0123456.co.jp/</a:t>
            </a:r>
            <a:endParaRPr/>
          </a:p>
        </p:txBody>
      </p:sp>
      <p:sp>
        <p:nvSpPr>
          <p:cNvPr id="134" name="Google Shape;134;p8"/>
          <p:cNvSpPr txBox="1"/>
          <p:nvPr>
            <p:ph idx="12" type="sldNum"/>
          </p:nvPr>
        </p:nvSpPr>
        <p:spPr>
          <a:xfrm>
            <a:off x="8650705" y="4907553"/>
            <a:ext cx="360000" cy="180000"/>
          </a:xfrm>
          <a:prstGeom prst="rect">
            <a:avLst/>
          </a:prstGeom>
          <a:noFill/>
          <a:ln>
            <a:noFill/>
          </a:ln>
        </p:spPr>
        <p:txBody>
          <a:bodyPr anchorCtr="0" anchor="ctr" bIns="36000" lIns="36000" spcFirstLastPara="1" rIns="36000" wrap="square" tIns="36000">
            <a:noAutofit/>
          </a:bodyPr>
          <a:lstStyle/>
          <a:p>
            <a:pPr indent="0" lvl="0" marL="0" rtl="0" algn="r">
              <a:lnSpc>
                <a:spcPct val="100000"/>
              </a:lnSpc>
              <a:spcBef>
                <a:spcPts val="0"/>
              </a:spcBef>
              <a:spcAft>
                <a:spcPts val="0"/>
              </a:spcAft>
              <a:buSzPts val="1400"/>
              <a:buNone/>
            </a:pPr>
            <a:fld id="{00000000-1234-1234-1234-123412341234}" type="slidenum">
              <a:rPr lang="ja-JP"/>
              <a:t>‹#›</a:t>
            </a:fld>
            <a:endParaRPr/>
          </a:p>
        </p:txBody>
      </p:sp>
      <p:sp>
        <p:nvSpPr>
          <p:cNvPr id="135" name="Google Shape;135;p8"/>
          <p:cNvSpPr txBox="1"/>
          <p:nvPr>
            <p:ph type="title"/>
          </p:nvPr>
        </p:nvSpPr>
        <p:spPr>
          <a:xfrm>
            <a:off x="432000" y="1455184"/>
            <a:ext cx="8280000" cy="1080000"/>
          </a:xfrm>
          <a:prstGeom prst="rect">
            <a:avLst/>
          </a:prstGeom>
          <a:noFill/>
          <a:ln>
            <a:noFill/>
          </a:ln>
        </p:spPr>
        <p:txBody>
          <a:bodyPr anchorCtr="0" anchor="b" bIns="36000" lIns="36000" spcFirstLastPara="1" rIns="36000" wrap="square" tIns="36000">
            <a:noAutofit/>
          </a:bodyPr>
          <a:lstStyle/>
          <a:p>
            <a:pPr indent="0" lvl="0" marL="0" rtl="0" algn="ctr">
              <a:lnSpc>
                <a:spcPct val="100000"/>
              </a:lnSpc>
              <a:spcBef>
                <a:spcPts val="0"/>
              </a:spcBef>
              <a:spcAft>
                <a:spcPts val="0"/>
              </a:spcAft>
              <a:buNone/>
            </a:pPr>
            <a:r>
              <a:rPr lang="ja-JP"/>
              <a:t>利用状況のご共有</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9"/>
          <p:cNvSpPr txBox="1"/>
          <p:nvPr>
            <p:ph idx="12" type="sldNum"/>
          </p:nvPr>
        </p:nvSpPr>
        <p:spPr>
          <a:xfrm>
            <a:off x="8650705" y="4907553"/>
            <a:ext cx="360000" cy="180000"/>
          </a:xfrm>
          <a:prstGeom prst="rect">
            <a:avLst/>
          </a:prstGeom>
          <a:noFill/>
          <a:ln>
            <a:noFill/>
          </a:ln>
        </p:spPr>
        <p:txBody>
          <a:bodyPr anchorCtr="0" anchor="ctr" bIns="36000" lIns="36000" spcFirstLastPara="1" rIns="36000" wrap="square" tIns="36000">
            <a:noAutofit/>
          </a:bodyPr>
          <a:lstStyle/>
          <a:p>
            <a:pPr indent="0" lvl="0" marL="0" rtl="0" algn="r">
              <a:lnSpc>
                <a:spcPct val="100000"/>
              </a:lnSpc>
              <a:spcBef>
                <a:spcPts val="0"/>
              </a:spcBef>
              <a:spcAft>
                <a:spcPts val="0"/>
              </a:spcAft>
              <a:buSzPts val="1400"/>
              <a:buNone/>
            </a:pPr>
            <a:fld id="{00000000-1234-1234-1234-123412341234}" type="slidenum">
              <a:rPr lang="ja-JP"/>
              <a:t>‹#›</a:t>
            </a:fld>
            <a:endParaRPr/>
          </a:p>
        </p:txBody>
      </p:sp>
      <p:sp>
        <p:nvSpPr>
          <p:cNvPr id="141" name="Google Shape;141;p9"/>
          <p:cNvSpPr txBox="1"/>
          <p:nvPr>
            <p:ph type="title"/>
          </p:nvPr>
        </p:nvSpPr>
        <p:spPr>
          <a:xfrm>
            <a:off x="432000" y="159731"/>
            <a:ext cx="8280000" cy="360000"/>
          </a:xfrm>
          <a:prstGeom prst="rect">
            <a:avLst/>
          </a:prstGeom>
          <a:noFill/>
          <a:ln>
            <a:noFill/>
          </a:ln>
        </p:spPr>
        <p:txBody>
          <a:bodyPr anchorCtr="0" anchor="ctr" bIns="36000" lIns="36000" spcFirstLastPara="1" rIns="36000" wrap="square" tIns="36000">
            <a:noAutofit/>
          </a:bodyPr>
          <a:lstStyle/>
          <a:p>
            <a:pPr indent="0" lvl="0" marL="0" rtl="0" algn="ctr">
              <a:lnSpc>
                <a:spcPct val="100000"/>
              </a:lnSpc>
              <a:spcBef>
                <a:spcPts val="0"/>
              </a:spcBef>
              <a:spcAft>
                <a:spcPts val="0"/>
              </a:spcAft>
              <a:buNone/>
            </a:pPr>
            <a:r>
              <a:rPr lang="ja-JP"/>
              <a:t>利用状況のご報告</a:t>
            </a:r>
            <a:endParaRPr/>
          </a:p>
        </p:txBody>
      </p:sp>
      <p:sp>
        <p:nvSpPr>
          <p:cNvPr id="142" name="Google Shape;142;p9"/>
          <p:cNvSpPr txBox="1"/>
          <p:nvPr>
            <p:ph idx="11" type="ftr"/>
          </p:nvPr>
        </p:nvSpPr>
        <p:spPr>
          <a:xfrm>
            <a:off x="133295" y="4922421"/>
            <a:ext cx="3240000" cy="180000"/>
          </a:xfrm>
          <a:prstGeom prst="rect">
            <a:avLst/>
          </a:prstGeom>
          <a:noFill/>
          <a:ln>
            <a:noFill/>
          </a:ln>
        </p:spPr>
        <p:txBody>
          <a:bodyPr anchorCtr="0" anchor="ctr" bIns="36000" lIns="36000" spcFirstLastPara="1" rIns="36000" wrap="square" tIns="36000">
            <a:noAutofit/>
          </a:bodyPr>
          <a:lstStyle/>
          <a:p>
            <a:pPr indent="0" lvl="0" marL="0" rtl="0" algn="l">
              <a:lnSpc>
                <a:spcPct val="100000"/>
              </a:lnSpc>
              <a:spcBef>
                <a:spcPts val="0"/>
              </a:spcBef>
              <a:spcAft>
                <a:spcPts val="0"/>
              </a:spcAft>
              <a:buNone/>
            </a:pPr>
            <a:r>
              <a:rPr lang="ja-JP"/>
              <a:t>https://serviceitemurl-0123456.co.jp/</a:t>
            </a:r>
            <a:endParaRPr/>
          </a:p>
        </p:txBody>
      </p:sp>
      <p:sp>
        <p:nvSpPr>
          <p:cNvPr id="143" name="Google Shape;143;p9"/>
          <p:cNvSpPr txBox="1"/>
          <p:nvPr>
            <p:ph idx="1" type="body"/>
          </p:nvPr>
        </p:nvSpPr>
        <p:spPr>
          <a:xfrm>
            <a:off x="431800" y="758825"/>
            <a:ext cx="8280400" cy="468000"/>
          </a:xfrm>
          <a:prstGeom prst="rect">
            <a:avLst/>
          </a:prstGeom>
          <a:noFill/>
          <a:ln>
            <a:noFill/>
          </a:ln>
        </p:spPr>
        <p:txBody>
          <a:bodyPr anchorCtr="0" anchor="t" bIns="36000" lIns="36000" spcFirstLastPara="1" rIns="36000" wrap="square" tIns="36000">
            <a:noAutofit/>
          </a:bodyPr>
          <a:lstStyle/>
          <a:p>
            <a:pPr indent="0" lvl="0" marL="0" rtl="0" algn="ctr">
              <a:lnSpc>
                <a:spcPct val="100000"/>
              </a:lnSpc>
              <a:spcBef>
                <a:spcPts val="0"/>
              </a:spcBef>
              <a:spcAft>
                <a:spcPts val="0"/>
              </a:spcAft>
              <a:buNone/>
            </a:pPr>
            <a:r>
              <a:rPr lang="ja-JP"/>
              <a:t>貴社の利用状況をこちらにまとめております。（◯月◯日現在）</a:t>
            </a:r>
            <a:endParaRPr/>
          </a:p>
        </p:txBody>
      </p:sp>
      <p:sp>
        <p:nvSpPr>
          <p:cNvPr id="144" name="Google Shape;144;p9"/>
          <p:cNvSpPr/>
          <p:nvPr/>
        </p:nvSpPr>
        <p:spPr>
          <a:xfrm>
            <a:off x="4680203" y="1376690"/>
            <a:ext cx="4032000" cy="3060000"/>
          </a:xfrm>
          <a:prstGeom prst="roundRect">
            <a:avLst>
              <a:gd fmla="val 1781" name="adj"/>
            </a:avLst>
          </a:prstGeom>
          <a:noFill/>
          <a:ln cap="flat" cmpd="sng" w="127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050" u="none" cap="none" strike="noStrike">
              <a:solidFill>
                <a:schemeClr val="lt1"/>
              </a:solidFill>
              <a:latin typeface="Arial"/>
              <a:ea typeface="Arial"/>
              <a:cs typeface="Arial"/>
              <a:sym typeface="Arial"/>
            </a:endParaRPr>
          </a:p>
        </p:txBody>
      </p:sp>
      <p:sp>
        <p:nvSpPr>
          <p:cNvPr id="145" name="Google Shape;145;p9"/>
          <p:cNvSpPr/>
          <p:nvPr/>
        </p:nvSpPr>
        <p:spPr>
          <a:xfrm>
            <a:off x="4680203" y="1376690"/>
            <a:ext cx="4032000" cy="432000"/>
          </a:xfrm>
          <a:prstGeom prst="round2SameRect">
            <a:avLst>
              <a:gd fmla="val 10526" name="adj1"/>
              <a:gd fmla="val 0" name="adj2"/>
            </a:avLst>
          </a:prstGeom>
          <a:solidFill>
            <a:schemeClr val="dk1"/>
          </a:solidFill>
          <a:ln>
            <a:noFill/>
          </a:ln>
        </p:spPr>
        <p:txBody>
          <a:bodyPr anchorCtr="0" anchor="ctr" bIns="36000" lIns="36000" spcFirstLastPara="1" rIns="36000" wrap="square" tIns="36000">
            <a:noAutofit/>
          </a:bodyPr>
          <a:lstStyle/>
          <a:p>
            <a:pPr indent="0" lvl="0" marL="0" marR="0" rtl="0" algn="ctr">
              <a:lnSpc>
                <a:spcPct val="100000"/>
              </a:lnSpc>
              <a:spcBef>
                <a:spcPts val="0"/>
              </a:spcBef>
              <a:spcAft>
                <a:spcPts val="0"/>
              </a:spcAft>
              <a:buClr>
                <a:srgbClr val="000000"/>
              </a:buClr>
              <a:buSzPts val="1600"/>
              <a:buFont typeface="Arial"/>
              <a:buNone/>
            </a:pPr>
            <a:r>
              <a:rPr b="0" i="0" lang="ja-JP" sz="1200" u="none" cap="none" strike="noStrike">
                <a:solidFill>
                  <a:srgbClr val="FFFFFF"/>
                </a:solidFill>
                <a:latin typeface="Arial"/>
                <a:ea typeface="Arial"/>
                <a:cs typeface="Arial"/>
                <a:sym typeface="Arial"/>
              </a:rPr>
              <a:t>利用状況の考察</a:t>
            </a:r>
            <a:endParaRPr/>
          </a:p>
        </p:txBody>
      </p:sp>
      <p:sp>
        <p:nvSpPr>
          <p:cNvPr id="146" name="Google Shape;146;p9"/>
          <p:cNvSpPr/>
          <p:nvPr/>
        </p:nvSpPr>
        <p:spPr>
          <a:xfrm>
            <a:off x="431799" y="1376690"/>
            <a:ext cx="4032000" cy="3060000"/>
          </a:xfrm>
          <a:prstGeom prst="roundRect">
            <a:avLst>
              <a:gd fmla="val 1781" name="adj"/>
            </a:avLst>
          </a:prstGeom>
          <a:solidFill>
            <a:schemeClr val="lt2"/>
          </a:solidFill>
          <a:ln>
            <a:noFill/>
          </a:ln>
        </p:spPr>
        <p:txBody>
          <a:bodyPr anchorCtr="0" anchor="ctr" bIns="36000" lIns="36000" spcFirstLastPara="1" rIns="36000" wrap="square" tIns="36000">
            <a:noAutofit/>
          </a:bodyPr>
          <a:lstStyle/>
          <a:p>
            <a:pPr indent="0" lvl="0" marL="0" marR="0" rtl="0" algn="ctr">
              <a:lnSpc>
                <a:spcPct val="150000"/>
              </a:lnSpc>
              <a:spcBef>
                <a:spcPts val="0"/>
              </a:spcBef>
              <a:spcAft>
                <a:spcPts val="0"/>
              </a:spcAft>
              <a:buNone/>
            </a:pPr>
            <a:r>
              <a:rPr b="0" i="0" lang="ja-JP" sz="1000" u="none" cap="none" strike="noStrike">
                <a:solidFill>
                  <a:schemeClr val="lt1"/>
                </a:solidFill>
                <a:latin typeface="Arial"/>
                <a:ea typeface="Arial"/>
                <a:cs typeface="Arial"/>
                <a:sym typeface="Arial"/>
              </a:rPr>
              <a:t>個社別の活用数値</a:t>
            </a:r>
            <a:endParaRPr b="0" i="0" sz="1000" u="none" cap="none" strike="noStrike">
              <a:solidFill>
                <a:schemeClr val="lt1"/>
              </a:solidFill>
              <a:latin typeface="Arial"/>
              <a:ea typeface="Arial"/>
              <a:cs typeface="Arial"/>
              <a:sym typeface="Arial"/>
            </a:endParaRPr>
          </a:p>
          <a:p>
            <a:pPr indent="0" lvl="0" marL="0" marR="0" rtl="0" algn="ctr">
              <a:lnSpc>
                <a:spcPct val="150000"/>
              </a:lnSpc>
              <a:spcBef>
                <a:spcPts val="0"/>
              </a:spcBef>
              <a:spcAft>
                <a:spcPts val="0"/>
              </a:spcAft>
              <a:buNone/>
            </a:pPr>
            <a:r>
              <a:rPr b="0" i="0" lang="ja-JP" sz="1000" u="none" cap="none" strike="noStrike">
                <a:solidFill>
                  <a:schemeClr val="lt1"/>
                </a:solidFill>
                <a:latin typeface="Arial"/>
                <a:ea typeface="Arial"/>
                <a:cs typeface="Arial"/>
                <a:sym typeface="Arial"/>
              </a:rPr>
              <a:t>グラフ・図表のスクリーンショット</a:t>
            </a:r>
            <a:endParaRPr/>
          </a:p>
        </p:txBody>
      </p:sp>
      <p:sp>
        <p:nvSpPr>
          <p:cNvPr id="147" name="Google Shape;147;p9"/>
          <p:cNvSpPr/>
          <p:nvPr/>
        </p:nvSpPr>
        <p:spPr>
          <a:xfrm>
            <a:off x="3640805" y="3811046"/>
            <a:ext cx="542926" cy="343229"/>
          </a:xfrm>
          <a:custGeom>
            <a:rect b="b" l="l" r="r" t="t"/>
            <a:pathLst>
              <a:path extrusionOk="0" h="1083880" w="1714501">
                <a:moveTo>
                  <a:pt x="1085851" y="0"/>
                </a:moveTo>
                <a:lnTo>
                  <a:pt x="1714501" y="1083880"/>
                </a:lnTo>
                <a:lnTo>
                  <a:pt x="457200" y="1083880"/>
                </a:lnTo>
                <a:lnTo>
                  <a:pt x="457201" y="1083879"/>
                </a:lnTo>
                <a:lnTo>
                  <a:pt x="0" y="1083879"/>
                </a:lnTo>
                <a:lnTo>
                  <a:pt x="414338" y="369504"/>
                </a:lnTo>
                <a:lnTo>
                  <a:pt x="642938" y="763643"/>
                </a:lnTo>
                <a:close/>
                <a:moveTo>
                  <a:pt x="596357" y="0"/>
                </a:moveTo>
                <a:cubicBezTo>
                  <a:pt x="673211" y="0"/>
                  <a:pt x="735514" y="62303"/>
                  <a:pt x="735514" y="139157"/>
                </a:cubicBezTo>
                <a:cubicBezTo>
                  <a:pt x="735514" y="216011"/>
                  <a:pt x="673211" y="278314"/>
                  <a:pt x="596357" y="278314"/>
                </a:cubicBezTo>
                <a:cubicBezTo>
                  <a:pt x="519503" y="278314"/>
                  <a:pt x="457200" y="216011"/>
                  <a:pt x="457200" y="139157"/>
                </a:cubicBezTo>
                <a:cubicBezTo>
                  <a:pt x="457200" y="62303"/>
                  <a:pt x="519503" y="0"/>
                  <a:pt x="596357"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050" u="none" cap="none" strike="noStrike">
              <a:solidFill>
                <a:schemeClr val="lt1"/>
              </a:solidFill>
              <a:latin typeface="Arial"/>
              <a:ea typeface="Arial"/>
              <a:cs typeface="Arial"/>
              <a:sym typeface="Arial"/>
            </a:endParaRPr>
          </a:p>
        </p:txBody>
      </p:sp>
      <p:sp>
        <p:nvSpPr>
          <p:cNvPr id="148" name="Google Shape;148;p9"/>
          <p:cNvSpPr txBox="1"/>
          <p:nvPr/>
        </p:nvSpPr>
        <p:spPr>
          <a:xfrm>
            <a:off x="6322219" y="2721769"/>
            <a:ext cx="0" cy="0"/>
          </a:xfrm>
          <a:prstGeom prst="rect">
            <a:avLst/>
          </a:prstGeom>
          <a:noFill/>
          <a:ln>
            <a:noFill/>
          </a:ln>
        </p:spPr>
        <p:txBody>
          <a:bodyPr anchorCtr="0" anchor="t" bIns="36000" lIns="36000" spcFirstLastPara="1" rIns="36000" wrap="square" tIns="36000">
            <a:noAutofit/>
          </a:bodyPr>
          <a:lstStyle/>
          <a:p>
            <a:pPr indent="0" lvl="0" marL="0" marR="0" rtl="0" algn="ctr">
              <a:lnSpc>
                <a:spcPct val="100000"/>
              </a:lnSpc>
              <a:spcBef>
                <a:spcPts val="0"/>
              </a:spcBef>
              <a:spcAft>
                <a:spcPts val="0"/>
              </a:spcAft>
              <a:buNone/>
            </a:pPr>
            <a:r>
              <a:t/>
            </a:r>
            <a:endParaRPr b="0" i="0" sz="1050" u="none" cap="none" strike="noStrike">
              <a:solidFill>
                <a:schemeClr val="dk1"/>
              </a:solidFill>
              <a:latin typeface="Arial"/>
              <a:ea typeface="Arial"/>
              <a:cs typeface="Arial"/>
              <a:sym typeface="Arial"/>
            </a:endParaRPr>
          </a:p>
        </p:txBody>
      </p:sp>
      <p:sp>
        <p:nvSpPr>
          <p:cNvPr id="149" name="Google Shape;149;p9"/>
          <p:cNvSpPr txBox="1"/>
          <p:nvPr/>
        </p:nvSpPr>
        <p:spPr>
          <a:xfrm>
            <a:off x="4986203" y="1994275"/>
            <a:ext cx="3420000" cy="2160000"/>
          </a:xfrm>
          <a:prstGeom prst="rect">
            <a:avLst/>
          </a:prstGeom>
          <a:noFill/>
          <a:ln>
            <a:noFill/>
          </a:ln>
        </p:spPr>
        <p:txBody>
          <a:bodyPr anchorCtr="0" anchor="t" bIns="36000" lIns="36000" spcFirstLastPara="1" rIns="36000" wrap="square" tIns="36000">
            <a:noAutofit/>
          </a:bodyPr>
          <a:lstStyle/>
          <a:p>
            <a:pPr indent="-140825" lvl="0" marL="144000" marR="0" rtl="0" algn="l">
              <a:lnSpc>
                <a:spcPct val="150000"/>
              </a:lnSpc>
              <a:spcBef>
                <a:spcPts val="0"/>
              </a:spcBef>
              <a:spcAft>
                <a:spcPts val="0"/>
              </a:spcAft>
              <a:buClr>
                <a:schemeClr val="dk1"/>
              </a:buClr>
              <a:buSzPts val="1000"/>
              <a:buFont typeface="Arial"/>
              <a:buChar char="•"/>
            </a:pPr>
            <a:r>
              <a:rPr lang="ja-JP" sz="1000">
                <a:solidFill>
                  <a:schemeClr val="dk1"/>
                </a:solidFill>
              </a:rPr>
              <a:t>ログイン率65%（導入2週間経過時点）</a:t>
            </a:r>
            <a:endParaRPr sz="1000">
              <a:solidFill>
                <a:schemeClr val="dk1"/>
              </a:solidFill>
            </a:endParaRPr>
          </a:p>
          <a:p>
            <a:pPr indent="-140825" lvl="0" marL="144000" marR="0" rtl="0" algn="l">
              <a:lnSpc>
                <a:spcPct val="150000"/>
              </a:lnSpc>
              <a:spcBef>
                <a:spcPts val="0"/>
              </a:spcBef>
              <a:spcAft>
                <a:spcPts val="0"/>
              </a:spcAft>
              <a:buClr>
                <a:schemeClr val="dk1"/>
              </a:buClr>
              <a:buSzPts val="1000"/>
              <a:buFont typeface="Arial"/>
              <a:buChar char="•"/>
            </a:pPr>
            <a:r>
              <a:rPr b="0" i="0" lang="ja-JP" sz="1000" u="none" cap="none" strike="noStrike">
                <a:solidFill>
                  <a:schemeClr val="dk1"/>
                </a:solidFill>
                <a:latin typeface="Arial"/>
                <a:ea typeface="Arial"/>
                <a:cs typeface="Arial"/>
                <a:sym typeface="Arial"/>
                <a:extLst>
                  <a:ext uri="http://customooxmlschemas.google.com/">
                    <go:slidesCustomData xmlns:go="http://customooxmlschemas.google.com/" textRoundtripDataId="15"/>
                  </a:ext>
                </a:extLst>
              </a:rPr>
              <a:t>テキストテキストテキストテキストテキストテキストテキストテキストテキスト</a:t>
            </a:r>
            <a:endParaRPr b="0" i="0" sz="1000" u="none" cap="none" strike="noStrike">
              <a:solidFill>
                <a:schemeClr val="dk1"/>
              </a:solidFill>
              <a:latin typeface="Arial"/>
              <a:ea typeface="Arial"/>
              <a:cs typeface="Arial"/>
              <a:sym typeface="Arial"/>
            </a:endParaRPr>
          </a:p>
          <a:p>
            <a:pPr indent="-140825" lvl="0" marL="144000" marR="0" rtl="0" algn="l">
              <a:lnSpc>
                <a:spcPct val="150000"/>
              </a:lnSpc>
              <a:spcBef>
                <a:spcPts val="400"/>
              </a:spcBef>
              <a:spcAft>
                <a:spcPts val="0"/>
              </a:spcAft>
              <a:buClr>
                <a:schemeClr val="dk1"/>
              </a:buClr>
              <a:buSzPts val="1000"/>
              <a:buFont typeface="Arial"/>
              <a:buChar char="•"/>
            </a:pPr>
            <a:r>
              <a:rPr b="0" i="0" lang="ja-JP" sz="1000" u="none" cap="none" strike="noStrike">
                <a:solidFill>
                  <a:schemeClr val="dk1"/>
                </a:solidFill>
                <a:latin typeface="Arial"/>
                <a:ea typeface="Arial"/>
                <a:cs typeface="Arial"/>
                <a:sym typeface="Arial"/>
              </a:rPr>
              <a:t>テキストテキストテキストテキストテキストテキストテキストテキストテキスト</a:t>
            </a:r>
            <a:endParaRPr b="0" i="0" sz="1000" u="none" cap="none" strike="noStrike">
              <a:solidFill>
                <a:schemeClr val="dk1"/>
              </a:solidFill>
              <a:latin typeface="Arial"/>
              <a:ea typeface="Arial"/>
              <a:cs typeface="Arial"/>
              <a:sym typeface="Arial"/>
            </a:endParaRPr>
          </a:p>
          <a:p>
            <a:pPr indent="-140825" lvl="0" marL="144000" marR="0" rtl="0" algn="l">
              <a:lnSpc>
                <a:spcPct val="150000"/>
              </a:lnSpc>
              <a:spcBef>
                <a:spcPts val="400"/>
              </a:spcBef>
              <a:spcAft>
                <a:spcPts val="0"/>
              </a:spcAft>
              <a:buClr>
                <a:schemeClr val="dk1"/>
              </a:buClr>
              <a:buSzPts val="1000"/>
              <a:buFont typeface="Arial"/>
              <a:buChar char="•"/>
            </a:pPr>
            <a:r>
              <a:rPr b="0" i="0" lang="ja-JP" sz="1000" u="none" cap="none" strike="noStrike">
                <a:solidFill>
                  <a:schemeClr val="dk1"/>
                </a:solidFill>
                <a:latin typeface="Arial"/>
                <a:ea typeface="Arial"/>
                <a:cs typeface="Arial"/>
                <a:sym typeface="Arial"/>
              </a:rPr>
              <a:t>テキストテキストテキストテキストテキストテキストテキストテキストテキスト</a:t>
            </a:r>
            <a:endParaRPr b="0" i="0" sz="1000" u="none" cap="none" strike="noStrike">
              <a:solidFill>
                <a:schemeClr val="dk1"/>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SAIRU-PPTテーマ202509">
  <a:themeElements>
    <a:clrScheme name="SAIRU_color2025">
      <a:dk1>
        <a:srgbClr val="1B224C"/>
      </a:dk1>
      <a:lt1>
        <a:srgbClr val="FFFFFF"/>
      </a:lt1>
      <a:dk2>
        <a:srgbClr val="1B224C"/>
      </a:dk2>
      <a:lt2>
        <a:srgbClr val="D4D9DF"/>
      </a:lt2>
      <a:accent1>
        <a:srgbClr val="1B224C"/>
      </a:accent1>
      <a:accent2>
        <a:srgbClr val="BB1D6E"/>
      </a:accent2>
      <a:accent3>
        <a:srgbClr val="AFAFAF"/>
      </a:accent3>
      <a:accent4>
        <a:srgbClr val="141400"/>
      </a:accent4>
      <a:accent5>
        <a:srgbClr val="1E61C9"/>
      </a:accent5>
      <a:accent6>
        <a:srgbClr val="008E95"/>
      </a:accent6>
      <a:hlink>
        <a:srgbClr val="008E95"/>
      </a:hlink>
      <a:folHlink>
        <a:srgbClr val="008E9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テーマ">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2025-07-31T00:26:16Z</dcterms:created>
</cp:coreProperties>
</file>