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0691813" cy="7559675"/>
  <p:notesSz cx="7104063" cy="10234613"/>
  <p:embeddedFontLst>
    <p:embeddedFont>
      <p:font typeface="Noto Sans JP" panose="020B0200000000000000" pitchFamily="50" charset="-128"/>
      <p:regular r:id="rId15"/>
      <p:bold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h2P0V+1e5Gbnm9eFhxlh0AzN2J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AEA2B9-07AA-426C-AB29-C4FA6389C45E}">
  <a:tblStyle styleId="{49AEA2B9-07AA-426C-AB29-C4FA6389C45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3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font" Target="fonts/font2.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33669" y="767575"/>
            <a:ext cx="4637400" cy="3837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400" y="4861425"/>
            <a:ext cx="5683225" cy="460555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g382b27957a5_0_479:notes"/>
          <p:cNvSpPr>
            <a:spLocks noGrp="1" noRot="1" noChangeAspect="1"/>
          </p:cNvSpPr>
          <p:nvPr>
            <p:ph type="sldImg" idx="2"/>
          </p:nvPr>
        </p:nvSpPr>
        <p:spPr>
          <a:xfrm>
            <a:off x="839788" y="768350"/>
            <a:ext cx="5424487"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 name="Google Shape;32;g382b27957a5_0_479:notes"/>
          <p:cNvSpPr txBox="1">
            <a:spLocks noGrp="1"/>
          </p:cNvSpPr>
          <p:nvPr>
            <p:ph type="body" idx="1"/>
          </p:nvPr>
        </p:nvSpPr>
        <p:spPr>
          <a:xfrm>
            <a:off x="710400" y="4861425"/>
            <a:ext cx="56832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0:notes"/>
          <p:cNvSpPr>
            <a:spLocks noGrp="1" noRot="1" noChangeAspect="1"/>
          </p:cNvSpPr>
          <p:nvPr>
            <p:ph type="sldImg" idx="2"/>
          </p:nvPr>
        </p:nvSpPr>
        <p:spPr>
          <a:xfrm>
            <a:off x="839788" y="768350"/>
            <a:ext cx="5424487"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10:notes"/>
          <p:cNvSpPr txBox="1">
            <a:spLocks noGrp="1"/>
          </p:cNvSpPr>
          <p:nvPr>
            <p:ph type="body" idx="1"/>
          </p:nvPr>
        </p:nvSpPr>
        <p:spPr>
          <a:xfrm>
            <a:off x="710400" y="4861425"/>
            <a:ext cx="5683225" cy="46055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1:notes"/>
          <p:cNvSpPr txBox="1">
            <a:spLocks noGrp="1"/>
          </p:cNvSpPr>
          <p:nvPr>
            <p:ph type="body" idx="1"/>
          </p:nvPr>
        </p:nvSpPr>
        <p:spPr>
          <a:xfrm>
            <a:off x="710400" y="4861425"/>
            <a:ext cx="56832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11:notes"/>
          <p:cNvSpPr>
            <a:spLocks noGrp="1" noRot="1" noChangeAspect="1"/>
          </p:cNvSpPr>
          <p:nvPr>
            <p:ph type="sldImg" idx="2"/>
          </p:nvPr>
        </p:nvSpPr>
        <p:spPr>
          <a:xfrm>
            <a:off x="1233669" y="767575"/>
            <a:ext cx="4637400" cy="3837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2:notes"/>
          <p:cNvSpPr txBox="1">
            <a:spLocks noGrp="1"/>
          </p:cNvSpPr>
          <p:nvPr>
            <p:ph type="body" idx="1"/>
          </p:nvPr>
        </p:nvSpPr>
        <p:spPr>
          <a:xfrm>
            <a:off x="710400" y="4861425"/>
            <a:ext cx="56832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2:notes"/>
          <p:cNvSpPr>
            <a:spLocks noGrp="1" noRot="1" noChangeAspect="1"/>
          </p:cNvSpPr>
          <p:nvPr>
            <p:ph type="sldImg" idx="2"/>
          </p:nvPr>
        </p:nvSpPr>
        <p:spPr>
          <a:xfrm>
            <a:off x="1233669" y="767575"/>
            <a:ext cx="4637400" cy="3837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txBox="1">
            <a:spLocks noGrp="1"/>
          </p:cNvSpPr>
          <p:nvPr>
            <p:ph type="body" idx="1"/>
          </p:nvPr>
        </p:nvSpPr>
        <p:spPr>
          <a:xfrm>
            <a:off x="710400" y="4861425"/>
            <a:ext cx="56832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 name="Google Shape;39;p1:notes"/>
          <p:cNvSpPr>
            <a:spLocks noGrp="1" noRot="1" noChangeAspect="1"/>
          </p:cNvSpPr>
          <p:nvPr>
            <p:ph type="sldImg" idx="2"/>
          </p:nvPr>
        </p:nvSpPr>
        <p:spPr>
          <a:xfrm>
            <a:off x="1233669" y="767575"/>
            <a:ext cx="4637400" cy="3837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2:notes"/>
          <p:cNvSpPr txBox="1">
            <a:spLocks noGrp="1"/>
          </p:cNvSpPr>
          <p:nvPr>
            <p:ph type="body" idx="1"/>
          </p:nvPr>
        </p:nvSpPr>
        <p:spPr>
          <a:xfrm>
            <a:off x="710400" y="4861425"/>
            <a:ext cx="56832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 name="Google Shape;51;p2:notes"/>
          <p:cNvSpPr>
            <a:spLocks noGrp="1" noRot="1" noChangeAspect="1"/>
          </p:cNvSpPr>
          <p:nvPr>
            <p:ph type="sldImg" idx="2"/>
          </p:nvPr>
        </p:nvSpPr>
        <p:spPr>
          <a:xfrm>
            <a:off x="1233669" y="767575"/>
            <a:ext cx="4637400" cy="3837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a:spLocks noGrp="1" noRot="1" noChangeAspect="1"/>
          </p:cNvSpPr>
          <p:nvPr>
            <p:ph type="sldImg" idx="2"/>
          </p:nvPr>
        </p:nvSpPr>
        <p:spPr>
          <a:xfrm>
            <a:off x="839788" y="768350"/>
            <a:ext cx="5424487"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p3:notes"/>
          <p:cNvSpPr txBox="1">
            <a:spLocks noGrp="1"/>
          </p:cNvSpPr>
          <p:nvPr>
            <p:ph type="body" idx="1"/>
          </p:nvPr>
        </p:nvSpPr>
        <p:spPr>
          <a:xfrm>
            <a:off x="710400" y="4861425"/>
            <a:ext cx="5683225" cy="46055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a:spLocks noGrp="1" noRot="1" noChangeAspect="1"/>
          </p:cNvSpPr>
          <p:nvPr>
            <p:ph type="sldImg" idx="2"/>
          </p:nvPr>
        </p:nvSpPr>
        <p:spPr>
          <a:xfrm>
            <a:off x="839788" y="768350"/>
            <a:ext cx="5424487"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4:notes"/>
          <p:cNvSpPr txBox="1">
            <a:spLocks noGrp="1"/>
          </p:cNvSpPr>
          <p:nvPr>
            <p:ph type="body" idx="1"/>
          </p:nvPr>
        </p:nvSpPr>
        <p:spPr>
          <a:xfrm>
            <a:off x="710400" y="4861425"/>
            <a:ext cx="5683225" cy="46055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a:spLocks noGrp="1" noRot="1" noChangeAspect="1"/>
          </p:cNvSpPr>
          <p:nvPr>
            <p:ph type="sldImg" idx="2"/>
          </p:nvPr>
        </p:nvSpPr>
        <p:spPr>
          <a:xfrm>
            <a:off x="839788" y="768350"/>
            <a:ext cx="5424487"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6:notes"/>
          <p:cNvSpPr txBox="1">
            <a:spLocks noGrp="1"/>
          </p:cNvSpPr>
          <p:nvPr>
            <p:ph type="body" idx="1"/>
          </p:nvPr>
        </p:nvSpPr>
        <p:spPr>
          <a:xfrm>
            <a:off x="710400" y="4861425"/>
            <a:ext cx="5683225" cy="46055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7:notes"/>
          <p:cNvSpPr txBox="1">
            <a:spLocks noGrp="1"/>
          </p:cNvSpPr>
          <p:nvPr>
            <p:ph type="body" idx="1"/>
          </p:nvPr>
        </p:nvSpPr>
        <p:spPr>
          <a:xfrm>
            <a:off x="710400" y="4861425"/>
            <a:ext cx="56832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7:notes"/>
          <p:cNvSpPr>
            <a:spLocks noGrp="1" noRot="1" noChangeAspect="1"/>
          </p:cNvSpPr>
          <p:nvPr>
            <p:ph type="sldImg" idx="2"/>
          </p:nvPr>
        </p:nvSpPr>
        <p:spPr>
          <a:xfrm>
            <a:off x="1233669" y="767575"/>
            <a:ext cx="4637400" cy="3837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8:notes"/>
          <p:cNvSpPr txBox="1">
            <a:spLocks noGrp="1"/>
          </p:cNvSpPr>
          <p:nvPr>
            <p:ph type="body" idx="1"/>
          </p:nvPr>
        </p:nvSpPr>
        <p:spPr>
          <a:xfrm>
            <a:off x="710400" y="4861425"/>
            <a:ext cx="5683225" cy="4605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8:notes"/>
          <p:cNvSpPr>
            <a:spLocks noGrp="1" noRot="1" noChangeAspect="1"/>
          </p:cNvSpPr>
          <p:nvPr>
            <p:ph type="sldImg" idx="2"/>
          </p:nvPr>
        </p:nvSpPr>
        <p:spPr>
          <a:xfrm>
            <a:off x="1233669" y="767575"/>
            <a:ext cx="4637400" cy="3837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9:notes"/>
          <p:cNvSpPr>
            <a:spLocks noGrp="1" noRot="1" noChangeAspect="1"/>
          </p:cNvSpPr>
          <p:nvPr>
            <p:ph type="sldImg" idx="2"/>
          </p:nvPr>
        </p:nvSpPr>
        <p:spPr>
          <a:xfrm>
            <a:off x="839788" y="768350"/>
            <a:ext cx="5424487"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9:notes"/>
          <p:cNvSpPr txBox="1">
            <a:spLocks noGrp="1"/>
          </p:cNvSpPr>
          <p:nvPr>
            <p:ph type="body" idx="1"/>
          </p:nvPr>
        </p:nvSpPr>
        <p:spPr>
          <a:xfrm>
            <a:off x="710400" y="4861425"/>
            <a:ext cx="5683225" cy="46055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表紙A">
  <p:cSld name="表紙-B">
    <p:spTree>
      <p:nvGrpSpPr>
        <p:cNvPr id="1" name="Shape 10"/>
        <p:cNvGrpSpPr/>
        <p:nvPr/>
      </p:nvGrpSpPr>
      <p:grpSpPr>
        <a:xfrm>
          <a:off x="0" y="0"/>
          <a:ext cx="0" cy="0"/>
          <a:chOff x="0" y="0"/>
          <a:chExt cx="0" cy="0"/>
        </a:xfrm>
      </p:grpSpPr>
      <p:sp>
        <p:nvSpPr>
          <p:cNvPr id="11" name="Google Shape;11;g382bbbf499e_1_1943"/>
          <p:cNvSpPr/>
          <p:nvPr/>
        </p:nvSpPr>
        <p:spPr>
          <a:xfrm>
            <a:off x="-1" y="0"/>
            <a:ext cx="10692000" cy="7560000"/>
          </a:xfrm>
          <a:prstGeom prst="rect">
            <a:avLst/>
          </a:prstGeom>
          <a:solidFill>
            <a:schemeClr val="lt1"/>
          </a:solid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Arial"/>
              <a:ea typeface="Arial"/>
              <a:cs typeface="Arial"/>
              <a:sym typeface="Arial"/>
            </a:endParaRPr>
          </a:p>
        </p:txBody>
      </p:sp>
      <p:sp>
        <p:nvSpPr>
          <p:cNvPr id="12" name="Google Shape;12;g382bbbf499e_1_1943"/>
          <p:cNvSpPr/>
          <p:nvPr/>
        </p:nvSpPr>
        <p:spPr>
          <a:xfrm>
            <a:off x="1" y="0"/>
            <a:ext cx="103500" cy="7560000"/>
          </a:xfrm>
          <a:prstGeom prst="rect">
            <a:avLst/>
          </a:prstGeom>
          <a:solidFill>
            <a:schemeClr val="accent1"/>
          </a:solidFill>
          <a:ln w="12700" cap="flat" cmpd="sng">
            <a:solidFill>
              <a:srgbClr val="131837"/>
            </a:solidFill>
            <a:prstDash val="solid"/>
            <a:miter lim="800000"/>
            <a:headEnd type="none" w="sm" len="sm"/>
            <a:tailEnd type="none" w="sm" len="sm"/>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Arial"/>
              <a:ea typeface="Arial"/>
              <a:cs typeface="Arial"/>
              <a:sym typeface="Arial"/>
            </a:endParaRPr>
          </a:p>
        </p:txBody>
      </p:sp>
      <p:sp>
        <p:nvSpPr>
          <p:cNvPr id="13" name="Google Shape;13;g382bbbf499e_1_1943"/>
          <p:cNvSpPr txBox="1">
            <a:spLocks noGrp="1"/>
          </p:cNvSpPr>
          <p:nvPr>
            <p:ph type="title"/>
          </p:nvPr>
        </p:nvSpPr>
        <p:spPr>
          <a:xfrm>
            <a:off x="1178868" y="1803542"/>
            <a:ext cx="8640000" cy="3312000"/>
          </a:xfrm>
          <a:prstGeom prst="rect">
            <a:avLst/>
          </a:prstGeom>
          <a:noFill/>
          <a:ln>
            <a:noFill/>
          </a:ln>
        </p:spPr>
        <p:txBody>
          <a:bodyPr spcFirstLastPara="1" wrap="square" lIns="36000" tIns="36000" rIns="36000" bIns="36000" anchor="ctr" anchorCtr="0">
            <a:noAutofit/>
          </a:bodyPr>
          <a:lstStyle>
            <a:lvl1pPr lvl="0" algn="l">
              <a:lnSpc>
                <a:spcPct val="100000"/>
              </a:lnSpc>
              <a:spcBef>
                <a:spcPts val="0"/>
              </a:spcBef>
              <a:spcAft>
                <a:spcPts val="0"/>
              </a:spcAft>
              <a:buSzPts val="1400"/>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基本レイアウト">
  <p:cSld name="基本レイアウト">
    <p:spTree>
      <p:nvGrpSpPr>
        <p:cNvPr id="1" name="Shape 14"/>
        <p:cNvGrpSpPr/>
        <p:nvPr/>
      </p:nvGrpSpPr>
      <p:grpSpPr>
        <a:xfrm>
          <a:off x="0" y="0"/>
          <a:ext cx="0" cy="0"/>
          <a:chOff x="0" y="0"/>
          <a:chExt cx="0" cy="0"/>
        </a:xfrm>
      </p:grpSpPr>
      <p:sp>
        <p:nvSpPr>
          <p:cNvPr id="15" name="Google Shape;15;g382bbbf499e_1_1971"/>
          <p:cNvSpPr txBox="1">
            <a:spLocks noGrp="1"/>
          </p:cNvSpPr>
          <p:nvPr>
            <p:ph type="body" idx="1"/>
          </p:nvPr>
        </p:nvSpPr>
        <p:spPr>
          <a:xfrm>
            <a:off x="485994" y="1103806"/>
            <a:ext cx="9720000" cy="753900"/>
          </a:xfrm>
          <a:prstGeom prst="rect">
            <a:avLst/>
          </a:prstGeom>
          <a:noFill/>
          <a:ln>
            <a:noFill/>
          </a:ln>
        </p:spPr>
        <p:txBody>
          <a:bodyPr spcFirstLastPara="1" wrap="square" lIns="39125" tIns="39125" rIns="39125" bIns="39125" anchor="t" anchorCtr="0">
            <a:normAutofit/>
          </a:bodyPr>
          <a:lstStyle>
            <a:lvl1pPr marL="457200" lvl="0" indent="-228600" algn="ctr">
              <a:lnSpc>
                <a:spcPct val="100000"/>
              </a:lnSpc>
              <a:spcBef>
                <a:spcPts val="0"/>
              </a:spcBef>
              <a:spcAft>
                <a:spcPts val="0"/>
              </a:spcAft>
              <a:buSzPts val="1700"/>
              <a:buNone/>
              <a:defRPr sz="1700" i="0"/>
            </a:lvl1pPr>
            <a:lvl2pPr marL="914400" lvl="1" indent="-228600" algn="ctr">
              <a:lnSpc>
                <a:spcPct val="100000"/>
              </a:lnSpc>
              <a:spcBef>
                <a:spcPts val="700"/>
              </a:spcBef>
              <a:spcAft>
                <a:spcPts val="0"/>
              </a:spcAft>
              <a:buSzPts val="1700"/>
              <a:buNone/>
              <a:defRPr sz="1700"/>
            </a:lvl2pPr>
            <a:lvl3pPr marL="1371600" lvl="2" indent="-228600" algn="ctr">
              <a:lnSpc>
                <a:spcPct val="100000"/>
              </a:lnSpc>
              <a:spcBef>
                <a:spcPts val="700"/>
              </a:spcBef>
              <a:spcAft>
                <a:spcPts val="0"/>
              </a:spcAft>
              <a:buSzPts val="1700"/>
              <a:buNone/>
              <a:defRPr sz="1700"/>
            </a:lvl3pPr>
            <a:lvl4pPr marL="1828800" lvl="3" indent="-228600" algn="ctr">
              <a:lnSpc>
                <a:spcPct val="100000"/>
              </a:lnSpc>
              <a:spcBef>
                <a:spcPts val="700"/>
              </a:spcBef>
              <a:spcAft>
                <a:spcPts val="0"/>
              </a:spcAft>
              <a:buSzPts val="1700"/>
              <a:buNone/>
              <a:defRPr sz="1700"/>
            </a:lvl4pPr>
            <a:lvl5pPr marL="2286000" lvl="4" indent="-228600" algn="ctr">
              <a:lnSpc>
                <a:spcPct val="100000"/>
              </a:lnSpc>
              <a:spcBef>
                <a:spcPts val="700"/>
              </a:spcBef>
              <a:spcAft>
                <a:spcPts val="0"/>
              </a:spcAft>
              <a:buSzPts val="1700"/>
              <a:buNone/>
              <a:defRPr sz="1700"/>
            </a:lvl5pPr>
            <a:lvl6pPr marL="2743200" lvl="5" indent="-336550" algn="l">
              <a:lnSpc>
                <a:spcPct val="90000"/>
              </a:lnSpc>
              <a:spcBef>
                <a:spcPts val="700"/>
              </a:spcBef>
              <a:spcAft>
                <a:spcPts val="0"/>
              </a:spcAft>
              <a:buSzPts val="1700"/>
              <a:buChar char="•"/>
              <a:defRPr sz="1700"/>
            </a:lvl6pPr>
            <a:lvl7pPr marL="3200400" lvl="6" indent="-336550" algn="l">
              <a:lnSpc>
                <a:spcPct val="90000"/>
              </a:lnSpc>
              <a:spcBef>
                <a:spcPts val="500"/>
              </a:spcBef>
              <a:spcAft>
                <a:spcPts val="0"/>
              </a:spcAft>
              <a:buSzPts val="1700"/>
              <a:buChar char="•"/>
              <a:defRPr sz="1700"/>
            </a:lvl7pPr>
            <a:lvl8pPr marL="3657600" lvl="7" indent="-336550" algn="l">
              <a:lnSpc>
                <a:spcPct val="90000"/>
              </a:lnSpc>
              <a:spcBef>
                <a:spcPts val="500"/>
              </a:spcBef>
              <a:spcAft>
                <a:spcPts val="0"/>
              </a:spcAft>
              <a:buSzPts val="1700"/>
              <a:buChar char="•"/>
              <a:defRPr sz="1700"/>
            </a:lvl8pPr>
            <a:lvl9pPr marL="4114800" lvl="8" indent="-336550" algn="l">
              <a:lnSpc>
                <a:spcPct val="90000"/>
              </a:lnSpc>
              <a:spcBef>
                <a:spcPts val="500"/>
              </a:spcBef>
              <a:spcAft>
                <a:spcPts val="0"/>
              </a:spcAft>
              <a:buSzPts val="1700"/>
              <a:buChar char="•"/>
              <a:defRPr sz="1700"/>
            </a:lvl9pPr>
          </a:lstStyle>
          <a:p>
            <a:endParaRPr/>
          </a:p>
        </p:txBody>
      </p:sp>
      <p:sp>
        <p:nvSpPr>
          <p:cNvPr id="16" name="Google Shape;16;g382bbbf499e_1_1971"/>
          <p:cNvSpPr/>
          <p:nvPr/>
        </p:nvSpPr>
        <p:spPr>
          <a:xfrm>
            <a:off x="0" y="0"/>
            <a:ext cx="10692000" cy="53700"/>
          </a:xfrm>
          <a:prstGeom prst="rect">
            <a:avLst/>
          </a:prstGeom>
          <a:solidFill>
            <a:schemeClr val="accent1"/>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Arial"/>
              <a:ea typeface="Arial"/>
              <a:cs typeface="Arial"/>
              <a:sym typeface="Arial"/>
            </a:endParaRPr>
          </a:p>
        </p:txBody>
      </p:sp>
      <p:cxnSp>
        <p:nvCxnSpPr>
          <p:cNvPr id="17" name="Google Shape;17;g382bbbf499e_1_1971"/>
          <p:cNvCxnSpPr/>
          <p:nvPr/>
        </p:nvCxnSpPr>
        <p:spPr>
          <a:xfrm>
            <a:off x="0" y="871491"/>
            <a:ext cx="10692000" cy="0"/>
          </a:xfrm>
          <a:prstGeom prst="straightConnector1">
            <a:avLst/>
          </a:prstGeom>
          <a:noFill/>
          <a:ln w="9525" cap="flat" cmpd="sng">
            <a:solidFill>
              <a:schemeClr val="accent3"/>
            </a:solidFill>
            <a:prstDash val="solid"/>
            <a:miter lim="800000"/>
            <a:headEnd type="none" w="sm" len="sm"/>
            <a:tailEnd type="none" w="sm" len="sm"/>
          </a:ln>
        </p:spPr>
      </p:cxnSp>
      <p:sp>
        <p:nvSpPr>
          <p:cNvPr id="18" name="Google Shape;18;g382bbbf499e_1_1971"/>
          <p:cNvSpPr txBox="1">
            <a:spLocks noGrp="1"/>
          </p:cNvSpPr>
          <p:nvPr>
            <p:ph type="title"/>
          </p:nvPr>
        </p:nvSpPr>
        <p:spPr>
          <a:xfrm>
            <a:off x="485994" y="296778"/>
            <a:ext cx="9720000" cy="360000"/>
          </a:xfrm>
          <a:prstGeom prst="rect">
            <a:avLst/>
          </a:prstGeom>
          <a:noFill/>
          <a:ln>
            <a:noFill/>
          </a:ln>
        </p:spPr>
        <p:txBody>
          <a:bodyPr spcFirstLastPara="1" wrap="square" lIns="39125" tIns="39125" rIns="39125" bIns="50875"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9" name="Google Shape;19;g382bbbf499e_1_1971"/>
          <p:cNvSpPr txBox="1">
            <a:spLocks noGrp="1"/>
          </p:cNvSpPr>
          <p:nvPr>
            <p:ph type="sldNum" idx="12"/>
          </p:nvPr>
        </p:nvSpPr>
        <p:spPr>
          <a:xfrm>
            <a:off x="8779471" y="7157500"/>
            <a:ext cx="1912500" cy="402600"/>
          </a:xfrm>
          <a:prstGeom prst="rect">
            <a:avLst/>
          </a:prstGeom>
          <a:noFill/>
          <a:ln>
            <a:noFill/>
          </a:ln>
        </p:spPr>
        <p:txBody>
          <a:bodyPr spcFirstLastPara="1" wrap="square" lIns="78275" tIns="78275" rIns="195675" bIns="78275" anchor="ctr" anchorCtr="0">
            <a:noAutofit/>
          </a:bodyPr>
          <a:lstStyle>
            <a:lvl1pPr marL="0" marR="0" lvl="0" indent="0" algn="r">
              <a:lnSpc>
                <a:spcPct val="100000"/>
              </a:lnSpc>
              <a:spcBef>
                <a:spcPts val="0"/>
              </a:spcBef>
              <a:spcAft>
                <a:spcPts val="0"/>
              </a:spcAft>
              <a:buClr>
                <a:srgbClr val="000000"/>
              </a:buClr>
              <a:buSzPts val="1500"/>
              <a:buFont typeface="Arial"/>
              <a:buNone/>
              <a:defRPr sz="1500" i="0" u="none" strike="noStrike" cap="none">
                <a:solidFill>
                  <a:schemeClr val="dk1"/>
                </a:solidFill>
              </a:defRPr>
            </a:lvl1pPr>
            <a:lvl2pPr marL="0" marR="0" lvl="1" indent="0" algn="r">
              <a:lnSpc>
                <a:spcPct val="100000"/>
              </a:lnSpc>
              <a:spcBef>
                <a:spcPts val="0"/>
              </a:spcBef>
              <a:spcAft>
                <a:spcPts val="0"/>
              </a:spcAft>
              <a:buClr>
                <a:srgbClr val="000000"/>
              </a:buClr>
              <a:buSzPts val="1500"/>
              <a:buFont typeface="Arial"/>
              <a:buNone/>
              <a:defRPr sz="1500" i="0" u="none" strike="noStrike" cap="none">
                <a:solidFill>
                  <a:schemeClr val="dk1"/>
                </a:solidFill>
              </a:defRPr>
            </a:lvl2pPr>
            <a:lvl3pPr marL="0" marR="0" lvl="2" indent="0" algn="r">
              <a:lnSpc>
                <a:spcPct val="100000"/>
              </a:lnSpc>
              <a:spcBef>
                <a:spcPts val="0"/>
              </a:spcBef>
              <a:spcAft>
                <a:spcPts val="0"/>
              </a:spcAft>
              <a:buClr>
                <a:srgbClr val="000000"/>
              </a:buClr>
              <a:buSzPts val="1500"/>
              <a:buFont typeface="Arial"/>
              <a:buNone/>
              <a:defRPr sz="1500" i="0" u="none" strike="noStrike" cap="none">
                <a:solidFill>
                  <a:schemeClr val="dk1"/>
                </a:solidFill>
              </a:defRPr>
            </a:lvl3pPr>
            <a:lvl4pPr marL="0" marR="0" lvl="3" indent="0" algn="r">
              <a:lnSpc>
                <a:spcPct val="100000"/>
              </a:lnSpc>
              <a:spcBef>
                <a:spcPts val="0"/>
              </a:spcBef>
              <a:spcAft>
                <a:spcPts val="0"/>
              </a:spcAft>
              <a:buClr>
                <a:srgbClr val="000000"/>
              </a:buClr>
              <a:buSzPts val="1500"/>
              <a:buFont typeface="Arial"/>
              <a:buNone/>
              <a:defRPr sz="1500" i="0" u="none" strike="noStrike" cap="none">
                <a:solidFill>
                  <a:schemeClr val="dk1"/>
                </a:solidFill>
              </a:defRPr>
            </a:lvl4pPr>
            <a:lvl5pPr marL="0" marR="0" lvl="4" indent="0" algn="r">
              <a:lnSpc>
                <a:spcPct val="100000"/>
              </a:lnSpc>
              <a:spcBef>
                <a:spcPts val="0"/>
              </a:spcBef>
              <a:spcAft>
                <a:spcPts val="0"/>
              </a:spcAft>
              <a:buClr>
                <a:srgbClr val="000000"/>
              </a:buClr>
              <a:buSzPts val="1500"/>
              <a:buFont typeface="Arial"/>
              <a:buNone/>
              <a:defRPr sz="1500" i="0" u="none" strike="noStrike" cap="none">
                <a:solidFill>
                  <a:schemeClr val="dk1"/>
                </a:solidFill>
              </a:defRPr>
            </a:lvl5pPr>
            <a:lvl6pPr marL="0" marR="0" lvl="5" indent="0" algn="r">
              <a:lnSpc>
                <a:spcPct val="100000"/>
              </a:lnSpc>
              <a:spcBef>
                <a:spcPts val="0"/>
              </a:spcBef>
              <a:spcAft>
                <a:spcPts val="0"/>
              </a:spcAft>
              <a:buClr>
                <a:srgbClr val="000000"/>
              </a:buClr>
              <a:buSzPts val="1500"/>
              <a:buFont typeface="Arial"/>
              <a:buNone/>
              <a:defRPr sz="1500" i="0" u="none" strike="noStrike" cap="none">
                <a:solidFill>
                  <a:schemeClr val="dk1"/>
                </a:solidFill>
              </a:defRPr>
            </a:lvl6pPr>
            <a:lvl7pPr marL="0" marR="0" lvl="6" indent="0" algn="r">
              <a:lnSpc>
                <a:spcPct val="100000"/>
              </a:lnSpc>
              <a:spcBef>
                <a:spcPts val="0"/>
              </a:spcBef>
              <a:spcAft>
                <a:spcPts val="0"/>
              </a:spcAft>
              <a:buClr>
                <a:srgbClr val="000000"/>
              </a:buClr>
              <a:buSzPts val="1500"/>
              <a:buFont typeface="Arial"/>
              <a:buNone/>
              <a:defRPr sz="1500" i="0" u="none" strike="noStrike" cap="none">
                <a:solidFill>
                  <a:schemeClr val="dk1"/>
                </a:solidFill>
              </a:defRPr>
            </a:lvl7pPr>
            <a:lvl8pPr marL="0" marR="0" lvl="7" indent="0" algn="r">
              <a:lnSpc>
                <a:spcPct val="100000"/>
              </a:lnSpc>
              <a:spcBef>
                <a:spcPts val="0"/>
              </a:spcBef>
              <a:spcAft>
                <a:spcPts val="0"/>
              </a:spcAft>
              <a:buClr>
                <a:srgbClr val="000000"/>
              </a:buClr>
              <a:buSzPts val="1500"/>
              <a:buFont typeface="Arial"/>
              <a:buNone/>
              <a:defRPr sz="1500" i="0" u="none" strike="noStrike" cap="none">
                <a:solidFill>
                  <a:schemeClr val="dk1"/>
                </a:solidFill>
              </a:defRPr>
            </a:lvl8pPr>
            <a:lvl9pPr marL="0" marR="0" lvl="8" indent="0" algn="r">
              <a:lnSpc>
                <a:spcPct val="100000"/>
              </a:lnSpc>
              <a:spcBef>
                <a:spcPts val="0"/>
              </a:spcBef>
              <a:spcAft>
                <a:spcPts val="0"/>
              </a:spcAft>
              <a:buClr>
                <a:srgbClr val="000000"/>
              </a:buClr>
              <a:buSzPts val="1500"/>
              <a:buFont typeface="Arial"/>
              <a:buNone/>
              <a:defRPr sz="1500" i="0" u="none" strike="noStrike" cap="none">
                <a:solidFill>
                  <a:schemeClr val="dk1"/>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中表紙A">
  <p:cSld name="中表紙">
    <p:spTree>
      <p:nvGrpSpPr>
        <p:cNvPr id="1" name="Shape 20"/>
        <p:cNvGrpSpPr/>
        <p:nvPr/>
      </p:nvGrpSpPr>
      <p:grpSpPr>
        <a:xfrm>
          <a:off x="0" y="0"/>
          <a:ext cx="0" cy="0"/>
          <a:chOff x="0" y="0"/>
          <a:chExt cx="0" cy="0"/>
        </a:xfrm>
      </p:grpSpPr>
      <p:sp>
        <p:nvSpPr>
          <p:cNvPr id="21" name="Google Shape;21;g382bbbf499e_1_1956"/>
          <p:cNvSpPr/>
          <p:nvPr/>
        </p:nvSpPr>
        <p:spPr>
          <a:xfrm>
            <a:off x="0" y="53700"/>
            <a:ext cx="10692000" cy="7092600"/>
          </a:xfrm>
          <a:prstGeom prst="rect">
            <a:avLst/>
          </a:prstGeom>
          <a:solidFill>
            <a:schemeClr val="lt2"/>
          </a:solidFill>
          <a:ln>
            <a:noFill/>
          </a:ln>
        </p:spPr>
        <p:txBody>
          <a:bodyPr spcFirstLastPara="1" wrap="square" lIns="39125" tIns="39125" rIns="39125" bIns="39125"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chemeClr val="lt1"/>
              </a:solidFill>
              <a:latin typeface="Arial"/>
              <a:ea typeface="Arial"/>
              <a:cs typeface="Arial"/>
              <a:sym typeface="Arial"/>
            </a:endParaRPr>
          </a:p>
        </p:txBody>
      </p:sp>
      <p:sp>
        <p:nvSpPr>
          <p:cNvPr id="22" name="Google Shape;22;g382bbbf499e_1_1956"/>
          <p:cNvSpPr txBox="1">
            <a:spLocks noGrp="1"/>
          </p:cNvSpPr>
          <p:nvPr>
            <p:ph type="title"/>
          </p:nvPr>
        </p:nvSpPr>
        <p:spPr>
          <a:xfrm>
            <a:off x="756000" y="2160000"/>
            <a:ext cx="9180000" cy="2880000"/>
          </a:xfrm>
          <a:prstGeom prst="rect">
            <a:avLst/>
          </a:prstGeom>
          <a:noFill/>
          <a:ln>
            <a:noFill/>
          </a:ln>
        </p:spPr>
        <p:txBody>
          <a:bodyPr spcFirstLastPara="1" wrap="square" lIns="39125" tIns="39125" rIns="39125" bIns="39125" anchor="ctr" anchorCtr="0">
            <a:noAutofit/>
          </a:bodyPr>
          <a:lstStyle>
            <a:lvl1pPr lvl="0" algn="ctr">
              <a:lnSpc>
                <a:spcPct val="115000"/>
              </a:lnSpc>
              <a:spcBef>
                <a:spcPts val="0"/>
              </a:spcBef>
              <a:spcAft>
                <a:spcPts val="0"/>
              </a:spcAft>
              <a:buSzPts val="1500"/>
              <a:buNone/>
              <a:defRPr sz="4000"/>
            </a:lvl1pPr>
            <a:lvl2pPr lvl="1" algn="ctr">
              <a:lnSpc>
                <a:spcPct val="115000"/>
              </a:lnSpc>
              <a:spcBef>
                <a:spcPts val="0"/>
              </a:spcBef>
              <a:spcAft>
                <a:spcPts val="0"/>
              </a:spcAft>
              <a:buSzPts val="1500"/>
              <a:buNone/>
              <a:defRPr b="1"/>
            </a:lvl2pPr>
            <a:lvl3pPr lvl="2" algn="ctr">
              <a:lnSpc>
                <a:spcPct val="115000"/>
              </a:lnSpc>
              <a:spcBef>
                <a:spcPts val="0"/>
              </a:spcBef>
              <a:spcAft>
                <a:spcPts val="0"/>
              </a:spcAft>
              <a:buSzPts val="1500"/>
              <a:buNone/>
              <a:defRPr b="1"/>
            </a:lvl3pPr>
            <a:lvl4pPr lvl="3" algn="ctr">
              <a:lnSpc>
                <a:spcPct val="115000"/>
              </a:lnSpc>
              <a:spcBef>
                <a:spcPts val="0"/>
              </a:spcBef>
              <a:spcAft>
                <a:spcPts val="0"/>
              </a:spcAft>
              <a:buSzPts val="1500"/>
              <a:buNone/>
              <a:defRPr b="1"/>
            </a:lvl4pPr>
            <a:lvl5pPr lvl="4" algn="ctr">
              <a:lnSpc>
                <a:spcPct val="115000"/>
              </a:lnSpc>
              <a:spcBef>
                <a:spcPts val="0"/>
              </a:spcBef>
              <a:spcAft>
                <a:spcPts val="0"/>
              </a:spcAft>
              <a:buSzPts val="1500"/>
              <a:buNone/>
              <a:defRPr b="1"/>
            </a:lvl5pPr>
            <a:lvl6pPr lvl="5" algn="ctr">
              <a:lnSpc>
                <a:spcPct val="115000"/>
              </a:lnSpc>
              <a:spcBef>
                <a:spcPts val="0"/>
              </a:spcBef>
              <a:spcAft>
                <a:spcPts val="0"/>
              </a:spcAft>
              <a:buSzPts val="1500"/>
              <a:buNone/>
              <a:defRPr b="1"/>
            </a:lvl6pPr>
            <a:lvl7pPr lvl="6" algn="ctr">
              <a:lnSpc>
                <a:spcPct val="115000"/>
              </a:lnSpc>
              <a:spcBef>
                <a:spcPts val="0"/>
              </a:spcBef>
              <a:spcAft>
                <a:spcPts val="0"/>
              </a:spcAft>
              <a:buSzPts val="1500"/>
              <a:buNone/>
              <a:defRPr b="1"/>
            </a:lvl7pPr>
            <a:lvl8pPr lvl="7" algn="ctr">
              <a:lnSpc>
                <a:spcPct val="115000"/>
              </a:lnSpc>
              <a:spcBef>
                <a:spcPts val="0"/>
              </a:spcBef>
              <a:spcAft>
                <a:spcPts val="0"/>
              </a:spcAft>
              <a:buSzPts val="1500"/>
              <a:buNone/>
              <a:defRPr b="1"/>
            </a:lvl8pPr>
            <a:lvl9pPr lvl="8" algn="ctr">
              <a:lnSpc>
                <a:spcPct val="115000"/>
              </a:lnSpc>
              <a:spcBef>
                <a:spcPts val="0"/>
              </a:spcBef>
              <a:spcAft>
                <a:spcPts val="0"/>
              </a:spcAft>
              <a:buSzPts val="1500"/>
              <a:buNone/>
              <a:defRPr b="1"/>
            </a:lvl9pPr>
          </a:lstStyle>
          <a:p>
            <a:endParaRPr/>
          </a:p>
        </p:txBody>
      </p:sp>
      <p:sp>
        <p:nvSpPr>
          <p:cNvPr id="23" name="Google Shape;23;g382bbbf499e_1_1956"/>
          <p:cNvSpPr/>
          <p:nvPr/>
        </p:nvSpPr>
        <p:spPr>
          <a:xfrm>
            <a:off x="0" y="0"/>
            <a:ext cx="10692000" cy="53700"/>
          </a:xfrm>
          <a:prstGeom prst="rect">
            <a:avLst/>
          </a:prstGeom>
          <a:solidFill>
            <a:schemeClr val="accent1"/>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Arial"/>
              <a:ea typeface="Arial"/>
              <a:cs typeface="Arial"/>
              <a:sym typeface="Arial"/>
            </a:endParaRPr>
          </a:p>
        </p:txBody>
      </p:sp>
      <p:sp>
        <p:nvSpPr>
          <p:cNvPr id="24" name="Google Shape;24;g382bbbf499e_1_1956"/>
          <p:cNvSpPr txBox="1">
            <a:spLocks noGrp="1"/>
          </p:cNvSpPr>
          <p:nvPr>
            <p:ph type="sldNum" idx="12"/>
          </p:nvPr>
        </p:nvSpPr>
        <p:spPr>
          <a:xfrm>
            <a:off x="8779471" y="7157500"/>
            <a:ext cx="1912500" cy="402600"/>
          </a:xfrm>
          <a:prstGeom prst="rect">
            <a:avLst/>
          </a:prstGeom>
          <a:noFill/>
          <a:ln>
            <a:noFill/>
          </a:ln>
        </p:spPr>
        <p:txBody>
          <a:bodyPr spcFirstLastPara="1" wrap="square" lIns="78275" tIns="78275" rIns="195675" bIns="78275" anchor="ctr" anchorCtr="0">
            <a:noAutofit/>
          </a:bodyPr>
          <a:lstStyle>
            <a:lvl1pPr marL="0" marR="0" lvl="0" indent="0" algn="r">
              <a:lnSpc>
                <a:spcPct val="100000"/>
              </a:lnSpc>
              <a:spcBef>
                <a:spcPts val="0"/>
              </a:spcBef>
              <a:spcAft>
                <a:spcPts val="0"/>
              </a:spcAft>
              <a:buClr>
                <a:srgbClr val="000000"/>
              </a:buClr>
              <a:buSzPts val="1500"/>
              <a:buFont typeface="Arial"/>
              <a:buNone/>
              <a:defRPr sz="1500" i="0" u="none" strike="noStrike" cap="none">
                <a:solidFill>
                  <a:schemeClr val="dk1"/>
                </a:solidFill>
              </a:defRPr>
            </a:lvl1pPr>
            <a:lvl2pPr marL="0" marR="0" lvl="1" indent="0" algn="r">
              <a:lnSpc>
                <a:spcPct val="100000"/>
              </a:lnSpc>
              <a:spcBef>
                <a:spcPts val="0"/>
              </a:spcBef>
              <a:spcAft>
                <a:spcPts val="0"/>
              </a:spcAft>
              <a:buClr>
                <a:srgbClr val="000000"/>
              </a:buClr>
              <a:buSzPts val="1500"/>
              <a:buFont typeface="Arial"/>
              <a:buNone/>
              <a:defRPr sz="1500" i="0" u="none" strike="noStrike" cap="none">
                <a:solidFill>
                  <a:schemeClr val="dk1"/>
                </a:solidFill>
              </a:defRPr>
            </a:lvl2pPr>
            <a:lvl3pPr marL="0" marR="0" lvl="2" indent="0" algn="r">
              <a:lnSpc>
                <a:spcPct val="100000"/>
              </a:lnSpc>
              <a:spcBef>
                <a:spcPts val="0"/>
              </a:spcBef>
              <a:spcAft>
                <a:spcPts val="0"/>
              </a:spcAft>
              <a:buClr>
                <a:srgbClr val="000000"/>
              </a:buClr>
              <a:buSzPts val="1500"/>
              <a:buFont typeface="Arial"/>
              <a:buNone/>
              <a:defRPr sz="1500" i="0" u="none" strike="noStrike" cap="none">
                <a:solidFill>
                  <a:schemeClr val="dk1"/>
                </a:solidFill>
              </a:defRPr>
            </a:lvl3pPr>
            <a:lvl4pPr marL="0" marR="0" lvl="3" indent="0" algn="r">
              <a:lnSpc>
                <a:spcPct val="100000"/>
              </a:lnSpc>
              <a:spcBef>
                <a:spcPts val="0"/>
              </a:spcBef>
              <a:spcAft>
                <a:spcPts val="0"/>
              </a:spcAft>
              <a:buClr>
                <a:srgbClr val="000000"/>
              </a:buClr>
              <a:buSzPts val="1500"/>
              <a:buFont typeface="Arial"/>
              <a:buNone/>
              <a:defRPr sz="1500" i="0" u="none" strike="noStrike" cap="none">
                <a:solidFill>
                  <a:schemeClr val="dk1"/>
                </a:solidFill>
              </a:defRPr>
            </a:lvl4pPr>
            <a:lvl5pPr marL="0" marR="0" lvl="4" indent="0" algn="r">
              <a:lnSpc>
                <a:spcPct val="100000"/>
              </a:lnSpc>
              <a:spcBef>
                <a:spcPts val="0"/>
              </a:spcBef>
              <a:spcAft>
                <a:spcPts val="0"/>
              </a:spcAft>
              <a:buClr>
                <a:srgbClr val="000000"/>
              </a:buClr>
              <a:buSzPts val="1500"/>
              <a:buFont typeface="Arial"/>
              <a:buNone/>
              <a:defRPr sz="1500" i="0" u="none" strike="noStrike" cap="none">
                <a:solidFill>
                  <a:schemeClr val="dk1"/>
                </a:solidFill>
              </a:defRPr>
            </a:lvl5pPr>
            <a:lvl6pPr marL="0" marR="0" lvl="5" indent="0" algn="r">
              <a:lnSpc>
                <a:spcPct val="100000"/>
              </a:lnSpc>
              <a:spcBef>
                <a:spcPts val="0"/>
              </a:spcBef>
              <a:spcAft>
                <a:spcPts val="0"/>
              </a:spcAft>
              <a:buClr>
                <a:srgbClr val="000000"/>
              </a:buClr>
              <a:buSzPts val="1500"/>
              <a:buFont typeface="Arial"/>
              <a:buNone/>
              <a:defRPr sz="1500" i="0" u="none" strike="noStrike" cap="none">
                <a:solidFill>
                  <a:schemeClr val="dk1"/>
                </a:solidFill>
              </a:defRPr>
            </a:lvl6pPr>
            <a:lvl7pPr marL="0" marR="0" lvl="6" indent="0" algn="r">
              <a:lnSpc>
                <a:spcPct val="100000"/>
              </a:lnSpc>
              <a:spcBef>
                <a:spcPts val="0"/>
              </a:spcBef>
              <a:spcAft>
                <a:spcPts val="0"/>
              </a:spcAft>
              <a:buClr>
                <a:srgbClr val="000000"/>
              </a:buClr>
              <a:buSzPts val="1500"/>
              <a:buFont typeface="Arial"/>
              <a:buNone/>
              <a:defRPr sz="1500" i="0" u="none" strike="noStrike" cap="none">
                <a:solidFill>
                  <a:schemeClr val="dk1"/>
                </a:solidFill>
              </a:defRPr>
            </a:lvl7pPr>
            <a:lvl8pPr marL="0" marR="0" lvl="7" indent="0" algn="r">
              <a:lnSpc>
                <a:spcPct val="100000"/>
              </a:lnSpc>
              <a:spcBef>
                <a:spcPts val="0"/>
              </a:spcBef>
              <a:spcAft>
                <a:spcPts val="0"/>
              </a:spcAft>
              <a:buClr>
                <a:srgbClr val="000000"/>
              </a:buClr>
              <a:buSzPts val="1500"/>
              <a:buFont typeface="Arial"/>
              <a:buNone/>
              <a:defRPr sz="1500" i="0" u="none" strike="noStrike" cap="none">
                <a:solidFill>
                  <a:schemeClr val="dk1"/>
                </a:solidFill>
              </a:defRPr>
            </a:lvl8pPr>
            <a:lvl9pPr marL="0" marR="0" lvl="8" indent="0" algn="r">
              <a:lnSpc>
                <a:spcPct val="100000"/>
              </a:lnSpc>
              <a:spcBef>
                <a:spcPts val="0"/>
              </a:spcBef>
              <a:spcAft>
                <a:spcPts val="0"/>
              </a:spcAft>
              <a:buClr>
                <a:srgbClr val="000000"/>
              </a:buClr>
              <a:buSzPts val="1500"/>
              <a:buFont typeface="Arial"/>
              <a:buNone/>
              <a:defRPr sz="1500" i="0" u="none" strike="noStrike" cap="none">
                <a:solidFill>
                  <a:schemeClr val="dk1"/>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のみ">
  <p:cSld name="タイトルのみ">
    <p:spTree>
      <p:nvGrpSpPr>
        <p:cNvPr id="1" name="Shape 25"/>
        <p:cNvGrpSpPr/>
        <p:nvPr/>
      </p:nvGrpSpPr>
      <p:grpSpPr>
        <a:xfrm>
          <a:off x="0" y="0"/>
          <a:ext cx="0" cy="0"/>
          <a:chOff x="0" y="0"/>
          <a:chExt cx="0" cy="0"/>
        </a:xfrm>
      </p:grpSpPr>
      <p:sp>
        <p:nvSpPr>
          <p:cNvPr id="26" name="Google Shape;26;g382bbbf499e_1_1977"/>
          <p:cNvSpPr/>
          <p:nvPr/>
        </p:nvSpPr>
        <p:spPr>
          <a:xfrm>
            <a:off x="0" y="0"/>
            <a:ext cx="10692000" cy="53700"/>
          </a:xfrm>
          <a:prstGeom prst="rect">
            <a:avLst/>
          </a:prstGeom>
          <a:solidFill>
            <a:schemeClr val="accent1"/>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Arial"/>
              <a:ea typeface="Arial"/>
              <a:cs typeface="Arial"/>
              <a:sym typeface="Arial"/>
            </a:endParaRPr>
          </a:p>
        </p:txBody>
      </p:sp>
      <p:cxnSp>
        <p:nvCxnSpPr>
          <p:cNvPr id="27" name="Google Shape;27;g382bbbf499e_1_1977"/>
          <p:cNvCxnSpPr/>
          <p:nvPr/>
        </p:nvCxnSpPr>
        <p:spPr>
          <a:xfrm>
            <a:off x="0" y="871491"/>
            <a:ext cx="10692000" cy="0"/>
          </a:xfrm>
          <a:prstGeom prst="straightConnector1">
            <a:avLst/>
          </a:prstGeom>
          <a:noFill/>
          <a:ln w="9525" cap="flat" cmpd="sng">
            <a:solidFill>
              <a:schemeClr val="accent3"/>
            </a:solidFill>
            <a:prstDash val="solid"/>
            <a:miter lim="800000"/>
            <a:headEnd type="none" w="sm" len="sm"/>
            <a:tailEnd type="none" w="sm" len="sm"/>
          </a:ln>
        </p:spPr>
      </p:cxnSp>
      <p:sp>
        <p:nvSpPr>
          <p:cNvPr id="28" name="Google Shape;28;g382bbbf499e_1_1977"/>
          <p:cNvSpPr txBox="1">
            <a:spLocks noGrp="1"/>
          </p:cNvSpPr>
          <p:nvPr>
            <p:ph type="title"/>
          </p:nvPr>
        </p:nvSpPr>
        <p:spPr>
          <a:xfrm>
            <a:off x="485994" y="296778"/>
            <a:ext cx="9720000" cy="360000"/>
          </a:xfrm>
          <a:prstGeom prst="rect">
            <a:avLst/>
          </a:prstGeom>
          <a:noFill/>
          <a:ln>
            <a:noFill/>
          </a:ln>
        </p:spPr>
        <p:txBody>
          <a:bodyPr spcFirstLastPara="1" wrap="square" lIns="39125" tIns="39125" rIns="39125" bIns="50875"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9" name="Google Shape;29;g382bbbf499e_1_1977"/>
          <p:cNvSpPr txBox="1">
            <a:spLocks noGrp="1"/>
          </p:cNvSpPr>
          <p:nvPr>
            <p:ph type="sldNum" idx="12"/>
          </p:nvPr>
        </p:nvSpPr>
        <p:spPr>
          <a:xfrm>
            <a:off x="8779471" y="7157500"/>
            <a:ext cx="1912500" cy="402600"/>
          </a:xfrm>
          <a:prstGeom prst="rect">
            <a:avLst/>
          </a:prstGeom>
          <a:noFill/>
          <a:ln>
            <a:noFill/>
          </a:ln>
        </p:spPr>
        <p:txBody>
          <a:bodyPr spcFirstLastPara="1" wrap="square" lIns="78275" tIns="78275" rIns="195675" bIns="78275" anchor="ctr" anchorCtr="0">
            <a:noAutofit/>
          </a:bodyPr>
          <a:lstStyle>
            <a:lvl1pPr marL="0" marR="0" lvl="0" indent="0" algn="r">
              <a:lnSpc>
                <a:spcPct val="100000"/>
              </a:lnSpc>
              <a:spcBef>
                <a:spcPts val="0"/>
              </a:spcBef>
              <a:spcAft>
                <a:spcPts val="0"/>
              </a:spcAft>
              <a:buClr>
                <a:srgbClr val="000000"/>
              </a:buClr>
              <a:buSzPts val="1500"/>
              <a:buFont typeface="Arial"/>
              <a:buNone/>
              <a:defRPr sz="1500" i="0" u="none" strike="noStrike" cap="none">
                <a:solidFill>
                  <a:schemeClr val="dk1"/>
                </a:solidFill>
              </a:defRPr>
            </a:lvl1pPr>
            <a:lvl2pPr marL="0" marR="0" lvl="1" indent="0" algn="r">
              <a:lnSpc>
                <a:spcPct val="100000"/>
              </a:lnSpc>
              <a:spcBef>
                <a:spcPts val="0"/>
              </a:spcBef>
              <a:spcAft>
                <a:spcPts val="0"/>
              </a:spcAft>
              <a:buClr>
                <a:srgbClr val="000000"/>
              </a:buClr>
              <a:buSzPts val="1500"/>
              <a:buFont typeface="Arial"/>
              <a:buNone/>
              <a:defRPr sz="1500" i="0" u="none" strike="noStrike" cap="none">
                <a:solidFill>
                  <a:schemeClr val="dk1"/>
                </a:solidFill>
              </a:defRPr>
            </a:lvl2pPr>
            <a:lvl3pPr marL="0" marR="0" lvl="2" indent="0" algn="r">
              <a:lnSpc>
                <a:spcPct val="100000"/>
              </a:lnSpc>
              <a:spcBef>
                <a:spcPts val="0"/>
              </a:spcBef>
              <a:spcAft>
                <a:spcPts val="0"/>
              </a:spcAft>
              <a:buClr>
                <a:srgbClr val="000000"/>
              </a:buClr>
              <a:buSzPts val="1500"/>
              <a:buFont typeface="Arial"/>
              <a:buNone/>
              <a:defRPr sz="1500" i="0" u="none" strike="noStrike" cap="none">
                <a:solidFill>
                  <a:schemeClr val="dk1"/>
                </a:solidFill>
              </a:defRPr>
            </a:lvl3pPr>
            <a:lvl4pPr marL="0" marR="0" lvl="3" indent="0" algn="r">
              <a:lnSpc>
                <a:spcPct val="100000"/>
              </a:lnSpc>
              <a:spcBef>
                <a:spcPts val="0"/>
              </a:spcBef>
              <a:spcAft>
                <a:spcPts val="0"/>
              </a:spcAft>
              <a:buClr>
                <a:srgbClr val="000000"/>
              </a:buClr>
              <a:buSzPts val="1500"/>
              <a:buFont typeface="Arial"/>
              <a:buNone/>
              <a:defRPr sz="1500" i="0" u="none" strike="noStrike" cap="none">
                <a:solidFill>
                  <a:schemeClr val="dk1"/>
                </a:solidFill>
              </a:defRPr>
            </a:lvl4pPr>
            <a:lvl5pPr marL="0" marR="0" lvl="4" indent="0" algn="r">
              <a:lnSpc>
                <a:spcPct val="100000"/>
              </a:lnSpc>
              <a:spcBef>
                <a:spcPts val="0"/>
              </a:spcBef>
              <a:spcAft>
                <a:spcPts val="0"/>
              </a:spcAft>
              <a:buClr>
                <a:srgbClr val="000000"/>
              </a:buClr>
              <a:buSzPts val="1500"/>
              <a:buFont typeface="Arial"/>
              <a:buNone/>
              <a:defRPr sz="1500" i="0" u="none" strike="noStrike" cap="none">
                <a:solidFill>
                  <a:schemeClr val="dk1"/>
                </a:solidFill>
              </a:defRPr>
            </a:lvl5pPr>
            <a:lvl6pPr marL="0" marR="0" lvl="5" indent="0" algn="r">
              <a:lnSpc>
                <a:spcPct val="100000"/>
              </a:lnSpc>
              <a:spcBef>
                <a:spcPts val="0"/>
              </a:spcBef>
              <a:spcAft>
                <a:spcPts val="0"/>
              </a:spcAft>
              <a:buClr>
                <a:srgbClr val="000000"/>
              </a:buClr>
              <a:buSzPts val="1500"/>
              <a:buFont typeface="Arial"/>
              <a:buNone/>
              <a:defRPr sz="1500" i="0" u="none" strike="noStrike" cap="none">
                <a:solidFill>
                  <a:schemeClr val="dk1"/>
                </a:solidFill>
              </a:defRPr>
            </a:lvl6pPr>
            <a:lvl7pPr marL="0" marR="0" lvl="6" indent="0" algn="r">
              <a:lnSpc>
                <a:spcPct val="100000"/>
              </a:lnSpc>
              <a:spcBef>
                <a:spcPts val="0"/>
              </a:spcBef>
              <a:spcAft>
                <a:spcPts val="0"/>
              </a:spcAft>
              <a:buClr>
                <a:srgbClr val="000000"/>
              </a:buClr>
              <a:buSzPts val="1500"/>
              <a:buFont typeface="Arial"/>
              <a:buNone/>
              <a:defRPr sz="1500" i="0" u="none" strike="noStrike" cap="none">
                <a:solidFill>
                  <a:schemeClr val="dk1"/>
                </a:solidFill>
              </a:defRPr>
            </a:lvl7pPr>
            <a:lvl8pPr marL="0" marR="0" lvl="7" indent="0" algn="r">
              <a:lnSpc>
                <a:spcPct val="100000"/>
              </a:lnSpc>
              <a:spcBef>
                <a:spcPts val="0"/>
              </a:spcBef>
              <a:spcAft>
                <a:spcPts val="0"/>
              </a:spcAft>
              <a:buClr>
                <a:srgbClr val="000000"/>
              </a:buClr>
              <a:buSzPts val="1500"/>
              <a:buFont typeface="Arial"/>
              <a:buNone/>
              <a:defRPr sz="1500" i="0" u="none" strike="noStrike" cap="none">
                <a:solidFill>
                  <a:schemeClr val="dk1"/>
                </a:solidFill>
              </a:defRPr>
            </a:lvl8pPr>
            <a:lvl9pPr marL="0" marR="0" lvl="8" indent="0" algn="r">
              <a:lnSpc>
                <a:spcPct val="100000"/>
              </a:lnSpc>
              <a:spcBef>
                <a:spcPts val="0"/>
              </a:spcBef>
              <a:spcAft>
                <a:spcPts val="0"/>
              </a:spcAft>
              <a:buClr>
                <a:srgbClr val="000000"/>
              </a:buClr>
              <a:buSzPts val="1500"/>
              <a:buFont typeface="Arial"/>
              <a:buNone/>
              <a:defRPr sz="1500" i="0" u="none" strike="noStrike" cap="none">
                <a:solidFill>
                  <a:schemeClr val="dk1"/>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cxnSp>
        <p:nvCxnSpPr>
          <p:cNvPr id="6" name="Google Shape;6;g382bbbf499e_1_1937"/>
          <p:cNvCxnSpPr/>
          <p:nvPr/>
        </p:nvCxnSpPr>
        <p:spPr>
          <a:xfrm>
            <a:off x="0" y="7148382"/>
            <a:ext cx="10692000" cy="0"/>
          </a:xfrm>
          <a:prstGeom prst="straightConnector1">
            <a:avLst/>
          </a:prstGeom>
          <a:noFill/>
          <a:ln w="9525" cap="flat" cmpd="sng">
            <a:solidFill>
              <a:srgbClr val="F2F2F2"/>
            </a:solidFill>
            <a:prstDash val="solid"/>
            <a:miter lim="800000"/>
            <a:headEnd type="none" w="sm" len="sm"/>
            <a:tailEnd type="none" w="sm" len="sm"/>
          </a:ln>
        </p:spPr>
      </p:cxnSp>
      <p:sp>
        <p:nvSpPr>
          <p:cNvPr id="7" name="Google Shape;7;g382bbbf499e_1_1937"/>
          <p:cNvSpPr txBox="1">
            <a:spLocks noGrp="1"/>
          </p:cNvSpPr>
          <p:nvPr>
            <p:ph type="sldNum" idx="12"/>
          </p:nvPr>
        </p:nvSpPr>
        <p:spPr>
          <a:xfrm>
            <a:off x="8779471" y="7157500"/>
            <a:ext cx="1912500" cy="402600"/>
          </a:xfrm>
          <a:prstGeom prst="rect">
            <a:avLst/>
          </a:prstGeom>
          <a:noFill/>
          <a:ln>
            <a:noFill/>
          </a:ln>
        </p:spPr>
        <p:txBody>
          <a:bodyPr spcFirstLastPara="1" wrap="square" lIns="78275" tIns="78275" rIns="195675" bIns="78275"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i="0" u="none" strike="noStrike" cap="none">
                <a:solidFill>
                  <a:schemeClr val="dk1"/>
                </a:solidFill>
                <a:latin typeface="Noto Sans JP"/>
                <a:ea typeface="Noto Sans JP"/>
                <a:cs typeface="Noto Sans JP"/>
                <a:sym typeface="Noto Sans JP"/>
              </a:defRPr>
            </a:lvl1pPr>
            <a:lvl2pPr marL="0" marR="0" lvl="1" indent="0" algn="r" rtl="0">
              <a:lnSpc>
                <a:spcPct val="100000"/>
              </a:lnSpc>
              <a:spcBef>
                <a:spcPts val="0"/>
              </a:spcBef>
              <a:spcAft>
                <a:spcPts val="0"/>
              </a:spcAft>
              <a:buClr>
                <a:srgbClr val="000000"/>
              </a:buClr>
              <a:buSzPts val="1500"/>
              <a:buFont typeface="Arial"/>
              <a:buNone/>
              <a:defRPr sz="1500" i="0" u="none" strike="noStrike" cap="none">
                <a:solidFill>
                  <a:schemeClr val="dk1"/>
                </a:solidFill>
                <a:latin typeface="Noto Sans JP"/>
                <a:ea typeface="Noto Sans JP"/>
                <a:cs typeface="Noto Sans JP"/>
                <a:sym typeface="Noto Sans JP"/>
              </a:defRPr>
            </a:lvl2pPr>
            <a:lvl3pPr marL="0" marR="0" lvl="2" indent="0" algn="r" rtl="0">
              <a:lnSpc>
                <a:spcPct val="100000"/>
              </a:lnSpc>
              <a:spcBef>
                <a:spcPts val="0"/>
              </a:spcBef>
              <a:spcAft>
                <a:spcPts val="0"/>
              </a:spcAft>
              <a:buClr>
                <a:srgbClr val="000000"/>
              </a:buClr>
              <a:buSzPts val="1500"/>
              <a:buFont typeface="Arial"/>
              <a:buNone/>
              <a:defRPr sz="1500" i="0" u="none" strike="noStrike" cap="none">
                <a:solidFill>
                  <a:schemeClr val="dk1"/>
                </a:solidFill>
                <a:latin typeface="Noto Sans JP"/>
                <a:ea typeface="Noto Sans JP"/>
                <a:cs typeface="Noto Sans JP"/>
                <a:sym typeface="Noto Sans JP"/>
              </a:defRPr>
            </a:lvl3pPr>
            <a:lvl4pPr marL="0" marR="0" lvl="3" indent="0" algn="r" rtl="0">
              <a:lnSpc>
                <a:spcPct val="100000"/>
              </a:lnSpc>
              <a:spcBef>
                <a:spcPts val="0"/>
              </a:spcBef>
              <a:spcAft>
                <a:spcPts val="0"/>
              </a:spcAft>
              <a:buClr>
                <a:srgbClr val="000000"/>
              </a:buClr>
              <a:buSzPts val="1500"/>
              <a:buFont typeface="Arial"/>
              <a:buNone/>
              <a:defRPr sz="1500" i="0" u="none" strike="noStrike" cap="none">
                <a:solidFill>
                  <a:schemeClr val="dk1"/>
                </a:solidFill>
                <a:latin typeface="Noto Sans JP"/>
                <a:ea typeface="Noto Sans JP"/>
                <a:cs typeface="Noto Sans JP"/>
                <a:sym typeface="Noto Sans JP"/>
              </a:defRPr>
            </a:lvl4pPr>
            <a:lvl5pPr marL="0" marR="0" lvl="4" indent="0" algn="r" rtl="0">
              <a:lnSpc>
                <a:spcPct val="100000"/>
              </a:lnSpc>
              <a:spcBef>
                <a:spcPts val="0"/>
              </a:spcBef>
              <a:spcAft>
                <a:spcPts val="0"/>
              </a:spcAft>
              <a:buClr>
                <a:srgbClr val="000000"/>
              </a:buClr>
              <a:buSzPts val="1500"/>
              <a:buFont typeface="Arial"/>
              <a:buNone/>
              <a:defRPr sz="1500" i="0" u="none" strike="noStrike" cap="none">
                <a:solidFill>
                  <a:schemeClr val="dk1"/>
                </a:solidFill>
                <a:latin typeface="Noto Sans JP"/>
                <a:ea typeface="Noto Sans JP"/>
                <a:cs typeface="Noto Sans JP"/>
                <a:sym typeface="Noto Sans JP"/>
              </a:defRPr>
            </a:lvl5pPr>
            <a:lvl6pPr marL="0" marR="0" lvl="5" indent="0" algn="r" rtl="0">
              <a:lnSpc>
                <a:spcPct val="100000"/>
              </a:lnSpc>
              <a:spcBef>
                <a:spcPts val="0"/>
              </a:spcBef>
              <a:spcAft>
                <a:spcPts val="0"/>
              </a:spcAft>
              <a:buClr>
                <a:srgbClr val="000000"/>
              </a:buClr>
              <a:buSzPts val="1500"/>
              <a:buFont typeface="Arial"/>
              <a:buNone/>
              <a:defRPr sz="1500" i="0" u="none" strike="noStrike" cap="none">
                <a:solidFill>
                  <a:schemeClr val="dk1"/>
                </a:solidFill>
                <a:latin typeface="Noto Sans JP"/>
                <a:ea typeface="Noto Sans JP"/>
                <a:cs typeface="Noto Sans JP"/>
                <a:sym typeface="Noto Sans JP"/>
              </a:defRPr>
            </a:lvl6pPr>
            <a:lvl7pPr marL="0" marR="0" lvl="6" indent="0" algn="r" rtl="0">
              <a:lnSpc>
                <a:spcPct val="100000"/>
              </a:lnSpc>
              <a:spcBef>
                <a:spcPts val="0"/>
              </a:spcBef>
              <a:spcAft>
                <a:spcPts val="0"/>
              </a:spcAft>
              <a:buClr>
                <a:srgbClr val="000000"/>
              </a:buClr>
              <a:buSzPts val="1500"/>
              <a:buFont typeface="Arial"/>
              <a:buNone/>
              <a:defRPr sz="1500" i="0" u="none" strike="noStrike" cap="none">
                <a:solidFill>
                  <a:schemeClr val="dk1"/>
                </a:solidFill>
                <a:latin typeface="Noto Sans JP"/>
                <a:ea typeface="Noto Sans JP"/>
                <a:cs typeface="Noto Sans JP"/>
                <a:sym typeface="Noto Sans JP"/>
              </a:defRPr>
            </a:lvl7pPr>
            <a:lvl8pPr marL="0" marR="0" lvl="7" indent="0" algn="r" rtl="0">
              <a:lnSpc>
                <a:spcPct val="100000"/>
              </a:lnSpc>
              <a:spcBef>
                <a:spcPts val="0"/>
              </a:spcBef>
              <a:spcAft>
                <a:spcPts val="0"/>
              </a:spcAft>
              <a:buClr>
                <a:srgbClr val="000000"/>
              </a:buClr>
              <a:buSzPts val="1500"/>
              <a:buFont typeface="Arial"/>
              <a:buNone/>
              <a:defRPr sz="1500" i="0" u="none" strike="noStrike" cap="none">
                <a:solidFill>
                  <a:schemeClr val="dk1"/>
                </a:solidFill>
                <a:latin typeface="Noto Sans JP"/>
                <a:ea typeface="Noto Sans JP"/>
                <a:cs typeface="Noto Sans JP"/>
                <a:sym typeface="Noto Sans JP"/>
              </a:defRPr>
            </a:lvl8pPr>
            <a:lvl9pPr marL="0" marR="0" lvl="8" indent="0" algn="r" rtl="0">
              <a:lnSpc>
                <a:spcPct val="100000"/>
              </a:lnSpc>
              <a:spcBef>
                <a:spcPts val="0"/>
              </a:spcBef>
              <a:spcAft>
                <a:spcPts val="0"/>
              </a:spcAft>
              <a:buClr>
                <a:srgbClr val="000000"/>
              </a:buClr>
              <a:buSzPts val="1500"/>
              <a:buFont typeface="Arial"/>
              <a:buNone/>
              <a:defRPr sz="1500" i="0" u="none" strike="noStrike" cap="none">
                <a:solidFill>
                  <a:schemeClr val="dk1"/>
                </a:solidFill>
                <a:latin typeface="Noto Sans JP"/>
                <a:ea typeface="Noto Sans JP"/>
                <a:cs typeface="Noto Sans JP"/>
                <a:sym typeface="Noto Sans JP"/>
              </a:defRPr>
            </a:lvl9pPr>
          </a:lstStyle>
          <a:p>
            <a:pPr marL="0" lvl="0" indent="0" algn="r" rtl="0">
              <a:spcBef>
                <a:spcPts val="0"/>
              </a:spcBef>
              <a:spcAft>
                <a:spcPts val="0"/>
              </a:spcAft>
              <a:buNone/>
            </a:pPr>
            <a:fld id="{00000000-1234-1234-1234-123412341234}" type="slidenum">
              <a:rPr lang="ja-JP"/>
              <a:t>‹#›</a:t>
            </a:fld>
            <a:endParaRPr/>
          </a:p>
        </p:txBody>
      </p:sp>
      <p:sp>
        <p:nvSpPr>
          <p:cNvPr id="8" name="Google Shape;8;g382bbbf499e_1_1937"/>
          <p:cNvSpPr txBox="1">
            <a:spLocks noGrp="1"/>
          </p:cNvSpPr>
          <p:nvPr>
            <p:ph type="body" idx="1"/>
          </p:nvPr>
        </p:nvSpPr>
        <p:spPr>
          <a:xfrm>
            <a:off x="485994" y="1239227"/>
            <a:ext cx="9720000" cy="4795838"/>
          </a:xfrm>
          <a:prstGeom prst="rect">
            <a:avLst/>
          </a:prstGeom>
          <a:noFill/>
          <a:ln>
            <a:noFill/>
          </a:ln>
        </p:spPr>
        <p:txBody>
          <a:bodyPr spcFirstLastPara="1" wrap="square" lIns="36000" tIns="36000" rIns="36000" bIns="36000" anchor="t" anchorCtr="0">
            <a:noAutofit/>
          </a:bodyPr>
          <a:lstStyle>
            <a:lvl1pPr marL="457200" marR="0" lvl="0" indent="-228600" algn="l" rtl="0">
              <a:lnSpc>
                <a:spcPct val="100000"/>
              </a:lnSpc>
              <a:spcBef>
                <a:spcPts val="0"/>
              </a:spcBef>
              <a:spcAft>
                <a:spcPts val="0"/>
              </a:spcAft>
              <a:buSzPts val="1400"/>
              <a:buFont typeface="Noto Sans JP"/>
              <a:buNone/>
              <a:defRPr sz="1600" i="0" u="none" strike="noStrike" cap="none">
                <a:solidFill>
                  <a:schemeClr val="dk1"/>
                </a:solidFill>
                <a:latin typeface="Noto Sans JP"/>
                <a:ea typeface="Noto Sans JP"/>
                <a:cs typeface="Noto Sans JP"/>
                <a:sym typeface="Noto Sans JP"/>
              </a:defRPr>
            </a:lvl1pPr>
            <a:lvl2pPr marL="914400" marR="0" lvl="1" indent="-228600" algn="l" rtl="0">
              <a:lnSpc>
                <a:spcPct val="100000"/>
              </a:lnSpc>
              <a:spcBef>
                <a:spcPts val="400"/>
              </a:spcBef>
              <a:spcAft>
                <a:spcPts val="0"/>
              </a:spcAft>
              <a:buSzPts val="1400"/>
              <a:buFont typeface="Noto Sans JP"/>
              <a:buNone/>
              <a:defRPr sz="1600" i="0" u="none" strike="noStrike" cap="none">
                <a:solidFill>
                  <a:schemeClr val="dk1"/>
                </a:solidFill>
                <a:latin typeface="Noto Sans JP"/>
                <a:ea typeface="Noto Sans JP"/>
                <a:cs typeface="Noto Sans JP"/>
                <a:sym typeface="Noto Sans JP"/>
              </a:defRPr>
            </a:lvl2pPr>
            <a:lvl3pPr marL="1371600" marR="0" lvl="2" indent="-228600" algn="l" rtl="0">
              <a:lnSpc>
                <a:spcPct val="100000"/>
              </a:lnSpc>
              <a:spcBef>
                <a:spcPts val="400"/>
              </a:spcBef>
              <a:spcAft>
                <a:spcPts val="0"/>
              </a:spcAft>
              <a:buSzPts val="1400"/>
              <a:buFont typeface="Noto Sans JP"/>
              <a:buNone/>
              <a:defRPr sz="1600" i="0" u="none" strike="noStrike" cap="none">
                <a:solidFill>
                  <a:schemeClr val="dk1"/>
                </a:solidFill>
                <a:latin typeface="Noto Sans JP"/>
                <a:ea typeface="Noto Sans JP"/>
                <a:cs typeface="Noto Sans JP"/>
                <a:sym typeface="Noto Sans JP"/>
              </a:defRPr>
            </a:lvl3pPr>
            <a:lvl4pPr marL="1828800" marR="0" lvl="3" indent="-228600" algn="l" rtl="0">
              <a:lnSpc>
                <a:spcPct val="100000"/>
              </a:lnSpc>
              <a:spcBef>
                <a:spcPts val="400"/>
              </a:spcBef>
              <a:spcAft>
                <a:spcPts val="0"/>
              </a:spcAft>
              <a:buSzPts val="1400"/>
              <a:buFont typeface="Noto Sans JP"/>
              <a:buNone/>
              <a:defRPr sz="1600" i="0" u="none" strike="noStrike" cap="none">
                <a:solidFill>
                  <a:schemeClr val="dk1"/>
                </a:solidFill>
                <a:latin typeface="Noto Sans JP"/>
                <a:ea typeface="Noto Sans JP"/>
                <a:cs typeface="Noto Sans JP"/>
                <a:sym typeface="Noto Sans JP"/>
              </a:defRPr>
            </a:lvl4pPr>
            <a:lvl5pPr marL="2286000" marR="0" lvl="4" indent="-228600" algn="l" rtl="0">
              <a:lnSpc>
                <a:spcPct val="100000"/>
              </a:lnSpc>
              <a:spcBef>
                <a:spcPts val="400"/>
              </a:spcBef>
              <a:spcAft>
                <a:spcPts val="0"/>
              </a:spcAft>
              <a:buSzPts val="1400"/>
              <a:buFont typeface="Noto Sans JP"/>
              <a:buNone/>
              <a:defRPr sz="1600" i="0" u="none" strike="noStrike" cap="none">
                <a:solidFill>
                  <a:schemeClr val="dk1"/>
                </a:solidFill>
                <a:latin typeface="Noto Sans JP"/>
                <a:ea typeface="Noto Sans JP"/>
                <a:cs typeface="Noto Sans JP"/>
                <a:sym typeface="Noto Sans JP"/>
              </a:defRPr>
            </a:lvl5pPr>
            <a:lvl6pPr marL="2743200" marR="0" lvl="5" indent="-228600" algn="l" rtl="0">
              <a:lnSpc>
                <a:spcPct val="100000"/>
              </a:lnSpc>
              <a:spcBef>
                <a:spcPts val="400"/>
              </a:spcBef>
              <a:spcAft>
                <a:spcPts val="0"/>
              </a:spcAft>
              <a:buSzPts val="1400"/>
              <a:buFont typeface="Noto Sans JP"/>
              <a:buNone/>
              <a:defRPr sz="1400" i="0" u="none" strike="noStrike" cap="none">
                <a:solidFill>
                  <a:srgbClr val="000000"/>
                </a:solidFill>
                <a:latin typeface="Noto Sans JP"/>
                <a:ea typeface="Noto Sans JP"/>
                <a:cs typeface="Noto Sans JP"/>
                <a:sym typeface="Noto Sans JP"/>
              </a:defRPr>
            </a:lvl6pPr>
            <a:lvl7pPr marL="3200400" marR="0" lvl="6" indent="-228600" algn="l" rtl="0">
              <a:lnSpc>
                <a:spcPct val="100000"/>
              </a:lnSpc>
              <a:spcBef>
                <a:spcPts val="0"/>
              </a:spcBef>
              <a:spcAft>
                <a:spcPts val="0"/>
              </a:spcAft>
              <a:buSzPts val="1400"/>
              <a:buFont typeface="Noto Sans JP"/>
              <a:buNone/>
              <a:defRPr sz="1400" i="0" u="none" strike="noStrike" cap="none">
                <a:solidFill>
                  <a:srgbClr val="000000"/>
                </a:solidFill>
                <a:latin typeface="Noto Sans JP"/>
                <a:ea typeface="Noto Sans JP"/>
                <a:cs typeface="Noto Sans JP"/>
                <a:sym typeface="Noto Sans JP"/>
              </a:defRPr>
            </a:lvl7pPr>
            <a:lvl8pPr marL="3657600" marR="0" lvl="7" indent="-228600" algn="l" rtl="0">
              <a:lnSpc>
                <a:spcPct val="100000"/>
              </a:lnSpc>
              <a:spcBef>
                <a:spcPts val="0"/>
              </a:spcBef>
              <a:spcAft>
                <a:spcPts val="0"/>
              </a:spcAft>
              <a:buSzPts val="1400"/>
              <a:buFont typeface="Noto Sans JP"/>
              <a:buNone/>
              <a:defRPr sz="1400" i="0" u="none" strike="noStrike" cap="none">
                <a:solidFill>
                  <a:srgbClr val="000000"/>
                </a:solidFill>
                <a:latin typeface="Noto Sans JP"/>
                <a:ea typeface="Noto Sans JP"/>
                <a:cs typeface="Noto Sans JP"/>
                <a:sym typeface="Noto Sans JP"/>
              </a:defRPr>
            </a:lvl8pPr>
            <a:lvl9pPr marL="4114800" marR="0" lvl="8" indent="-228600" algn="l" rtl="0">
              <a:lnSpc>
                <a:spcPct val="100000"/>
              </a:lnSpc>
              <a:spcBef>
                <a:spcPts val="0"/>
              </a:spcBef>
              <a:spcAft>
                <a:spcPts val="0"/>
              </a:spcAft>
              <a:buSzPts val="1400"/>
              <a:buFont typeface="Noto Sans JP"/>
              <a:buNone/>
              <a:defRPr sz="1400" i="0" u="none" strike="noStrike" cap="none">
                <a:solidFill>
                  <a:srgbClr val="000000"/>
                </a:solidFill>
                <a:latin typeface="Noto Sans JP"/>
                <a:ea typeface="Noto Sans JP"/>
                <a:cs typeface="Noto Sans JP"/>
                <a:sym typeface="Noto Sans JP"/>
              </a:defRPr>
            </a:lvl9pPr>
          </a:lstStyle>
          <a:p>
            <a:endParaRPr/>
          </a:p>
        </p:txBody>
      </p:sp>
      <p:sp>
        <p:nvSpPr>
          <p:cNvPr id="9" name="Google Shape;9;g382bbbf499e_1_1937"/>
          <p:cNvSpPr txBox="1">
            <a:spLocks noGrp="1"/>
          </p:cNvSpPr>
          <p:nvPr>
            <p:ph type="title"/>
          </p:nvPr>
        </p:nvSpPr>
        <p:spPr>
          <a:xfrm>
            <a:off x="485819" y="372229"/>
            <a:ext cx="9720000" cy="356192"/>
          </a:xfrm>
          <a:prstGeom prst="rect">
            <a:avLst/>
          </a:prstGeom>
          <a:noFill/>
          <a:ln>
            <a:noFill/>
          </a:ln>
        </p:spPr>
        <p:txBody>
          <a:bodyPr spcFirstLastPara="1" wrap="square" lIns="36000" tIns="36000" rIns="36000" bIns="36000" anchor="ctr" anchorCtr="0">
            <a:noAutofit/>
          </a:bodyPr>
          <a:lstStyle>
            <a:lvl1pPr marR="0" lvl="0" algn="ctr" rtl="0">
              <a:lnSpc>
                <a:spcPct val="100000"/>
              </a:lnSpc>
              <a:spcBef>
                <a:spcPts val="0"/>
              </a:spcBef>
              <a:spcAft>
                <a:spcPts val="0"/>
              </a:spcAft>
              <a:buSzPts val="1400"/>
              <a:buFont typeface="Noto Sans JP"/>
              <a:buNone/>
              <a:defRPr sz="2100" b="1" i="0" u="none" strike="noStrike" cap="none">
                <a:solidFill>
                  <a:schemeClr val="dk1"/>
                </a:solidFill>
                <a:latin typeface="Noto Sans JP"/>
                <a:ea typeface="Noto Sans JP"/>
                <a:cs typeface="Noto Sans JP"/>
                <a:sym typeface="Noto Sans JP"/>
              </a:defRPr>
            </a:lvl1pPr>
            <a:lvl2pPr marR="0" lvl="1" algn="l" rtl="0">
              <a:lnSpc>
                <a:spcPct val="100000"/>
              </a:lnSpc>
              <a:spcBef>
                <a:spcPts val="0"/>
              </a:spcBef>
              <a:spcAft>
                <a:spcPts val="0"/>
              </a:spcAft>
              <a:buSzPts val="1400"/>
              <a:buFont typeface="Noto Sans JP"/>
              <a:buNone/>
              <a:defRPr sz="1400" i="0" u="none" strike="noStrike" cap="none">
                <a:solidFill>
                  <a:srgbClr val="000000"/>
                </a:solidFill>
                <a:latin typeface="Noto Sans JP"/>
                <a:ea typeface="Noto Sans JP"/>
                <a:cs typeface="Noto Sans JP"/>
                <a:sym typeface="Noto Sans JP"/>
              </a:defRPr>
            </a:lvl2pPr>
            <a:lvl3pPr marR="0" lvl="2" algn="l" rtl="0">
              <a:lnSpc>
                <a:spcPct val="100000"/>
              </a:lnSpc>
              <a:spcBef>
                <a:spcPts val="0"/>
              </a:spcBef>
              <a:spcAft>
                <a:spcPts val="0"/>
              </a:spcAft>
              <a:buSzPts val="1400"/>
              <a:buFont typeface="Noto Sans JP"/>
              <a:buNone/>
              <a:defRPr sz="1400" i="0" u="none" strike="noStrike" cap="none">
                <a:solidFill>
                  <a:srgbClr val="000000"/>
                </a:solidFill>
                <a:latin typeface="Noto Sans JP"/>
                <a:ea typeface="Noto Sans JP"/>
                <a:cs typeface="Noto Sans JP"/>
                <a:sym typeface="Noto Sans JP"/>
              </a:defRPr>
            </a:lvl3pPr>
            <a:lvl4pPr marR="0" lvl="3" algn="l" rtl="0">
              <a:lnSpc>
                <a:spcPct val="100000"/>
              </a:lnSpc>
              <a:spcBef>
                <a:spcPts val="0"/>
              </a:spcBef>
              <a:spcAft>
                <a:spcPts val="0"/>
              </a:spcAft>
              <a:buSzPts val="1400"/>
              <a:buFont typeface="Noto Sans JP"/>
              <a:buNone/>
              <a:defRPr sz="1400" i="0" u="none" strike="noStrike" cap="none">
                <a:solidFill>
                  <a:srgbClr val="000000"/>
                </a:solidFill>
                <a:latin typeface="Noto Sans JP"/>
                <a:ea typeface="Noto Sans JP"/>
                <a:cs typeface="Noto Sans JP"/>
                <a:sym typeface="Noto Sans JP"/>
              </a:defRPr>
            </a:lvl4pPr>
            <a:lvl5pPr marR="0" lvl="4" algn="l" rtl="0">
              <a:lnSpc>
                <a:spcPct val="100000"/>
              </a:lnSpc>
              <a:spcBef>
                <a:spcPts val="0"/>
              </a:spcBef>
              <a:spcAft>
                <a:spcPts val="0"/>
              </a:spcAft>
              <a:buSzPts val="1400"/>
              <a:buFont typeface="Noto Sans JP"/>
              <a:buNone/>
              <a:defRPr sz="1400" i="0" u="none" strike="noStrike" cap="none">
                <a:solidFill>
                  <a:srgbClr val="000000"/>
                </a:solidFill>
                <a:latin typeface="Noto Sans JP"/>
                <a:ea typeface="Noto Sans JP"/>
                <a:cs typeface="Noto Sans JP"/>
                <a:sym typeface="Noto Sans JP"/>
              </a:defRPr>
            </a:lvl5pPr>
            <a:lvl6pPr marR="0" lvl="5" algn="l" rtl="0">
              <a:lnSpc>
                <a:spcPct val="100000"/>
              </a:lnSpc>
              <a:spcBef>
                <a:spcPts val="0"/>
              </a:spcBef>
              <a:spcAft>
                <a:spcPts val="0"/>
              </a:spcAft>
              <a:buSzPts val="1400"/>
              <a:buFont typeface="Noto Sans JP"/>
              <a:buNone/>
              <a:defRPr sz="1400" i="0" u="none" strike="noStrike" cap="none">
                <a:solidFill>
                  <a:srgbClr val="000000"/>
                </a:solidFill>
                <a:latin typeface="Noto Sans JP"/>
                <a:ea typeface="Noto Sans JP"/>
                <a:cs typeface="Noto Sans JP"/>
                <a:sym typeface="Noto Sans JP"/>
              </a:defRPr>
            </a:lvl6pPr>
            <a:lvl7pPr marR="0" lvl="6" algn="l" rtl="0">
              <a:lnSpc>
                <a:spcPct val="100000"/>
              </a:lnSpc>
              <a:spcBef>
                <a:spcPts val="0"/>
              </a:spcBef>
              <a:spcAft>
                <a:spcPts val="0"/>
              </a:spcAft>
              <a:buSzPts val="1400"/>
              <a:buFont typeface="Noto Sans JP"/>
              <a:buNone/>
              <a:defRPr sz="1400" i="0" u="none" strike="noStrike" cap="none">
                <a:solidFill>
                  <a:srgbClr val="000000"/>
                </a:solidFill>
                <a:latin typeface="Noto Sans JP"/>
                <a:ea typeface="Noto Sans JP"/>
                <a:cs typeface="Noto Sans JP"/>
                <a:sym typeface="Noto Sans JP"/>
              </a:defRPr>
            </a:lvl7pPr>
            <a:lvl8pPr marR="0" lvl="7" algn="l" rtl="0">
              <a:lnSpc>
                <a:spcPct val="100000"/>
              </a:lnSpc>
              <a:spcBef>
                <a:spcPts val="0"/>
              </a:spcBef>
              <a:spcAft>
                <a:spcPts val="0"/>
              </a:spcAft>
              <a:buSzPts val="1400"/>
              <a:buFont typeface="Noto Sans JP"/>
              <a:buNone/>
              <a:defRPr sz="1400" i="0" u="none" strike="noStrike" cap="none">
                <a:solidFill>
                  <a:srgbClr val="000000"/>
                </a:solidFill>
                <a:latin typeface="Noto Sans JP"/>
                <a:ea typeface="Noto Sans JP"/>
                <a:cs typeface="Noto Sans JP"/>
                <a:sym typeface="Noto Sans JP"/>
              </a:defRPr>
            </a:lvl8pPr>
            <a:lvl9pPr marR="0" lvl="8" algn="l" rtl="0">
              <a:lnSpc>
                <a:spcPct val="100000"/>
              </a:lnSpc>
              <a:spcBef>
                <a:spcPts val="0"/>
              </a:spcBef>
              <a:spcAft>
                <a:spcPts val="0"/>
              </a:spcAft>
              <a:buSzPts val="1400"/>
              <a:buFont typeface="Noto Sans JP"/>
              <a:buNone/>
              <a:defRPr sz="1400" i="0" u="none" strike="noStrike" cap="none">
                <a:solidFill>
                  <a:srgbClr val="000000"/>
                </a:solidFill>
                <a:latin typeface="Noto Sans JP"/>
                <a:ea typeface="Noto Sans JP"/>
                <a:cs typeface="Noto Sans JP"/>
                <a:sym typeface="Noto Sans JP"/>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g382b27957a5_0_479"/>
          <p:cNvSpPr txBox="1">
            <a:spLocks noGrp="1"/>
          </p:cNvSpPr>
          <p:nvPr>
            <p:ph type="title"/>
          </p:nvPr>
        </p:nvSpPr>
        <p:spPr>
          <a:xfrm>
            <a:off x="1178868" y="1803542"/>
            <a:ext cx="8640000" cy="3312000"/>
          </a:xfrm>
          <a:prstGeom prst="rect">
            <a:avLst/>
          </a:prstGeom>
          <a:noFill/>
          <a:ln>
            <a:noFill/>
          </a:ln>
        </p:spPr>
        <p:txBody>
          <a:bodyPr spcFirstLastPara="1" wrap="square" lIns="36000" tIns="36000" rIns="36000" bIns="36000" anchor="ctr" anchorCtr="0">
            <a:noAutofit/>
          </a:bodyPr>
          <a:lstStyle/>
          <a:p>
            <a:pPr marL="0" lvl="0" indent="0" algn="l" rtl="0">
              <a:lnSpc>
                <a:spcPct val="100000"/>
              </a:lnSpc>
              <a:spcBef>
                <a:spcPts val="0"/>
              </a:spcBef>
              <a:spcAft>
                <a:spcPts val="0"/>
              </a:spcAft>
              <a:buNone/>
            </a:pPr>
            <a:r>
              <a:rPr lang="ja-JP"/>
              <a:t>定例ミーティング用</a:t>
            </a:r>
            <a:br>
              <a:rPr lang="ja-JP"/>
            </a:br>
            <a:r>
              <a:rPr lang="ja-JP"/>
              <a:t>報告資料（定性情報）</a:t>
            </a:r>
            <a:endParaRPr/>
          </a:p>
        </p:txBody>
      </p:sp>
      <p:sp>
        <p:nvSpPr>
          <p:cNvPr id="35" name="Google Shape;35;g382b27957a5_0_479"/>
          <p:cNvSpPr/>
          <p:nvPr/>
        </p:nvSpPr>
        <p:spPr>
          <a:xfrm>
            <a:off x="8081012" y="338102"/>
            <a:ext cx="2160000" cy="540000"/>
          </a:xfrm>
          <a:prstGeom prst="roundRect">
            <a:avLst>
              <a:gd name="adj" fmla="val 11557"/>
            </a:avLst>
          </a:prstGeom>
          <a:solidFill>
            <a:schemeClr val="lt2"/>
          </a:solid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None/>
            </a:pPr>
            <a:r>
              <a:rPr lang="ja-JP" sz="1100">
                <a:solidFill>
                  <a:schemeClr val="dk1"/>
                </a:solidFill>
                <a:latin typeface="Noto Sans JP"/>
                <a:ea typeface="Noto Sans JP"/>
                <a:cs typeface="Noto Sans JP"/>
                <a:sym typeface="Noto Sans JP"/>
              </a:rPr>
              <a:t>社名ロゴ</a:t>
            </a:r>
            <a:endParaRPr sz="1100">
              <a:solidFill>
                <a:schemeClr val="dk1"/>
              </a:solidFill>
              <a:latin typeface="Noto Sans JP"/>
              <a:ea typeface="Noto Sans JP"/>
              <a:cs typeface="Noto Sans JP"/>
              <a:sym typeface="Noto Sans JP"/>
            </a:endParaRPr>
          </a:p>
        </p:txBody>
      </p:sp>
      <p:sp>
        <p:nvSpPr>
          <p:cNvPr id="36" name="Google Shape;36;g382b27957a5_0_479"/>
          <p:cNvSpPr txBox="1"/>
          <p:nvPr/>
        </p:nvSpPr>
        <p:spPr>
          <a:xfrm>
            <a:off x="1178875" y="5671875"/>
            <a:ext cx="8640000" cy="468000"/>
          </a:xfrm>
          <a:prstGeom prst="rect">
            <a:avLst/>
          </a:prstGeom>
          <a:noFill/>
          <a:ln>
            <a:noFill/>
          </a:ln>
        </p:spPr>
        <p:txBody>
          <a:bodyPr spcFirstLastPara="1" wrap="square" lIns="36000" tIns="36000" rIns="36000" bIns="36000" anchor="ctr" anchorCtr="0">
            <a:noAutofit/>
          </a:bodyPr>
          <a:lstStyle/>
          <a:p>
            <a:pPr marL="0" lvl="0" indent="0" algn="l" rtl="0">
              <a:spcBef>
                <a:spcPts val="0"/>
              </a:spcBef>
              <a:spcAft>
                <a:spcPts val="0"/>
              </a:spcAft>
              <a:buNone/>
            </a:pPr>
            <a:r>
              <a:rPr lang="ja-JP" sz="2000">
                <a:solidFill>
                  <a:schemeClr val="dk1"/>
                </a:solidFill>
                <a:latin typeface="Noto Sans JP"/>
                <a:ea typeface="Noto Sans JP"/>
                <a:cs typeface="Noto Sans JP"/>
                <a:sym typeface="Noto Sans JP"/>
              </a:rPr>
              <a:t>株式会社〇〇〇〇〇</a:t>
            </a:r>
            <a:endParaRPr sz="2000">
              <a:solidFill>
                <a:schemeClr val="dk1"/>
              </a:solidFill>
              <a:latin typeface="Noto Sans JP"/>
              <a:ea typeface="Noto Sans JP"/>
              <a:cs typeface="Noto Sans JP"/>
              <a:sym typeface="Noto Sans J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0"/>
          <p:cNvSpPr txBox="1">
            <a:spLocks noGrp="1"/>
          </p:cNvSpPr>
          <p:nvPr>
            <p:ph type="title"/>
          </p:nvPr>
        </p:nvSpPr>
        <p:spPr>
          <a:xfrm>
            <a:off x="485994" y="296778"/>
            <a:ext cx="9720000" cy="360000"/>
          </a:xfrm>
          <a:prstGeom prst="rect">
            <a:avLst/>
          </a:prstGeom>
          <a:noFill/>
          <a:ln>
            <a:noFill/>
          </a:ln>
        </p:spPr>
        <p:txBody>
          <a:bodyPr spcFirstLastPara="1" wrap="square" lIns="39125" tIns="39125" rIns="39125" bIns="50875" anchor="ctr" anchorCtr="0">
            <a:noAutofit/>
          </a:bodyPr>
          <a:lstStyle/>
          <a:p>
            <a:pPr marL="0" lvl="0" indent="0" algn="ctr" rtl="0">
              <a:lnSpc>
                <a:spcPct val="100000"/>
              </a:lnSpc>
              <a:spcBef>
                <a:spcPts val="0"/>
              </a:spcBef>
              <a:spcAft>
                <a:spcPts val="0"/>
              </a:spcAft>
              <a:buSzPts val="1500"/>
              <a:buNone/>
            </a:pPr>
            <a:r>
              <a:rPr lang="ja-JP"/>
              <a:t>（記入例）アポ率の改善に向けたフィードバック</a:t>
            </a:r>
            <a:endParaRPr/>
          </a:p>
        </p:txBody>
      </p:sp>
      <p:graphicFrame>
        <p:nvGraphicFramePr>
          <p:cNvPr id="110" name="Google Shape;110;p10"/>
          <p:cNvGraphicFramePr/>
          <p:nvPr/>
        </p:nvGraphicFramePr>
        <p:xfrm>
          <a:off x="5526256" y="1165319"/>
          <a:ext cx="3000000" cy="3000000"/>
        </p:xfrm>
        <a:graphic>
          <a:graphicData uri="http://schemas.openxmlformats.org/drawingml/2006/table">
            <a:tbl>
              <a:tblPr firstRow="1" bandRow="1">
                <a:noFill/>
                <a:tableStyleId>{49AEA2B9-07AA-426C-AB29-C4FA6389C45E}</a:tableStyleId>
              </a:tblPr>
              <a:tblGrid>
                <a:gridCol w="4680000">
                  <a:extLst>
                    <a:ext uri="{9D8B030D-6E8A-4147-A177-3AD203B41FA5}">
                      <a16:colId xmlns:a16="http://schemas.microsoft.com/office/drawing/2014/main" val="20000"/>
                    </a:ext>
                  </a:extLst>
                </a:gridCol>
              </a:tblGrid>
              <a:tr h="177800">
                <a:tc>
                  <a:txBody>
                    <a:bodyPr/>
                    <a:lstStyle/>
                    <a:p>
                      <a:pPr marL="0" marR="0" lvl="0" indent="0" algn="l" rtl="0">
                        <a:lnSpc>
                          <a:spcPct val="100000"/>
                        </a:lnSpc>
                        <a:spcBef>
                          <a:spcPts val="0"/>
                        </a:spcBef>
                        <a:spcAft>
                          <a:spcPts val="0"/>
                        </a:spcAft>
                        <a:buNone/>
                      </a:pPr>
                      <a:r>
                        <a:rPr lang="ja-JP" b="1">
                          <a:solidFill>
                            <a:schemeClr val="dk1"/>
                          </a:solidFill>
                          <a:latin typeface="Noto Sans JP"/>
                          <a:ea typeface="Noto Sans JP"/>
                          <a:cs typeface="Noto Sans JP"/>
                          <a:sym typeface="Noto Sans JP"/>
                        </a:rPr>
                        <a:t>トーク</a:t>
                      </a:r>
                      <a:r>
                        <a:rPr lang="ja-JP" sz="1400" b="1" u="none" strike="noStrike" cap="none">
                          <a:solidFill>
                            <a:schemeClr val="dk1"/>
                          </a:solidFill>
                          <a:latin typeface="Noto Sans JP"/>
                          <a:ea typeface="Noto Sans JP"/>
                          <a:cs typeface="Noto Sans JP"/>
                          <a:sym typeface="Noto Sans JP"/>
                        </a:rPr>
                        <a:t>スクリプト</a:t>
                      </a:r>
                      <a:endParaRPr sz="1400" b="1" u="none" strike="noStrike" cap="none">
                        <a:solidFill>
                          <a:schemeClr val="dk1"/>
                        </a:solidFill>
                        <a:latin typeface="Noto Sans JP"/>
                        <a:ea typeface="Noto Sans JP"/>
                        <a:cs typeface="Noto Sans JP"/>
                        <a:sym typeface="Noto Sans JP"/>
                      </a:endParaRPr>
                    </a:p>
                  </a:txBody>
                  <a:tcPr marL="36000" marR="36000" marT="36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22575">
                <a:tc>
                  <a:txBody>
                    <a:bodyPr/>
                    <a:lstStyle/>
                    <a:p>
                      <a:pPr marL="0" marR="0" lvl="0" indent="0" algn="l" rtl="0">
                        <a:lnSpc>
                          <a:spcPct val="100000"/>
                        </a:lnSpc>
                        <a:spcBef>
                          <a:spcPts val="0"/>
                        </a:spcBef>
                        <a:spcAft>
                          <a:spcPts val="0"/>
                        </a:spcAft>
                        <a:buNone/>
                      </a:pPr>
                      <a:r>
                        <a:rPr lang="ja-JP" sz="1200" b="1" i="0" u="none" strike="noStrike" cap="none">
                          <a:solidFill>
                            <a:schemeClr val="lt1"/>
                          </a:solidFill>
                          <a:latin typeface="Noto Sans JP"/>
                          <a:ea typeface="Noto Sans JP"/>
                          <a:cs typeface="Noto Sans JP"/>
                          <a:sym typeface="Noto Sans JP"/>
                        </a:rPr>
                        <a:t>アポ獲得</a:t>
                      </a:r>
                      <a:r>
                        <a:rPr lang="ja-JP" sz="1200" b="1" u="none" strike="noStrike" cap="none">
                          <a:solidFill>
                            <a:schemeClr val="lt1"/>
                          </a:solidFill>
                          <a:latin typeface="Noto Sans JP"/>
                          <a:ea typeface="Noto Sans JP"/>
                          <a:cs typeface="Noto Sans JP"/>
                          <a:sym typeface="Noto Sans JP"/>
                        </a:rPr>
                        <a:t>において効果的だったトーク</a:t>
                      </a:r>
                      <a:endParaRPr>
                        <a:latin typeface="Noto Sans JP"/>
                        <a:ea typeface="Noto Sans JP"/>
                        <a:cs typeface="Noto Sans JP"/>
                        <a:sym typeface="Noto Sans JP"/>
                      </a:endParaRPr>
                    </a:p>
                  </a:txBody>
                  <a:tcPr marL="72000" marR="72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1584825">
                <a:tc>
                  <a:txBody>
                    <a:bodyPr/>
                    <a:lstStyle/>
                    <a:p>
                      <a:pPr marL="0" marR="0" lvl="0" indent="0" algn="l" rtl="0">
                        <a:lnSpc>
                          <a:spcPct val="150000"/>
                        </a:lnSpc>
                        <a:spcBef>
                          <a:spcPts val="0"/>
                        </a:spcBef>
                        <a:spcAft>
                          <a:spcPts val="0"/>
                        </a:spcAft>
                        <a:buNone/>
                      </a:pPr>
                      <a:r>
                        <a:rPr lang="ja-JP" sz="1100" u="none" strike="noStrike" cap="none">
                          <a:solidFill>
                            <a:schemeClr val="dk1"/>
                          </a:solidFill>
                          <a:latin typeface="Noto Sans JP"/>
                          <a:ea typeface="Noto Sans JP"/>
                          <a:cs typeface="Noto Sans JP"/>
                          <a:sym typeface="Noto Sans JP"/>
                        </a:rPr>
                        <a:t>・「</a:t>
                      </a:r>
                      <a:r>
                        <a:rPr lang="ja-JP" sz="1100">
                          <a:solidFill>
                            <a:schemeClr val="dk1"/>
                          </a:solidFill>
                          <a:latin typeface="Noto Sans JP"/>
                          <a:ea typeface="Noto Sans JP"/>
                          <a:cs typeface="Noto Sans JP"/>
                          <a:sym typeface="Noto Sans JP"/>
                        </a:rPr>
                        <a:t>〇〇〇</a:t>
                      </a:r>
                      <a:r>
                        <a:rPr lang="ja-JP" sz="1100" u="none" strike="noStrike" cap="none">
                          <a:solidFill>
                            <a:schemeClr val="dk1"/>
                          </a:solidFill>
                          <a:latin typeface="Noto Sans JP"/>
                          <a:ea typeface="Noto Sans JP"/>
                          <a:cs typeface="Noto Sans JP"/>
                          <a:sym typeface="Noto Sans JP"/>
                        </a:rPr>
                        <a:t>様がお抱えの△△</a:t>
                      </a:r>
                      <a:r>
                        <a:rPr lang="ja-JP" sz="1100">
                          <a:solidFill>
                            <a:schemeClr val="dk1"/>
                          </a:solidFill>
                          <a:latin typeface="Noto Sans JP"/>
                          <a:ea typeface="Noto Sans JP"/>
                          <a:cs typeface="Noto Sans JP"/>
                          <a:sym typeface="Noto Sans JP"/>
                        </a:rPr>
                        <a:t>△</a:t>
                      </a:r>
                      <a:r>
                        <a:rPr lang="ja-JP" sz="1100" u="none" strike="noStrike" cap="none">
                          <a:solidFill>
                            <a:schemeClr val="dk1"/>
                          </a:solidFill>
                          <a:latin typeface="Noto Sans JP"/>
                          <a:ea typeface="Noto Sans JP"/>
                          <a:cs typeface="Noto Sans JP"/>
                          <a:sym typeface="Noto Sans JP"/>
                        </a:rPr>
                        <a:t>という課題に対し、弊社では〇〇という解決策をご提供できます」という導入部分で、具体的な課題に触れることで興味喚起に繋がりやすかった）</a:t>
                      </a:r>
                      <a:endParaRPr sz="1100" u="none" strike="noStrike" cap="none">
                        <a:solidFill>
                          <a:schemeClr val="dk1"/>
                        </a:solidFill>
                        <a:latin typeface="Noto Sans JP"/>
                        <a:ea typeface="Noto Sans JP"/>
                        <a:cs typeface="Noto Sans JP"/>
                        <a:sym typeface="Noto Sans JP"/>
                      </a:endParaRPr>
                    </a:p>
                    <a:p>
                      <a:pPr marL="0" marR="0" lvl="0" indent="0" algn="l" rtl="0">
                        <a:lnSpc>
                          <a:spcPct val="150000"/>
                        </a:lnSpc>
                        <a:spcBef>
                          <a:spcPts val="0"/>
                        </a:spcBef>
                        <a:spcAft>
                          <a:spcPts val="0"/>
                        </a:spcAft>
                        <a:buNone/>
                      </a:pPr>
                      <a:r>
                        <a:rPr lang="ja-JP" sz="1100" u="none" strike="noStrike" cap="none">
                          <a:solidFill>
                            <a:schemeClr val="dk1"/>
                          </a:solidFill>
                          <a:latin typeface="Noto Sans JP"/>
                          <a:ea typeface="Noto Sans JP"/>
                          <a:cs typeface="Noto Sans JP"/>
                          <a:sym typeface="Noto Sans JP"/>
                        </a:rPr>
                        <a:t>・競合他社との比較において、〇〇という点を強調することで、差別化を図ることができた</a:t>
                      </a:r>
                      <a:endParaRPr>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22575">
                <a:tc>
                  <a:txBody>
                    <a:bodyPr/>
                    <a:lstStyle/>
                    <a:p>
                      <a:pPr marL="0" marR="0" lvl="0" indent="0" algn="l" rtl="0">
                        <a:lnSpc>
                          <a:spcPct val="100000"/>
                        </a:lnSpc>
                        <a:spcBef>
                          <a:spcPts val="0"/>
                        </a:spcBef>
                        <a:spcAft>
                          <a:spcPts val="0"/>
                        </a:spcAft>
                        <a:buNone/>
                      </a:pPr>
                      <a:r>
                        <a:rPr lang="ja-JP" sz="1200" b="1" i="0" u="none" strike="noStrike" cap="none">
                          <a:solidFill>
                            <a:schemeClr val="lt1"/>
                          </a:solidFill>
                          <a:latin typeface="Noto Sans JP"/>
                          <a:ea typeface="Noto Sans JP"/>
                          <a:cs typeface="Noto Sans JP"/>
                          <a:sym typeface="Noto Sans JP"/>
                        </a:rPr>
                        <a:t>アポ獲得</a:t>
                      </a:r>
                      <a:r>
                        <a:rPr lang="ja-JP" sz="1200" b="1" u="none" strike="noStrike" cap="none">
                          <a:solidFill>
                            <a:schemeClr val="lt1"/>
                          </a:solidFill>
                          <a:latin typeface="Noto Sans JP"/>
                          <a:ea typeface="Noto Sans JP"/>
                          <a:cs typeface="Noto Sans JP"/>
                          <a:sym typeface="Noto Sans JP"/>
                        </a:rPr>
                        <a:t>において改善の余地があるトーク</a:t>
                      </a:r>
                      <a:endParaRPr>
                        <a:latin typeface="Noto Sans JP"/>
                        <a:ea typeface="Noto Sans JP"/>
                        <a:cs typeface="Noto Sans JP"/>
                        <a:sym typeface="Noto Sans JP"/>
                      </a:endParaRPr>
                    </a:p>
                  </a:txBody>
                  <a:tcPr marL="72000" marR="72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3"/>
                  </a:ext>
                </a:extLst>
              </a:tr>
              <a:tr h="1383225">
                <a:tc>
                  <a:txBody>
                    <a:bodyPr/>
                    <a:lstStyle/>
                    <a:p>
                      <a:pPr marL="0" marR="0" lvl="0" indent="0" algn="l" rtl="0">
                        <a:lnSpc>
                          <a:spcPct val="150000"/>
                        </a:lnSpc>
                        <a:spcBef>
                          <a:spcPts val="0"/>
                        </a:spcBef>
                        <a:spcAft>
                          <a:spcPts val="0"/>
                        </a:spcAft>
                        <a:buNone/>
                      </a:pPr>
                      <a:r>
                        <a:rPr lang="ja-JP" sz="1100" i="0" u="none" strike="noStrike" cap="none">
                          <a:solidFill>
                            <a:schemeClr val="dk1"/>
                          </a:solidFill>
                          <a:latin typeface="Noto Sans JP"/>
                          <a:ea typeface="Noto Sans JP"/>
                          <a:cs typeface="Noto Sans JP"/>
                          <a:sym typeface="Noto Sans JP"/>
                        </a:rPr>
                        <a:t>・冒頭の説明が長すぎると感じられるケースがあり、より簡潔に要点を伝える工夫が必要である）</a:t>
                      </a:r>
                      <a:endParaRPr sz="1100" i="0" u="none" strike="noStrike" cap="none">
                        <a:solidFill>
                          <a:schemeClr val="dk1"/>
                        </a:solidFill>
                        <a:latin typeface="Noto Sans JP"/>
                        <a:ea typeface="Noto Sans JP"/>
                        <a:cs typeface="Noto Sans JP"/>
                        <a:sym typeface="Noto Sans JP"/>
                      </a:endParaRPr>
                    </a:p>
                    <a:p>
                      <a:pPr marL="0" marR="0" lvl="0" indent="0" algn="l" rtl="0">
                        <a:lnSpc>
                          <a:spcPct val="150000"/>
                        </a:lnSpc>
                        <a:spcBef>
                          <a:spcPts val="600"/>
                        </a:spcBef>
                        <a:spcAft>
                          <a:spcPts val="0"/>
                        </a:spcAft>
                        <a:buNone/>
                      </a:pPr>
                      <a:r>
                        <a:rPr lang="ja-JP" sz="1100" i="0" u="none" strike="noStrike" cap="none">
                          <a:solidFill>
                            <a:schemeClr val="dk1"/>
                          </a:solidFill>
                          <a:latin typeface="Noto Sans JP"/>
                          <a:ea typeface="Noto Sans JP"/>
                          <a:cs typeface="Noto Sans JP"/>
                          <a:sym typeface="Noto Sans JP"/>
                        </a:rPr>
                        <a:t>・〇〇</a:t>
                      </a:r>
                      <a:r>
                        <a:rPr lang="ja-JP" sz="1100">
                          <a:solidFill>
                            <a:schemeClr val="dk1"/>
                          </a:solidFill>
                          <a:latin typeface="Noto Sans JP"/>
                          <a:ea typeface="Noto Sans JP"/>
                          <a:cs typeface="Noto Sans JP"/>
                          <a:sym typeface="Noto Sans JP"/>
                        </a:rPr>
                        <a:t>〇〇</a:t>
                      </a:r>
                      <a:r>
                        <a:rPr lang="ja-JP" sz="1100" i="0" u="none" strike="noStrike" cap="none">
                          <a:solidFill>
                            <a:schemeClr val="dk1"/>
                          </a:solidFill>
                          <a:latin typeface="Noto Sans JP"/>
                          <a:ea typeface="Noto Sans JP"/>
                          <a:cs typeface="Noto Sans JP"/>
                          <a:sym typeface="Noto Sans JP"/>
                        </a:rPr>
                        <a:t>という質問に対して、より明確かつ具体的な回答を用意する必要がある）</a:t>
                      </a:r>
                      <a:endParaRPr>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22575">
                <a:tc>
                  <a:txBody>
                    <a:bodyPr/>
                    <a:lstStyle/>
                    <a:p>
                      <a:pPr marL="0" marR="0" lvl="0" indent="0" algn="l" rtl="0">
                        <a:lnSpc>
                          <a:spcPct val="100000"/>
                        </a:lnSpc>
                        <a:spcBef>
                          <a:spcPts val="0"/>
                        </a:spcBef>
                        <a:spcAft>
                          <a:spcPts val="0"/>
                        </a:spcAft>
                        <a:buNone/>
                      </a:pPr>
                      <a:r>
                        <a:rPr lang="ja-JP" sz="1200" b="1" u="none" strike="noStrike" cap="none">
                          <a:solidFill>
                            <a:schemeClr val="lt1"/>
                          </a:solidFill>
                          <a:latin typeface="Noto Sans JP"/>
                          <a:ea typeface="Noto Sans JP"/>
                          <a:cs typeface="Noto Sans JP"/>
                          <a:sym typeface="Noto Sans JP"/>
                        </a:rPr>
                        <a:t>その他、スクリプトに関する特記事項</a:t>
                      </a:r>
                      <a:endParaRPr>
                        <a:latin typeface="Noto Sans JP"/>
                        <a:ea typeface="Noto Sans JP"/>
                        <a:cs typeface="Noto Sans JP"/>
                        <a:sym typeface="Noto Sans JP"/>
                      </a:endParaRPr>
                    </a:p>
                  </a:txBody>
                  <a:tcPr marL="72000" marR="72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5"/>
                  </a:ext>
                </a:extLst>
              </a:tr>
              <a:tr h="1383225">
                <a:tc>
                  <a:txBody>
                    <a:bodyPr/>
                    <a:lstStyle/>
                    <a:p>
                      <a:pPr marL="0" marR="0" lvl="0" indent="0" algn="l" rtl="0">
                        <a:lnSpc>
                          <a:spcPct val="150000"/>
                        </a:lnSpc>
                        <a:spcBef>
                          <a:spcPts val="0"/>
                        </a:spcBef>
                        <a:spcAft>
                          <a:spcPts val="0"/>
                        </a:spcAft>
                        <a:buNone/>
                      </a:pPr>
                      <a:r>
                        <a:rPr lang="ja-JP" sz="1100" i="0" u="none" strike="noStrike" cap="none">
                          <a:solidFill>
                            <a:schemeClr val="dk1"/>
                          </a:solidFill>
                          <a:latin typeface="Noto Sans JP"/>
                          <a:ea typeface="Noto Sans JP"/>
                          <a:cs typeface="Noto Sans JP"/>
                          <a:sym typeface="Noto Sans JP"/>
                        </a:rPr>
                        <a:t>・顧客の反応を見ながら、柔軟にトークスクリプトを調整することで、より効果的なコミュニケーションが図れた）</a:t>
                      </a:r>
                      <a:endParaRPr sz="1100" i="0" u="none" strike="noStrike" cap="none">
                        <a:solidFill>
                          <a:schemeClr val="dk1"/>
                        </a:solidFill>
                        <a:latin typeface="Noto Sans JP"/>
                        <a:ea typeface="Noto Sans JP"/>
                        <a:cs typeface="Noto Sans JP"/>
                        <a:sym typeface="Noto Sans JP"/>
                      </a:endParaRPr>
                    </a:p>
                    <a:p>
                      <a:pPr marL="0" marR="0" lvl="0" indent="0" algn="l" rtl="0">
                        <a:lnSpc>
                          <a:spcPct val="150000"/>
                        </a:lnSpc>
                        <a:spcBef>
                          <a:spcPts val="600"/>
                        </a:spcBef>
                        <a:spcAft>
                          <a:spcPts val="0"/>
                        </a:spcAft>
                        <a:buNone/>
                      </a:pPr>
                      <a:r>
                        <a:rPr lang="ja-JP" sz="1100" i="0" u="none" strike="noStrike" cap="none">
                          <a:solidFill>
                            <a:schemeClr val="dk1"/>
                          </a:solidFill>
                          <a:latin typeface="Noto Sans JP"/>
                          <a:ea typeface="Noto Sans JP"/>
                          <a:cs typeface="Noto Sans JP"/>
                          <a:sym typeface="Noto Sans JP"/>
                        </a:rPr>
                        <a:t>・△△</a:t>
                      </a:r>
                      <a:r>
                        <a:rPr lang="ja-JP" sz="1100">
                          <a:solidFill>
                            <a:schemeClr val="dk1"/>
                          </a:solidFill>
                          <a:latin typeface="Noto Sans JP"/>
                          <a:ea typeface="Noto Sans JP"/>
                          <a:cs typeface="Noto Sans JP"/>
                          <a:sym typeface="Noto Sans JP"/>
                        </a:rPr>
                        <a:t>△</a:t>
                      </a:r>
                      <a:r>
                        <a:rPr lang="ja-JP" sz="1100" i="0" u="none" strike="noStrike" cap="none">
                          <a:solidFill>
                            <a:schemeClr val="dk1"/>
                          </a:solidFill>
                          <a:latin typeface="Noto Sans JP"/>
                          <a:ea typeface="Noto Sans JP"/>
                          <a:cs typeface="Noto Sans JP"/>
                          <a:sym typeface="Noto Sans JP"/>
                        </a:rPr>
                        <a:t>というキーワードに対する顧客の理解度にばらつきが見られたため、説明の際に注意が必要である</a:t>
                      </a:r>
                      <a:endParaRPr>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111" name="Google Shape;111;p10"/>
          <p:cNvGraphicFramePr/>
          <p:nvPr/>
        </p:nvGraphicFramePr>
        <p:xfrm>
          <a:off x="484699" y="1165319"/>
          <a:ext cx="3000000" cy="3000000"/>
        </p:xfrm>
        <a:graphic>
          <a:graphicData uri="http://schemas.openxmlformats.org/drawingml/2006/table">
            <a:tbl>
              <a:tblPr firstRow="1" bandRow="1">
                <a:noFill/>
                <a:tableStyleId>{49AEA2B9-07AA-426C-AB29-C4FA6389C45E}</a:tableStyleId>
              </a:tblPr>
              <a:tblGrid>
                <a:gridCol w="4680000">
                  <a:extLst>
                    <a:ext uri="{9D8B030D-6E8A-4147-A177-3AD203B41FA5}">
                      <a16:colId xmlns:a16="http://schemas.microsoft.com/office/drawing/2014/main" val="20000"/>
                    </a:ext>
                  </a:extLst>
                </a:gridCol>
              </a:tblGrid>
              <a:tr h="177800">
                <a:tc>
                  <a:txBody>
                    <a:bodyPr/>
                    <a:lstStyle/>
                    <a:p>
                      <a:pPr marL="0" marR="0" lvl="0" indent="0" algn="l" rtl="0">
                        <a:lnSpc>
                          <a:spcPct val="100000"/>
                        </a:lnSpc>
                        <a:spcBef>
                          <a:spcPts val="0"/>
                        </a:spcBef>
                        <a:spcAft>
                          <a:spcPts val="0"/>
                        </a:spcAft>
                        <a:buNone/>
                      </a:pPr>
                      <a:r>
                        <a:rPr lang="ja-JP" sz="1400" b="1" u="none" strike="noStrike" cap="none">
                          <a:solidFill>
                            <a:schemeClr val="dk1"/>
                          </a:solidFill>
                          <a:latin typeface="Noto Sans JP"/>
                          <a:ea typeface="Noto Sans JP"/>
                          <a:cs typeface="Noto Sans JP"/>
                          <a:sym typeface="Noto Sans JP"/>
                        </a:rPr>
                        <a:t>リスト</a:t>
                      </a:r>
                      <a:endParaRPr sz="1400" b="1" u="none" strike="noStrike" cap="none">
                        <a:solidFill>
                          <a:schemeClr val="dk1"/>
                        </a:solidFill>
                        <a:latin typeface="Noto Sans JP"/>
                        <a:ea typeface="Noto Sans JP"/>
                        <a:cs typeface="Noto Sans JP"/>
                        <a:sym typeface="Noto Sans JP"/>
                      </a:endParaRPr>
                    </a:p>
                  </a:txBody>
                  <a:tcPr marL="36000" marR="36000" marT="36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22575">
                <a:tc>
                  <a:txBody>
                    <a:bodyPr/>
                    <a:lstStyle/>
                    <a:p>
                      <a:pPr marL="0" marR="0" lvl="0" indent="0" algn="l" rtl="0">
                        <a:lnSpc>
                          <a:spcPct val="100000"/>
                        </a:lnSpc>
                        <a:spcBef>
                          <a:spcPts val="0"/>
                        </a:spcBef>
                        <a:spcAft>
                          <a:spcPts val="0"/>
                        </a:spcAft>
                        <a:buNone/>
                      </a:pPr>
                      <a:r>
                        <a:rPr lang="ja-JP" sz="1200" b="1" i="0" u="none" strike="noStrike" cap="none">
                          <a:solidFill>
                            <a:schemeClr val="lt1"/>
                          </a:solidFill>
                          <a:latin typeface="Noto Sans JP"/>
                          <a:ea typeface="Noto Sans JP"/>
                          <a:cs typeface="Noto Sans JP"/>
                          <a:sym typeface="Noto Sans JP"/>
                        </a:rPr>
                        <a:t>アポ獲得できたターゲット層とその理由</a:t>
                      </a:r>
                      <a:endParaRPr>
                        <a:latin typeface="Noto Sans JP"/>
                        <a:ea typeface="Noto Sans JP"/>
                        <a:cs typeface="Noto Sans JP"/>
                        <a:sym typeface="Noto Sans JP"/>
                      </a:endParaRPr>
                    </a:p>
                  </a:txBody>
                  <a:tcPr marL="72000" marR="72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1584825">
                <a:tc>
                  <a:txBody>
                    <a:bodyPr/>
                    <a:lstStyle/>
                    <a:p>
                      <a:pPr marL="0" marR="0" lvl="0" indent="0" algn="l" rtl="0">
                        <a:lnSpc>
                          <a:spcPct val="150000"/>
                        </a:lnSpc>
                        <a:spcBef>
                          <a:spcPts val="0"/>
                        </a:spcBef>
                        <a:spcAft>
                          <a:spcPts val="0"/>
                        </a:spcAft>
                        <a:buNone/>
                      </a:pPr>
                      <a:r>
                        <a:rPr lang="ja-JP" sz="1100" b="1" i="0" u="none" strike="noStrike" cap="none">
                          <a:solidFill>
                            <a:schemeClr val="dk1"/>
                          </a:solidFill>
                          <a:latin typeface="Noto Sans JP"/>
                          <a:ea typeface="Noto Sans JP"/>
                          <a:cs typeface="Noto Sans JP"/>
                          <a:sym typeface="Noto Sans JP"/>
                        </a:rPr>
                        <a:t>【従業員規模〇〇〇名以上〇〇〇名以下の企業における△△</a:t>
                      </a:r>
                      <a:r>
                        <a:rPr lang="ja-JP" sz="1100" b="1">
                          <a:solidFill>
                            <a:schemeClr val="dk1"/>
                          </a:solidFill>
                          <a:latin typeface="Noto Sans JP"/>
                          <a:ea typeface="Noto Sans JP"/>
                          <a:cs typeface="Noto Sans JP"/>
                          <a:sym typeface="Noto Sans JP"/>
                        </a:rPr>
                        <a:t>△△</a:t>
                      </a:r>
                      <a:r>
                        <a:rPr lang="ja-JP" sz="1100" b="1" i="0" u="none" strike="noStrike" cap="none">
                          <a:solidFill>
                            <a:schemeClr val="dk1"/>
                          </a:solidFill>
                          <a:latin typeface="Noto Sans JP"/>
                          <a:ea typeface="Noto Sans JP"/>
                          <a:cs typeface="Noto Sans JP"/>
                          <a:sym typeface="Noto Sans JP"/>
                        </a:rPr>
                        <a:t>部門の役職者】</a:t>
                      </a:r>
                      <a:r>
                        <a:rPr lang="ja-JP" sz="1100" i="0" u="none" strike="noStrike" cap="none">
                          <a:solidFill>
                            <a:schemeClr val="dk1"/>
                          </a:solidFill>
                          <a:latin typeface="Noto Sans JP"/>
                          <a:ea typeface="Noto Sans JP"/>
                          <a:cs typeface="Noto Sans JP"/>
                          <a:sym typeface="Noto Sans JP"/>
                        </a:rPr>
                        <a:t>：〇〇</a:t>
                      </a:r>
                      <a:r>
                        <a:rPr lang="ja-JP" sz="1100">
                          <a:solidFill>
                            <a:schemeClr val="dk1"/>
                          </a:solidFill>
                          <a:latin typeface="Noto Sans JP"/>
                          <a:ea typeface="Noto Sans JP"/>
                          <a:cs typeface="Noto Sans JP"/>
                          <a:sym typeface="Noto Sans JP"/>
                        </a:rPr>
                        <a:t>〇〇</a:t>
                      </a:r>
                      <a:r>
                        <a:rPr lang="ja-JP" sz="1100" i="0" u="none" strike="noStrike" cap="none">
                          <a:solidFill>
                            <a:schemeClr val="dk1"/>
                          </a:solidFill>
                          <a:latin typeface="Noto Sans JP"/>
                          <a:ea typeface="Noto Sans JP"/>
                          <a:cs typeface="Noto Sans JP"/>
                          <a:sym typeface="Noto Sans JP"/>
                        </a:rPr>
                        <a:t>という課題意識を持っている企業が多く、提案内容への関心が高かった</a:t>
                      </a:r>
                      <a:endParaRPr>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22575">
                <a:tc>
                  <a:txBody>
                    <a:bodyPr/>
                    <a:lstStyle/>
                    <a:p>
                      <a:pPr marL="0" marR="0" lvl="0" indent="0" algn="l" rtl="0">
                        <a:lnSpc>
                          <a:spcPct val="100000"/>
                        </a:lnSpc>
                        <a:spcBef>
                          <a:spcPts val="0"/>
                        </a:spcBef>
                        <a:spcAft>
                          <a:spcPts val="0"/>
                        </a:spcAft>
                        <a:buNone/>
                      </a:pPr>
                      <a:r>
                        <a:rPr lang="ja-JP" sz="1200" b="1" i="0" u="none" strike="noStrike" cap="none">
                          <a:solidFill>
                            <a:schemeClr val="lt1"/>
                          </a:solidFill>
                          <a:latin typeface="Noto Sans JP"/>
                          <a:ea typeface="Noto Sans JP"/>
                          <a:cs typeface="Noto Sans JP"/>
                          <a:sym typeface="Noto Sans JP"/>
                        </a:rPr>
                        <a:t>アポ獲得できなかった・しづらかったターゲット層とその理由</a:t>
                      </a:r>
                      <a:endParaRPr>
                        <a:latin typeface="Noto Sans JP"/>
                        <a:ea typeface="Noto Sans JP"/>
                        <a:cs typeface="Noto Sans JP"/>
                        <a:sym typeface="Noto Sans JP"/>
                      </a:endParaRPr>
                    </a:p>
                  </a:txBody>
                  <a:tcPr marL="72000" marR="72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3"/>
                  </a:ext>
                </a:extLst>
              </a:tr>
              <a:tr h="1383225">
                <a:tc>
                  <a:txBody>
                    <a:bodyPr/>
                    <a:lstStyle/>
                    <a:p>
                      <a:pPr marL="0" marR="0" lvl="0" indent="0" algn="l" rtl="0">
                        <a:lnSpc>
                          <a:spcPct val="150000"/>
                        </a:lnSpc>
                        <a:spcBef>
                          <a:spcPts val="0"/>
                        </a:spcBef>
                        <a:spcAft>
                          <a:spcPts val="0"/>
                        </a:spcAft>
                        <a:buNone/>
                      </a:pPr>
                      <a:r>
                        <a:rPr lang="ja-JP" sz="1100" b="1" i="0" u="none" strike="noStrike" cap="none">
                          <a:solidFill>
                            <a:schemeClr val="dk1"/>
                          </a:solidFill>
                          <a:latin typeface="Noto Sans JP"/>
                          <a:ea typeface="Noto Sans JP"/>
                          <a:cs typeface="Noto Sans JP"/>
                          <a:sym typeface="Noto Sans JP"/>
                        </a:rPr>
                        <a:t>【設立後〇</a:t>
                      </a:r>
                      <a:r>
                        <a:rPr lang="ja-JP" sz="1100" b="1">
                          <a:solidFill>
                            <a:schemeClr val="dk1"/>
                          </a:solidFill>
                          <a:latin typeface="Noto Sans JP"/>
                          <a:ea typeface="Noto Sans JP"/>
                          <a:cs typeface="Noto Sans JP"/>
                          <a:sym typeface="Noto Sans JP"/>
                        </a:rPr>
                        <a:t>〇</a:t>
                      </a:r>
                      <a:r>
                        <a:rPr lang="ja-JP" sz="1100" b="1" i="0" u="none" strike="noStrike" cap="none">
                          <a:solidFill>
                            <a:schemeClr val="dk1"/>
                          </a:solidFill>
                          <a:latin typeface="Noto Sans JP"/>
                          <a:ea typeface="Noto Sans JP"/>
                          <a:cs typeface="Noto Sans JP"/>
                          <a:sym typeface="Noto Sans JP"/>
                        </a:rPr>
                        <a:t>年未満のスタートアップ企業】</a:t>
                      </a:r>
                      <a:r>
                        <a:rPr lang="ja-JP" sz="1100" i="0" u="none" strike="noStrike" cap="none">
                          <a:solidFill>
                            <a:schemeClr val="dk1"/>
                          </a:solidFill>
                          <a:latin typeface="Noto Sans JP"/>
                          <a:ea typeface="Noto Sans JP"/>
                          <a:cs typeface="Noto Sans JP"/>
                          <a:sym typeface="Noto Sans JP"/>
                        </a:rPr>
                        <a:t>：△△に関する予算がまだ十分に確保されていない、または他の優先課題に注力している様子が見られた</a:t>
                      </a:r>
                      <a:endParaRPr sz="1100" i="0" u="none" strike="noStrike" cap="none">
                        <a:solidFill>
                          <a:schemeClr val="dk1"/>
                        </a:solidFill>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22575">
                <a:tc>
                  <a:txBody>
                    <a:bodyPr/>
                    <a:lstStyle/>
                    <a:p>
                      <a:pPr marL="0" marR="0" lvl="0" indent="0" algn="l" rtl="0">
                        <a:lnSpc>
                          <a:spcPct val="100000"/>
                        </a:lnSpc>
                        <a:spcBef>
                          <a:spcPts val="0"/>
                        </a:spcBef>
                        <a:spcAft>
                          <a:spcPts val="0"/>
                        </a:spcAft>
                        <a:buNone/>
                      </a:pPr>
                      <a:r>
                        <a:rPr lang="ja-JP" sz="1200" b="1" i="0" u="none" strike="noStrike" cap="none">
                          <a:solidFill>
                            <a:schemeClr val="lt1"/>
                          </a:solidFill>
                          <a:latin typeface="Noto Sans JP"/>
                          <a:ea typeface="Noto Sans JP"/>
                          <a:cs typeface="Noto Sans JP"/>
                          <a:sym typeface="Noto Sans JP"/>
                        </a:rPr>
                        <a:t>その他、ターゲットリストに関する特記事項</a:t>
                      </a:r>
                      <a:endParaRPr>
                        <a:latin typeface="Noto Sans JP"/>
                        <a:ea typeface="Noto Sans JP"/>
                        <a:cs typeface="Noto Sans JP"/>
                        <a:sym typeface="Noto Sans JP"/>
                      </a:endParaRPr>
                    </a:p>
                  </a:txBody>
                  <a:tcPr marL="72000" marR="72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5"/>
                  </a:ext>
                </a:extLst>
              </a:tr>
              <a:tr h="1383225">
                <a:tc>
                  <a:txBody>
                    <a:bodyPr/>
                    <a:lstStyle/>
                    <a:p>
                      <a:pPr marL="0" marR="0" lvl="0" indent="0" algn="l" rtl="0">
                        <a:lnSpc>
                          <a:spcPct val="150000"/>
                        </a:lnSpc>
                        <a:spcBef>
                          <a:spcPts val="0"/>
                        </a:spcBef>
                        <a:spcAft>
                          <a:spcPts val="0"/>
                        </a:spcAft>
                        <a:buNone/>
                      </a:pPr>
                      <a:r>
                        <a:rPr lang="ja-JP" sz="1100" i="0" u="none" strike="noStrike" cap="none">
                          <a:solidFill>
                            <a:schemeClr val="dk1"/>
                          </a:solidFill>
                          <a:latin typeface="Noto Sans JP"/>
                          <a:ea typeface="Noto Sans JP"/>
                          <a:cs typeface="Noto Sans JP"/>
                          <a:sym typeface="Noto Sans JP"/>
                        </a:rPr>
                        <a:t>〇〇</a:t>
                      </a:r>
                      <a:r>
                        <a:rPr lang="ja-JP" sz="1100">
                          <a:solidFill>
                            <a:schemeClr val="dk1"/>
                          </a:solidFill>
                          <a:latin typeface="Noto Sans JP"/>
                          <a:ea typeface="Noto Sans JP"/>
                          <a:cs typeface="Noto Sans JP"/>
                          <a:sym typeface="Noto Sans JP"/>
                        </a:rPr>
                        <a:t>〇〇〇〇〇</a:t>
                      </a:r>
                      <a:r>
                        <a:rPr lang="ja-JP" sz="1100" i="0" u="none" strike="noStrike" cap="none">
                          <a:solidFill>
                            <a:schemeClr val="dk1"/>
                          </a:solidFill>
                          <a:latin typeface="Noto Sans JP"/>
                          <a:ea typeface="Noto Sans JP"/>
                          <a:cs typeface="Noto Sans JP"/>
                          <a:sym typeface="Noto Sans JP"/>
                        </a:rPr>
                        <a:t>業界の企業では、△△というキーワードに対する反応が特に強かった</a:t>
                      </a:r>
                      <a:endParaRPr>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cxnSp>
        <p:nvCxnSpPr>
          <p:cNvPr id="112" name="Google Shape;112;p10"/>
          <p:cNvCxnSpPr/>
          <p:nvPr/>
        </p:nvCxnSpPr>
        <p:spPr>
          <a:xfrm>
            <a:off x="5327025" y="1187700"/>
            <a:ext cx="36900" cy="560850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1"/>
          <p:cNvSpPr txBox="1">
            <a:spLocks noGrp="1"/>
          </p:cNvSpPr>
          <p:nvPr>
            <p:ph type="title"/>
          </p:nvPr>
        </p:nvSpPr>
        <p:spPr>
          <a:xfrm>
            <a:off x="485994" y="296778"/>
            <a:ext cx="9720000" cy="360000"/>
          </a:xfrm>
          <a:prstGeom prst="rect">
            <a:avLst/>
          </a:prstGeom>
          <a:noFill/>
          <a:ln>
            <a:noFill/>
          </a:ln>
        </p:spPr>
        <p:txBody>
          <a:bodyPr spcFirstLastPara="1" wrap="square" lIns="39125" tIns="39125" rIns="39125" bIns="50875" anchor="ctr" anchorCtr="0">
            <a:noAutofit/>
          </a:bodyPr>
          <a:lstStyle/>
          <a:p>
            <a:pPr marL="0" lvl="0" indent="0" algn="ctr" rtl="0">
              <a:lnSpc>
                <a:spcPct val="100000"/>
              </a:lnSpc>
              <a:spcBef>
                <a:spcPts val="0"/>
              </a:spcBef>
              <a:spcAft>
                <a:spcPts val="0"/>
              </a:spcAft>
              <a:buSzPts val="1500"/>
              <a:buNone/>
            </a:pPr>
            <a:r>
              <a:rPr lang="ja-JP"/>
              <a:t>（記入例）顧客の反応に関するフィードバック</a:t>
            </a:r>
            <a:endParaRPr/>
          </a:p>
        </p:txBody>
      </p:sp>
      <p:graphicFrame>
        <p:nvGraphicFramePr>
          <p:cNvPr id="118" name="Google Shape;118;p11"/>
          <p:cNvGraphicFramePr/>
          <p:nvPr/>
        </p:nvGraphicFramePr>
        <p:xfrm>
          <a:off x="481014" y="1346229"/>
          <a:ext cx="3000000" cy="3000000"/>
        </p:xfrm>
        <a:graphic>
          <a:graphicData uri="http://schemas.openxmlformats.org/drawingml/2006/table">
            <a:tbl>
              <a:tblPr firstRow="1" bandRow="1">
                <a:noFill/>
                <a:tableStyleId>{49AEA2B9-07AA-426C-AB29-C4FA6389C45E}</a:tableStyleId>
              </a:tblPr>
              <a:tblGrid>
                <a:gridCol w="9720250">
                  <a:extLst>
                    <a:ext uri="{9D8B030D-6E8A-4147-A177-3AD203B41FA5}">
                      <a16:colId xmlns:a16="http://schemas.microsoft.com/office/drawing/2014/main" val="20000"/>
                    </a:ext>
                  </a:extLst>
                </a:gridCol>
              </a:tblGrid>
              <a:tr h="318975">
                <a:tc>
                  <a:txBody>
                    <a:bodyPr/>
                    <a:lstStyle/>
                    <a:p>
                      <a:pPr marL="0" marR="0" lvl="0" indent="0" algn="l" rtl="0">
                        <a:lnSpc>
                          <a:spcPct val="100000"/>
                        </a:lnSpc>
                        <a:spcBef>
                          <a:spcPts val="0"/>
                        </a:spcBef>
                        <a:spcAft>
                          <a:spcPts val="0"/>
                        </a:spcAft>
                        <a:buNone/>
                      </a:pPr>
                      <a:r>
                        <a:rPr lang="ja-JP" sz="1200" b="1" u="none" strike="noStrike" cap="none">
                          <a:solidFill>
                            <a:schemeClr val="lt1"/>
                          </a:solidFill>
                          <a:latin typeface="Noto Sans JP"/>
                          <a:ea typeface="Noto Sans JP"/>
                          <a:cs typeface="Noto Sans JP"/>
                          <a:sym typeface="Noto Sans JP"/>
                        </a:rPr>
                        <a:t>顧客からよく聞かれた質問</a:t>
                      </a:r>
                      <a:endParaRPr>
                        <a:latin typeface="Noto Sans JP"/>
                        <a:ea typeface="Noto Sans JP"/>
                        <a:cs typeface="Noto Sans JP"/>
                        <a:sym typeface="Noto Sans JP"/>
                      </a:endParaRPr>
                    </a:p>
                  </a:txBody>
                  <a:tcPr marL="72000" marR="72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1136000">
                <a:tc>
                  <a:txBody>
                    <a:bodyPr/>
                    <a:lstStyle/>
                    <a:p>
                      <a:pPr marL="0" marR="0" lvl="0" indent="0" algn="l" rtl="0">
                        <a:lnSpc>
                          <a:spcPct val="150000"/>
                        </a:lnSpc>
                        <a:spcBef>
                          <a:spcPts val="0"/>
                        </a:spcBef>
                        <a:spcAft>
                          <a:spcPts val="0"/>
                        </a:spcAft>
                        <a:buNone/>
                      </a:pPr>
                      <a:r>
                        <a:rPr lang="ja-JP" sz="1100" u="none" strike="noStrike" cap="none">
                          <a:solidFill>
                            <a:schemeClr val="dk1"/>
                          </a:solidFill>
                          <a:latin typeface="Noto Sans JP"/>
                          <a:ea typeface="Noto Sans JP"/>
                          <a:cs typeface="Noto Sans JP"/>
                          <a:sym typeface="Noto Sans JP"/>
                        </a:rPr>
                        <a:t>・導入にかかる費用について</a:t>
                      </a:r>
                      <a:endParaRPr>
                        <a:latin typeface="Noto Sans JP"/>
                        <a:ea typeface="Noto Sans JP"/>
                        <a:cs typeface="Noto Sans JP"/>
                        <a:sym typeface="Noto Sans JP"/>
                      </a:endParaRPr>
                    </a:p>
                    <a:p>
                      <a:pPr marL="0" marR="0" lvl="0" indent="0" algn="l" rtl="0">
                        <a:lnSpc>
                          <a:spcPct val="150000"/>
                        </a:lnSpc>
                        <a:spcBef>
                          <a:spcPts val="0"/>
                        </a:spcBef>
                        <a:spcAft>
                          <a:spcPts val="0"/>
                        </a:spcAft>
                        <a:buNone/>
                      </a:pPr>
                      <a:r>
                        <a:rPr lang="ja-JP" sz="1100" u="none" strike="noStrike" cap="none">
                          <a:solidFill>
                            <a:schemeClr val="dk1"/>
                          </a:solidFill>
                          <a:latin typeface="Noto Sans JP"/>
                          <a:ea typeface="Noto Sans JP"/>
                          <a:cs typeface="Noto Sans JP"/>
                          <a:sym typeface="Noto Sans JP"/>
                        </a:rPr>
                        <a:t>・他社事例について</a:t>
                      </a:r>
                      <a:endParaRPr>
                        <a:latin typeface="Noto Sans JP"/>
                        <a:ea typeface="Noto Sans JP"/>
                        <a:cs typeface="Noto Sans JP"/>
                        <a:sym typeface="Noto Sans JP"/>
                      </a:endParaRPr>
                    </a:p>
                    <a:p>
                      <a:pPr marL="0" marR="0" lvl="0" indent="0" algn="l" rtl="0">
                        <a:lnSpc>
                          <a:spcPct val="150000"/>
                        </a:lnSpc>
                        <a:spcBef>
                          <a:spcPts val="0"/>
                        </a:spcBef>
                        <a:spcAft>
                          <a:spcPts val="0"/>
                        </a:spcAft>
                        <a:buNone/>
                      </a:pPr>
                      <a:r>
                        <a:rPr lang="ja-JP" sz="1100" u="none" strike="noStrike" cap="none">
                          <a:solidFill>
                            <a:schemeClr val="dk1"/>
                          </a:solidFill>
                          <a:latin typeface="Noto Sans JP"/>
                          <a:ea typeface="Noto Sans JP"/>
                          <a:cs typeface="Noto Sans JP"/>
                          <a:sym typeface="Noto Sans JP"/>
                        </a:rPr>
                        <a:t>・導入後のサポート体制について</a:t>
                      </a:r>
                      <a:endParaRPr sz="1100" u="none" strike="noStrike" cap="none">
                        <a:solidFill>
                          <a:schemeClr val="dk1"/>
                        </a:solidFill>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18975">
                <a:tc>
                  <a:txBody>
                    <a:bodyPr/>
                    <a:lstStyle/>
                    <a:p>
                      <a:pPr marL="0" marR="0" lvl="0" indent="0" algn="l" rtl="0">
                        <a:lnSpc>
                          <a:spcPct val="100000"/>
                        </a:lnSpc>
                        <a:spcBef>
                          <a:spcPts val="0"/>
                        </a:spcBef>
                        <a:spcAft>
                          <a:spcPts val="0"/>
                        </a:spcAft>
                        <a:buNone/>
                      </a:pPr>
                      <a:r>
                        <a:rPr lang="ja-JP" sz="1200" b="1" u="none" strike="noStrike" cap="none">
                          <a:solidFill>
                            <a:schemeClr val="lt1"/>
                          </a:solidFill>
                          <a:latin typeface="Noto Sans JP"/>
                          <a:ea typeface="Noto Sans JP"/>
                          <a:cs typeface="Noto Sans JP"/>
                          <a:sym typeface="Noto Sans JP"/>
                        </a:rPr>
                        <a:t>顧客が抱える主な課題・ニーズ</a:t>
                      </a:r>
                      <a:endParaRPr>
                        <a:latin typeface="Noto Sans JP"/>
                        <a:ea typeface="Noto Sans JP"/>
                        <a:cs typeface="Noto Sans JP"/>
                        <a:sym typeface="Noto Sans JP"/>
                      </a:endParaRPr>
                    </a:p>
                  </a:txBody>
                  <a:tcPr marL="72000" marR="72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2"/>
                  </a:ext>
                </a:extLst>
              </a:tr>
              <a:tr h="991650">
                <a:tc>
                  <a:txBody>
                    <a:bodyPr/>
                    <a:lstStyle/>
                    <a:p>
                      <a:pPr marL="0" marR="0" lvl="0" indent="0" algn="l" rtl="0">
                        <a:lnSpc>
                          <a:spcPct val="150000"/>
                        </a:lnSpc>
                        <a:spcBef>
                          <a:spcPts val="0"/>
                        </a:spcBef>
                        <a:spcAft>
                          <a:spcPts val="0"/>
                        </a:spcAft>
                        <a:buNone/>
                      </a:pPr>
                      <a:r>
                        <a:rPr lang="ja-JP" sz="1100" i="0" u="none" strike="noStrike" cap="none">
                          <a:solidFill>
                            <a:schemeClr val="dk1"/>
                          </a:solidFill>
                          <a:latin typeface="Noto Sans JP"/>
                          <a:ea typeface="Noto Sans JP"/>
                          <a:cs typeface="Noto Sans JP"/>
                          <a:sym typeface="Noto Sans JP"/>
                        </a:rPr>
                        <a:t>・業務効率化、コスト削減、新規顧客獲得</a:t>
                      </a:r>
                      <a:endParaRPr>
                        <a:latin typeface="Noto Sans JP"/>
                        <a:ea typeface="Noto Sans JP"/>
                        <a:cs typeface="Noto Sans JP"/>
                        <a:sym typeface="Noto Sans JP"/>
                      </a:endParaRPr>
                    </a:p>
                    <a:p>
                      <a:pPr marL="0" marR="0" lvl="0" indent="0" algn="l" rtl="0">
                        <a:lnSpc>
                          <a:spcPct val="150000"/>
                        </a:lnSpc>
                        <a:spcBef>
                          <a:spcPts val="0"/>
                        </a:spcBef>
                        <a:spcAft>
                          <a:spcPts val="0"/>
                        </a:spcAft>
                        <a:buNone/>
                      </a:pPr>
                      <a:r>
                        <a:rPr lang="ja-JP" sz="1100" i="0" u="none" strike="noStrike" cap="none">
                          <a:solidFill>
                            <a:schemeClr val="dk1"/>
                          </a:solidFill>
                          <a:latin typeface="Noto Sans JP"/>
                          <a:ea typeface="Noto Sans JP"/>
                          <a:cs typeface="Noto Sans JP"/>
                          <a:sym typeface="Noto Sans JP"/>
                        </a:rPr>
                        <a:t>・特に〇〇業界においては、△△に関するニーズが高いことがわかった</a:t>
                      </a:r>
                      <a:endParaRPr sz="1100" i="0" u="none" strike="noStrike" cap="none">
                        <a:solidFill>
                          <a:schemeClr val="dk1"/>
                        </a:solidFill>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18975">
                <a:tc>
                  <a:txBody>
                    <a:bodyPr/>
                    <a:lstStyle/>
                    <a:p>
                      <a:pPr marL="0" marR="0" lvl="0" indent="0" algn="l" rtl="0">
                        <a:lnSpc>
                          <a:spcPct val="100000"/>
                        </a:lnSpc>
                        <a:spcBef>
                          <a:spcPts val="0"/>
                        </a:spcBef>
                        <a:spcAft>
                          <a:spcPts val="0"/>
                        </a:spcAft>
                        <a:buNone/>
                      </a:pPr>
                      <a:r>
                        <a:rPr lang="ja-JP" sz="1200" b="1" u="none" strike="noStrike" cap="none">
                          <a:solidFill>
                            <a:schemeClr val="lt1"/>
                          </a:solidFill>
                          <a:latin typeface="Noto Sans JP"/>
                          <a:ea typeface="Noto Sans JP"/>
                          <a:cs typeface="Noto Sans JP"/>
                          <a:sym typeface="Noto Sans JP"/>
                        </a:rPr>
                        <a:t>見込み顧客の温度感</a:t>
                      </a:r>
                      <a:endParaRPr>
                        <a:latin typeface="Noto Sans JP"/>
                        <a:ea typeface="Noto Sans JP"/>
                        <a:cs typeface="Noto Sans JP"/>
                        <a:sym typeface="Noto Sans JP"/>
                      </a:endParaRPr>
                    </a:p>
                  </a:txBody>
                  <a:tcPr marL="72000" marR="72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4"/>
                  </a:ext>
                </a:extLst>
              </a:tr>
              <a:tr h="991650">
                <a:tc>
                  <a:txBody>
                    <a:bodyPr/>
                    <a:lstStyle/>
                    <a:p>
                      <a:pPr marL="0" marR="0" lvl="0" indent="0" algn="l" rtl="0">
                        <a:lnSpc>
                          <a:spcPct val="150000"/>
                        </a:lnSpc>
                        <a:spcBef>
                          <a:spcPts val="0"/>
                        </a:spcBef>
                        <a:spcAft>
                          <a:spcPts val="0"/>
                        </a:spcAft>
                        <a:buNone/>
                      </a:pPr>
                      <a:r>
                        <a:rPr lang="ja-JP" sz="1100" i="0" u="none" strike="noStrike" cap="none">
                          <a:solidFill>
                            <a:schemeClr val="dk1"/>
                          </a:solidFill>
                          <a:latin typeface="Noto Sans JP"/>
                          <a:ea typeface="Noto Sans JP"/>
                          <a:cs typeface="Noto Sans JP"/>
                          <a:sym typeface="Noto Sans JP"/>
                        </a:rPr>
                        <a:t>・具体的な資料請求や詳細な説明を希望される顧客が増加傾向にある</a:t>
                      </a:r>
                      <a:endParaRPr>
                        <a:latin typeface="Noto Sans JP"/>
                        <a:ea typeface="Noto Sans JP"/>
                        <a:cs typeface="Noto Sans JP"/>
                        <a:sym typeface="Noto Sans JP"/>
                      </a:endParaRPr>
                    </a:p>
                    <a:p>
                      <a:pPr marL="0" marR="0" lvl="0" indent="0" algn="l" rtl="0">
                        <a:lnSpc>
                          <a:spcPct val="150000"/>
                        </a:lnSpc>
                        <a:spcBef>
                          <a:spcPts val="0"/>
                        </a:spcBef>
                        <a:spcAft>
                          <a:spcPts val="0"/>
                        </a:spcAft>
                        <a:buNone/>
                      </a:pPr>
                      <a:r>
                        <a:rPr lang="ja-JP" sz="1100" i="0" u="none" strike="noStrike" cap="none">
                          <a:solidFill>
                            <a:schemeClr val="dk1"/>
                          </a:solidFill>
                          <a:latin typeface="Noto Sans JP"/>
                          <a:ea typeface="Noto Sans JP"/>
                          <a:cs typeface="Noto Sans JP"/>
                          <a:sym typeface="Noto Sans JP"/>
                        </a:rPr>
                        <a:t>・依然として情報収集段階の顧客が多く、継続的なフォローが必要である</a:t>
                      </a:r>
                      <a:endParaRPr>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18975">
                <a:tc>
                  <a:txBody>
                    <a:bodyPr/>
                    <a:lstStyle/>
                    <a:p>
                      <a:pPr marL="0" marR="0" lvl="0" indent="0" algn="l" rtl="0">
                        <a:lnSpc>
                          <a:spcPct val="100000"/>
                        </a:lnSpc>
                        <a:spcBef>
                          <a:spcPts val="0"/>
                        </a:spcBef>
                        <a:spcAft>
                          <a:spcPts val="0"/>
                        </a:spcAft>
                        <a:buNone/>
                      </a:pPr>
                      <a:r>
                        <a:rPr lang="ja-JP" sz="1200" b="1" i="0" u="none" strike="noStrike" cap="none">
                          <a:solidFill>
                            <a:schemeClr val="lt1"/>
                          </a:solidFill>
                          <a:latin typeface="Noto Sans JP"/>
                          <a:ea typeface="Noto Sans JP"/>
                          <a:cs typeface="Noto Sans JP"/>
                          <a:sym typeface="Noto Sans JP"/>
                        </a:rPr>
                        <a:t>その他、顧客の反応に関する特記事項</a:t>
                      </a:r>
                      <a:endParaRPr>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6"/>
                  </a:ext>
                </a:extLst>
              </a:tr>
              <a:tr h="991650">
                <a:tc>
                  <a:txBody>
                    <a:bodyPr/>
                    <a:lstStyle/>
                    <a:p>
                      <a:pPr marL="0" marR="0" lvl="0" indent="0" algn="l" rtl="0">
                        <a:lnSpc>
                          <a:spcPct val="150000"/>
                        </a:lnSpc>
                        <a:spcBef>
                          <a:spcPts val="0"/>
                        </a:spcBef>
                        <a:spcAft>
                          <a:spcPts val="0"/>
                        </a:spcAft>
                        <a:buNone/>
                      </a:pPr>
                      <a:r>
                        <a:rPr lang="ja-JP" sz="1100" i="0" u="none" strike="noStrike" cap="none">
                          <a:solidFill>
                            <a:schemeClr val="dk1"/>
                          </a:solidFill>
                          <a:latin typeface="Noto Sans JP"/>
                          <a:ea typeface="Noto Sans JP"/>
                          <a:cs typeface="Noto Sans JP"/>
                          <a:sym typeface="Noto Sans JP"/>
                        </a:rPr>
                        <a:t>・〇〇という業界の顧客は、△△という提案に強い関心を示す傾向があった</a:t>
                      </a:r>
                      <a:endParaRPr sz="1100" i="0" u="none" strike="noStrike" cap="none">
                        <a:solidFill>
                          <a:schemeClr val="dk1"/>
                        </a:solidFill>
                        <a:latin typeface="Noto Sans JP"/>
                        <a:ea typeface="Noto Sans JP"/>
                        <a:cs typeface="Noto Sans JP"/>
                        <a:sym typeface="Noto Sans JP"/>
                      </a:endParaRPr>
                    </a:p>
                    <a:p>
                      <a:pPr marL="0" marR="0" lvl="0" indent="0" algn="l" rtl="0">
                        <a:lnSpc>
                          <a:spcPct val="150000"/>
                        </a:lnSpc>
                        <a:spcBef>
                          <a:spcPts val="0"/>
                        </a:spcBef>
                        <a:spcAft>
                          <a:spcPts val="0"/>
                        </a:spcAft>
                        <a:buNone/>
                      </a:pPr>
                      <a:r>
                        <a:rPr lang="ja-JP" sz="1100" i="0" u="none" strike="noStrike" cap="none">
                          <a:solidFill>
                            <a:schemeClr val="dk1"/>
                          </a:solidFill>
                          <a:latin typeface="Noto Sans JP"/>
                          <a:ea typeface="Noto Sans JP"/>
                          <a:cs typeface="Noto Sans JP"/>
                          <a:sym typeface="Noto Sans JP"/>
                        </a:rPr>
                        <a:t>・担当者の役職によって、関心を持つポイントに違いが見られた</a:t>
                      </a:r>
                      <a:endParaRPr>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2"/>
          <p:cNvSpPr txBox="1">
            <a:spLocks noGrp="1"/>
          </p:cNvSpPr>
          <p:nvPr>
            <p:ph type="body" idx="1"/>
          </p:nvPr>
        </p:nvSpPr>
        <p:spPr>
          <a:xfrm>
            <a:off x="485994" y="1103806"/>
            <a:ext cx="9720000" cy="753900"/>
          </a:xfrm>
          <a:prstGeom prst="rect">
            <a:avLst/>
          </a:prstGeom>
          <a:noFill/>
          <a:ln>
            <a:noFill/>
          </a:ln>
        </p:spPr>
        <p:txBody>
          <a:bodyPr spcFirstLastPara="1" wrap="square" lIns="39125" tIns="39125" rIns="39125" bIns="39125" anchor="t" anchorCtr="0">
            <a:normAutofit/>
          </a:bodyPr>
          <a:lstStyle/>
          <a:p>
            <a:pPr marL="0" lvl="0" indent="0" algn="ctr" rtl="0">
              <a:lnSpc>
                <a:spcPct val="100000"/>
              </a:lnSpc>
              <a:spcBef>
                <a:spcPts val="0"/>
              </a:spcBef>
              <a:spcAft>
                <a:spcPts val="400"/>
              </a:spcAft>
              <a:buSzPts val="1400"/>
              <a:buNone/>
            </a:pPr>
            <a:r>
              <a:rPr lang="ja-JP">
                <a:latin typeface="Arial"/>
                <a:ea typeface="Arial"/>
                <a:cs typeface="Arial"/>
                <a:sym typeface="Arial"/>
              </a:rPr>
              <a:t>週次ミーティング中に、両者で確認しながら、発注側の担当者が改善方針を記載します。</a:t>
            </a:r>
            <a:endParaRPr>
              <a:latin typeface="Arial"/>
              <a:ea typeface="Arial"/>
              <a:cs typeface="Arial"/>
              <a:sym typeface="Arial"/>
            </a:endParaRPr>
          </a:p>
        </p:txBody>
      </p:sp>
      <p:sp>
        <p:nvSpPr>
          <p:cNvPr id="124" name="Google Shape;124;p12"/>
          <p:cNvSpPr txBox="1">
            <a:spLocks noGrp="1"/>
          </p:cNvSpPr>
          <p:nvPr>
            <p:ph type="title"/>
          </p:nvPr>
        </p:nvSpPr>
        <p:spPr>
          <a:xfrm>
            <a:off x="485994" y="296778"/>
            <a:ext cx="9720000" cy="360000"/>
          </a:xfrm>
          <a:prstGeom prst="rect">
            <a:avLst/>
          </a:prstGeom>
          <a:noFill/>
          <a:ln>
            <a:noFill/>
          </a:ln>
        </p:spPr>
        <p:txBody>
          <a:bodyPr spcFirstLastPara="1" wrap="square" lIns="39125" tIns="39125" rIns="39125" bIns="50875" anchor="ctr" anchorCtr="0">
            <a:noAutofit/>
          </a:bodyPr>
          <a:lstStyle/>
          <a:p>
            <a:pPr marL="0" lvl="0" indent="0" algn="ctr" rtl="0">
              <a:lnSpc>
                <a:spcPct val="100000"/>
              </a:lnSpc>
              <a:spcBef>
                <a:spcPts val="0"/>
              </a:spcBef>
              <a:spcAft>
                <a:spcPts val="0"/>
              </a:spcAft>
              <a:buSzPts val="1500"/>
              <a:buNone/>
            </a:pPr>
            <a:r>
              <a:rPr lang="ja-JP"/>
              <a:t>成果と改善のサマリ</a:t>
            </a:r>
            <a:endParaRPr/>
          </a:p>
        </p:txBody>
      </p:sp>
      <p:sp>
        <p:nvSpPr>
          <p:cNvPr id="125" name="Google Shape;125;p12"/>
          <p:cNvSpPr/>
          <p:nvPr/>
        </p:nvSpPr>
        <p:spPr>
          <a:xfrm>
            <a:off x="485774" y="2092411"/>
            <a:ext cx="4500000" cy="4572000"/>
          </a:xfrm>
          <a:prstGeom prst="roundRect">
            <a:avLst>
              <a:gd name="adj" fmla="val 2055"/>
            </a:avLst>
          </a:prstGeom>
          <a:solidFill>
            <a:schemeClr val="lt1"/>
          </a:solidFill>
          <a:ln w="12700" cap="flat" cmpd="sng">
            <a:solidFill>
              <a:srgbClr val="0B0E20"/>
            </a:solidFill>
            <a:prstDash val="solid"/>
            <a:round/>
            <a:headEnd type="none" w="sm" len="sm"/>
            <a:tailEnd type="none" w="sm" len="sm"/>
          </a:ln>
        </p:spPr>
        <p:txBody>
          <a:bodyPr spcFirstLastPara="1" wrap="square" lIns="72000" tIns="864000" rIns="72000" bIns="72000" anchor="t" anchorCtr="0">
            <a:noAutofit/>
          </a:bodyPr>
          <a:lstStyle/>
          <a:p>
            <a:pPr marL="0" marR="0" lvl="0" indent="0" algn="ctr" rtl="0">
              <a:lnSpc>
                <a:spcPct val="100000"/>
              </a:lnSpc>
              <a:spcBef>
                <a:spcPts val="0"/>
              </a:spcBef>
              <a:spcAft>
                <a:spcPts val="0"/>
              </a:spcAft>
              <a:buNone/>
            </a:pPr>
            <a:r>
              <a:rPr lang="ja-JP" sz="1600" b="1">
                <a:solidFill>
                  <a:schemeClr val="dk1"/>
                </a:solidFill>
                <a:latin typeface="Noto Sans JP"/>
                <a:ea typeface="Noto Sans JP"/>
                <a:cs typeface="Noto Sans JP"/>
                <a:sym typeface="Noto Sans JP"/>
              </a:rPr>
              <a:t>受付時点でのお断りが多く、</a:t>
            </a:r>
            <a:endParaRPr sz="1600" b="1">
              <a:solidFill>
                <a:schemeClr val="dk1"/>
              </a:solidFill>
              <a:latin typeface="Noto Sans JP"/>
              <a:ea typeface="Noto Sans JP"/>
              <a:cs typeface="Noto Sans JP"/>
              <a:sym typeface="Noto Sans JP"/>
            </a:endParaRPr>
          </a:p>
          <a:p>
            <a:pPr marL="0" lvl="0" indent="0" algn="ctr" rtl="0">
              <a:spcBef>
                <a:spcPts val="0"/>
              </a:spcBef>
              <a:spcAft>
                <a:spcPts val="0"/>
              </a:spcAft>
              <a:buNone/>
            </a:pPr>
            <a:r>
              <a:rPr lang="ja-JP" sz="1600" b="1">
                <a:solidFill>
                  <a:schemeClr val="dk1"/>
                </a:solidFill>
                <a:latin typeface="Noto Sans JP"/>
                <a:ea typeface="Noto Sans JP"/>
                <a:cs typeface="Noto Sans JP"/>
                <a:sym typeface="Noto Sans JP"/>
              </a:rPr>
              <a:t>担当者の課題ヒアリングができていない</a:t>
            </a:r>
            <a:endParaRPr sz="1600" b="1">
              <a:solidFill>
                <a:schemeClr val="dk1"/>
              </a:solidFill>
              <a:latin typeface="Noto Sans JP"/>
              <a:ea typeface="Noto Sans JP"/>
              <a:cs typeface="Noto Sans JP"/>
              <a:sym typeface="Noto Sans JP"/>
            </a:endParaRPr>
          </a:p>
        </p:txBody>
      </p:sp>
      <p:sp>
        <p:nvSpPr>
          <p:cNvPr id="126" name="Google Shape;126;p12"/>
          <p:cNvSpPr/>
          <p:nvPr/>
        </p:nvSpPr>
        <p:spPr>
          <a:xfrm>
            <a:off x="485774" y="2092411"/>
            <a:ext cx="4500000" cy="612000"/>
          </a:xfrm>
          <a:prstGeom prst="round2SameRect">
            <a:avLst>
              <a:gd name="adj1" fmla="val 12771"/>
              <a:gd name="adj2" fmla="val 0"/>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Noto Sans JP"/>
                <a:ea typeface="Noto Sans JP"/>
                <a:cs typeface="Noto Sans JP"/>
                <a:sym typeface="Noto Sans JP"/>
              </a:rPr>
              <a:t>成果報告</a:t>
            </a:r>
            <a:endParaRPr>
              <a:latin typeface="Noto Sans JP"/>
              <a:ea typeface="Noto Sans JP"/>
              <a:cs typeface="Noto Sans JP"/>
              <a:sym typeface="Noto Sans JP"/>
            </a:endParaRPr>
          </a:p>
        </p:txBody>
      </p:sp>
      <p:sp>
        <p:nvSpPr>
          <p:cNvPr id="127" name="Google Shape;127;p12"/>
          <p:cNvSpPr txBox="1"/>
          <p:nvPr/>
        </p:nvSpPr>
        <p:spPr>
          <a:xfrm>
            <a:off x="845774" y="3929449"/>
            <a:ext cx="3780000" cy="2340000"/>
          </a:xfrm>
          <a:prstGeom prst="rect">
            <a:avLst/>
          </a:prstGeom>
          <a:noFill/>
          <a:ln>
            <a:noFill/>
          </a:ln>
        </p:spPr>
        <p:txBody>
          <a:bodyPr spcFirstLastPara="1" wrap="square" lIns="36000" tIns="36000" rIns="36000" bIns="36000" anchor="t" anchorCtr="0">
            <a:noAutofit/>
          </a:bodyPr>
          <a:lstStyle/>
          <a:p>
            <a:pPr marL="144000" marR="0" lvl="0" indent="-144000" algn="l" rtl="0">
              <a:lnSpc>
                <a:spcPct val="150000"/>
              </a:lnSpc>
              <a:spcBef>
                <a:spcPts val="600"/>
              </a:spcBef>
              <a:spcAft>
                <a:spcPts val="0"/>
              </a:spcAft>
              <a:buClr>
                <a:srgbClr val="000000"/>
              </a:buClr>
              <a:buSzPts val="1400"/>
              <a:buFont typeface="Noto Sans JP"/>
              <a:buChar char="•"/>
            </a:pPr>
            <a:r>
              <a:rPr lang="ja-JP">
                <a:latin typeface="Noto Sans JP"/>
                <a:ea typeface="Noto Sans JP"/>
                <a:cs typeface="Noto Sans JP"/>
                <a:sym typeface="Noto Sans JP"/>
              </a:rPr>
              <a:t>「担当者不在」が多い</a:t>
            </a:r>
            <a:endParaRPr>
              <a:latin typeface="Noto Sans JP"/>
              <a:ea typeface="Noto Sans JP"/>
              <a:cs typeface="Noto Sans JP"/>
              <a:sym typeface="Noto Sans JP"/>
            </a:endParaRPr>
          </a:p>
          <a:p>
            <a:pPr marL="144000" marR="0" lvl="0" indent="-144000" algn="l" rtl="0">
              <a:lnSpc>
                <a:spcPct val="150000"/>
              </a:lnSpc>
              <a:spcBef>
                <a:spcPts val="600"/>
              </a:spcBef>
              <a:spcAft>
                <a:spcPts val="0"/>
              </a:spcAft>
              <a:buClr>
                <a:srgbClr val="000000"/>
              </a:buClr>
              <a:buSzPts val="1400"/>
              <a:buFont typeface="Noto Sans JP"/>
              <a:buChar char="•"/>
            </a:pPr>
            <a:r>
              <a:rPr lang="ja-JP">
                <a:latin typeface="Noto Sans JP"/>
                <a:ea typeface="Noto Sans JP"/>
                <a:cs typeface="Noto Sans JP"/>
                <a:sym typeface="Noto Sans JP"/>
              </a:rPr>
              <a:t>電話口が担当者だった場合、サービス説明で興味を持ってもらえてアポにつながりやすい</a:t>
            </a:r>
            <a:endParaRPr>
              <a:latin typeface="Noto Sans JP"/>
              <a:ea typeface="Noto Sans JP"/>
              <a:cs typeface="Noto Sans JP"/>
              <a:sym typeface="Noto Sans JP"/>
            </a:endParaRPr>
          </a:p>
        </p:txBody>
      </p:sp>
      <p:sp>
        <p:nvSpPr>
          <p:cNvPr id="128" name="Google Shape;128;p12"/>
          <p:cNvSpPr/>
          <p:nvPr/>
        </p:nvSpPr>
        <p:spPr>
          <a:xfrm>
            <a:off x="5700325" y="2092411"/>
            <a:ext cx="4500000" cy="4572000"/>
          </a:xfrm>
          <a:prstGeom prst="roundRect">
            <a:avLst>
              <a:gd name="adj" fmla="val 2055"/>
            </a:avLst>
          </a:prstGeom>
          <a:solidFill>
            <a:schemeClr val="lt1"/>
          </a:solidFill>
          <a:ln w="12700" cap="flat" cmpd="sng">
            <a:solidFill>
              <a:schemeClr val="accent6"/>
            </a:solidFill>
            <a:prstDash val="solid"/>
            <a:round/>
            <a:headEnd type="none" w="sm" len="sm"/>
            <a:tailEnd type="none" w="sm" len="sm"/>
          </a:ln>
        </p:spPr>
        <p:txBody>
          <a:bodyPr spcFirstLastPara="1" wrap="square" lIns="72000" tIns="864000" rIns="72000" bIns="72000" anchor="t" anchorCtr="0">
            <a:noAutofit/>
          </a:bodyPr>
          <a:lstStyle/>
          <a:p>
            <a:pPr marL="0" marR="0" lvl="0" indent="0" algn="ctr" rtl="0">
              <a:lnSpc>
                <a:spcPct val="100000"/>
              </a:lnSpc>
              <a:spcBef>
                <a:spcPts val="0"/>
              </a:spcBef>
              <a:spcAft>
                <a:spcPts val="0"/>
              </a:spcAft>
              <a:buNone/>
            </a:pPr>
            <a:r>
              <a:rPr lang="ja-JP" sz="1600" b="1">
                <a:solidFill>
                  <a:schemeClr val="dk1"/>
                </a:solidFill>
                <a:latin typeface="Noto Sans JP"/>
                <a:ea typeface="Noto Sans JP"/>
                <a:cs typeface="Noto Sans JP"/>
                <a:sym typeface="Noto Sans JP"/>
              </a:rPr>
              <a:t>「受付お断り」の深掘り</a:t>
            </a:r>
            <a:endParaRPr sz="1600" b="1">
              <a:solidFill>
                <a:schemeClr val="dk1"/>
              </a:solidFill>
              <a:latin typeface="Noto Sans JP"/>
              <a:ea typeface="Noto Sans JP"/>
              <a:cs typeface="Noto Sans JP"/>
              <a:sym typeface="Noto Sans JP"/>
            </a:endParaRPr>
          </a:p>
          <a:p>
            <a:pPr marL="0" marR="0" lvl="0" indent="0" algn="ctr" rtl="0">
              <a:lnSpc>
                <a:spcPct val="100000"/>
              </a:lnSpc>
              <a:spcBef>
                <a:spcPts val="0"/>
              </a:spcBef>
              <a:spcAft>
                <a:spcPts val="0"/>
              </a:spcAft>
              <a:buNone/>
            </a:pPr>
            <a:r>
              <a:rPr lang="ja-JP" sz="1600" b="1">
                <a:solidFill>
                  <a:schemeClr val="dk1"/>
                </a:solidFill>
                <a:latin typeface="Noto Sans JP"/>
                <a:ea typeface="Noto Sans JP"/>
                <a:cs typeface="Noto Sans JP"/>
                <a:sym typeface="Noto Sans JP"/>
              </a:rPr>
              <a:t>現在の受付突破率が良い企業を優先とする</a:t>
            </a:r>
            <a:endParaRPr sz="1600" b="1">
              <a:solidFill>
                <a:schemeClr val="dk1"/>
              </a:solidFill>
              <a:latin typeface="Noto Sans JP"/>
              <a:ea typeface="Noto Sans JP"/>
              <a:cs typeface="Noto Sans JP"/>
              <a:sym typeface="Noto Sans JP"/>
            </a:endParaRPr>
          </a:p>
        </p:txBody>
      </p:sp>
      <p:sp>
        <p:nvSpPr>
          <p:cNvPr id="129" name="Google Shape;129;p12"/>
          <p:cNvSpPr txBox="1"/>
          <p:nvPr/>
        </p:nvSpPr>
        <p:spPr>
          <a:xfrm>
            <a:off x="6060325" y="3929449"/>
            <a:ext cx="3780000" cy="2340000"/>
          </a:xfrm>
          <a:prstGeom prst="rect">
            <a:avLst/>
          </a:prstGeom>
          <a:noFill/>
          <a:ln>
            <a:noFill/>
          </a:ln>
        </p:spPr>
        <p:txBody>
          <a:bodyPr spcFirstLastPara="1" wrap="square" lIns="36000" tIns="36000" rIns="36000" bIns="36000" anchor="t" anchorCtr="0">
            <a:noAutofit/>
          </a:bodyPr>
          <a:lstStyle/>
          <a:p>
            <a:pPr marL="144000" marR="0" lvl="0" indent="-144000" algn="l" rtl="0">
              <a:lnSpc>
                <a:spcPct val="150000"/>
              </a:lnSpc>
              <a:spcBef>
                <a:spcPts val="600"/>
              </a:spcBef>
              <a:spcAft>
                <a:spcPts val="0"/>
              </a:spcAft>
              <a:buClr>
                <a:srgbClr val="000000"/>
              </a:buClr>
              <a:buSzPts val="1400"/>
              <a:buFont typeface="Noto Sans JP"/>
              <a:buChar char="•"/>
            </a:pPr>
            <a:r>
              <a:rPr lang="ja-JP">
                <a:solidFill>
                  <a:schemeClr val="dk1"/>
                </a:solidFill>
                <a:latin typeface="Noto Sans JP"/>
                <a:ea typeface="Noto Sans JP"/>
                <a:cs typeface="Noto Sans JP"/>
                <a:sym typeface="Noto Sans JP"/>
              </a:rPr>
              <a:t>架電時間帯を変えて「担当者不在」が変わるか確認</a:t>
            </a:r>
            <a:endParaRPr>
              <a:solidFill>
                <a:schemeClr val="dk1"/>
              </a:solidFill>
              <a:latin typeface="Noto Sans JP"/>
              <a:ea typeface="Noto Sans JP"/>
              <a:cs typeface="Noto Sans JP"/>
              <a:sym typeface="Noto Sans JP"/>
            </a:endParaRPr>
          </a:p>
          <a:p>
            <a:pPr marL="144000" marR="0" lvl="0" indent="-144000" algn="l" rtl="0">
              <a:lnSpc>
                <a:spcPct val="150000"/>
              </a:lnSpc>
              <a:spcBef>
                <a:spcPts val="600"/>
              </a:spcBef>
              <a:spcAft>
                <a:spcPts val="0"/>
              </a:spcAft>
              <a:buClr>
                <a:srgbClr val="000000"/>
              </a:buClr>
              <a:buSzPts val="1400"/>
              <a:buFont typeface="Noto Sans JP"/>
              <a:buChar char="•"/>
            </a:pPr>
            <a:r>
              <a:rPr lang="ja-JP">
                <a:solidFill>
                  <a:schemeClr val="dk1"/>
                </a:solidFill>
                <a:latin typeface="Noto Sans JP"/>
                <a:ea typeface="Noto Sans JP"/>
                <a:cs typeface="Noto Sans JP"/>
                <a:sym typeface="Noto Sans JP"/>
              </a:rPr>
              <a:t>お断り理由に「受付ブロック」を追加。戻り時間の明言がないなど、明らかに担当者につなぐ気がない場合はこちらを選択</a:t>
            </a:r>
            <a:endParaRPr>
              <a:solidFill>
                <a:schemeClr val="dk1"/>
              </a:solidFill>
              <a:latin typeface="Noto Sans JP"/>
              <a:ea typeface="Noto Sans JP"/>
              <a:cs typeface="Noto Sans JP"/>
              <a:sym typeface="Noto Sans JP"/>
            </a:endParaRPr>
          </a:p>
          <a:p>
            <a:pPr marL="144000" marR="0" lvl="0" indent="-144000" algn="l" rtl="0">
              <a:lnSpc>
                <a:spcPct val="150000"/>
              </a:lnSpc>
              <a:spcBef>
                <a:spcPts val="600"/>
              </a:spcBef>
              <a:spcAft>
                <a:spcPts val="0"/>
              </a:spcAft>
              <a:buClr>
                <a:srgbClr val="000000"/>
              </a:buClr>
              <a:buSzPts val="1400"/>
              <a:buFont typeface="Noto Sans JP"/>
              <a:buChar char="•"/>
            </a:pPr>
            <a:r>
              <a:rPr lang="ja-JP">
                <a:solidFill>
                  <a:schemeClr val="dk1"/>
                </a:solidFill>
                <a:latin typeface="Noto Sans JP"/>
                <a:ea typeface="Noto Sans JP"/>
                <a:cs typeface="Noto Sans JP"/>
                <a:sym typeface="Noto Sans JP"/>
              </a:rPr>
              <a:t>担当者が直接電話をとりやすいXX業界を優先的に架電</a:t>
            </a:r>
            <a:endParaRPr>
              <a:solidFill>
                <a:schemeClr val="dk1"/>
              </a:solidFill>
              <a:latin typeface="Noto Sans JP"/>
              <a:ea typeface="Noto Sans JP"/>
              <a:cs typeface="Noto Sans JP"/>
              <a:sym typeface="Noto Sans JP"/>
            </a:endParaRPr>
          </a:p>
        </p:txBody>
      </p:sp>
      <p:sp>
        <p:nvSpPr>
          <p:cNvPr id="130" name="Google Shape;130;p12"/>
          <p:cNvSpPr/>
          <p:nvPr/>
        </p:nvSpPr>
        <p:spPr>
          <a:xfrm>
            <a:off x="5700325" y="2092411"/>
            <a:ext cx="4500000" cy="612000"/>
          </a:xfrm>
          <a:prstGeom prst="round2SameRect">
            <a:avLst>
              <a:gd name="adj1" fmla="val 12771"/>
              <a:gd name="adj2" fmla="val 0"/>
            </a:avLst>
          </a:prstGeom>
          <a:solidFill>
            <a:schemeClr val="accent6"/>
          </a:solidFill>
          <a:ln w="127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Noto Sans JP"/>
                <a:ea typeface="Noto Sans JP"/>
                <a:cs typeface="Noto Sans JP"/>
                <a:sym typeface="Noto Sans JP"/>
              </a:rPr>
              <a:t>改善方針</a:t>
            </a:r>
            <a:endParaRPr>
              <a:latin typeface="Noto Sans JP"/>
              <a:ea typeface="Noto Sans JP"/>
              <a:cs typeface="Noto Sans JP"/>
              <a:sym typeface="Noto Sans JP"/>
            </a:endParaRPr>
          </a:p>
        </p:txBody>
      </p:sp>
      <p:sp>
        <p:nvSpPr>
          <p:cNvPr id="131" name="Google Shape;131;p12"/>
          <p:cNvSpPr/>
          <p:nvPr/>
        </p:nvSpPr>
        <p:spPr>
          <a:xfrm rot="5400000">
            <a:off x="5183806" y="4279557"/>
            <a:ext cx="313038" cy="197708"/>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lt1"/>
              </a:solidFill>
              <a:latin typeface="Noto Sans JP"/>
              <a:ea typeface="Noto Sans JP"/>
              <a:cs typeface="Noto Sans JP"/>
              <a:sym typeface="Noto Sans J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1"/>
          <p:cNvSpPr txBox="1">
            <a:spLocks noGrp="1"/>
          </p:cNvSpPr>
          <p:nvPr>
            <p:ph type="body" idx="1"/>
          </p:nvPr>
        </p:nvSpPr>
        <p:spPr>
          <a:xfrm>
            <a:off x="485994" y="1103806"/>
            <a:ext cx="9720000" cy="753900"/>
          </a:xfrm>
          <a:prstGeom prst="rect">
            <a:avLst/>
          </a:prstGeom>
          <a:noFill/>
          <a:ln>
            <a:noFill/>
          </a:ln>
        </p:spPr>
        <p:txBody>
          <a:bodyPr spcFirstLastPara="1" wrap="square" lIns="39125" tIns="39125" rIns="39125" bIns="39125" anchor="t" anchorCtr="0">
            <a:normAutofit/>
          </a:bodyPr>
          <a:lstStyle/>
          <a:p>
            <a:pPr marL="0" lvl="0" indent="0" algn="ctr" rtl="0">
              <a:lnSpc>
                <a:spcPct val="100000"/>
              </a:lnSpc>
              <a:spcBef>
                <a:spcPts val="0"/>
              </a:spcBef>
              <a:spcAft>
                <a:spcPts val="0"/>
              </a:spcAft>
              <a:buSzPts val="1400"/>
              <a:buNone/>
            </a:pPr>
            <a:r>
              <a:rPr lang="ja-JP"/>
              <a:t>本資料は、定例ミーティングにて、架電における</a:t>
            </a:r>
            <a:r>
              <a:rPr lang="ja-JP" b="1"/>
              <a:t>定性情報を報告いただくための資料</a:t>
            </a:r>
            <a:r>
              <a:rPr lang="ja-JP"/>
              <a:t>です。</a:t>
            </a:r>
            <a:endParaRPr/>
          </a:p>
          <a:p>
            <a:pPr marL="0" lvl="0" indent="0" algn="ctr" rtl="0">
              <a:lnSpc>
                <a:spcPct val="100000"/>
              </a:lnSpc>
              <a:spcBef>
                <a:spcPts val="400"/>
              </a:spcBef>
              <a:spcAft>
                <a:spcPts val="400"/>
              </a:spcAft>
              <a:buSzPts val="1400"/>
              <a:buNone/>
            </a:pPr>
            <a:r>
              <a:rPr lang="ja-JP"/>
              <a:t>以下の目的で定性情報を取得したく、指定フォーマットへのご記載をお願いいたします。</a:t>
            </a:r>
            <a:endParaRPr/>
          </a:p>
        </p:txBody>
      </p:sp>
      <p:sp>
        <p:nvSpPr>
          <p:cNvPr id="42" name="Google Shape;42;p1"/>
          <p:cNvSpPr txBox="1">
            <a:spLocks noGrp="1"/>
          </p:cNvSpPr>
          <p:nvPr>
            <p:ph type="title"/>
          </p:nvPr>
        </p:nvSpPr>
        <p:spPr>
          <a:xfrm>
            <a:off x="485994" y="296778"/>
            <a:ext cx="9720000" cy="360000"/>
          </a:xfrm>
          <a:prstGeom prst="rect">
            <a:avLst/>
          </a:prstGeom>
          <a:noFill/>
          <a:ln>
            <a:noFill/>
          </a:ln>
        </p:spPr>
        <p:txBody>
          <a:bodyPr spcFirstLastPara="1" wrap="square" lIns="39125" tIns="39125" rIns="39125" bIns="50875" anchor="ctr" anchorCtr="0">
            <a:noAutofit/>
          </a:bodyPr>
          <a:lstStyle/>
          <a:p>
            <a:pPr marL="0" lvl="0" indent="0" algn="ctr" rtl="0">
              <a:lnSpc>
                <a:spcPct val="100000"/>
              </a:lnSpc>
              <a:spcBef>
                <a:spcPts val="0"/>
              </a:spcBef>
              <a:spcAft>
                <a:spcPts val="0"/>
              </a:spcAft>
              <a:buSzPts val="1500"/>
              <a:buNone/>
            </a:pPr>
            <a:r>
              <a:rPr lang="ja-JP"/>
              <a:t>本資料の目的とご依頼</a:t>
            </a:r>
            <a:endParaRPr/>
          </a:p>
        </p:txBody>
      </p:sp>
      <p:sp>
        <p:nvSpPr>
          <p:cNvPr id="43" name="Google Shape;43;p1"/>
          <p:cNvSpPr/>
          <p:nvPr/>
        </p:nvSpPr>
        <p:spPr>
          <a:xfrm>
            <a:off x="485775" y="2207741"/>
            <a:ext cx="9720263" cy="1573427"/>
          </a:xfrm>
          <a:prstGeom prst="roundRect">
            <a:avLst>
              <a:gd name="adj" fmla="val 6243"/>
            </a:avLst>
          </a:prstGeom>
          <a:solidFill>
            <a:schemeClr val="lt2"/>
          </a:solidFill>
          <a:ln>
            <a:noFill/>
          </a:ln>
        </p:spPr>
        <p:txBody>
          <a:bodyPr spcFirstLastPara="1" wrap="square" lIns="72000" tIns="864000" rIns="72000" bIns="72000" anchor="t" anchorCtr="0">
            <a:noAutofit/>
          </a:bodyPr>
          <a:lstStyle/>
          <a:p>
            <a:pPr marL="0" marR="0" lvl="0" indent="0" algn="ctr" rtl="0">
              <a:lnSpc>
                <a:spcPct val="100000"/>
              </a:lnSpc>
              <a:spcBef>
                <a:spcPts val="0"/>
              </a:spcBef>
              <a:spcAft>
                <a:spcPts val="0"/>
              </a:spcAft>
              <a:buNone/>
            </a:pPr>
            <a:endParaRPr sz="1600" b="1" i="0" u="none" strike="noStrike" cap="none">
              <a:solidFill>
                <a:schemeClr val="dk1"/>
              </a:solidFill>
              <a:latin typeface="Noto Sans JP"/>
              <a:ea typeface="Noto Sans JP"/>
              <a:cs typeface="Noto Sans JP"/>
              <a:sym typeface="Noto Sans JP"/>
            </a:endParaRPr>
          </a:p>
        </p:txBody>
      </p:sp>
      <p:sp>
        <p:nvSpPr>
          <p:cNvPr id="44" name="Google Shape;44;p1"/>
          <p:cNvSpPr txBox="1"/>
          <p:nvPr/>
        </p:nvSpPr>
        <p:spPr>
          <a:xfrm>
            <a:off x="1540578" y="2454453"/>
            <a:ext cx="8280000" cy="1079999"/>
          </a:xfrm>
          <a:prstGeom prst="rect">
            <a:avLst/>
          </a:prstGeom>
          <a:no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None/>
            </a:pPr>
            <a:r>
              <a:rPr lang="ja-JP" sz="1400" i="0" u="none" strike="noStrike" cap="none">
                <a:solidFill>
                  <a:schemeClr val="dk1"/>
                </a:solidFill>
                <a:latin typeface="Noto Sans JP"/>
                <a:ea typeface="Noto Sans JP"/>
                <a:cs typeface="Noto Sans JP"/>
                <a:sym typeface="Noto Sans JP"/>
              </a:rPr>
              <a:t>① </a:t>
            </a:r>
            <a:r>
              <a:rPr lang="ja-JP">
                <a:solidFill>
                  <a:schemeClr val="dk1"/>
                </a:solidFill>
                <a:latin typeface="Noto Sans JP"/>
                <a:ea typeface="Noto Sans JP"/>
                <a:cs typeface="Noto Sans JP"/>
                <a:sym typeface="Noto Sans JP"/>
              </a:rPr>
              <a:t>定性情報から、改善のヒントを探る</a:t>
            </a:r>
            <a:endParaRPr>
              <a:latin typeface="Noto Sans JP"/>
              <a:ea typeface="Noto Sans JP"/>
              <a:cs typeface="Noto Sans JP"/>
              <a:sym typeface="Noto Sans JP"/>
            </a:endParaRPr>
          </a:p>
          <a:p>
            <a:pPr marL="0" marR="0" lvl="0" indent="0" algn="l" rtl="0">
              <a:lnSpc>
                <a:spcPct val="100000"/>
              </a:lnSpc>
              <a:spcBef>
                <a:spcPts val="600"/>
              </a:spcBef>
              <a:spcAft>
                <a:spcPts val="0"/>
              </a:spcAft>
              <a:buNone/>
            </a:pPr>
            <a:r>
              <a:rPr lang="ja-JP" sz="1400" i="0" u="none" strike="noStrike" cap="none">
                <a:solidFill>
                  <a:schemeClr val="dk1"/>
                </a:solidFill>
                <a:latin typeface="Noto Sans JP"/>
                <a:ea typeface="Noto Sans JP"/>
                <a:cs typeface="Noto Sans JP"/>
                <a:sym typeface="Noto Sans JP"/>
              </a:rPr>
              <a:t>② </a:t>
            </a:r>
            <a:r>
              <a:rPr lang="ja-JP">
                <a:solidFill>
                  <a:schemeClr val="dk1"/>
                </a:solidFill>
                <a:latin typeface="Noto Sans JP"/>
                <a:ea typeface="Noto Sans JP"/>
                <a:cs typeface="Noto Sans JP"/>
                <a:sym typeface="Noto Sans JP"/>
              </a:rPr>
              <a:t>受付突破率、アポ率の改善方針をミーティングで策定する</a:t>
            </a:r>
            <a:r>
              <a:rPr lang="ja-JP" sz="1400" i="0" u="none" strike="noStrike" cap="none">
                <a:solidFill>
                  <a:schemeClr val="dk1"/>
                </a:solidFill>
                <a:latin typeface="Noto Sans JP"/>
                <a:ea typeface="Noto Sans JP"/>
                <a:cs typeface="Noto Sans JP"/>
                <a:sym typeface="Noto Sans JP"/>
              </a:rPr>
              <a:t>　</a:t>
            </a:r>
            <a:endParaRPr>
              <a:latin typeface="Noto Sans JP"/>
              <a:ea typeface="Noto Sans JP"/>
              <a:cs typeface="Noto Sans JP"/>
              <a:sym typeface="Noto Sans JP"/>
            </a:endParaRPr>
          </a:p>
        </p:txBody>
      </p:sp>
      <p:sp>
        <p:nvSpPr>
          <p:cNvPr id="45" name="Google Shape;45;p1"/>
          <p:cNvSpPr/>
          <p:nvPr/>
        </p:nvSpPr>
        <p:spPr>
          <a:xfrm>
            <a:off x="485775" y="4143632"/>
            <a:ext cx="9720263" cy="2520000"/>
          </a:xfrm>
          <a:prstGeom prst="roundRect">
            <a:avLst>
              <a:gd name="adj" fmla="val 5571"/>
            </a:avLst>
          </a:prstGeom>
          <a:solidFill>
            <a:schemeClr val="lt2"/>
          </a:solidFill>
          <a:ln>
            <a:noFill/>
          </a:ln>
        </p:spPr>
        <p:txBody>
          <a:bodyPr spcFirstLastPara="1" wrap="square" lIns="72000" tIns="864000" rIns="72000" bIns="72000" anchor="t" anchorCtr="0">
            <a:noAutofit/>
          </a:bodyPr>
          <a:lstStyle/>
          <a:p>
            <a:pPr marL="0" marR="0" lvl="0" indent="0" algn="ctr" rtl="0">
              <a:lnSpc>
                <a:spcPct val="100000"/>
              </a:lnSpc>
              <a:spcBef>
                <a:spcPts val="0"/>
              </a:spcBef>
              <a:spcAft>
                <a:spcPts val="0"/>
              </a:spcAft>
              <a:buNone/>
            </a:pPr>
            <a:endParaRPr sz="1600" b="1" i="0" u="none" strike="noStrike" cap="none">
              <a:solidFill>
                <a:schemeClr val="dk1"/>
              </a:solidFill>
              <a:latin typeface="Noto Sans JP"/>
              <a:ea typeface="Noto Sans JP"/>
              <a:cs typeface="Noto Sans JP"/>
              <a:sym typeface="Noto Sans JP"/>
            </a:endParaRPr>
          </a:p>
        </p:txBody>
      </p:sp>
      <p:sp>
        <p:nvSpPr>
          <p:cNvPr id="46" name="Google Shape;46;p1"/>
          <p:cNvSpPr txBox="1"/>
          <p:nvPr/>
        </p:nvSpPr>
        <p:spPr>
          <a:xfrm>
            <a:off x="1540578" y="4454208"/>
            <a:ext cx="8280000" cy="1980000"/>
          </a:xfrm>
          <a:prstGeom prst="rect">
            <a:avLst/>
          </a:prstGeom>
          <a:noFill/>
          <a:ln>
            <a:noFill/>
          </a:ln>
        </p:spPr>
        <p:txBody>
          <a:bodyPr spcFirstLastPara="1" wrap="square" lIns="36000" tIns="36000" rIns="36000" bIns="36000" anchor="ctr" anchorCtr="0">
            <a:noAutofit/>
          </a:bodyPr>
          <a:lstStyle/>
          <a:p>
            <a:pPr marL="285750" marR="0" lvl="0" indent="-285750" algn="l" rtl="0">
              <a:lnSpc>
                <a:spcPct val="100000"/>
              </a:lnSpc>
              <a:spcBef>
                <a:spcPts val="0"/>
              </a:spcBef>
              <a:spcAft>
                <a:spcPts val="0"/>
              </a:spcAft>
              <a:buClr>
                <a:srgbClr val="000000"/>
              </a:buClr>
              <a:buSzPts val="1400"/>
              <a:buFont typeface="Arial"/>
              <a:buChar char="•"/>
            </a:pPr>
            <a:r>
              <a:rPr lang="ja-JP" sz="1400" b="1" i="0" u="none" strike="noStrike" cap="none">
                <a:solidFill>
                  <a:schemeClr val="dk1"/>
                </a:solidFill>
                <a:latin typeface="Noto Sans JP"/>
                <a:ea typeface="Noto Sans JP"/>
                <a:cs typeface="Noto Sans JP"/>
                <a:sym typeface="Noto Sans JP"/>
              </a:rPr>
              <a:t>「定例MTGまでにご記載ください」</a:t>
            </a:r>
            <a:r>
              <a:rPr lang="ja-JP" sz="1400" i="0" u="none" strike="noStrike" cap="none">
                <a:solidFill>
                  <a:schemeClr val="dk1"/>
                </a:solidFill>
                <a:latin typeface="Noto Sans JP"/>
                <a:ea typeface="Noto Sans JP"/>
                <a:cs typeface="Noto Sans JP"/>
                <a:sym typeface="Noto Sans JP"/>
              </a:rPr>
              <a:t>のマークがあるページを、御社でご記載ください。</a:t>
            </a:r>
            <a:endParaRPr>
              <a:latin typeface="Noto Sans JP"/>
              <a:ea typeface="Noto Sans JP"/>
              <a:cs typeface="Noto Sans JP"/>
              <a:sym typeface="Noto Sans JP"/>
            </a:endParaRPr>
          </a:p>
          <a:p>
            <a:pPr marL="285750" marR="0" lvl="0" indent="-285750" algn="l" rtl="0">
              <a:lnSpc>
                <a:spcPct val="100000"/>
              </a:lnSpc>
              <a:spcBef>
                <a:spcPts val="600"/>
              </a:spcBef>
              <a:spcAft>
                <a:spcPts val="0"/>
              </a:spcAft>
              <a:buClr>
                <a:srgbClr val="000000"/>
              </a:buClr>
              <a:buSzPts val="1400"/>
              <a:buFont typeface="Noto Sans JP"/>
              <a:buChar char="•"/>
            </a:pPr>
            <a:r>
              <a:rPr lang="ja-JP" sz="1400" i="0" u="none" strike="noStrike" cap="none">
                <a:solidFill>
                  <a:schemeClr val="dk1"/>
                </a:solidFill>
                <a:latin typeface="Noto Sans JP"/>
                <a:ea typeface="Noto Sans JP"/>
                <a:cs typeface="Noto Sans JP"/>
                <a:sym typeface="Noto Sans JP"/>
              </a:rPr>
              <a:t>中表紙以降のページを複製し、ページを追加しながらご利用ください。</a:t>
            </a:r>
            <a:endParaRPr>
              <a:latin typeface="Noto Sans JP"/>
              <a:ea typeface="Noto Sans JP"/>
              <a:cs typeface="Noto Sans JP"/>
              <a:sym typeface="Noto Sans JP"/>
            </a:endParaRPr>
          </a:p>
          <a:p>
            <a:pPr marL="285750" marR="0" lvl="0" indent="-285750" algn="l" rtl="0">
              <a:lnSpc>
                <a:spcPct val="100000"/>
              </a:lnSpc>
              <a:spcBef>
                <a:spcPts val="600"/>
              </a:spcBef>
              <a:spcAft>
                <a:spcPts val="0"/>
              </a:spcAft>
              <a:buClr>
                <a:srgbClr val="000000"/>
              </a:buClr>
              <a:buSzPts val="1400"/>
              <a:buFont typeface="Noto Sans JP"/>
              <a:buChar char="•"/>
            </a:pPr>
            <a:r>
              <a:rPr lang="ja-JP" sz="1400" i="0" u="none" strike="noStrike" cap="none">
                <a:solidFill>
                  <a:schemeClr val="dk1"/>
                </a:solidFill>
                <a:latin typeface="Noto Sans JP"/>
                <a:ea typeface="Noto Sans JP"/>
                <a:cs typeface="Noto Sans JP"/>
                <a:sym typeface="Noto Sans JP"/>
              </a:rPr>
              <a:t>定量情報は「コール結果記録シート」を活用するため、本資料には含めません。</a:t>
            </a:r>
            <a:endParaRPr>
              <a:latin typeface="Noto Sans JP"/>
              <a:ea typeface="Noto Sans JP"/>
              <a:cs typeface="Noto Sans JP"/>
              <a:sym typeface="Noto Sans JP"/>
            </a:endParaRPr>
          </a:p>
          <a:p>
            <a:pPr marL="285750" marR="0" lvl="0" indent="-285750" algn="l" rtl="0">
              <a:lnSpc>
                <a:spcPct val="100000"/>
              </a:lnSpc>
              <a:spcBef>
                <a:spcPts val="600"/>
              </a:spcBef>
              <a:spcAft>
                <a:spcPts val="0"/>
              </a:spcAft>
              <a:buClr>
                <a:srgbClr val="000000"/>
              </a:buClr>
              <a:buSzPts val="1400"/>
              <a:buFont typeface="Noto Sans JP"/>
              <a:buChar char="•"/>
            </a:pPr>
            <a:r>
              <a:rPr lang="ja-JP" sz="1400" i="0" u="none" strike="noStrike" cap="none">
                <a:solidFill>
                  <a:schemeClr val="dk1"/>
                </a:solidFill>
                <a:latin typeface="Noto Sans JP"/>
                <a:ea typeface="Noto Sans JP"/>
                <a:cs typeface="Noto Sans JP"/>
                <a:sym typeface="Noto Sans JP"/>
              </a:rPr>
              <a:t>特に報告がない項目は、空欄のままでかまいません。</a:t>
            </a:r>
            <a:endParaRPr>
              <a:latin typeface="Noto Sans JP"/>
              <a:ea typeface="Noto Sans JP"/>
              <a:cs typeface="Noto Sans JP"/>
              <a:sym typeface="Noto Sans JP"/>
            </a:endParaRPr>
          </a:p>
          <a:p>
            <a:pPr marL="285750" marR="0" lvl="0" indent="-285750" algn="l" rtl="0">
              <a:lnSpc>
                <a:spcPct val="100000"/>
              </a:lnSpc>
              <a:spcBef>
                <a:spcPts val="600"/>
              </a:spcBef>
              <a:spcAft>
                <a:spcPts val="0"/>
              </a:spcAft>
              <a:buClr>
                <a:srgbClr val="000000"/>
              </a:buClr>
              <a:buSzPts val="1400"/>
              <a:buFont typeface="Noto Sans JP"/>
              <a:buChar char="•"/>
            </a:pPr>
            <a:r>
              <a:rPr lang="ja-JP" sz="1400" i="0" u="none" strike="noStrike" cap="none">
                <a:solidFill>
                  <a:schemeClr val="dk1"/>
                </a:solidFill>
                <a:latin typeface="Noto Sans JP"/>
                <a:ea typeface="Noto Sans JP"/>
                <a:cs typeface="Noto Sans JP"/>
                <a:sym typeface="Noto Sans JP"/>
              </a:rPr>
              <a:t>フォーマットを変更したい場合は、担当者までご相談ください。</a:t>
            </a:r>
            <a:endParaRPr>
              <a:latin typeface="Noto Sans JP"/>
              <a:ea typeface="Noto Sans JP"/>
              <a:cs typeface="Noto Sans JP"/>
              <a:sym typeface="Noto Sans JP"/>
            </a:endParaRPr>
          </a:p>
        </p:txBody>
      </p:sp>
      <p:sp>
        <p:nvSpPr>
          <p:cNvPr id="47" name="Google Shape;47;p1"/>
          <p:cNvSpPr/>
          <p:nvPr/>
        </p:nvSpPr>
        <p:spPr>
          <a:xfrm>
            <a:off x="784790" y="2454454"/>
            <a:ext cx="441530" cy="1080000"/>
          </a:xfrm>
          <a:prstGeom prst="roundRect">
            <a:avLst>
              <a:gd name="adj" fmla="val 50000"/>
            </a:avLst>
          </a:prstGeom>
          <a:solidFill>
            <a:schemeClr val="accent1"/>
          </a:solidFill>
          <a:ln>
            <a:noFill/>
          </a:ln>
        </p:spPr>
        <p:txBody>
          <a:bodyPr spcFirstLastPara="1" wrap="square" lIns="72000" tIns="36000" rIns="72000" bIns="36000" anchor="ctr" anchorCtr="0">
            <a:noAutofit/>
          </a:bodyPr>
          <a:lstStyle/>
          <a:p>
            <a:pPr marL="0" marR="0" lvl="0" indent="0" algn="ctr" rtl="0">
              <a:lnSpc>
                <a:spcPct val="100000"/>
              </a:lnSpc>
              <a:spcBef>
                <a:spcPts val="0"/>
              </a:spcBef>
              <a:spcAft>
                <a:spcPts val="0"/>
              </a:spcAft>
              <a:buNone/>
            </a:pPr>
            <a:r>
              <a:rPr lang="ja-JP" sz="1200" b="1" i="0" u="none" strike="noStrike" cap="none">
                <a:solidFill>
                  <a:schemeClr val="lt1"/>
                </a:solidFill>
                <a:latin typeface="Noto Sans JP"/>
                <a:ea typeface="Noto Sans JP"/>
                <a:cs typeface="Noto Sans JP"/>
                <a:sym typeface="Noto Sans JP"/>
              </a:rPr>
              <a:t>目的</a:t>
            </a:r>
            <a:endParaRPr>
              <a:latin typeface="Noto Sans JP"/>
              <a:ea typeface="Noto Sans JP"/>
              <a:cs typeface="Noto Sans JP"/>
              <a:sym typeface="Noto Sans JP"/>
            </a:endParaRPr>
          </a:p>
        </p:txBody>
      </p:sp>
      <p:sp>
        <p:nvSpPr>
          <p:cNvPr id="48" name="Google Shape;48;p1"/>
          <p:cNvSpPr/>
          <p:nvPr/>
        </p:nvSpPr>
        <p:spPr>
          <a:xfrm>
            <a:off x="784790" y="4454208"/>
            <a:ext cx="441530" cy="1980000"/>
          </a:xfrm>
          <a:prstGeom prst="roundRect">
            <a:avLst>
              <a:gd name="adj" fmla="val 50000"/>
            </a:avLst>
          </a:prstGeom>
          <a:solidFill>
            <a:schemeClr val="accent1"/>
          </a:solidFill>
          <a:ln>
            <a:noFill/>
          </a:ln>
        </p:spPr>
        <p:txBody>
          <a:bodyPr spcFirstLastPara="1" wrap="square" lIns="72000" tIns="36000" rIns="72000" bIns="36000" anchor="ctr" anchorCtr="0">
            <a:noAutofit/>
          </a:bodyPr>
          <a:lstStyle/>
          <a:p>
            <a:pPr marL="0" marR="0" lvl="0" indent="0" algn="ctr" rtl="0">
              <a:lnSpc>
                <a:spcPct val="100000"/>
              </a:lnSpc>
              <a:spcBef>
                <a:spcPts val="0"/>
              </a:spcBef>
              <a:spcAft>
                <a:spcPts val="0"/>
              </a:spcAft>
              <a:buNone/>
            </a:pPr>
            <a:r>
              <a:rPr lang="ja-JP" sz="1200" b="1" i="0" u="none" strike="noStrike" cap="none">
                <a:solidFill>
                  <a:schemeClr val="lt1"/>
                </a:solidFill>
                <a:latin typeface="Noto Sans JP"/>
                <a:ea typeface="Noto Sans JP"/>
                <a:cs typeface="Noto Sans JP"/>
                <a:sym typeface="Noto Sans JP"/>
              </a:rPr>
              <a:t>ご依頼したいこと</a:t>
            </a:r>
            <a:endParaRPr>
              <a:latin typeface="Noto Sans JP"/>
              <a:ea typeface="Noto Sans JP"/>
              <a:cs typeface="Noto Sans JP"/>
              <a:sym typeface="Noto Sans J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2"/>
          <p:cNvSpPr txBox="1">
            <a:spLocks noGrp="1"/>
          </p:cNvSpPr>
          <p:nvPr>
            <p:ph type="title"/>
          </p:nvPr>
        </p:nvSpPr>
        <p:spPr>
          <a:xfrm>
            <a:off x="756000" y="2160000"/>
            <a:ext cx="9180000" cy="2880000"/>
          </a:xfrm>
          <a:prstGeom prst="rect">
            <a:avLst/>
          </a:prstGeom>
          <a:noFill/>
          <a:ln>
            <a:noFill/>
          </a:ln>
        </p:spPr>
        <p:txBody>
          <a:bodyPr spcFirstLastPara="1" wrap="square" lIns="39125" tIns="39125" rIns="39125" bIns="39125" anchor="ctr" anchorCtr="0">
            <a:noAutofit/>
          </a:bodyPr>
          <a:lstStyle/>
          <a:p>
            <a:pPr marL="0" lvl="0" indent="0" algn="ctr" rtl="0">
              <a:lnSpc>
                <a:spcPct val="115000"/>
              </a:lnSpc>
              <a:spcBef>
                <a:spcPts val="0"/>
              </a:spcBef>
              <a:spcAft>
                <a:spcPts val="0"/>
              </a:spcAft>
              <a:buSzPts val="1500"/>
              <a:buNone/>
            </a:pPr>
            <a:r>
              <a:rPr lang="ja-JP"/>
              <a:t>2025/〇/〇〇</a:t>
            </a:r>
            <a:br>
              <a:rPr lang="ja-JP"/>
            </a:br>
            <a:r>
              <a:rPr lang="ja-JP"/>
              <a:t>定性報告</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3"/>
          <p:cNvSpPr txBox="1">
            <a:spLocks noGrp="1"/>
          </p:cNvSpPr>
          <p:nvPr>
            <p:ph type="title"/>
          </p:nvPr>
        </p:nvSpPr>
        <p:spPr>
          <a:xfrm>
            <a:off x="485994" y="296778"/>
            <a:ext cx="9720000" cy="360000"/>
          </a:xfrm>
          <a:prstGeom prst="rect">
            <a:avLst/>
          </a:prstGeom>
          <a:noFill/>
          <a:ln>
            <a:noFill/>
          </a:ln>
        </p:spPr>
        <p:txBody>
          <a:bodyPr spcFirstLastPara="1" wrap="square" lIns="39125" tIns="39125" rIns="39125" bIns="50875" anchor="ctr" anchorCtr="0">
            <a:noAutofit/>
          </a:bodyPr>
          <a:lstStyle/>
          <a:p>
            <a:pPr marL="0" lvl="0" indent="0" algn="ctr" rtl="0">
              <a:lnSpc>
                <a:spcPct val="100000"/>
              </a:lnSpc>
              <a:spcBef>
                <a:spcPts val="0"/>
              </a:spcBef>
              <a:spcAft>
                <a:spcPts val="0"/>
              </a:spcAft>
              <a:buSzPts val="1500"/>
              <a:buNone/>
            </a:pPr>
            <a:r>
              <a:rPr lang="ja-JP"/>
              <a:t>受付突破率の改善に向けたフィードバック</a:t>
            </a:r>
            <a:endParaRPr/>
          </a:p>
        </p:txBody>
      </p:sp>
      <p:graphicFrame>
        <p:nvGraphicFramePr>
          <p:cNvPr id="59" name="Google Shape;59;p3"/>
          <p:cNvGraphicFramePr/>
          <p:nvPr/>
        </p:nvGraphicFramePr>
        <p:xfrm>
          <a:off x="5526256" y="1165319"/>
          <a:ext cx="3000000" cy="3000000"/>
        </p:xfrm>
        <a:graphic>
          <a:graphicData uri="http://schemas.openxmlformats.org/drawingml/2006/table">
            <a:tbl>
              <a:tblPr firstRow="1" bandRow="1">
                <a:noFill/>
                <a:tableStyleId>{49AEA2B9-07AA-426C-AB29-C4FA6389C45E}</a:tableStyleId>
              </a:tblPr>
              <a:tblGrid>
                <a:gridCol w="4680000">
                  <a:extLst>
                    <a:ext uri="{9D8B030D-6E8A-4147-A177-3AD203B41FA5}">
                      <a16:colId xmlns:a16="http://schemas.microsoft.com/office/drawing/2014/main" val="20000"/>
                    </a:ext>
                  </a:extLst>
                </a:gridCol>
              </a:tblGrid>
              <a:tr h="177800">
                <a:tc>
                  <a:txBody>
                    <a:bodyPr/>
                    <a:lstStyle/>
                    <a:p>
                      <a:pPr marL="0" marR="0" lvl="0" indent="0" algn="l" rtl="0">
                        <a:lnSpc>
                          <a:spcPct val="100000"/>
                        </a:lnSpc>
                        <a:spcBef>
                          <a:spcPts val="0"/>
                        </a:spcBef>
                        <a:spcAft>
                          <a:spcPts val="0"/>
                        </a:spcAft>
                        <a:buNone/>
                      </a:pPr>
                      <a:r>
                        <a:rPr lang="ja-JP" b="1">
                          <a:solidFill>
                            <a:schemeClr val="dk1"/>
                          </a:solidFill>
                          <a:latin typeface="Noto Sans JP"/>
                          <a:ea typeface="Noto Sans JP"/>
                          <a:cs typeface="Noto Sans JP"/>
                          <a:sym typeface="Noto Sans JP"/>
                        </a:rPr>
                        <a:t>トーク</a:t>
                      </a:r>
                      <a:r>
                        <a:rPr lang="ja-JP" sz="1400" b="1" u="none" strike="noStrike" cap="none">
                          <a:solidFill>
                            <a:schemeClr val="dk1"/>
                          </a:solidFill>
                          <a:latin typeface="Noto Sans JP"/>
                          <a:ea typeface="Noto Sans JP"/>
                          <a:cs typeface="Noto Sans JP"/>
                          <a:sym typeface="Noto Sans JP"/>
                        </a:rPr>
                        <a:t>スクリプト</a:t>
                      </a:r>
                      <a:endParaRPr sz="1400" b="1" u="none" strike="noStrike" cap="none">
                        <a:solidFill>
                          <a:schemeClr val="dk1"/>
                        </a:solidFill>
                        <a:latin typeface="Noto Sans JP"/>
                        <a:ea typeface="Noto Sans JP"/>
                        <a:cs typeface="Noto Sans JP"/>
                        <a:sym typeface="Noto Sans JP"/>
                      </a:endParaRPr>
                    </a:p>
                  </a:txBody>
                  <a:tcPr marL="36000" marR="36000" marT="36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22575">
                <a:tc>
                  <a:txBody>
                    <a:bodyPr/>
                    <a:lstStyle/>
                    <a:p>
                      <a:pPr marL="0" marR="0" lvl="0" indent="0" algn="l" rtl="0">
                        <a:lnSpc>
                          <a:spcPct val="100000"/>
                        </a:lnSpc>
                        <a:spcBef>
                          <a:spcPts val="0"/>
                        </a:spcBef>
                        <a:spcAft>
                          <a:spcPts val="0"/>
                        </a:spcAft>
                        <a:buNone/>
                      </a:pPr>
                      <a:r>
                        <a:rPr lang="ja-JP" sz="1200" b="1" i="0" u="none" strike="noStrike" cap="none">
                          <a:solidFill>
                            <a:schemeClr val="lt1"/>
                          </a:solidFill>
                          <a:latin typeface="Noto Sans JP"/>
                          <a:ea typeface="Noto Sans JP"/>
                          <a:cs typeface="Noto Sans JP"/>
                          <a:sym typeface="Noto Sans JP"/>
                        </a:rPr>
                        <a:t>受付突破</a:t>
                      </a:r>
                      <a:r>
                        <a:rPr lang="ja-JP" sz="1200" b="1" u="none" strike="noStrike" cap="none">
                          <a:solidFill>
                            <a:schemeClr val="lt1"/>
                          </a:solidFill>
                          <a:latin typeface="Noto Sans JP"/>
                          <a:ea typeface="Noto Sans JP"/>
                          <a:cs typeface="Noto Sans JP"/>
                          <a:sym typeface="Noto Sans JP"/>
                        </a:rPr>
                        <a:t>において効果的だったトーク</a:t>
                      </a:r>
                      <a:endParaRPr>
                        <a:latin typeface="Noto Sans JP"/>
                        <a:ea typeface="Noto Sans JP"/>
                        <a:cs typeface="Noto Sans JP"/>
                        <a:sym typeface="Noto Sans JP"/>
                      </a:endParaRPr>
                    </a:p>
                  </a:txBody>
                  <a:tcPr marL="72000" marR="72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1584825">
                <a:tc>
                  <a:txBody>
                    <a:bodyPr/>
                    <a:lstStyle/>
                    <a:p>
                      <a:pPr marL="0" marR="0" lvl="0" indent="0" algn="l" rtl="0">
                        <a:lnSpc>
                          <a:spcPct val="150000"/>
                        </a:lnSpc>
                        <a:spcBef>
                          <a:spcPts val="0"/>
                        </a:spcBef>
                        <a:spcAft>
                          <a:spcPts val="0"/>
                        </a:spcAft>
                        <a:buNone/>
                      </a:pPr>
                      <a:r>
                        <a:rPr lang="ja-JP" sz="1100" u="none" strike="noStrike" cap="none">
                          <a:solidFill>
                            <a:schemeClr val="dk1"/>
                          </a:solidFill>
                          <a:latin typeface="Noto Sans JP"/>
                          <a:ea typeface="Noto Sans JP"/>
                          <a:cs typeface="Noto Sans JP"/>
                          <a:sym typeface="Noto Sans JP"/>
                        </a:rPr>
                        <a:t>記入欄</a:t>
                      </a:r>
                      <a:endParaRPr>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22575">
                <a:tc>
                  <a:txBody>
                    <a:bodyPr/>
                    <a:lstStyle/>
                    <a:p>
                      <a:pPr marL="0" marR="0" lvl="0" indent="0" algn="l" rtl="0">
                        <a:lnSpc>
                          <a:spcPct val="100000"/>
                        </a:lnSpc>
                        <a:spcBef>
                          <a:spcPts val="0"/>
                        </a:spcBef>
                        <a:spcAft>
                          <a:spcPts val="0"/>
                        </a:spcAft>
                        <a:buNone/>
                      </a:pPr>
                      <a:r>
                        <a:rPr lang="ja-JP" sz="1200" b="1" i="0" u="none" strike="noStrike" cap="none">
                          <a:solidFill>
                            <a:schemeClr val="lt1"/>
                          </a:solidFill>
                          <a:latin typeface="Noto Sans JP"/>
                          <a:ea typeface="Noto Sans JP"/>
                          <a:cs typeface="Noto Sans JP"/>
                          <a:sym typeface="Noto Sans JP"/>
                        </a:rPr>
                        <a:t>受付突破</a:t>
                      </a:r>
                      <a:r>
                        <a:rPr lang="ja-JP" sz="1200" b="1" u="none" strike="noStrike" cap="none">
                          <a:solidFill>
                            <a:schemeClr val="lt1"/>
                          </a:solidFill>
                          <a:latin typeface="Noto Sans JP"/>
                          <a:ea typeface="Noto Sans JP"/>
                          <a:cs typeface="Noto Sans JP"/>
                          <a:sym typeface="Noto Sans JP"/>
                        </a:rPr>
                        <a:t>において改善の余地があるトーク</a:t>
                      </a:r>
                      <a:endParaRPr>
                        <a:latin typeface="Noto Sans JP"/>
                        <a:ea typeface="Noto Sans JP"/>
                        <a:cs typeface="Noto Sans JP"/>
                        <a:sym typeface="Noto Sans JP"/>
                      </a:endParaRPr>
                    </a:p>
                  </a:txBody>
                  <a:tcPr marL="72000" marR="72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3"/>
                  </a:ext>
                </a:extLst>
              </a:tr>
              <a:tr h="1383225">
                <a:tc>
                  <a:txBody>
                    <a:bodyPr/>
                    <a:lstStyle/>
                    <a:p>
                      <a:pPr marL="0" marR="0" lvl="0" indent="0" algn="l" rtl="0">
                        <a:lnSpc>
                          <a:spcPct val="150000"/>
                        </a:lnSpc>
                        <a:spcBef>
                          <a:spcPts val="0"/>
                        </a:spcBef>
                        <a:spcAft>
                          <a:spcPts val="0"/>
                        </a:spcAft>
                        <a:buNone/>
                      </a:pPr>
                      <a:r>
                        <a:rPr lang="ja-JP" sz="1100" i="0" u="none" strike="noStrike" cap="none">
                          <a:solidFill>
                            <a:schemeClr val="dk1"/>
                          </a:solidFill>
                          <a:latin typeface="Noto Sans JP"/>
                          <a:ea typeface="Noto Sans JP"/>
                          <a:cs typeface="Noto Sans JP"/>
                          <a:sym typeface="Noto Sans JP"/>
                        </a:rPr>
                        <a:t>記入欄</a:t>
                      </a:r>
                      <a:endParaRPr>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22575">
                <a:tc>
                  <a:txBody>
                    <a:bodyPr/>
                    <a:lstStyle/>
                    <a:p>
                      <a:pPr marL="0" marR="0" lvl="0" indent="0" algn="l" rtl="0">
                        <a:lnSpc>
                          <a:spcPct val="100000"/>
                        </a:lnSpc>
                        <a:spcBef>
                          <a:spcPts val="0"/>
                        </a:spcBef>
                        <a:spcAft>
                          <a:spcPts val="0"/>
                        </a:spcAft>
                        <a:buNone/>
                      </a:pPr>
                      <a:r>
                        <a:rPr lang="ja-JP" sz="1200" b="1" u="none" strike="noStrike" cap="none">
                          <a:solidFill>
                            <a:schemeClr val="lt1"/>
                          </a:solidFill>
                          <a:latin typeface="Noto Sans JP"/>
                          <a:ea typeface="Noto Sans JP"/>
                          <a:cs typeface="Noto Sans JP"/>
                          <a:sym typeface="Noto Sans JP"/>
                        </a:rPr>
                        <a:t>その他、</a:t>
                      </a:r>
                      <a:r>
                        <a:rPr lang="ja-JP" sz="1200" b="1">
                          <a:solidFill>
                            <a:schemeClr val="lt1"/>
                          </a:solidFill>
                          <a:latin typeface="Noto Sans JP"/>
                          <a:ea typeface="Noto Sans JP"/>
                          <a:cs typeface="Noto Sans JP"/>
                          <a:sym typeface="Noto Sans JP"/>
                        </a:rPr>
                        <a:t>トーク</a:t>
                      </a:r>
                      <a:r>
                        <a:rPr lang="ja-JP" sz="1200" b="1" u="none" strike="noStrike" cap="none">
                          <a:solidFill>
                            <a:schemeClr val="lt1"/>
                          </a:solidFill>
                          <a:latin typeface="Noto Sans JP"/>
                          <a:ea typeface="Noto Sans JP"/>
                          <a:cs typeface="Noto Sans JP"/>
                          <a:sym typeface="Noto Sans JP"/>
                        </a:rPr>
                        <a:t>スクリプトに関する特記事項</a:t>
                      </a:r>
                      <a:endParaRPr>
                        <a:latin typeface="Noto Sans JP"/>
                        <a:ea typeface="Noto Sans JP"/>
                        <a:cs typeface="Noto Sans JP"/>
                        <a:sym typeface="Noto Sans JP"/>
                      </a:endParaRPr>
                    </a:p>
                  </a:txBody>
                  <a:tcPr marL="72000" marR="72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5"/>
                  </a:ext>
                </a:extLst>
              </a:tr>
              <a:tr h="1383225">
                <a:tc>
                  <a:txBody>
                    <a:bodyPr/>
                    <a:lstStyle/>
                    <a:p>
                      <a:pPr marL="0" marR="0" lvl="0" indent="0" algn="l" rtl="0">
                        <a:lnSpc>
                          <a:spcPct val="150000"/>
                        </a:lnSpc>
                        <a:spcBef>
                          <a:spcPts val="0"/>
                        </a:spcBef>
                        <a:spcAft>
                          <a:spcPts val="0"/>
                        </a:spcAft>
                        <a:buNone/>
                      </a:pPr>
                      <a:r>
                        <a:rPr lang="ja-JP" sz="1100" i="0" u="none" strike="noStrike" cap="none">
                          <a:solidFill>
                            <a:schemeClr val="dk1"/>
                          </a:solidFill>
                          <a:latin typeface="Noto Sans JP"/>
                          <a:ea typeface="Noto Sans JP"/>
                          <a:cs typeface="Noto Sans JP"/>
                          <a:sym typeface="Noto Sans JP"/>
                        </a:rPr>
                        <a:t>記入欄</a:t>
                      </a:r>
                      <a:endParaRPr>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60" name="Google Shape;60;p3"/>
          <p:cNvGraphicFramePr/>
          <p:nvPr/>
        </p:nvGraphicFramePr>
        <p:xfrm>
          <a:off x="484699" y="1165319"/>
          <a:ext cx="3000000" cy="3000000"/>
        </p:xfrm>
        <a:graphic>
          <a:graphicData uri="http://schemas.openxmlformats.org/drawingml/2006/table">
            <a:tbl>
              <a:tblPr firstRow="1" bandRow="1">
                <a:noFill/>
                <a:tableStyleId>{49AEA2B9-07AA-426C-AB29-C4FA6389C45E}</a:tableStyleId>
              </a:tblPr>
              <a:tblGrid>
                <a:gridCol w="4680000">
                  <a:extLst>
                    <a:ext uri="{9D8B030D-6E8A-4147-A177-3AD203B41FA5}">
                      <a16:colId xmlns:a16="http://schemas.microsoft.com/office/drawing/2014/main" val="20000"/>
                    </a:ext>
                  </a:extLst>
                </a:gridCol>
              </a:tblGrid>
              <a:tr h="177800">
                <a:tc>
                  <a:txBody>
                    <a:bodyPr/>
                    <a:lstStyle/>
                    <a:p>
                      <a:pPr marL="0" marR="0" lvl="0" indent="0" algn="l" rtl="0">
                        <a:lnSpc>
                          <a:spcPct val="100000"/>
                        </a:lnSpc>
                        <a:spcBef>
                          <a:spcPts val="0"/>
                        </a:spcBef>
                        <a:spcAft>
                          <a:spcPts val="0"/>
                        </a:spcAft>
                        <a:buNone/>
                      </a:pPr>
                      <a:r>
                        <a:rPr lang="ja-JP" sz="1400" b="1" u="none" strike="noStrike" cap="none">
                          <a:solidFill>
                            <a:schemeClr val="dk1"/>
                          </a:solidFill>
                          <a:latin typeface="Noto Sans JP"/>
                          <a:ea typeface="Noto Sans JP"/>
                          <a:cs typeface="Noto Sans JP"/>
                          <a:sym typeface="Noto Sans JP"/>
                        </a:rPr>
                        <a:t>リスト</a:t>
                      </a:r>
                      <a:endParaRPr sz="1400" b="1" u="none" strike="noStrike" cap="none">
                        <a:solidFill>
                          <a:schemeClr val="dk1"/>
                        </a:solidFill>
                        <a:latin typeface="Noto Sans JP"/>
                        <a:ea typeface="Noto Sans JP"/>
                        <a:cs typeface="Noto Sans JP"/>
                        <a:sym typeface="Noto Sans JP"/>
                      </a:endParaRPr>
                    </a:p>
                  </a:txBody>
                  <a:tcPr marL="36000" marR="36000" marT="36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22575">
                <a:tc>
                  <a:txBody>
                    <a:bodyPr/>
                    <a:lstStyle/>
                    <a:p>
                      <a:pPr marL="0" marR="0" lvl="0" indent="0" algn="l" rtl="0">
                        <a:lnSpc>
                          <a:spcPct val="100000"/>
                        </a:lnSpc>
                        <a:spcBef>
                          <a:spcPts val="0"/>
                        </a:spcBef>
                        <a:spcAft>
                          <a:spcPts val="0"/>
                        </a:spcAft>
                        <a:buNone/>
                      </a:pPr>
                      <a:r>
                        <a:rPr lang="ja-JP" sz="1200" b="1" i="0" u="none" strike="noStrike" cap="none">
                          <a:solidFill>
                            <a:schemeClr val="lt1"/>
                          </a:solidFill>
                          <a:latin typeface="Noto Sans JP"/>
                          <a:ea typeface="Noto Sans JP"/>
                          <a:cs typeface="Noto Sans JP"/>
                          <a:sym typeface="Noto Sans JP"/>
                        </a:rPr>
                        <a:t>受付突破できたターゲット層とその理由</a:t>
                      </a:r>
                      <a:endParaRPr>
                        <a:latin typeface="Noto Sans JP"/>
                        <a:ea typeface="Noto Sans JP"/>
                        <a:cs typeface="Noto Sans JP"/>
                        <a:sym typeface="Noto Sans JP"/>
                      </a:endParaRPr>
                    </a:p>
                  </a:txBody>
                  <a:tcPr marL="72000" marR="72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1584825">
                <a:tc>
                  <a:txBody>
                    <a:bodyPr/>
                    <a:lstStyle/>
                    <a:p>
                      <a:pPr marL="0" marR="0" lvl="0" indent="0" algn="l" rtl="0">
                        <a:lnSpc>
                          <a:spcPct val="150000"/>
                        </a:lnSpc>
                        <a:spcBef>
                          <a:spcPts val="0"/>
                        </a:spcBef>
                        <a:spcAft>
                          <a:spcPts val="0"/>
                        </a:spcAft>
                        <a:buNone/>
                      </a:pPr>
                      <a:r>
                        <a:rPr lang="ja-JP" sz="1100" i="0" u="none" strike="noStrike" cap="none">
                          <a:solidFill>
                            <a:schemeClr val="dk1"/>
                          </a:solidFill>
                          <a:latin typeface="Noto Sans JP"/>
                          <a:ea typeface="Noto Sans JP"/>
                          <a:cs typeface="Noto Sans JP"/>
                          <a:sym typeface="Noto Sans JP"/>
                        </a:rPr>
                        <a:t>記入欄</a:t>
                      </a:r>
                      <a:endParaRPr>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22575">
                <a:tc>
                  <a:txBody>
                    <a:bodyPr/>
                    <a:lstStyle/>
                    <a:p>
                      <a:pPr marL="0" marR="0" lvl="0" indent="0" algn="l" rtl="0">
                        <a:lnSpc>
                          <a:spcPct val="100000"/>
                        </a:lnSpc>
                        <a:spcBef>
                          <a:spcPts val="0"/>
                        </a:spcBef>
                        <a:spcAft>
                          <a:spcPts val="0"/>
                        </a:spcAft>
                        <a:buNone/>
                      </a:pPr>
                      <a:r>
                        <a:rPr lang="ja-JP" sz="1200" b="1" i="0" u="none" strike="noStrike" cap="none">
                          <a:solidFill>
                            <a:schemeClr val="lt1"/>
                          </a:solidFill>
                          <a:latin typeface="Noto Sans JP"/>
                          <a:ea typeface="Noto Sans JP"/>
                          <a:cs typeface="Noto Sans JP"/>
                          <a:sym typeface="Noto Sans JP"/>
                        </a:rPr>
                        <a:t>受付突破できなかった・しづらかったターゲット層とその理由</a:t>
                      </a:r>
                      <a:endParaRPr>
                        <a:latin typeface="Noto Sans JP"/>
                        <a:ea typeface="Noto Sans JP"/>
                        <a:cs typeface="Noto Sans JP"/>
                        <a:sym typeface="Noto Sans JP"/>
                      </a:endParaRPr>
                    </a:p>
                  </a:txBody>
                  <a:tcPr marL="72000" marR="72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3"/>
                  </a:ext>
                </a:extLst>
              </a:tr>
              <a:tr h="1383225">
                <a:tc>
                  <a:txBody>
                    <a:bodyPr/>
                    <a:lstStyle/>
                    <a:p>
                      <a:pPr marL="0" marR="0" lvl="0" indent="0" algn="l" rtl="0">
                        <a:lnSpc>
                          <a:spcPct val="150000"/>
                        </a:lnSpc>
                        <a:spcBef>
                          <a:spcPts val="0"/>
                        </a:spcBef>
                        <a:spcAft>
                          <a:spcPts val="0"/>
                        </a:spcAft>
                        <a:buNone/>
                      </a:pPr>
                      <a:r>
                        <a:rPr lang="ja-JP" sz="1100" i="0" u="none" strike="noStrike" cap="none">
                          <a:solidFill>
                            <a:schemeClr val="dk1"/>
                          </a:solidFill>
                          <a:latin typeface="Noto Sans JP"/>
                          <a:ea typeface="Noto Sans JP"/>
                          <a:cs typeface="Noto Sans JP"/>
                          <a:sym typeface="Noto Sans JP"/>
                        </a:rPr>
                        <a:t>記入欄</a:t>
                      </a:r>
                      <a:endParaRPr sz="1100" i="0" u="none" strike="noStrike" cap="none">
                        <a:solidFill>
                          <a:schemeClr val="dk1"/>
                        </a:solidFill>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22575">
                <a:tc>
                  <a:txBody>
                    <a:bodyPr/>
                    <a:lstStyle/>
                    <a:p>
                      <a:pPr marL="0" marR="0" lvl="0" indent="0" algn="l" rtl="0">
                        <a:lnSpc>
                          <a:spcPct val="100000"/>
                        </a:lnSpc>
                        <a:spcBef>
                          <a:spcPts val="0"/>
                        </a:spcBef>
                        <a:spcAft>
                          <a:spcPts val="0"/>
                        </a:spcAft>
                        <a:buNone/>
                      </a:pPr>
                      <a:r>
                        <a:rPr lang="ja-JP" sz="1200" b="1" i="0" u="none" strike="noStrike" cap="none">
                          <a:solidFill>
                            <a:schemeClr val="lt1"/>
                          </a:solidFill>
                          <a:latin typeface="Noto Sans JP"/>
                          <a:ea typeface="Noto Sans JP"/>
                          <a:cs typeface="Noto Sans JP"/>
                          <a:sym typeface="Noto Sans JP"/>
                        </a:rPr>
                        <a:t>その他、ターゲットリストに関する特記事項</a:t>
                      </a:r>
                      <a:endParaRPr>
                        <a:latin typeface="Noto Sans JP"/>
                        <a:ea typeface="Noto Sans JP"/>
                        <a:cs typeface="Noto Sans JP"/>
                        <a:sym typeface="Noto Sans JP"/>
                      </a:endParaRPr>
                    </a:p>
                  </a:txBody>
                  <a:tcPr marL="72000" marR="72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5"/>
                  </a:ext>
                </a:extLst>
              </a:tr>
              <a:tr h="1383225">
                <a:tc>
                  <a:txBody>
                    <a:bodyPr/>
                    <a:lstStyle/>
                    <a:p>
                      <a:pPr marL="0" marR="0" lvl="0" indent="0" algn="l" rtl="0">
                        <a:lnSpc>
                          <a:spcPct val="150000"/>
                        </a:lnSpc>
                        <a:spcBef>
                          <a:spcPts val="0"/>
                        </a:spcBef>
                        <a:spcAft>
                          <a:spcPts val="0"/>
                        </a:spcAft>
                        <a:buNone/>
                      </a:pPr>
                      <a:r>
                        <a:rPr lang="ja-JP" sz="1100" i="0" u="none" strike="noStrike" cap="none">
                          <a:solidFill>
                            <a:schemeClr val="dk1"/>
                          </a:solidFill>
                          <a:latin typeface="Noto Sans JP"/>
                          <a:ea typeface="Noto Sans JP"/>
                          <a:cs typeface="Noto Sans JP"/>
                          <a:sym typeface="Noto Sans JP"/>
                        </a:rPr>
                        <a:t>記入欄</a:t>
                      </a:r>
                      <a:endParaRPr>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61" name="Google Shape;61;p3"/>
          <p:cNvSpPr/>
          <p:nvPr/>
        </p:nvSpPr>
        <p:spPr>
          <a:xfrm>
            <a:off x="0" y="9225"/>
            <a:ext cx="1656000" cy="864000"/>
          </a:xfrm>
          <a:prstGeom prst="rect">
            <a:avLst/>
          </a:prstGeom>
          <a:solidFill>
            <a:schemeClr val="accent1"/>
          </a:solid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None/>
            </a:pPr>
            <a:r>
              <a:rPr lang="ja-JP" sz="1200" i="0" u="none" strike="noStrike" cap="none">
                <a:solidFill>
                  <a:schemeClr val="lt1"/>
                </a:solidFill>
                <a:latin typeface="Noto Sans JP"/>
                <a:ea typeface="Noto Sans JP"/>
                <a:cs typeface="Noto Sans JP"/>
                <a:sym typeface="Noto Sans JP"/>
              </a:rPr>
              <a:t>定例MTGまでに</a:t>
            </a:r>
            <a:endParaRPr sz="1200" i="0" u="none" strike="noStrike" cap="none">
              <a:solidFill>
                <a:schemeClr val="lt1"/>
              </a:solidFill>
              <a:latin typeface="Noto Sans JP"/>
              <a:ea typeface="Noto Sans JP"/>
              <a:cs typeface="Noto Sans JP"/>
              <a:sym typeface="Noto Sans JP"/>
            </a:endParaRPr>
          </a:p>
          <a:p>
            <a:pPr marL="0" marR="0" lvl="0" indent="0" algn="ctr" rtl="0">
              <a:lnSpc>
                <a:spcPct val="100000"/>
              </a:lnSpc>
              <a:spcBef>
                <a:spcPts val="0"/>
              </a:spcBef>
              <a:spcAft>
                <a:spcPts val="0"/>
              </a:spcAft>
              <a:buNone/>
            </a:pPr>
            <a:r>
              <a:rPr lang="ja-JP" sz="1200" i="0" u="none" strike="noStrike" cap="none">
                <a:solidFill>
                  <a:schemeClr val="lt1"/>
                </a:solidFill>
                <a:latin typeface="Noto Sans JP"/>
                <a:ea typeface="Noto Sans JP"/>
                <a:cs typeface="Noto Sans JP"/>
                <a:sym typeface="Noto Sans JP"/>
              </a:rPr>
              <a:t>ご記載ください</a:t>
            </a:r>
            <a:endParaRPr>
              <a:latin typeface="Noto Sans JP"/>
              <a:ea typeface="Noto Sans JP"/>
              <a:cs typeface="Noto Sans JP"/>
              <a:sym typeface="Noto Sans JP"/>
            </a:endParaRPr>
          </a:p>
        </p:txBody>
      </p:sp>
      <p:cxnSp>
        <p:nvCxnSpPr>
          <p:cNvPr id="62" name="Google Shape;62;p3"/>
          <p:cNvCxnSpPr/>
          <p:nvPr/>
        </p:nvCxnSpPr>
        <p:spPr>
          <a:xfrm>
            <a:off x="5327025" y="1187700"/>
            <a:ext cx="36900" cy="560850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4"/>
          <p:cNvSpPr txBox="1">
            <a:spLocks noGrp="1"/>
          </p:cNvSpPr>
          <p:nvPr>
            <p:ph type="title"/>
          </p:nvPr>
        </p:nvSpPr>
        <p:spPr>
          <a:xfrm>
            <a:off x="485994" y="296778"/>
            <a:ext cx="9720000" cy="360000"/>
          </a:xfrm>
          <a:prstGeom prst="rect">
            <a:avLst/>
          </a:prstGeom>
          <a:noFill/>
          <a:ln>
            <a:noFill/>
          </a:ln>
        </p:spPr>
        <p:txBody>
          <a:bodyPr spcFirstLastPara="1" wrap="square" lIns="39125" tIns="39125" rIns="39125" bIns="50875" anchor="ctr" anchorCtr="0">
            <a:noAutofit/>
          </a:bodyPr>
          <a:lstStyle/>
          <a:p>
            <a:pPr marL="0" lvl="0" indent="0" algn="ctr" rtl="0">
              <a:lnSpc>
                <a:spcPct val="100000"/>
              </a:lnSpc>
              <a:spcBef>
                <a:spcPts val="0"/>
              </a:spcBef>
              <a:spcAft>
                <a:spcPts val="0"/>
              </a:spcAft>
              <a:buSzPts val="1500"/>
              <a:buNone/>
            </a:pPr>
            <a:r>
              <a:rPr lang="ja-JP"/>
              <a:t>アポ率の改善に向けたフィードバック</a:t>
            </a:r>
            <a:endParaRPr/>
          </a:p>
        </p:txBody>
      </p:sp>
      <p:graphicFrame>
        <p:nvGraphicFramePr>
          <p:cNvPr id="68" name="Google Shape;68;p4"/>
          <p:cNvGraphicFramePr/>
          <p:nvPr/>
        </p:nvGraphicFramePr>
        <p:xfrm>
          <a:off x="5526256" y="1165319"/>
          <a:ext cx="3000000" cy="3000000"/>
        </p:xfrm>
        <a:graphic>
          <a:graphicData uri="http://schemas.openxmlformats.org/drawingml/2006/table">
            <a:tbl>
              <a:tblPr firstRow="1" bandRow="1">
                <a:noFill/>
                <a:tableStyleId>{49AEA2B9-07AA-426C-AB29-C4FA6389C45E}</a:tableStyleId>
              </a:tblPr>
              <a:tblGrid>
                <a:gridCol w="4680000">
                  <a:extLst>
                    <a:ext uri="{9D8B030D-6E8A-4147-A177-3AD203B41FA5}">
                      <a16:colId xmlns:a16="http://schemas.microsoft.com/office/drawing/2014/main" val="20000"/>
                    </a:ext>
                  </a:extLst>
                </a:gridCol>
              </a:tblGrid>
              <a:tr h="177800">
                <a:tc>
                  <a:txBody>
                    <a:bodyPr/>
                    <a:lstStyle/>
                    <a:p>
                      <a:pPr marL="0" marR="0" lvl="0" indent="0" algn="l" rtl="0">
                        <a:lnSpc>
                          <a:spcPct val="100000"/>
                        </a:lnSpc>
                        <a:spcBef>
                          <a:spcPts val="0"/>
                        </a:spcBef>
                        <a:spcAft>
                          <a:spcPts val="0"/>
                        </a:spcAft>
                        <a:buNone/>
                      </a:pPr>
                      <a:r>
                        <a:rPr lang="ja-JP" b="1">
                          <a:solidFill>
                            <a:schemeClr val="dk1"/>
                          </a:solidFill>
                          <a:latin typeface="Noto Sans JP"/>
                          <a:ea typeface="Noto Sans JP"/>
                          <a:cs typeface="Noto Sans JP"/>
                          <a:sym typeface="Noto Sans JP"/>
                        </a:rPr>
                        <a:t>トーク</a:t>
                      </a:r>
                      <a:r>
                        <a:rPr lang="ja-JP" sz="1400" b="1" u="none" strike="noStrike" cap="none">
                          <a:solidFill>
                            <a:schemeClr val="dk1"/>
                          </a:solidFill>
                          <a:latin typeface="Noto Sans JP"/>
                          <a:ea typeface="Noto Sans JP"/>
                          <a:cs typeface="Noto Sans JP"/>
                          <a:sym typeface="Noto Sans JP"/>
                        </a:rPr>
                        <a:t>スクリプト</a:t>
                      </a:r>
                      <a:endParaRPr sz="1400" b="1" u="none" strike="noStrike" cap="none">
                        <a:solidFill>
                          <a:schemeClr val="dk1"/>
                        </a:solidFill>
                        <a:latin typeface="Noto Sans JP"/>
                        <a:ea typeface="Noto Sans JP"/>
                        <a:cs typeface="Noto Sans JP"/>
                        <a:sym typeface="Noto Sans JP"/>
                      </a:endParaRPr>
                    </a:p>
                  </a:txBody>
                  <a:tcPr marL="36000" marR="36000" marT="36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22575">
                <a:tc>
                  <a:txBody>
                    <a:bodyPr/>
                    <a:lstStyle/>
                    <a:p>
                      <a:pPr marL="0" marR="0" lvl="0" indent="0" algn="l" rtl="0">
                        <a:lnSpc>
                          <a:spcPct val="100000"/>
                        </a:lnSpc>
                        <a:spcBef>
                          <a:spcPts val="0"/>
                        </a:spcBef>
                        <a:spcAft>
                          <a:spcPts val="0"/>
                        </a:spcAft>
                        <a:buNone/>
                      </a:pPr>
                      <a:r>
                        <a:rPr lang="ja-JP" sz="1200" b="1" i="0" u="none" strike="noStrike" cap="none">
                          <a:solidFill>
                            <a:schemeClr val="lt1"/>
                          </a:solidFill>
                          <a:latin typeface="Noto Sans JP"/>
                          <a:ea typeface="Noto Sans JP"/>
                          <a:cs typeface="Noto Sans JP"/>
                          <a:sym typeface="Noto Sans JP"/>
                        </a:rPr>
                        <a:t>アポ獲得</a:t>
                      </a:r>
                      <a:r>
                        <a:rPr lang="ja-JP" sz="1200" b="1" u="none" strike="noStrike" cap="none">
                          <a:solidFill>
                            <a:schemeClr val="lt1"/>
                          </a:solidFill>
                          <a:latin typeface="Noto Sans JP"/>
                          <a:ea typeface="Noto Sans JP"/>
                          <a:cs typeface="Noto Sans JP"/>
                          <a:sym typeface="Noto Sans JP"/>
                        </a:rPr>
                        <a:t>において効果的だったトーク</a:t>
                      </a:r>
                      <a:endParaRPr>
                        <a:latin typeface="Noto Sans JP"/>
                        <a:ea typeface="Noto Sans JP"/>
                        <a:cs typeface="Noto Sans JP"/>
                        <a:sym typeface="Noto Sans JP"/>
                      </a:endParaRPr>
                    </a:p>
                  </a:txBody>
                  <a:tcPr marL="72000" marR="72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1584825">
                <a:tc>
                  <a:txBody>
                    <a:bodyPr/>
                    <a:lstStyle/>
                    <a:p>
                      <a:pPr marL="0" marR="0" lvl="0" indent="0" algn="l" rtl="0">
                        <a:lnSpc>
                          <a:spcPct val="150000"/>
                        </a:lnSpc>
                        <a:spcBef>
                          <a:spcPts val="0"/>
                        </a:spcBef>
                        <a:spcAft>
                          <a:spcPts val="0"/>
                        </a:spcAft>
                        <a:buNone/>
                      </a:pPr>
                      <a:r>
                        <a:rPr lang="ja-JP" sz="1100" u="none" strike="noStrike" cap="none">
                          <a:solidFill>
                            <a:schemeClr val="dk1"/>
                          </a:solidFill>
                          <a:latin typeface="Noto Sans JP"/>
                          <a:ea typeface="Noto Sans JP"/>
                          <a:cs typeface="Noto Sans JP"/>
                          <a:sym typeface="Noto Sans JP"/>
                        </a:rPr>
                        <a:t>記入欄</a:t>
                      </a:r>
                      <a:endParaRPr>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22575">
                <a:tc>
                  <a:txBody>
                    <a:bodyPr/>
                    <a:lstStyle/>
                    <a:p>
                      <a:pPr marL="0" marR="0" lvl="0" indent="0" algn="l" rtl="0">
                        <a:lnSpc>
                          <a:spcPct val="100000"/>
                        </a:lnSpc>
                        <a:spcBef>
                          <a:spcPts val="0"/>
                        </a:spcBef>
                        <a:spcAft>
                          <a:spcPts val="0"/>
                        </a:spcAft>
                        <a:buNone/>
                      </a:pPr>
                      <a:r>
                        <a:rPr lang="ja-JP" sz="1200" b="1" i="0" u="none" strike="noStrike" cap="none">
                          <a:solidFill>
                            <a:schemeClr val="lt1"/>
                          </a:solidFill>
                          <a:latin typeface="Noto Sans JP"/>
                          <a:ea typeface="Noto Sans JP"/>
                          <a:cs typeface="Noto Sans JP"/>
                          <a:sym typeface="Noto Sans JP"/>
                        </a:rPr>
                        <a:t>アポ獲得</a:t>
                      </a:r>
                      <a:r>
                        <a:rPr lang="ja-JP" sz="1200" b="1" u="none" strike="noStrike" cap="none">
                          <a:solidFill>
                            <a:schemeClr val="lt1"/>
                          </a:solidFill>
                          <a:latin typeface="Noto Sans JP"/>
                          <a:ea typeface="Noto Sans JP"/>
                          <a:cs typeface="Noto Sans JP"/>
                          <a:sym typeface="Noto Sans JP"/>
                        </a:rPr>
                        <a:t>において改善の余地があるトーク</a:t>
                      </a:r>
                      <a:endParaRPr>
                        <a:latin typeface="Noto Sans JP"/>
                        <a:ea typeface="Noto Sans JP"/>
                        <a:cs typeface="Noto Sans JP"/>
                        <a:sym typeface="Noto Sans JP"/>
                      </a:endParaRPr>
                    </a:p>
                  </a:txBody>
                  <a:tcPr marL="72000" marR="72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3"/>
                  </a:ext>
                </a:extLst>
              </a:tr>
              <a:tr h="1383225">
                <a:tc>
                  <a:txBody>
                    <a:bodyPr/>
                    <a:lstStyle/>
                    <a:p>
                      <a:pPr marL="0" marR="0" lvl="0" indent="0" algn="l" rtl="0">
                        <a:lnSpc>
                          <a:spcPct val="150000"/>
                        </a:lnSpc>
                        <a:spcBef>
                          <a:spcPts val="0"/>
                        </a:spcBef>
                        <a:spcAft>
                          <a:spcPts val="0"/>
                        </a:spcAft>
                        <a:buNone/>
                      </a:pPr>
                      <a:r>
                        <a:rPr lang="ja-JP" sz="1100" i="0" u="none" strike="noStrike" cap="none">
                          <a:solidFill>
                            <a:schemeClr val="dk1"/>
                          </a:solidFill>
                          <a:latin typeface="Noto Sans JP"/>
                          <a:ea typeface="Noto Sans JP"/>
                          <a:cs typeface="Noto Sans JP"/>
                          <a:sym typeface="Noto Sans JP"/>
                        </a:rPr>
                        <a:t>記入欄</a:t>
                      </a:r>
                      <a:endParaRPr>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22575">
                <a:tc>
                  <a:txBody>
                    <a:bodyPr/>
                    <a:lstStyle/>
                    <a:p>
                      <a:pPr marL="0" marR="0" lvl="0" indent="0" algn="l" rtl="0">
                        <a:lnSpc>
                          <a:spcPct val="100000"/>
                        </a:lnSpc>
                        <a:spcBef>
                          <a:spcPts val="0"/>
                        </a:spcBef>
                        <a:spcAft>
                          <a:spcPts val="0"/>
                        </a:spcAft>
                        <a:buNone/>
                      </a:pPr>
                      <a:r>
                        <a:rPr lang="ja-JP" sz="1200" b="1" u="none" strike="noStrike" cap="none">
                          <a:solidFill>
                            <a:schemeClr val="lt1"/>
                          </a:solidFill>
                          <a:latin typeface="Noto Sans JP"/>
                          <a:ea typeface="Noto Sans JP"/>
                          <a:cs typeface="Noto Sans JP"/>
                          <a:sym typeface="Noto Sans JP"/>
                        </a:rPr>
                        <a:t>その他、</a:t>
                      </a:r>
                      <a:r>
                        <a:rPr lang="ja-JP" sz="1200" b="1">
                          <a:solidFill>
                            <a:schemeClr val="lt1"/>
                          </a:solidFill>
                          <a:latin typeface="Noto Sans JP"/>
                          <a:ea typeface="Noto Sans JP"/>
                          <a:cs typeface="Noto Sans JP"/>
                          <a:sym typeface="Noto Sans JP"/>
                        </a:rPr>
                        <a:t>トーク</a:t>
                      </a:r>
                      <a:r>
                        <a:rPr lang="ja-JP" sz="1200" b="1" u="none" strike="noStrike" cap="none">
                          <a:solidFill>
                            <a:schemeClr val="lt1"/>
                          </a:solidFill>
                          <a:latin typeface="Noto Sans JP"/>
                          <a:ea typeface="Noto Sans JP"/>
                          <a:cs typeface="Noto Sans JP"/>
                          <a:sym typeface="Noto Sans JP"/>
                        </a:rPr>
                        <a:t>スクリプトに関する特記事項</a:t>
                      </a:r>
                      <a:endParaRPr>
                        <a:latin typeface="Noto Sans JP"/>
                        <a:ea typeface="Noto Sans JP"/>
                        <a:cs typeface="Noto Sans JP"/>
                        <a:sym typeface="Noto Sans JP"/>
                      </a:endParaRPr>
                    </a:p>
                  </a:txBody>
                  <a:tcPr marL="72000" marR="72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5"/>
                  </a:ext>
                </a:extLst>
              </a:tr>
              <a:tr h="1383225">
                <a:tc>
                  <a:txBody>
                    <a:bodyPr/>
                    <a:lstStyle/>
                    <a:p>
                      <a:pPr marL="0" marR="0" lvl="0" indent="0" algn="l" rtl="0">
                        <a:lnSpc>
                          <a:spcPct val="150000"/>
                        </a:lnSpc>
                        <a:spcBef>
                          <a:spcPts val="0"/>
                        </a:spcBef>
                        <a:spcAft>
                          <a:spcPts val="0"/>
                        </a:spcAft>
                        <a:buNone/>
                      </a:pPr>
                      <a:r>
                        <a:rPr lang="ja-JP" sz="1100" i="0" u="none" strike="noStrike" cap="none">
                          <a:solidFill>
                            <a:schemeClr val="dk1"/>
                          </a:solidFill>
                          <a:latin typeface="Noto Sans JP"/>
                          <a:ea typeface="Noto Sans JP"/>
                          <a:cs typeface="Noto Sans JP"/>
                          <a:sym typeface="Noto Sans JP"/>
                        </a:rPr>
                        <a:t>記入欄</a:t>
                      </a:r>
                      <a:endParaRPr>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69" name="Google Shape;69;p4"/>
          <p:cNvGraphicFramePr/>
          <p:nvPr/>
        </p:nvGraphicFramePr>
        <p:xfrm>
          <a:off x="484699" y="1165319"/>
          <a:ext cx="3000000" cy="3000000"/>
        </p:xfrm>
        <a:graphic>
          <a:graphicData uri="http://schemas.openxmlformats.org/drawingml/2006/table">
            <a:tbl>
              <a:tblPr firstRow="1" bandRow="1">
                <a:noFill/>
                <a:tableStyleId>{49AEA2B9-07AA-426C-AB29-C4FA6389C45E}</a:tableStyleId>
              </a:tblPr>
              <a:tblGrid>
                <a:gridCol w="4680000">
                  <a:extLst>
                    <a:ext uri="{9D8B030D-6E8A-4147-A177-3AD203B41FA5}">
                      <a16:colId xmlns:a16="http://schemas.microsoft.com/office/drawing/2014/main" val="20000"/>
                    </a:ext>
                  </a:extLst>
                </a:gridCol>
              </a:tblGrid>
              <a:tr h="177800">
                <a:tc>
                  <a:txBody>
                    <a:bodyPr/>
                    <a:lstStyle/>
                    <a:p>
                      <a:pPr marL="0" marR="0" lvl="0" indent="0" algn="l" rtl="0">
                        <a:lnSpc>
                          <a:spcPct val="100000"/>
                        </a:lnSpc>
                        <a:spcBef>
                          <a:spcPts val="0"/>
                        </a:spcBef>
                        <a:spcAft>
                          <a:spcPts val="0"/>
                        </a:spcAft>
                        <a:buNone/>
                      </a:pPr>
                      <a:r>
                        <a:rPr lang="ja-JP" sz="1400" b="1" u="none" strike="noStrike" cap="none">
                          <a:solidFill>
                            <a:schemeClr val="dk1"/>
                          </a:solidFill>
                          <a:latin typeface="Noto Sans JP"/>
                          <a:ea typeface="Noto Sans JP"/>
                          <a:cs typeface="Noto Sans JP"/>
                          <a:sym typeface="Noto Sans JP"/>
                        </a:rPr>
                        <a:t>リスト</a:t>
                      </a:r>
                      <a:endParaRPr sz="1400" b="1" u="none" strike="noStrike" cap="none">
                        <a:solidFill>
                          <a:schemeClr val="dk1"/>
                        </a:solidFill>
                        <a:latin typeface="Noto Sans JP"/>
                        <a:ea typeface="Noto Sans JP"/>
                        <a:cs typeface="Noto Sans JP"/>
                        <a:sym typeface="Noto Sans JP"/>
                      </a:endParaRPr>
                    </a:p>
                  </a:txBody>
                  <a:tcPr marL="36000" marR="36000" marT="36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22575">
                <a:tc>
                  <a:txBody>
                    <a:bodyPr/>
                    <a:lstStyle/>
                    <a:p>
                      <a:pPr marL="0" marR="0" lvl="0" indent="0" algn="l" rtl="0">
                        <a:lnSpc>
                          <a:spcPct val="100000"/>
                        </a:lnSpc>
                        <a:spcBef>
                          <a:spcPts val="0"/>
                        </a:spcBef>
                        <a:spcAft>
                          <a:spcPts val="0"/>
                        </a:spcAft>
                        <a:buNone/>
                      </a:pPr>
                      <a:r>
                        <a:rPr lang="ja-JP" sz="1200" b="1" i="0" u="none" strike="noStrike" cap="none">
                          <a:solidFill>
                            <a:schemeClr val="lt1"/>
                          </a:solidFill>
                          <a:latin typeface="Noto Sans JP"/>
                          <a:ea typeface="Noto Sans JP"/>
                          <a:cs typeface="Noto Sans JP"/>
                          <a:sym typeface="Noto Sans JP"/>
                        </a:rPr>
                        <a:t>アポ獲得できたターゲット層とその理由</a:t>
                      </a:r>
                      <a:endParaRPr>
                        <a:latin typeface="Noto Sans JP"/>
                        <a:ea typeface="Noto Sans JP"/>
                        <a:cs typeface="Noto Sans JP"/>
                        <a:sym typeface="Noto Sans JP"/>
                      </a:endParaRPr>
                    </a:p>
                  </a:txBody>
                  <a:tcPr marL="72000" marR="72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1584825">
                <a:tc>
                  <a:txBody>
                    <a:bodyPr/>
                    <a:lstStyle/>
                    <a:p>
                      <a:pPr marL="0" marR="0" lvl="0" indent="0" algn="l" rtl="0">
                        <a:lnSpc>
                          <a:spcPct val="150000"/>
                        </a:lnSpc>
                        <a:spcBef>
                          <a:spcPts val="0"/>
                        </a:spcBef>
                        <a:spcAft>
                          <a:spcPts val="0"/>
                        </a:spcAft>
                        <a:buNone/>
                      </a:pPr>
                      <a:r>
                        <a:rPr lang="ja-JP" sz="1100" i="0" u="none" strike="noStrike" cap="none">
                          <a:solidFill>
                            <a:schemeClr val="dk1"/>
                          </a:solidFill>
                          <a:latin typeface="Noto Sans JP"/>
                          <a:ea typeface="Noto Sans JP"/>
                          <a:cs typeface="Noto Sans JP"/>
                          <a:sym typeface="Noto Sans JP"/>
                        </a:rPr>
                        <a:t>記入欄</a:t>
                      </a:r>
                      <a:endParaRPr>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22575">
                <a:tc>
                  <a:txBody>
                    <a:bodyPr/>
                    <a:lstStyle/>
                    <a:p>
                      <a:pPr marL="0" marR="0" lvl="0" indent="0" algn="l" rtl="0">
                        <a:lnSpc>
                          <a:spcPct val="100000"/>
                        </a:lnSpc>
                        <a:spcBef>
                          <a:spcPts val="0"/>
                        </a:spcBef>
                        <a:spcAft>
                          <a:spcPts val="0"/>
                        </a:spcAft>
                        <a:buNone/>
                      </a:pPr>
                      <a:r>
                        <a:rPr lang="ja-JP" sz="1200" b="1" i="0" u="none" strike="noStrike" cap="none">
                          <a:solidFill>
                            <a:schemeClr val="lt1"/>
                          </a:solidFill>
                          <a:latin typeface="Noto Sans JP"/>
                          <a:ea typeface="Noto Sans JP"/>
                          <a:cs typeface="Noto Sans JP"/>
                          <a:sym typeface="Noto Sans JP"/>
                        </a:rPr>
                        <a:t>アポ獲得できなかった・しづらかったターゲット層とその理由</a:t>
                      </a:r>
                      <a:endParaRPr>
                        <a:latin typeface="Noto Sans JP"/>
                        <a:ea typeface="Noto Sans JP"/>
                        <a:cs typeface="Noto Sans JP"/>
                        <a:sym typeface="Noto Sans JP"/>
                      </a:endParaRPr>
                    </a:p>
                  </a:txBody>
                  <a:tcPr marL="72000" marR="72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3"/>
                  </a:ext>
                </a:extLst>
              </a:tr>
              <a:tr h="1383225">
                <a:tc>
                  <a:txBody>
                    <a:bodyPr/>
                    <a:lstStyle/>
                    <a:p>
                      <a:pPr marL="0" marR="0" lvl="0" indent="0" algn="l" rtl="0">
                        <a:lnSpc>
                          <a:spcPct val="150000"/>
                        </a:lnSpc>
                        <a:spcBef>
                          <a:spcPts val="0"/>
                        </a:spcBef>
                        <a:spcAft>
                          <a:spcPts val="0"/>
                        </a:spcAft>
                        <a:buNone/>
                      </a:pPr>
                      <a:r>
                        <a:rPr lang="ja-JP" sz="1100" i="0" u="none" strike="noStrike" cap="none">
                          <a:solidFill>
                            <a:schemeClr val="dk1"/>
                          </a:solidFill>
                          <a:latin typeface="Noto Sans JP"/>
                          <a:ea typeface="Noto Sans JP"/>
                          <a:cs typeface="Noto Sans JP"/>
                          <a:sym typeface="Noto Sans JP"/>
                        </a:rPr>
                        <a:t>記入欄</a:t>
                      </a:r>
                      <a:endParaRPr sz="1100" i="0" u="none" strike="noStrike" cap="none">
                        <a:solidFill>
                          <a:schemeClr val="dk1"/>
                        </a:solidFill>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22575">
                <a:tc>
                  <a:txBody>
                    <a:bodyPr/>
                    <a:lstStyle/>
                    <a:p>
                      <a:pPr marL="0" marR="0" lvl="0" indent="0" algn="l" rtl="0">
                        <a:lnSpc>
                          <a:spcPct val="100000"/>
                        </a:lnSpc>
                        <a:spcBef>
                          <a:spcPts val="0"/>
                        </a:spcBef>
                        <a:spcAft>
                          <a:spcPts val="0"/>
                        </a:spcAft>
                        <a:buNone/>
                      </a:pPr>
                      <a:r>
                        <a:rPr lang="ja-JP" sz="1200" b="1" i="0" u="none" strike="noStrike" cap="none">
                          <a:solidFill>
                            <a:schemeClr val="lt1"/>
                          </a:solidFill>
                          <a:latin typeface="Noto Sans JP"/>
                          <a:ea typeface="Noto Sans JP"/>
                          <a:cs typeface="Noto Sans JP"/>
                          <a:sym typeface="Noto Sans JP"/>
                        </a:rPr>
                        <a:t>その他、ターゲットリストに関する特記事項</a:t>
                      </a:r>
                      <a:endParaRPr>
                        <a:latin typeface="Noto Sans JP"/>
                        <a:ea typeface="Noto Sans JP"/>
                        <a:cs typeface="Noto Sans JP"/>
                        <a:sym typeface="Noto Sans JP"/>
                      </a:endParaRPr>
                    </a:p>
                  </a:txBody>
                  <a:tcPr marL="72000" marR="72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5"/>
                  </a:ext>
                </a:extLst>
              </a:tr>
              <a:tr h="1383225">
                <a:tc>
                  <a:txBody>
                    <a:bodyPr/>
                    <a:lstStyle/>
                    <a:p>
                      <a:pPr marL="0" marR="0" lvl="0" indent="0" algn="l" rtl="0">
                        <a:lnSpc>
                          <a:spcPct val="150000"/>
                        </a:lnSpc>
                        <a:spcBef>
                          <a:spcPts val="0"/>
                        </a:spcBef>
                        <a:spcAft>
                          <a:spcPts val="0"/>
                        </a:spcAft>
                        <a:buNone/>
                      </a:pPr>
                      <a:r>
                        <a:rPr lang="ja-JP" sz="1100" i="0" u="none" strike="noStrike" cap="none">
                          <a:solidFill>
                            <a:schemeClr val="dk1"/>
                          </a:solidFill>
                          <a:latin typeface="Noto Sans JP"/>
                          <a:ea typeface="Noto Sans JP"/>
                          <a:cs typeface="Noto Sans JP"/>
                          <a:sym typeface="Noto Sans JP"/>
                        </a:rPr>
                        <a:t>記入欄</a:t>
                      </a:r>
                      <a:endParaRPr>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70" name="Google Shape;70;p4"/>
          <p:cNvSpPr/>
          <p:nvPr/>
        </p:nvSpPr>
        <p:spPr>
          <a:xfrm>
            <a:off x="0" y="9225"/>
            <a:ext cx="1656000" cy="864000"/>
          </a:xfrm>
          <a:prstGeom prst="rect">
            <a:avLst/>
          </a:prstGeom>
          <a:solidFill>
            <a:schemeClr val="accent1"/>
          </a:solid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None/>
            </a:pPr>
            <a:r>
              <a:rPr lang="ja-JP" sz="1200" i="0" u="none" strike="noStrike" cap="none">
                <a:solidFill>
                  <a:schemeClr val="lt1"/>
                </a:solidFill>
                <a:latin typeface="Noto Sans JP"/>
                <a:ea typeface="Noto Sans JP"/>
                <a:cs typeface="Noto Sans JP"/>
                <a:sym typeface="Noto Sans JP"/>
              </a:rPr>
              <a:t>定例MTGまでに</a:t>
            </a:r>
            <a:endParaRPr sz="1200" i="0" u="none" strike="noStrike" cap="none">
              <a:solidFill>
                <a:schemeClr val="lt1"/>
              </a:solidFill>
              <a:latin typeface="Noto Sans JP"/>
              <a:ea typeface="Noto Sans JP"/>
              <a:cs typeface="Noto Sans JP"/>
              <a:sym typeface="Noto Sans JP"/>
            </a:endParaRPr>
          </a:p>
          <a:p>
            <a:pPr marL="0" marR="0" lvl="0" indent="0" algn="ctr" rtl="0">
              <a:lnSpc>
                <a:spcPct val="100000"/>
              </a:lnSpc>
              <a:spcBef>
                <a:spcPts val="0"/>
              </a:spcBef>
              <a:spcAft>
                <a:spcPts val="0"/>
              </a:spcAft>
              <a:buNone/>
            </a:pPr>
            <a:r>
              <a:rPr lang="ja-JP" sz="1200" i="0" u="none" strike="noStrike" cap="none">
                <a:solidFill>
                  <a:schemeClr val="lt1"/>
                </a:solidFill>
                <a:latin typeface="Noto Sans JP"/>
                <a:ea typeface="Noto Sans JP"/>
                <a:cs typeface="Noto Sans JP"/>
                <a:sym typeface="Noto Sans JP"/>
              </a:rPr>
              <a:t>ご記載ください</a:t>
            </a:r>
            <a:endParaRPr>
              <a:latin typeface="Noto Sans JP"/>
              <a:ea typeface="Noto Sans JP"/>
              <a:cs typeface="Noto Sans JP"/>
              <a:sym typeface="Noto Sans JP"/>
            </a:endParaRPr>
          </a:p>
        </p:txBody>
      </p:sp>
      <p:cxnSp>
        <p:nvCxnSpPr>
          <p:cNvPr id="71" name="Google Shape;71;p4"/>
          <p:cNvCxnSpPr/>
          <p:nvPr/>
        </p:nvCxnSpPr>
        <p:spPr>
          <a:xfrm>
            <a:off x="5327025" y="1187700"/>
            <a:ext cx="36900" cy="560850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a:spLocks noGrp="1"/>
          </p:cNvSpPr>
          <p:nvPr>
            <p:ph type="title"/>
          </p:nvPr>
        </p:nvSpPr>
        <p:spPr>
          <a:xfrm>
            <a:off x="485994" y="296778"/>
            <a:ext cx="9720000" cy="360000"/>
          </a:xfrm>
          <a:prstGeom prst="rect">
            <a:avLst/>
          </a:prstGeom>
          <a:noFill/>
          <a:ln>
            <a:noFill/>
          </a:ln>
        </p:spPr>
        <p:txBody>
          <a:bodyPr spcFirstLastPara="1" wrap="square" lIns="39125" tIns="39125" rIns="39125" bIns="50875" anchor="ctr" anchorCtr="0">
            <a:noAutofit/>
          </a:bodyPr>
          <a:lstStyle/>
          <a:p>
            <a:pPr marL="0" lvl="0" indent="0" algn="ctr" rtl="0">
              <a:lnSpc>
                <a:spcPct val="100000"/>
              </a:lnSpc>
              <a:spcBef>
                <a:spcPts val="0"/>
              </a:spcBef>
              <a:spcAft>
                <a:spcPts val="0"/>
              </a:spcAft>
              <a:buSzPts val="1500"/>
              <a:buNone/>
            </a:pPr>
            <a:r>
              <a:rPr lang="ja-JP"/>
              <a:t>顧客の反応に関するフィードバック</a:t>
            </a:r>
            <a:endParaRPr/>
          </a:p>
        </p:txBody>
      </p:sp>
      <p:graphicFrame>
        <p:nvGraphicFramePr>
          <p:cNvPr id="77" name="Google Shape;77;p6"/>
          <p:cNvGraphicFramePr/>
          <p:nvPr/>
        </p:nvGraphicFramePr>
        <p:xfrm>
          <a:off x="481014" y="1346229"/>
          <a:ext cx="3000000" cy="3000000"/>
        </p:xfrm>
        <a:graphic>
          <a:graphicData uri="http://schemas.openxmlformats.org/drawingml/2006/table">
            <a:tbl>
              <a:tblPr firstRow="1" bandRow="1">
                <a:noFill/>
                <a:tableStyleId>{49AEA2B9-07AA-426C-AB29-C4FA6389C45E}</a:tableStyleId>
              </a:tblPr>
              <a:tblGrid>
                <a:gridCol w="9720250">
                  <a:extLst>
                    <a:ext uri="{9D8B030D-6E8A-4147-A177-3AD203B41FA5}">
                      <a16:colId xmlns:a16="http://schemas.microsoft.com/office/drawing/2014/main" val="20000"/>
                    </a:ext>
                  </a:extLst>
                </a:gridCol>
              </a:tblGrid>
              <a:tr h="318975">
                <a:tc>
                  <a:txBody>
                    <a:bodyPr/>
                    <a:lstStyle/>
                    <a:p>
                      <a:pPr marL="0" marR="0" lvl="0" indent="0" algn="l" rtl="0">
                        <a:lnSpc>
                          <a:spcPct val="100000"/>
                        </a:lnSpc>
                        <a:spcBef>
                          <a:spcPts val="0"/>
                        </a:spcBef>
                        <a:spcAft>
                          <a:spcPts val="0"/>
                        </a:spcAft>
                        <a:buNone/>
                      </a:pPr>
                      <a:r>
                        <a:rPr lang="ja-JP" sz="1200" b="1" u="none" strike="noStrike" cap="none">
                          <a:solidFill>
                            <a:schemeClr val="lt1"/>
                          </a:solidFill>
                          <a:latin typeface="Noto Sans JP"/>
                          <a:ea typeface="Noto Sans JP"/>
                          <a:cs typeface="Noto Sans JP"/>
                          <a:sym typeface="Noto Sans JP"/>
                        </a:rPr>
                        <a:t>顧客からよく聞かれた質問</a:t>
                      </a:r>
                      <a:endParaRPr>
                        <a:latin typeface="Noto Sans JP"/>
                        <a:ea typeface="Noto Sans JP"/>
                        <a:cs typeface="Noto Sans JP"/>
                        <a:sym typeface="Noto Sans JP"/>
                      </a:endParaRPr>
                    </a:p>
                  </a:txBody>
                  <a:tcPr marL="72000" marR="72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1136000">
                <a:tc>
                  <a:txBody>
                    <a:bodyPr/>
                    <a:lstStyle/>
                    <a:p>
                      <a:pPr marL="0" marR="0" lvl="0" indent="0" algn="l" rtl="0">
                        <a:lnSpc>
                          <a:spcPct val="150000"/>
                        </a:lnSpc>
                        <a:spcBef>
                          <a:spcPts val="0"/>
                        </a:spcBef>
                        <a:spcAft>
                          <a:spcPts val="0"/>
                        </a:spcAft>
                        <a:buNone/>
                      </a:pPr>
                      <a:r>
                        <a:rPr lang="ja-JP" sz="1100" u="none" strike="noStrike" cap="none">
                          <a:solidFill>
                            <a:schemeClr val="dk1"/>
                          </a:solidFill>
                          <a:latin typeface="Noto Sans JP"/>
                          <a:ea typeface="Noto Sans JP"/>
                          <a:cs typeface="Noto Sans JP"/>
                          <a:sym typeface="Noto Sans JP"/>
                        </a:rPr>
                        <a:t>・記入欄</a:t>
                      </a:r>
                      <a:endParaRPr sz="1100" u="none" strike="noStrike" cap="none">
                        <a:solidFill>
                          <a:schemeClr val="dk1"/>
                        </a:solidFill>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18975">
                <a:tc>
                  <a:txBody>
                    <a:bodyPr/>
                    <a:lstStyle/>
                    <a:p>
                      <a:pPr marL="0" marR="0" lvl="0" indent="0" algn="l" rtl="0">
                        <a:lnSpc>
                          <a:spcPct val="100000"/>
                        </a:lnSpc>
                        <a:spcBef>
                          <a:spcPts val="0"/>
                        </a:spcBef>
                        <a:spcAft>
                          <a:spcPts val="0"/>
                        </a:spcAft>
                        <a:buNone/>
                      </a:pPr>
                      <a:r>
                        <a:rPr lang="ja-JP" sz="1200" b="1" u="none" strike="noStrike" cap="none">
                          <a:solidFill>
                            <a:schemeClr val="lt1"/>
                          </a:solidFill>
                          <a:latin typeface="Noto Sans JP"/>
                          <a:ea typeface="Noto Sans JP"/>
                          <a:cs typeface="Noto Sans JP"/>
                          <a:sym typeface="Noto Sans JP"/>
                        </a:rPr>
                        <a:t>顧客が抱える主な課題・ニーズ</a:t>
                      </a:r>
                      <a:endParaRPr>
                        <a:latin typeface="Noto Sans JP"/>
                        <a:ea typeface="Noto Sans JP"/>
                        <a:cs typeface="Noto Sans JP"/>
                        <a:sym typeface="Noto Sans JP"/>
                      </a:endParaRPr>
                    </a:p>
                  </a:txBody>
                  <a:tcPr marL="72000" marR="72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2"/>
                  </a:ext>
                </a:extLst>
              </a:tr>
              <a:tr h="991650">
                <a:tc>
                  <a:txBody>
                    <a:bodyPr/>
                    <a:lstStyle/>
                    <a:p>
                      <a:pPr marL="0" marR="0" lvl="0" indent="0" algn="l" rtl="0">
                        <a:lnSpc>
                          <a:spcPct val="150000"/>
                        </a:lnSpc>
                        <a:spcBef>
                          <a:spcPts val="0"/>
                        </a:spcBef>
                        <a:spcAft>
                          <a:spcPts val="0"/>
                        </a:spcAft>
                        <a:buNone/>
                      </a:pPr>
                      <a:r>
                        <a:rPr lang="ja-JP" sz="1100" i="0" u="none" strike="noStrike" cap="none">
                          <a:solidFill>
                            <a:schemeClr val="dk1"/>
                          </a:solidFill>
                          <a:latin typeface="Noto Sans JP"/>
                          <a:ea typeface="Noto Sans JP"/>
                          <a:cs typeface="Noto Sans JP"/>
                          <a:sym typeface="Noto Sans JP"/>
                        </a:rPr>
                        <a:t>・記入欄</a:t>
                      </a:r>
                      <a:endParaRPr sz="1100" i="0" u="none" strike="noStrike" cap="none">
                        <a:solidFill>
                          <a:schemeClr val="dk1"/>
                        </a:solidFill>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18975">
                <a:tc>
                  <a:txBody>
                    <a:bodyPr/>
                    <a:lstStyle/>
                    <a:p>
                      <a:pPr marL="0" marR="0" lvl="0" indent="0" algn="l" rtl="0">
                        <a:lnSpc>
                          <a:spcPct val="100000"/>
                        </a:lnSpc>
                        <a:spcBef>
                          <a:spcPts val="0"/>
                        </a:spcBef>
                        <a:spcAft>
                          <a:spcPts val="0"/>
                        </a:spcAft>
                        <a:buNone/>
                      </a:pPr>
                      <a:r>
                        <a:rPr lang="ja-JP" sz="1200" b="1" u="none" strike="noStrike" cap="none">
                          <a:solidFill>
                            <a:schemeClr val="lt1"/>
                          </a:solidFill>
                          <a:latin typeface="Noto Sans JP"/>
                          <a:ea typeface="Noto Sans JP"/>
                          <a:cs typeface="Noto Sans JP"/>
                          <a:sym typeface="Noto Sans JP"/>
                        </a:rPr>
                        <a:t>見込み顧客の温度感</a:t>
                      </a:r>
                      <a:endParaRPr>
                        <a:latin typeface="Noto Sans JP"/>
                        <a:ea typeface="Noto Sans JP"/>
                        <a:cs typeface="Noto Sans JP"/>
                        <a:sym typeface="Noto Sans JP"/>
                      </a:endParaRPr>
                    </a:p>
                  </a:txBody>
                  <a:tcPr marL="72000" marR="72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4"/>
                  </a:ext>
                </a:extLst>
              </a:tr>
              <a:tr h="991650">
                <a:tc>
                  <a:txBody>
                    <a:bodyPr/>
                    <a:lstStyle/>
                    <a:p>
                      <a:pPr marL="0" marR="0" lvl="0" indent="0" algn="l" rtl="0">
                        <a:lnSpc>
                          <a:spcPct val="150000"/>
                        </a:lnSpc>
                        <a:spcBef>
                          <a:spcPts val="0"/>
                        </a:spcBef>
                        <a:spcAft>
                          <a:spcPts val="0"/>
                        </a:spcAft>
                        <a:buNone/>
                      </a:pPr>
                      <a:r>
                        <a:rPr lang="ja-JP" sz="1100" i="0" u="none" strike="noStrike" cap="none">
                          <a:solidFill>
                            <a:schemeClr val="dk1"/>
                          </a:solidFill>
                          <a:latin typeface="Noto Sans JP"/>
                          <a:ea typeface="Noto Sans JP"/>
                          <a:cs typeface="Noto Sans JP"/>
                          <a:sym typeface="Noto Sans JP"/>
                        </a:rPr>
                        <a:t>・記入欄</a:t>
                      </a:r>
                      <a:endParaRPr>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18975">
                <a:tc>
                  <a:txBody>
                    <a:bodyPr/>
                    <a:lstStyle/>
                    <a:p>
                      <a:pPr marL="0" marR="0" lvl="0" indent="0" algn="l" rtl="0">
                        <a:lnSpc>
                          <a:spcPct val="100000"/>
                        </a:lnSpc>
                        <a:spcBef>
                          <a:spcPts val="0"/>
                        </a:spcBef>
                        <a:spcAft>
                          <a:spcPts val="0"/>
                        </a:spcAft>
                        <a:buNone/>
                      </a:pPr>
                      <a:r>
                        <a:rPr lang="ja-JP" sz="1200" b="1" i="0" u="none" strike="noStrike" cap="none">
                          <a:solidFill>
                            <a:schemeClr val="lt1"/>
                          </a:solidFill>
                          <a:latin typeface="Noto Sans JP"/>
                          <a:ea typeface="Noto Sans JP"/>
                          <a:cs typeface="Noto Sans JP"/>
                          <a:sym typeface="Noto Sans JP"/>
                        </a:rPr>
                        <a:t>その他、顧客の反応に関する特記事項</a:t>
                      </a:r>
                      <a:endParaRPr>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6"/>
                  </a:ext>
                </a:extLst>
              </a:tr>
              <a:tr h="991650">
                <a:tc>
                  <a:txBody>
                    <a:bodyPr/>
                    <a:lstStyle/>
                    <a:p>
                      <a:pPr marL="0" marR="0" lvl="0" indent="0" algn="l" rtl="0">
                        <a:lnSpc>
                          <a:spcPct val="150000"/>
                        </a:lnSpc>
                        <a:spcBef>
                          <a:spcPts val="0"/>
                        </a:spcBef>
                        <a:spcAft>
                          <a:spcPts val="0"/>
                        </a:spcAft>
                        <a:buNone/>
                      </a:pPr>
                      <a:r>
                        <a:rPr lang="ja-JP" sz="1100" i="0" u="none" strike="noStrike" cap="none">
                          <a:solidFill>
                            <a:schemeClr val="dk1"/>
                          </a:solidFill>
                          <a:latin typeface="Noto Sans JP"/>
                          <a:ea typeface="Noto Sans JP"/>
                          <a:cs typeface="Noto Sans JP"/>
                          <a:sym typeface="Noto Sans JP"/>
                        </a:rPr>
                        <a:t>・記入欄</a:t>
                      </a:r>
                      <a:endParaRPr>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78" name="Google Shape;78;p6"/>
          <p:cNvSpPr/>
          <p:nvPr/>
        </p:nvSpPr>
        <p:spPr>
          <a:xfrm>
            <a:off x="0" y="9225"/>
            <a:ext cx="1656000" cy="864000"/>
          </a:xfrm>
          <a:prstGeom prst="rect">
            <a:avLst/>
          </a:prstGeom>
          <a:solidFill>
            <a:schemeClr val="accent1"/>
          </a:solid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None/>
            </a:pPr>
            <a:r>
              <a:rPr lang="ja-JP" sz="1200" i="0" u="none" strike="noStrike" cap="none">
                <a:solidFill>
                  <a:schemeClr val="lt1"/>
                </a:solidFill>
                <a:latin typeface="Noto Sans JP"/>
                <a:ea typeface="Noto Sans JP"/>
                <a:cs typeface="Noto Sans JP"/>
                <a:sym typeface="Noto Sans JP"/>
              </a:rPr>
              <a:t>定例MTGまでに</a:t>
            </a:r>
            <a:endParaRPr sz="1200" i="0" u="none" strike="noStrike" cap="none">
              <a:solidFill>
                <a:schemeClr val="lt1"/>
              </a:solidFill>
              <a:latin typeface="Noto Sans JP"/>
              <a:ea typeface="Noto Sans JP"/>
              <a:cs typeface="Noto Sans JP"/>
              <a:sym typeface="Noto Sans JP"/>
            </a:endParaRPr>
          </a:p>
          <a:p>
            <a:pPr marL="0" marR="0" lvl="0" indent="0" algn="ctr" rtl="0">
              <a:lnSpc>
                <a:spcPct val="100000"/>
              </a:lnSpc>
              <a:spcBef>
                <a:spcPts val="0"/>
              </a:spcBef>
              <a:spcAft>
                <a:spcPts val="0"/>
              </a:spcAft>
              <a:buNone/>
            </a:pPr>
            <a:r>
              <a:rPr lang="ja-JP" sz="1200" i="0" u="none" strike="noStrike" cap="none">
                <a:solidFill>
                  <a:schemeClr val="lt1"/>
                </a:solidFill>
                <a:latin typeface="Noto Sans JP"/>
                <a:ea typeface="Noto Sans JP"/>
                <a:cs typeface="Noto Sans JP"/>
                <a:sym typeface="Noto Sans JP"/>
              </a:rPr>
              <a:t>ご記載ください</a:t>
            </a:r>
            <a:endParaRPr>
              <a:latin typeface="Noto Sans JP"/>
              <a:ea typeface="Noto Sans JP"/>
              <a:cs typeface="Noto Sans JP"/>
              <a:sym typeface="Noto Sans J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7"/>
          <p:cNvSpPr txBox="1">
            <a:spLocks noGrp="1"/>
          </p:cNvSpPr>
          <p:nvPr>
            <p:ph type="body" idx="1"/>
          </p:nvPr>
        </p:nvSpPr>
        <p:spPr>
          <a:xfrm>
            <a:off x="485994" y="1103806"/>
            <a:ext cx="9720000" cy="753900"/>
          </a:xfrm>
          <a:prstGeom prst="rect">
            <a:avLst/>
          </a:prstGeom>
          <a:noFill/>
          <a:ln>
            <a:noFill/>
          </a:ln>
        </p:spPr>
        <p:txBody>
          <a:bodyPr spcFirstLastPara="1" wrap="square" lIns="39125" tIns="39125" rIns="39125" bIns="39125" anchor="t" anchorCtr="0">
            <a:normAutofit/>
          </a:bodyPr>
          <a:lstStyle/>
          <a:p>
            <a:pPr marL="0" lvl="0" indent="0" algn="ctr" rtl="0">
              <a:lnSpc>
                <a:spcPct val="100000"/>
              </a:lnSpc>
              <a:spcBef>
                <a:spcPts val="0"/>
              </a:spcBef>
              <a:spcAft>
                <a:spcPts val="400"/>
              </a:spcAft>
              <a:buSzPts val="1400"/>
              <a:buNone/>
            </a:pPr>
            <a:r>
              <a:rPr lang="ja-JP"/>
              <a:t>週次ミーティング中に、両者で確認しながら、発注側の担当者が改善方針を記載します。</a:t>
            </a:r>
            <a:endParaRPr/>
          </a:p>
        </p:txBody>
      </p:sp>
      <p:sp>
        <p:nvSpPr>
          <p:cNvPr id="84" name="Google Shape;84;p7"/>
          <p:cNvSpPr txBox="1">
            <a:spLocks noGrp="1"/>
          </p:cNvSpPr>
          <p:nvPr>
            <p:ph type="title"/>
          </p:nvPr>
        </p:nvSpPr>
        <p:spPr>
          <a:xfrm>
            <a:off x="485994" y="296778"/>
            <a:ext cx="9720000" cy="360000"/>
          </a:xfrm>
          <a:prstGeom prst="rect">
            <a:avLst/>
          </a:prstGeom>
          <a:noFill/>
          <a:ln>
            <a:noFill/>
          </a:ln>
        </p:spPr>
        <p:txBody>
          <a:bodyPr spcFirstLastPara="1" wrap="square" lIns="39125" tIns="39125" rIns="39125" bIns="50875" anchor="ctr" anchorCtr="0">
            <a:noAutofit/>
          </a:bodyPr>
          <a:lstStyle/>
          <a:p>
            <a:pPr marL="0" lvl="0" indent="0" algn="ctr" rtl="0">
              <a:lnSpc>
                <a:spcPct val="100000"/>
              </a:lnSpc>
              <a:spcBef>
                <a:spcPts val="0"/>
              </a:spcBef>
              <a:spcAft>
                <a:spcPts val="0"/>
              </a:spcAft>
              <a:buSzPts val="1500"/>
              <a:buNone/>
            </a:pPr>
            <a:r>
              <a:rPr lang="ja-JP"/>
              <a:t>成果と改善のサマリ</a:t>
            </a:r>
            <a:endParaRPr/>
          </a:p>
        </p:txBody>
      </p:sp>
      <p:sp>
        <p:nvSpPr>
          <p:cNvPr id="85" name="Google Shape;85;p7"/>
          <p:cNvSpPr/>
          <p:nvPr/>
        </p:nvSpPr>
        <p:spPr>
          <a:xfrm>
            <a:off x="485774" y="2092411"/>
            <a:ext cx="4500000" cy="4572000"/>
          </a:xfrm>
          <a:prstGeom prst="roundRect">
            <a:avLst>
              <a:gd name="adj" fmla="val 2055"/>
            </a:avLst>
          </a:prstGeom>
          <a:solidFill>
            <a:schemeClr val="lt1"/>
          </a:solidFill>
          <a:ln w="12700" cap="flat" cmpd="sng">
            <a:solidFill>
              <a:srgbClr val="0B0E20"/>
            </a:solidFill>
            <a:prstDash val="solid"/>
            <a:round/>
            <a:headEnd type="none" w="sm" len="sm"/>
            <a:tailEnd type="none" w="sm" len="sm"/>
          </a:ln>
        </p:spPr>
        <p:txBody>
          <a:bodyPr spcFirstLastPara="1" wrap="square" lIns="72000" tIns="864000" rIns="72000" bIns="72000" anchor="t" anchorCtr="0">
            <a:noAutofit/>
          </a:bodyPr>
          <a:lstStyle/>
          <a:p>
            <a:pPr marL="0" marR="0" lvl="0" indent="0" algn="ctr" rtl="0">
              <a:lnSpc>
                <a:spcPct val="100000"/>
              </a:lnSpc>
              <a:spcBef>
                <a:spcPts val="0"/>
              </a:spcBef>
              <a:spcAft>
                <a:spcPts val="0"/>
              </a:spcAft>
              <a:buNone/>
            </a:pPr>
            <a:r>
              <a:rPr lang="ja-JP" sz="1600" b="1" i="0" u="none" strike="noStrike" cap="none">
                <a:solidFill>
                  <a:schemeClr val="dk1"/>
                </a:solidFill>
                <a:latin typeface="Noto Sans JP"/>
                <a:ea typeface="Noto Sans JP"/>
                <a:cs typeface="Noto Sans JP"/>
                <a:sym typeface="Noto Sans JP"/>
              </a:rPr>
              <a:t>テキストテキストテキストテキスト</a:t>
            </a:r>
            <a:endParaRPr sz="1600" b="1" i="0" u="none" strike="noStrike" cap="none">
              <a:solidFill>
                <a:schemeClr val="dk1"/>
              </a:solidFill>
              <a:latin typeface="Noto Sans JP"/>
              <a:ea typeface="Noto Sans JP"/>
              <a:cs typeface="Noto Sans JP"/>
              <a:sym typeface="Noto Sans JP"/>
            </a:endParaRPr>
          </a:p>
          <a:p>
            <a:pPr marL="0" marR="0" lvl="0" indent="0" algn="ctr" rtl="0">
              <a:lnSpc>
                <a:spcPct val="100000"/>
              </a:lnSpc>
              <a:spcBef>
                <a:spcPts val="400"/>
              </a:spcBef>
              <a:spcAft>
                <a:spcPts val="0"/>
              </a:spcAft>
              <a:buNone/>
            </a:pPr>
            <a:r>
              <a:rPr lang="ja-JP" sz="1600" b="1" i="0" u="none" strike="noStrike" cap="none">
                <a:solidFill>
                  <a:schemeClr val="dk1"/>
                </a:solidFill>
                <a:latin typeface="Noto Sans JP"/>
                <a:ea typeface="Noto Sans JP"/>
                <a:cs typeface="Noto Sans JP"/>
                <a:sym typeface="Noto Sans JP"/>
              </a:rPr>
              <a:t>テキストテキストテキスト</a:t>
            </a:r>
            <a:endParaRPr>
              <a:latin typeface="Noto Sans JP"/>
              <a:ea typeface="Noto Sans JP"/>
              <a:cs typeface="Noto Sans JP"/>
              <a:sym typeface="Noto Sans JP"/>
            </a:endParaRPr>
          </a:p>
        </p:txBody>
      </p:sp>
      <p:sp>
        <p:nvSpPr>
          <p:cNvPr id="86" name="Google Shape;86;p7"/>
          <p:cNvSpPr/>
          <p:nvPr/>
        </p:nvSpPr>
        <p:spPr>
          <a:xfrm>
            <a:off x="485774" y="2092411"/>
            <a:ext cx="4500000" cy="612000"/>
          </a:xfrm>
          <a:prstGeom prst="round2SameRect">
            <a:avLst>
              <a:gd name="adj1" fmla="val 12771"/>
              <a:gd name="adj2" fmla="val 0"/>
            </a:avLst>
          </a:prstGeom>
          <a:solidFill>
            <a:schemeClr val="dk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Noto Sans JP"/>
                <a:ea typeface="Noto Sans JP"/>
                <a:cs typeface="Noto Sans JP"/>
                <a:sym typeface="Noto Sans JP"/>
              </a:rPr>
              <a:t>成果報告</a:t>
            </a:r>
            <a:endParaRPr>
              <a:latin typeface="Noto Sans JP"/>
              <a:ea typeface="Noto Sans JP"/>
              <a:cs typeface="Noto Sans JP"/>
              <a:sym typeface="Noto Sans JP"/>
            </a:endParaRPr>
          </a:p>
        </p:txBody>
      </p:sp>
      <p:sp>
        <p:nvSpPr>
          <p:cNvPr id="87" name="Google Shape;87;p7"/>
          <p:cNvSpPr txBox="1"/>
          <p:nvPr/>
        </p:nvSpPr>
        <p:spPr>
          <a:xfrm>
            <a:off x="845774" y="3929449"/>
            <a:ext cx="3780000" cy="2340000"/>
          </a:xfrm>
          <a:prstGeom prst="rect">
            <a:avLst/>
          </a:prstGeom>
          <a:noFill/>
          <a:ln>
            <a:noFill/>
          </a:ln>
        </p:spPr>
        <p:txBody>
          <a:bodyPr spcFirstLastPara="1" wrap="square" lIns="36000" tIns="36000" rIns="36000" bIns="36000" anchor="t" anchorCtr="0">
            <a:noAutofit/>
          </a:bodyPr>
          <a:lstStyle/>
          <a:p>
            <a:pPr marL="144000" marR="0" lvl="0" indent="-144000" algn="l" rtl="0">
              <a:lnSpc>
                <a:spcPct val="150000"/>
              </a:lnSpc>
              <a:spcBef>
                <a:spcPts val="0"/>
              </a:spcBef>
              <a:spcAft>
                <a:spcPts val="0"/>
              </a:spcAft>
              <a:buClr>
                <a:srgbClr val="000000"/>
              </a:buClr>
              <a:buSzPts val="1400"/>
              <a:buFont typeface="Noto Sans JP"/>
              <a:buChar char="•"/>
            </a:pPr>
            <a:r>
              <a:rPr lang="ja-JP" sz="1400" i="0" u="none" strike="noStrike" cap="none">
                <a:solidFill>
                  <a:schemeClr val="dk1"/>
                </a:solidFill>
                <a:latin typeface="Noto Sans JP"/>
                <a:ea typeface="Noto Sans JP"/>
                <a:cs typeface="Noto Sans JP"/>
                <a:sym typeface="Noto Sans JP"/>
              </a:rPr>
              <a:t>〇〇〇〇〇業務の効率化</a:t>
            </a:r>
            <a:endParaRPr>
              <a:latin typeface="Noto Sans JP"/>
              <a:ea typeface="Noto Sans JP"/>
              <a:cs typeface="Noto Sans JP"/>
              <a:sym typeface="Noto Sans JP"/>
            </a:endParaRPr>
          </a:p>
          <a:p>
            <a:pPr marL="144000" marR="0" lvl="0" indent="-144000" algn="l" rtl="0">
              <a:lnSpc>
                <a:spcPct val="150000"/>
              </a:lnSpc>
              <a:spcBef>
                <a:spcPts val="600"/>
              </a:spcBef>
              <a:spcAft>
                <a:spcPts val="0"/>
              </a:spcAft>
              <a:buClr>
                <a:srgbClr val="000000"/>
              </a:buClr>
              <a:buSzPts val="1400"/>
              <a:buFont typeface="Noto Sans JP"/>
              <a:buChar char="•"/>
            </a:pPr>
            <a:r>
              <a:rPr lang="ja-JP" sz="1400" i="0" u="none" strike="noStrike" cap="none">
                <a:solidFill>
                  <a:schemeClr val="dk1"/>
                </a:solidFill>
                <a:latin typeface="Noto Sans JP"/>
                <a:ea typeface="Noto Sans JP"/>
                <a:cs typeface="Noto Sans JP"/>
                <a:sym typeface="Noto Sans JP"/>
              </a:rPr>
              <a:t>〇〇〇〇〇の実施による〇〇数の拡大</a:t>
            </a:r>
            <a:endParaRPr>
              <a:latin typeface="Noto Sans JP"/>
              <a:ea typeface="Noto Sans JP"/>
              <a:cs typeface="Noto Sans JP"/>
              <a:sym typeface="Noto Sans JP"/>
            </a:endParaRPr>
          </a:p>
          <a:p>
            <a:pPr marL="144000" marR="0" lvl="0" indent="-144000" algn="l" rtl="0">
              <a:lnSpc>
                <a:spcPct val="150000"/>
              </a:lnSpc>
              <a:spcBef>
                <a:spcPts val="600"/>
              </a:spcBef>
              <a:spcAft>
                <a:spcPts val="0"/>
              </a:spcAft>
              <a:buClr>
                <a:srgbClr val="000000"/>
              </a:buClr>
              <a:buSzPts val="1400"/>
              <a:buFont typeface="Noto Sans JP"/>
              <a:buChar char="•"/>
            </a:pPr>
            <a:r>
              <a:rPr lang="ja-JP" sz="1400" i="0" u="none" strike="noStrike" cap="none">
                <a:solidFill>
                  <a:schemeClr val="dk1"/>
                </a:solidFill>
                <a:latin typeface="Noto Sans JP"/>
                <a:ea typeface="Noto Sans JP"/>
                <a:cs typeface="Noto Sans JP"/>
                <a:sym typeface="Noto Sans JP"/>
              </a:rPr>
              <a:t>〇〇〇〇〇〇〇〇〇が蓄積できる体制づくり</a:t>
            </a:r>
            <a:endParaRPr>
              <a:latin typeface="Noto Sans JP"/>
              <a:ea typeface="Noto Sans JP"/>
              <a:cs typeface="Noto Sans JP"/>
              <a:sym typeface="Noto Sans JP"/>
            </a:endParaRPr>
          </a:p>
          <a:p>
            <a:pPr marL="144000" marR="0" lvl="0" indent="-144000" algn="l" rtl="0">
              <a:lnSpc>
                <a:spcPct val="150000"/>
              </a:lnSpc>
              <a:spcBef>
                <a:spcPts val="600"/>
              </a:spcBef>
              <a:spcAft>
                <a:spcPts val="0"/>
              </a:spcAft>
              <a:buClr>
                <a:srgbClr val="000000"/>
              </a:buClr>
              <a:buSzPts val="1400"/>
              <a:buFont typeface="Noto Sans JP"/>
              <a:buChar char="•"/>
            </a:pPr>
            <a:r>
              <a:rPr lang="ja-JP" sz="1400" i="0" u="none" strike="noStrike" cap="none">
                <a:solidFill>
                  <a:schemeClr val="dk1"/>
                </a:solidFill>
                <a:latin typeface="Noto Sans JP"/>
                <a:ea typeface="Noto Sans JP"/>
                <a:cs typeface="Noto Sans JP"/>
                <a:sym typeface="Noto Sans JP"/>
              </a:rPr>
              <a:t>〇〇〇人材の確保</a:t>
            </a:r>
            <a:endParaRPr>
              <a:latin typeface="Noto Sans JP"/>
              <a:ea typeface="Noto Sans JP"/>
              <a:cs typeface="Noto Sans JP"/>
              <a:sym typeface="Noto Sans JP"/>
            </a:endParaRPr>
          </a:p>
        </p:txBody>
      </p:sp>
      <p:sp>
        <p:nvSpPr>
          <p:cNvPr id="88" name="Google Shape;88;p7"/>
          <p:cNvSpPr/>
          <p:nvPr/>
        </p:nvSpPr>
        <p:spPr>
          <a:xfrm>
            <a:off x="5700325" y="2092411"/>
            <a:ext cx="4500000" cy="4572000"/>
          </a:xfrm>
          <a:prstGeom prst="roundRect">
            <a:avLst>
              <a:gd name="adj" fmla="val 2055"/>
            </a:avLst>
          </a:prstGeom>
          <a:solidFill>
            <a:schemeClr val="lt1"/>
          </a:solidFill>
          <a:ln w="12700" cap="flat" cmpd="sng">
            <a:solidFill>
              <a:schemeClr val="accent6"/>
            </a:solidFill>
            <a:prstDash val="solid"/>
            <a:round/>
            <a:headEnd type="none" w="sm" len="sm"/>
            <a:tailEnd type="none" w="sm" len="sm"/>
          </a:ln>
        </p:spPr>
        <p:txBody>
          <a:bodyPr spcFirstLastPara="1" wrap="square" lIns="72000" tIns="864000" rIns="72000" bIns="72000" anchor="t" anchorCtr="0">
            <a:noAutofit/>
          </a:bodyPr>
          <a:lstStyle/>
          <a:p>
            <a:pPr marL="0" marR="0" lvl="0" indent="0" algn="ctr" rtl="0">
              <a:lnSpc>
                <a:spcPct val="100000"/>
              </a:lnSpc>
              <a:spcBef>
                <a:spcPts val="0"/>
              </a:spcBef>
              <a:spcAft>
                <a:spcPts val="0"/>
              </a:spcAft>
              <a:buNone/>
            </a:pPr>
            <a:r>
              <a:rPr lang="ja-JP" sz="1600" b="1" i="0" u="none" strike="noStrike" cap="none">
                <a:solidFill>
                  <a:schemeClr val="dk1"/>
                </a:solidFill>
                <a:latin typeface="Noto Sans JP"/>
                <a:ea typeface="Noto Sans JP"/>
                <a:cs typeface="Noto Sans JP"/>
                <a:sym typeface="Noto Sans JP"/>
              </a:rPr>
              <a:t>テキストテキストテキストテキスト</a:t>
            </a:r>
            <a:endParaRPr sz="1600" b="1" i="0" u="none" strike="noStrike" cap="none">
              <a:solidFill>
                <a:schemeClr val="dk1"/>
              </a:solidFill>
              <a:latin typeface="Noto Sans JP"/>
              <a:ea typeface="Noto Sans JP"/>
              <a:cs typeface="Noto Sans JP"/>
              <a:sym typeface="Noto Sans JP"/>
            </a:endParaRPr>
          </a:p>
          <a:p>
            <a:pPr marL="0" marR="0" lvl="0" indent="0" algn="ctr" rtl="0">
              <a:lnSpc>
                <a:spcPct val="100000"/>
              </a:lnSpc>
              <a:spcBef>
                <a:spcPts val="400"/>
              </a:spcBef>
              <a:spcAft>
                <a:spcPts val="0"/>
              </a:spcAft>
              <a:buNone/>
            </a:pPr>
            <a:r>
              <a:rPr lang="ja-JP" sz="1600" b="1" i="0" u="none" strike="noStrike" cap="none">
                <a:solidFill>
                  <a:schemeClr val="dk1"/>
                </a:solidFill>
                <a:latin typeface="Noto Sans JP"/>
                <a:ea typeface="Noto Sans JP"/>
                <a:cs typeface="Noto Sans JP"/>
                <a:sym typeface="Noto Sans JP"/>
              </a:rPr>
              <a:t>テキストテキストテキスト</a:t>
            </a:r>
            <a:endParaRPr>
              <a:latin typeface="Noto Sans JP"/>
              <a:ea typeface="Noto Sans JP"/>
              <a:cs typeface="Noto Sans JP"/>
              <a:sym typeface="Noto Sans JP"/>
            </a:endParaRPr>
          </a:p>
        </p:txBody>
      </p:sp>
      <p:sp>
        <p:nvSpPr>
          <p:cNvPr id="89" name="Google Shape;89;p7"/>
          <p:cNvSpPr txBox="1"/>
          <p:nvPr/>
        </p:nvSpPr>
        <p:spPr>
          <a:xfrm>
            <a:off x="6060325" y="3929449"/>
            <a:ext cx="3780000" cy="2340000"/>
          </a:xfrm>
          <a:prstGeom prst="rect">
            <a:avLst/>
          </a:prstGeom>
          <a:noFill/>
          <a:ln>
            <a:noFill/>
          </a:ln>
        </p:spPr>
        <p:txBody>
          <a:bodyPr spcFirstLastPara="1" wrap="square" lIns="36000" tIns="36000" rIns="36000" bIns="36000" anchor="t" anchorCtr="0">
            <a:noAutofit/>
          </a:bodyPr>
          <a:lstStyle/>
          <a:p>
            <a:pPr marL="144000" marR="0" lvl="0" indent="-144000" algn="l" rtl="0">
              <a:lnSpc>
                <a:spcPct val="150000"/>
              </a:lnSpc>
              <a:spcBef>
                <a:spcPts val="0"/>
              </a:spcBef>
              <a:spcAft>
                <a:spcPts val="0"/>
              </a:spcAft>
              <a:buClr>
                <a:srgbClr val="000000"/>
              </a:buClr>
              <a:buSzPts val="1400"/>
              <a:buFont typeface="Noto Sans JP"/>
              <a:buChar char="•"/>
            </a:pPr>
            <a:r>
              <a:rPr lang="ja-JP" sz="1400" i="0" u="none" strike="noStrike" cap="none">
                <a:solidFill>
                  <a:schemeClr val="dk1"/>
                </a:solidFill>
                <a:latin typeface="Noto Sans JP"/>
                <a:ea typeface="Noto Sans JP"/>
                <a:cs typeface="Noto Sans JP"/>
                <a:sym typeface="Noto Sans JP"/>
              </a:rPr>
              <a:t>〇〇〇〇〇業務の効率化</a:t>
            </a:r>
            <a:endParaRPr sz="1400" i="0" u="none" strike="noStrike" cap="none">
              <a:solidFill>
                <a:schemeClr val="dk1"/>
              </a:solidFill>
              <a:latin typeface="Noto Sans JP"/>
              <a:ea typeface="Noto Sans JP"/>
              <a:cs typeface="Noto Sans JP"/>
              <a:sym typeface="Noto Sans JP"/>
            </a:endParaRPr>
          </a:p>
          <a:p>
            <a:pPr marL="144000" marR="0" lvl="0" indent="-144000" algn="l" rtl="0">
              <a:lnSpc>
                <a:spcPct val="150000"/>
              </a:lnSpc>
              <a:spcBef>
                <a:spcPts val="600"/>
              </a:spcBef>
              <a:spcAft>
                <a:spcPts val="0"/>
              </a:spcAft>
              <a:buClr>
                <a:srgbClr val="000000"/>
              </a:buClr>
              <a:buSzPts val="1400"/>
              <a:buFont typeface="Noto Sans JP"/>
              <a:buChar char="•"/>
            </a:pPr>
            <a:r>
              <a:rPr lang="ja-JP" sz="1400" i="0" u="none" strike="noStrike" cap="none">
                <a:solidFill>
                  <a:schemeClr val="dk1"/>
                </a:solidFill>
                <a:latin typeface="Noto Sans JP"/>
                <a:ea typeface="Noto Sans JP"/>
                <a:cs typeface="Noto Sans JP"/>
                <a:sym typeface="Noto Sans JP"/>
              </a:rPr>
              <a:t>〇〇〇〇〇の実施による〇〇数の拡大</a:t>
            </a:r>
            <a:endParaRPr sz="1400" i="0" u="none" strike="noStrike" cap="none">
              <a:solidFill>
                <a:schemeClr val="dk1"/>
              </a:solidFill>
              <a:latin typeface="Noto Sans JP"/>
              <a:ea typeface="Noto Sans JP"/>
              <a:cs typeface="Noto Sans JP"/>
              <a:sym typeface="Noto Sans JP"/>
            </a:endParaRPr>
          </a:p>
          <a:p>
            <a:pPr marL="144000" marR="0" lvl="0" indent="-144000" algn="l" rtl="0">
              <a:lnSpc>
                <a:spcPct val="150000"/>
              </a:lnSpc>
              <a:spcBef>
                <a:spcPts val="600"/>
              </a:spcBef>
              <a:spcAft>
                <a:spcPts val="0"/>
              </a:spcAft>
              <a:buClr>
                <a:srgbClr val="000000"/>
              </a:buClr>
              <a:buSzPts val="1400"/>
              <a:buFont typeface="Noto Sans JP"/>
              <a:buChar char="•"/>
            </a:pPr>
            <a:r>
              <a:rPr lang="ja-JP" sz="1400" i="0" u="none" strike="noStrike" cap="none">
                <a:solidFill>
                  <a:schemeClr val="dk1"/>
                </a:solidFill>
                <a:latin typeface="Noto Sans JP"/>
                <a:ea typeface="Noto Sans JP"/>
                <a:cs typeface="Noto Sans JP"/>
                <a:sym typeface="Noto Sans JP"/>
              </a:rPr>
              <a:t>〇〇〇〇〇〇〇〇〇が蓄積できる体制づくり</a:t>
            </a:r>
            <a:endParaRPr sz="1400" i="0" u="none" strike="noStrike" cap="none">
              <a:solidFill>
                <a:schemeClr val="dk1"/>
              </a:solidFill>
              <a:latin typeface="Noto Sans JP"/>
              <a:ea typeface="Noto Sans JP"/>
              <a:cs typeface="Noto Sans JP"/>
              <a:sym typeface="Noto Sans JP"/>
            </a:endParaRPr>
          </a:p>
          <a:p>
            <a:pPr marL="144000" marR="0" lvl="0" indent="-144000" algn="l" rtl="0">
              <a:lnSpc>
                <a:spcPct val="150000"/>
              </a:lnSpc>
              <a:spcBef>
                <a:spcPts val="600"/>
              </a:spcBef>
              <a:spcAft>
                <a:spcPts val="0"/>
              </a:spcAft>
              <a:buClr>
                <a:srgbClr val="000000"/>
              </a:buClr>
              <a:buSzPts val="1400"/>
              <a:buFont typeface="Noto Sans JP"/>
              <a:buChar char="•"/>
            </a:pPr>
            <a:r>
              <a:rPr lang="ja-JP" sz="1400" i="0" u="none" strike="noStrike" cap="none">
                <a:solidFill>
                  <a:schemeClr val="dk1"/>
                </a:solidFill>
                <a:latin typeface="Noto Sans JP"/>
                <a:ea typeface="Noto Sans JP"/>
                <a:cs typeface="Noto Sans JP"/>
                <a:sym typeface="Noto Sans JP"/>
              </a:rPr>
              <a:t>〇〇〇人材の確保</a:t>
            </a:r>
            <a:endParaRPr>
              <a:latin typeface="Noto Sans JP"/>
              <a:ea typeface="Noto Sans JP"/>
              <a:cs typeface="Noto Sans JP"/>
              <a:sym typeface="Noto Sans JP"/>
            </a:endParaRPr>
          </a:p>
        </p:txBody>
      </p:sp>
      <p:sp>
        <p:nvSpPr>
          <p:cNvPr id="90" name="Google Shape;90;p7"/>
          <p:cNvSpPr/>
          <p:nvPr/>
        </p:nvSpPr>
        <p:spPr>
          <a:xfrm>
            <a:off x="5700325" y="2092411"/>
            <a:ext cx="4500000" cy="612000"/>
          </a:xfrm>
          <a:prstGeom prst="round2SameRect">
            <a:avLst>
              <a:gd name="adj1" fmla="val 12771"/>
              <a:gd name="adj2" fmla="val 0"/>
            </a:avLst>
          </a:prstGeom>
          <a:solidFill>
            <a:schemeClr val="accent6"/>
          </a:solidFill>
          <a:ln w="127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Noto Sans JP"/>
                <a:ea typeface="Noto Sans JP"/>
                <a:cs typeface="Noto Sans JP"/>
                <a:sym typeface="Noto Sans JP"/>
              </a:rPr>
              <a:t>改善方針</a:t>
            </a:r>
            <a:endParaRPr>
              <a:latin typeface="Noto Sans JP"/>
              <a:ea typeface="Noto Sans JP"/>
              <a:cs typeface="Noto Sans JP"/>
              <a:sym typeface="Noto Sans JP"/>
            </a:endParaRPr>
          </a:p>
        </p:txBody>
      </p:sp>
      <p:sp>
        <p:nvSpPr>
          <p:cNvPr id="91" name="Google Shape;91;p7"/>
          <p:cNvSpPr/>
          <p:nvPr/>
        </p:nvSpPr>
        <p:spPr>
          <a:xfrm rot="5400000">
            <a:off x="5183806" y="4279557"/>
            <a:ext cx="313038" cy="197708"/>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lt1"/>
              </a:solidFill>
              <a:latin typeface="Noto Sans JP"/>
              <a:ea typeface="Noto Sans JP"/>
              <a:cs typeface="Noto Sans JP"/>
              <a:sym typeface="Noto Sans J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8"/>
          <p:cNvSpPr txBox="1">
            <a:spLocks noGrp="1"/>
          </p:cNvSpPr>
          <p:nvPr>
            <p:ph type="title"/>
          </p:nvPr>
        </p:nvSpPr>
        <p:spPr>
          <a:xfrm>
            <a:off x="756000" y="2160000"/>
            <a:ext cx="9180000" cy="2880000"/>
          </a:xfrm>
          <a:prstGeom prst="rect">
            <a:avLst/>
          </a:prstGeom>
          <a:noFill/>
          <a:ln>
            <a:noFill/>
          </a:ln>
        </p:spPr>
        <p:txBody>
          <a:bodyPr spcFirstLastPara="1" wrap="square" lIns="39125" tIns="39125" rIns="39125" bIns="39125" anchor="ctr" anchorCtr="0">
            <a:noAutofit/>
          </a:bodyPr>
          <a:lstStyle/>
          <a:p>
            <a:pPr marL="0" lvl="0" indent="0" algn="ctr" rtl="0">
              <a:lnSpc>
                <a:spcPct val="115000"/>
              </a:lnSpc>
              <a:spcBef>
                <a:spcPts val="0"/>
              </a:spcBef>
              <a:spcAft>
                <a:spcPts val="0"/>
              </a:spcAft>
              <a:buSzPts val="1500"/>
              <a:buNone/>
            </a:pPr>
            <a:r>
              <a:rPr lang="ja-JP"/>
              <a:t>記入例</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9"/>
          <p:cNvSpPr txBox="1">
            <a:spLocks noGrp="1"/>
          </p:cNvSpPr>
          <p:nvPr>
            <p:ph type="title"/>
          </p:nvPr>
        </p:nvSpPr>
        <p:spPr>
          <a:xfrm>
            <a:off x="485994" y="296778"/>
            <a:ext cx="9720000" cy="360000"/>
          </a:xfrm>
          <a:prstGeom prst="rect">
            <a:avLst/>
          </a:prstGeom>
          <a:noFill/>
          <a:ln>
            <a:noFill/>
          </a:ln>
        </p:spPr>
        <p:txBody>
          <a:bodyPr spcFirstLastPara="1" wrap="square" lIns="39125" tIns="39125" rIns="39125" bIns="50875" anchor="ctr" anchorCtr="0">
            <a:noAutofit/>
          </a:bodyPr>
          <a:lstStyle/>
          <a:p>
            <a:pPr marL="0" lvl="0" indent="0" algn="ctr" rtl="0">
              <a:lnSpc>
                <a:spcPct val="100000"/>
              </a:lnSpc>
              <a:spcBef>
                <a:spcPts val="0"/>
              </a:spcBef>
              <a:spcAft>
                <a:spcPts val="0"/>
              </a:spcAft>
              <a:buSzPts val="1500"/>
              <a:buNone/>
            </a:pPr>
            <a:r>
              <a:rPr lang="ja-JP"/>
              <a:t>（記入例）受付突破率の改善に向けたフィードバック</a:t>
            </a:r>
            <a:endParaRPr/>
          </a:p>
        </p:txBody>
      </p:sp>
      <p:graphicFrame>
        <p:nvGraphicFramePr>
          <p:cNvPr id="102" name="Google Shape;102;p9"/>
          <p:cNvGraphicFramePr/>
          <p:nvPr/>
        </p:nvGraphicFramePr>
        <p:xfrm>
          <a:off x="5526256" y="1165319"/>
          <a:ext cx="3000000" cy="3000000"/>
        </p:xfrm>
        <a:graphic>
          <a:graphicData uri="http://schemas.openxmlformats.org/drawingml/2006/table">
            <a:tbl>
              <a:tblPr firstRow="1" bandRow="1">
                <a:noFill/>
                <a:tableStyleId>{49AEA2B9-07AA-426C-AB29-C4FA6389C45E}</a:tableStyleId>
              </a:tblPr>
              <a:tblGrid>
                <a:gridCol w="4680000">
                  <a:extLst>
                    <a:ext uri="{9D8B030D-6E8A-4147-A177-3AD203B41FA5}">
                      <a16:colId xmlns:a16="http://schemas.microsoft.com/office/drawing/2014/main" val="20000"/>
                    </a:ext>
                  </a:extLst>
                </a:gridCol>
              </a:tblGrid>
              <a:tr h="177800">
                <a:tc>
                  <a:txBody>
                    <a:bodyPr/>
                    <a:lstStyle/>
                    <a:p>
                      <a:pPr marL="0" marR="0" lvl="0" indent="0" algn="l" rtl="0">
                        <a:lnSpc>
                          <a:spcPct val="100000"/>
                        </a:lnSpc>
                        <a:spcBef>
                          <a:spcPts val="0"/>
                        </a:spcBef>
                        <a:spcAft>
                          <a:spcPts val="0"/>
                        </a:spcAft>
                        <a:buNone/>
                      </a:pPr>
                      <a:r>
                        <a:rPr lang="ja-JP" b="1">
                          <a:solidFill>
                            <a:schemeClr val="dk1"/>
                          </a:solidFill>
                          <a:latin typeface="Noto Sans JP"/>
                          <a:ea typeface="Noto Sans JP"/>
                          <a:cs typeface="Noto Sans JP"/>
                          <a:sym typeface="Noto Sans JP"/>
                        </a:rPr>
                        <a:t>トーク</a:t>
                      </a:r>
                      <a:r>
                        <a:rPr lang="ja-JP" sz="1400" b="1" u="none" strike="noStrike" cap="none">
                          <a:solidFill>
                            <a:schemeClr val="dk1"/>
                          </a:solidFill>
                          <a:latin typeface="Noto Sans JP"/>
                          <a:ea typeface="Noto Sans JP"/>
                          <a:cs typeface="Noto Sans JP"/>
                          <a:sym typeface="Noto Sans JP"/>
                        </a:rPr>
                        <a:t>スクリプト</a:t>
                      </a:r>
                      <a:endParaRPr sz="1400" b="1" u="none" strike="noStrike" cap="none">
                        <a:solidFill>
                          <a:schemeClr val="dk1"/>
                        </a:solidFill>
                        <a:latin typeface="Noto Sans JP"/>
                        <a:ea typeface="Noto Sans JP"/>
                        <a:cs typeface="Noto Sans JP"/>
                        <a:sym typeface="Noto Sans JP"/>
                      </a:endParaRPr>
                    </a:p>
                  </a:txBody>
                  <a:tcPr marL="36000" marR="36000" marT="36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22575">
                <a:tc>
                  <a:txBody>
                    <a:bodyPr/>
                    <a:lstStyle/>
                    <a:p>
                      <a:pPr marL="0" marR="0" lvl="0" indent="0" algn="l" rtl="0">
                        <a:lnSpc>
                          <a:spcPct val="100000"/>
                        </a:lnSpc>
                        <a:spcBef>
                          <a:spcPts val="0"/>
                        </a:spcBef>
                        <a:spcAft>
                          <a:spcPts val="0"/>
                        </a:spcAft>
                        <a:buNone/>
                      </a:pPr>
                      <a:r>
                        <a:rPr lang="ja-JP" sz="1200" b="1" i="0" u="none" strike="noStrike" cap="none">
                          <a:solidFill>
                            <a:schemeClr val="lt1"/>
                          </a:solidFill>
                          <a:latin typeface="Noto Sans JP"/>
                          <a:ea typeface="Noto Sans JP"/>
                          <a:cs typeface="Noto Sans JP"/>
                          <a:sym typeface="Noto Sans JP"/>
                        </a:rPr>
                        <a:t>受付突破</a:t>
                      </a:r>
                      <a:r>
                        <a:rPr lang="ja-JP" sz="1200" b="1" u="none" strike="noStrike" cap="none">
                          <a:solidFill>
                            <a:schemeClr val="lt1"/>
                          </a:solidFill>
                          <a:latin typeface="Noto Sans JP"/>
                          <a:ea typeface="Noto Sans JP"/>
                          <a:cs typeface="Noto Sans JP"/>
                          <a:sym typeface="Noto Sans JP"/>
                        </a:rPr>
                        <a:t>において効果的だったトーク</a:t>
                      </a:r>
                      <a:endParaRPr>
                        <a:latin typeface="Noto Sans JP"/>
                        <a:ea typeface="Noto Sans JP"/>
                        <a:cs typeface="Noto Sans JP"/>
                        <a:sym typeface="Noto Sans JP"/>
                      </a:endParaRPr>
                    </a:p>
                  </a:txBody>
                  <a:tcPr marL="72000" marR="72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1584825">
                <a:tc>
                  <a:txBody>
                    <a:bodyPr/>
                    <a:lstStyle/>
                    <a:p>
                      <a:pPr marL="0" marR="0" lvl="0" indent="0" algn="l" rtl="0">
                        <a:lnSpc>
                          <a:spcPct val="150000"/>
                        </a:lnSpc>
                        <a:spcBef>
                          <a:spcPts val="0"/>
                        </a:spcBef>
                        <a:spcAft>
                          <a:spcPts val="0"/>
                        </a:spcAft>
                        <a:buNone/>
                      </a:pPr>
                      <a:r>
                        <a:rPr lang="ja-JP" sz="1100" u="none" strike="noStrike" cap="none">
                          <a:solidFill>
                            <a:schemeClr val="dk1"/>
                          </a:solidFill>
                          <a:latin typeface="Noto Sans JP"/>
                          <a:ea typeface="Noto Sans JP"/>
                          <a:cs typeface="Noto Sans JP"/>
                          <a:sym typeface="Noto Sans JP"/>
                        </a:rPr>
                        <a:t>・「〇〇</a:t>
                      </a:r>
                      <a:r>
                        <a:rPr lang="ja-JP" sz="1100">
                          <a:solidFill>
                            <a:schemeClr val="dk1"/>
                          </a:solidFill>
                          <a:latin typeface="Noto Sans JP"/>
                          <a:ea typeface="Noto Sans JP"/>
                          <a:cs typeface="Noto Sans JP"/>
                          <a:sym typeface="Noto Sans JP"/>
                        </a:rPr>
                        <a:t>〇</a:t>
                      </a:r>
                      <a:r>
                        <a:rPr lang="ja-JP" sz="1100" u="none" strike="noStrike" cap="none">
                          <a:solidFill>
                            <a:schemeClr val="dk1"/>
                          </a:solidFill>
                          <a:latin typeface="Noto Sans JP"/>
                          <a:ea typeface="Noto Sans JP"/>
                          <a:cs typeface="Noto Sans JP"/>
                          <a:sym typeface="Noto Sans JP"/>
                        </a:rPr>
                        <a:t>様がお抱えの△△</a:t>
                      </a:r>
                      <a:r>
                        <a:rPr lang="ja-JP" sz="1100">
                          <a:solidFill>
                            <a:schemeClr val="dk1"/>
                          </a:solidFill>
                          <a:latin typeface="Noto Sans JP"/>
                          <a:ea typeface="Noto Sans JP"/>
                          <a:cs typeface="Noto Sans JP"/>
                          <a:sym typeface="Noto Sans JP"/>
                        </a:rPr>
                        <a:t>△</a:t>
                      </a:r>
                      <a:r>
                        <a:rPr lang="ja-JP" sz="1100" u="none" strike="noStrike" cap="none">
                          <a:solidFill>
                            <a:schemeClr val="dk1"/>
                          </a:solidFill>
                          <a:latin typeface="Noto Sans JP"/>
                          <a:ea typeface="Noto Sans JP"/>
                          <a:cs typeface="Noto Sans JP"/>
                          <a:sym typeface="Noto Sans JP"/>
                        </a:rPr>
                        <a:t>という課題に対し、弊社では〇〇という解決策をご提供できます」という導入部分で、具体的な課題に触れることで興味喚起に</a:t>
                      </a:r>
                      <a:r>
                        <a:rPr lang="ja-JP" sz="1100">
                          <a:solidFill>
                            <a:schemeClr val="dk1"/>
                          </a:solidFill>
                          <a:latin typeface="Noto Sans JP"/>
                          <a:ea typeface="Noto Sans JP"/>
                          <a:cs typeface="Noto Sans JP"/>
                          <a:sym typeface="Noto Sans JP"/>
                        </a:rPr>
                        <a:t>つな</a:t>
                      </a:r>
                      <a:r>
                        <a:rPr lang="ja-JP" sz="1100" u="none" strike="noStrike" cap="none">
                          <a:solidFill>
                            <a:schemeClr val="dk1"/>
                          </a:solidFill>
                          <a:latin typeface="Noto Sans JP"/>
                          <a:ea typeface="Noto Sans JP"/>
                          <a:cs typeface="Noto Sans JP"/>
                          <a:sym typeface="Noto Sans JP"/>
                        </a:rPr>
                        <a:t>がりやすかった）</a:t>
                      </a:r>
                      <a:endParaRPr sz="1100" u="none" strike="noStrike" cap="none">
                        <a:solidFill>
                          <a:schemeClr val="dk1"/>
                        </a:solidFill>
                        <a:latin typeface="Noto Sans JP"/>
                        <a:ea typeface="Noto Sans JP"/>
                        <a:cs typeface="Noto Sans JP"/>
                        <a:sym typeface="Noto Sans JP"/>
                      </a:endParaRPr>
                    </a:p>
                    <a:p>
                      <a:pPr marL="0" marR="0" lvl="0" indent="0" algn="l" rtl="0">
                        <a:lnSpc>
                          <a:spcPct val="150000"/>
                        </a:lnSpc>
                        <a:spcBef>
                          <a:spcPts val="0"/>
                        </a:spcBef>
                        <a:spcAft>
                          <a:spcPts val="0"/>
                        </a:spcAft>
                        <a:buNone/>
                      </a:pPr>
                      <a:r>
                        <a:rPr lang="ja-JP" sz="1100" u="none" strike="noStrike" cap="none">
                          <a:solidFill>
                            <a:schemeClr val="dk1"/>
                          </a:solidFill>
                          <a:latin typeface="Noto Sans JP"/>
                          <a:ea typeface="Noto Sans JP"/>
                          <a:cs typeface="Noto Sans JP"/>
                          <a:sym typeface="Noto Sans JP"/>
                        </a:rPr>
                        <a:t>・競合他社との比較において、〇〇という点を強調することで、差別化を図ることができた</a:t>
                      </a:r>
                      <a:endParaRPr>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22575">
                <a:tc>
                  <a:txBody>
                    <a:bodyPr/>
                    <a:lstStyle/>
                    <a:p>
                      <a:pPr marL="0" marR="0" lvl="0" indent="0" algn="l" rtl="0">
                        <a:lnSpc>
                          <a:spcPct val="100000"/>
                        </a:lnSpc>
                        <a:spcBef>
                          <a:spcPts val="0"/>
                        </a:spcBef>
                        <a:spcAft>
                          <a:spcPts val="0"/>
                        </a:spcAft>
                        <a:buNone/>
                      </a:pPr>
                      <a:r>
                        <a:rPr lang="ja-JP" sz="1200" b="1" i="0" u="none" strike="noStrike" cap="none">
                          <a:solidFill>
                            <a:schemeClr val="lt1"/>
                          </a:solidFill>
                          <a:latin typeface="Noto Sans JP"/>
                          <a:ea typeface="Noto Sans JP"/>
                          <a:cs typeface="Noto Sans JP"/>
                          <a:sym typeface="Noto Sans JP"/>
                        </a:rPr>
                        <a:t>受付突破</a:t>
                      </a:r>
                      <a:r>
                        <a:rPr lang="ja-JP" sz="1200" b="1" u="none" strike="noStrike" cap="none">
                          <a:solidFill>
                            <a:schemeClr val="lt1"/>
                          </a:solidFill>
                          <a:latin typeface="Noto Sans JP"/>
                          <a:ea typeface="Noto Sans JP"/>
                          <a:cs typeface="Noto Sans JP"/>
                          <a:sym typeface="Noto Sans JP"/>
                        </a:rPr>
                        <a:t>において改善の余地があるトーク</a:t>
                      </a:r>
                      <a:endParaRPr>
                        <a:latin typeface="Noto Sans JP"/>
                        <a:ea typeface="Noto Sans JP"/>
                        <a:cs typeface="Noto Sans JP"/>
                        <a:sym typeface="Noto Sans JP"/>
                      </a:endParaRPr>
                    </a:p>
                  </a:txBody>
                  <a:tcPr marL="72000" marR="72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3"/>
                  </a:ext>
                </a:extLst>
              </a:tr>
              <a:tr h="1383225">
                <a:tc>
                  <a:txBody>
                    <a:bodyPr/>
                    <a:lstStyle/>
                    <a:p>
                      <a:pPr marL="0" marR="0" lvl="0" indent="0" algn="l" rtl="0">
                        <a:lnSpc>
                          <a:spcPct val="150000"/>
                        </a:lnSpc>
                        <a:spcBef>
                          <a:spcPts val="0"/>
                        </a:spcBef>
                        <a:spcAft>
                          <a:spcPts val="0"/>
                        </a:spcAft>
                        <a:buNone/>
                      </a:pPr>
                      <a:r>
                        <a:rPr lang="ja-JP" sz="1100" i="0" u="none" strike="noStrike" cap="none">
                          <a:solidFill>
                            <a:schemeClr val="dk1"/>
                          </a:solidFill>
                          <a:latin typeface="Noto Sans JP"/>
                          <a:ea typeface="Noto Sans JP"/>
                          <a:cs typeface="Noto Sans JP"/>
                          <a:sym typeface="Noto Sans JP"/>
                        </a:rPr>
                        <a:t>・冒頭の説明が長すぎると感じられるケースがあり、より簡潔に要点を伝える工夫が必要である）</a:t>
                      </a:r>
                      <a:endParaRPr sz="1100" i="0" u="none" strike="noStrike" cap="none">
                        <a:solidFill>
                          <a:schemeClr val="dk1"/>
                        </a:solidFill>
                        <a:latin typeface="Noto Sans JP"/>
                        <a:ea typeface="Noto Sans JP"/>
                        <a:cs typeface="Noto Sans JP"/>
                        <a:sym typeface="Noto Sans JP"/>
                      </a:endParaRPr>
                    </a:p>
                    <a:p>
                      <a:pPr marL="0" marR="0" lvl="0" indent="0" algn="l" rtl="0">
                        <a:lnSpc>
                          <a:spcPct val="150000"/>
                        </a:lnSpc>
                        <a:spcBef>
                          <a:spcPts val="600"/>
                        </a:spcBef>
                        <a:spcAft>
                          <a:spcPts val="0"/>
                        </a:spcAft>
                        <a:buNone/>
                      </a:pPr>
                      <a:r>
                        <a:rPr lang="ja-JP" sz="1100" i="0" u="none" strike="noStrike" cap="none">
                          <a:solidFill>
                            <a:schemeClr val="dk1"/>
                          </a:solidFill>
                          <a:latin typeface="Noto Sans JP"/>
                          <a:ea typeface="Noto Sans JP"/>
                          <a:cs typeface="Noto Sans JP"/>
                          <a:sym typeface="Noto Sans JP"/>
                        </a:rPr>
                        <a:t>・〇〇</a:t>
                      </a:r>
                      <a:r>
                        <a:rPr lang="ja-JP" sz="1100">
                          <a:solidFill>
                            <a:schemeClr val="dk1"/>
                          </a:solidFill>
                          <a:latin typeface="Noto Sans JP"/>
                          <a:ea typeface="Noto Sans JP"/>
                          <a:cs typeface="Noto Sans JP"/>
                          <a:sym typeface="Noto Sans JP"/>
                        </a:rPr>
                        <a:t>〇〇</a:t>
                      </a:r>
                      <a:r>
                        <a:rPr lang="ja-JP" sz="1100" i="0" u="none" strike="noStrike" cap="none">
                          <a:solidFill>
                            <a:schemeClr val="dk1"/>
                          </a:solidFill>
                          <a:latin typeface="Noto Sans JP"/>
                          <a:ea typeface="Noto Sans JP"/>
                          <a:cs typeface="Noto Sans JP"/>
                          <a:sym typeface="Noto Sans JP"/>
                        </a:rPr>
                        <a:t>という質問に対して、より明確かつ具体的な回答を用意する必要がある）</a:t>
                      </a:r>
                      <a:endParaRPr>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22575">
                <a:tc>
                  <a:txBody>
                    <a:bodyPr/>
                    <a:lstStyle/>
                    <a:p>
                      <a:pPr marL="0" marR="0" lvl="0" indent="0" algn="l" rtl="0">
                        <a:lnSpc>
                          <a:spcPct val="100000"/>
                        </a:lnSpc>
                        <a:spcBef>
                          <a:spcPts val="0"/>
                        </a:spcBef>
                        <a:spcAft>
                          <a:spcPts val="0"/>
                        </a:spcAft>
                        <a:buNone/>
                      </a:pPr>
                      <a:r>
                        <a:rPr lang="ja-JP" sz="1200" b="1" u="none" strike="noStrike" cap="none">
                          <a:solidFill>
                            <a:schemeClr val="lt1"/>
                          </a:solidFill>
                          <a:latin typeface="Noto Sans JP"/>
                          <a:ea typeface="Noto Sans JP"/>
                          <a:cs typeface="Noto Sans JP"/>
                          <a:sym typeface="Noto Sans JP"/>
                        </a:rPr>
                        <a:t>その他、スクリプトに関する特記事項</a:t>
                      </a:r>
                      <a:endParaRPr>
                        <a:latin typeface="Noto Sans JP"/>
                        <a:ea typeface="Noto Sans JP"/>
                        <a:cs typeface="Noto Sans JP"/>
                        <a:sym typeface="Noto Sans JP"/>
                      </a:endParaRPr>
                    </a:p>
                  </a:txBody>
                  <a:tcPr marL="72000" marR="72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5"/>
                  </a:ext>
                </a:extLst>
              </a:tr>
              <a:tr h="1383225">
                <a:tc>
                  <a:txBody>
                    <a:bodyPr/>
                    <a:lstStyle/>
                    <a:p>
                      <a:pPr marL="0" marR="0" lvl="0" indent="0" algn="l" rtl="0">
                        <a:lnSpc>
                          <a:spcPct val="150000"/>
                        </a:lnSpc>
                        <a:spcBef>
                          <a:spcPts val="0"/>
                        </a:spcBef>
                        <a:spcAft>
                          <a:spcPts val="0"/>
                        </a:spcAft>
                        <a:buNone/>
                      </a:pPr>
                      <a:r>
                        <a:rPr lang="ja-JP" sz="1100" i="0" u="none" strike="noStrike" cap="none">
                          <a:solidFill>
                            <a:schemeClr val="dk1"/>
                          </a:solidFill>
                          <a:latin typeface="Noto Sans JP"/>
                          <a:ea typeface="Noto Sans JP"/>
                          <a:cs typeface="Noto Sans JP"/>
                          <a:sym typeface="Noto Sans JP"/>
                        </a:rPr>
                        <a:t>・顧客の反応を見ながら、柔軟にトークスクリプトを調整することで、より効果的なコミュニケーションが図れた）</a:t>
                      </a:r>
                      <a:endParaRPr sz="1100" i="0" u="none" strike="noStrike" cap="none">
                        <a:solidFill>
                          <a:schemeClr val="dk1"/>
                        </a:solidFill>
                        <a:latin typeface="Noto Sans JP"/>
                        <a:ea typeface="Noto Sans JP"/>
                        <a:cs typeface="Noto Sans JP"/>
                        <a:sym typeface="Noto Sans JP"/>
                      </a:endParaRPr>
                    </a:p>
                    <a:p>
                      <a:pPr marL="0" marR="0" lvl="0" indent="0" algn="l" rtl="0">
                        <a:lnSpc>
                          <a:spcPct val="150000"/>
                        </a:lnSpc>
                        <a:spcBef>
                          <a:spcPts val="600"/>
                        </a:spcBef>
                        <a:spcAft>
                          <a:spcPts val="0"/>
                        </a:spcAft>
                        <a:buNone/>
                      </a:pPr>
                      <a:r>
                        <a:rPr lang="ja-JP" sz="1100" i="0" u="none" strike="noStrike" cap="none">
                          <a:solidFill>
                            <a:schemeClr val="dk1"/>
                          </a:solidFill>
                          <a:latin typeface="Noto Sans JP"/>
                          <a:ea typeface="Noto Sans JP"/>
                          <a:cs typeface="Noto Sans JP"/>
                          <a:sym typeface="Noto Sans JP"/>
                        </a:rPr>
                        <a:t>・△△</a:t>
                      </a:r>
                      <a:r>
                        <a:rPr lang="ja-JP" sz="1100">
                          <a:solidFill>
                            <a:schemeClr val="dk1"/>
                          </a:solidFill>
                          <a:latin typeface="Noto Sans JP"/>
                          <a:ea typeface="Noto Sans JP"/>
                          <a:cs typeface="Noto Sans JP"/>
                          <a:sym typeface="Noto Sans JP"/>
                        </a:rPr>
                        <a:t>△</a:t>
                      </a:r>
                      <a:r>
                        <a:rPr lang="ja-JP" sz="1100" i="0" u="none" strike="noStrike" cap="none">
                          <a:solidFill>
                            <a:schemeClr val="dk1"/>
                          </a:solidFill>
                          <a:latin typeface="Noto Sans JP"/>
                          <a:ea typeface="Noto Sans JP"/>
                          <a:cs typeface="Noto Sans JP"/>
                          <a:sym typeface="Noto Sans JP"/>
                        </a:rPr>
                        <a:t>というキーワードに対する顧客の理解度にばらつきが見られたため、説明の際に注意が必要である</a:t>
                      </a:r>
                      <a:endParaRPr>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103" name="Google Shape;103;p9"/>
          <p:cNvGraphicFramePr/>
          <p:nvPr/>
        </p:nvGraphicFramePr>
        <p:xfrm>
          <a:off x="484699" y="1165319"/>
          <a:ext cx="3000000" cy="3000000"/>
        </p:xfrm>
        <a:graphic>
          <a:graphicData uri="http://schemas.openxmlformats.org/drawingml/2006/table">
            <a:tbl>
              <a:tblPr firstRow="1" bandRow="1">
                <a:noFill/>
                <a:tableStyleId>{49AEA2B9-07AA-426C-AB29-C4FA6389C45E}</a:tableStyleId>
              </a:tblPr>
              <a:tblGrid>
                <a:gridCol w="4680000">
                  <a:extLst>
                    <a:ext uri="{9D8B030D-6E8A-4147-A177-3AD203B41FA5}">
                      <a16:colId xmlns:a16="http://schemas.microsoft.com/office/drawing/2014/main" val="20000"/>
                    </a:ext>
                  </a:extLst>
                </a:gridCol>
              </a:tblGrid>
              <a:tr h="177800">
                <a:tc>
                  <a:txBody>
                    <a:bodyPr/>
                    <a:lstStyle/>
                    <a:p>
                      <a:pPr marL="0" marR="0" lvl="0" indent="0" algn="l" rtl="0">
                        <a:lnSpc>
                          <a:spcPct val="100000"/>
                        </a:lnSpc>
                        <a:spcBef>
                          <a:spcPts val="0"/>
                        </a:spcBef>
                        <a:spcAft>
                          <a:spcPts val="0"/>
                        </a:spcAft>
                        <a:buNone/>
                      </a:pPr>
                      <a:r>
                        <a:rPr lang="ja-JP" sz="1400" b="1" u="none" strike="noStrike" cap="none">
                          <a:solidFill>
                            <a:schemeClr val="dk1"/>
                          </a:solidFill>
                          <a:latin typeface="Noto Sans JP"/>
                          <a:ea typeface="Noto Sans JP"/>
                          <a:cs typeface="Noto Sans JP"/>
                          <a:sym typeface="Noto Sans JP"/>
                        </a:rPr>
                        <a:t>リスト</a:t>
                      </a:r>
                      <a:endParaRPr sz="1400" b="1" u="none" strike="noStrike" cap="none">
                        <a:solidFill>
                          <a:schemeClr val="dk1"/>
                        </a:solidFill>
                        <a:latin typeface="Noto Sans JP"/>
                        <a:ea typeface="Noto Sans JP"/>
                        <a:cs typeface="Noto Sans JP"/>
                        <a:sym typeface="Noto Sans JP"/>
                      </a:endParaRPr>
                    </a:p>
                  </a:txBody>
                  <a:tcPr marL="36000" marR="36000" marT="36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22575">
                <a:tc>
                  <a:txBody>
                    <a:bodyPr/>
                    <a:lstStyle/>
                    <a:p>
                      <a:pPr marL="0" marR="0" lvl="0" indent="0" algn="l" rtl="0">
                        <a:lnSpc>
                          <a:spcPct val="100000"/>
                        </a:lnSpc>
                        <a:spcBef>
                          <a:spcPts val="0"/>
                        </a:spcBef>
                        <a:spcAft>
                          <a:spcPts val="0"/>
                        </a:spcAft>
                        <a:buNone/>
                      </a:pPr>
                      <a:r>
                        <a:rPr lang="ja-JP" sz="1200" b="1" i="0" u="none" strike="noStrike" cap="none">
                          <a:solidFill>
                            <a:schemeClr val="lt1"/>
                          </a:solidFill>
                          <a:latin typeface="Noto Sans JP"/>
                          <a:ea typeface="Noto Sans JP"/>
                          <a:cs typeface="Noto Sans JP"/>
                          <a:sym typeface="Noto Sans JP"/>
                        </a:rPr>
                        <a:t>受付突破できたターゲット層とその理由</a:t>
                      </a:r>
                      <a:endParaRPr>
                        <a:latin typeface="Noto Sans JP"/>
                        <a:ea typeface="Noto Sans JP"/>
                        <a:cs typeface="Noto Sans JP"/>
                        <a:sym typeface="Noto Sans JP"/>
                      </a:endParaRPr>
                    </a:p>
                  </a:txBody>
                  <a:tcPr marL="72000" marR="72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1584825">
                <a:tc>
                  <a:txBody>
                    <a:bodyPr/>
                    <a:lstStyle/>
                    <a:p>
                      <a:pPr marL="0" marR="0" lvl="0" indent="0" algn="l" rtl="0">
                        <a:lnSpc>
                          <a:spcPct val="150000"/>
                        </a:lnSpc>
                        <a:spcBef>
                          <a:spcPts val="0"/>
                        </a:spcBef>
                        <a:spcAft>
                          <a:spcPts val="0"/>
                        </a:spcAft>
                        <a:buNone/>
                      </a:pPr>
                      <a:r>
                        <a:rPr lang="ja-JP" sz="1100" b="1" i="0" u="none" strike="noStrike" cap="none">
                          <a:solidFill>
                            <a:schemeClr val="dk1"/>
                          </a:solidFill>
                          <a:latin typeface="Noto Sans JP"/>
                          <a:ea typeface="Noto Sans JP"/>
                          <a:cs typeface="Noto Sans JP"/>
                          <a:sym typeface="Noto Sans JP"/>
                        </a:rPr>
                        <a:t>【従業員規模〇〇〇名以上〇〇〇名以下の企業における△△</a:t>
                      </a:r>
                      <a:r>
                        <a:rPr lang="ja-JP" sz="1100" b="1">
                          <a:solidFill>
                            <a:schemeClr val="dk1"/>
                          </a:solidFill>
                          <a:latin typeface="Noto Sans JP"/>
                          <a:ea typeface="Noto Sans JP"/>
                          <a:cs typeface="Noto Sans JP"/>
                          <a:sym typeface="Noto Sans JP"/>
                        </a:rPr>
                        <a:t>△△</a:t>
                      </a:r>
                      <a:r>
                        <a:rPr lang="ja-JP" sz="1100" b="1" i="0" u="none" strike="noStrike" cap="none">
                          <a:solidFill>
                            <a:schemeClr val="dk1"/>
                          </a:solidFill>
                          <a:latin typeface="Noto Sans JP"/>
                          <a:ea typeface="Noto Sans JP"/>
                          <a:cs typeface="Noto Sans JP"/>
                          <a:sym typeface="Noto Sans JP"/>
                        </a:rPr>
                        <a:t>部門の役職者】</a:t>
                      </a:r>
                      <a:r>
                        <a:rPr lang="ja-JP" sz="1100" i="0" u="none" strike="noStrike" cap="none">
                          <a:solidFill>
                            <a:schemeClr val="dk1"/>
                          </a:solidFill>
                          <a:latin typeface="Noto Sans JP"/>
                          <a:ea typeface="Noto Sans JP"/>
                          <a:cs typeface="Noto Sans JP"/>
                          <a:sym typeface="Noto Sans JP"/>
                        </a:rPr>
                        <a:t>：〇〇</a:t>
                      </a:r>
                      <a:r>
                        <a:rPr lang="ja-JP" sz="1100">
                          <a:solidFill>
                            <a:schemeClr val="dk1"/>
                          </a:solidFill>
                          <a:latin typeface="Noto Sans JP"/>
                          <a:ea typeface="Noto Sans JP"/>
                          <a:cs typeface="Noto Sans JP"/>
                          <a:sym typeface="Noto Sans JP"/>
                        </a:rPr>
                        <a:t>〇〇</a:t>
                      </a:r>
                      <a:r>
                        <a:rPr lang="ja-JP" sz="1100" i="0" u="none" strike="noStrike" cap="none">
                          <a:solidFill>
                            <a:schemeClr val="dk1"/>
                          </a:solidFill>
                          <a:latin typeface="Noto Sans JP"/>
                          <a:ea typeface="Noto Sans JP"/>
                          <a:cs typeface="Noto Sans JP"/>
                          <a:sym typeface="Noto Sans JP"/>
                        </a:rPr>
                        <a:t>という課題意識を持っている企業が多く、提案内容への関心が高かった</a:t>
                      </a:r>
                      <a:endParaRPr>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22575">
                <a:tc>
                  <a:txBody>
                    <a:bodyPr/>
                    <a:lstStyle/>
                    <a:p>
                      <a:pPr marL="0" marR="0" lvl="0" indent="0" algn="l" rtl="0">
                        <a:lnSpc>
                          <a:spcPct val="100000"/>
                        </a:lnSpc>
                        <a:spcBef>
                          <a:spcPts val="0"/>
                        </a:spcBef>
                        <a:spcAft>
                          <a:spcPts val="0"/>
                        </a:spcAft>
                        <a:buNone/>
                      </a:pPr>
                      <a:r>
                        <a:rPr lang="ja-JP" sz="1200" b="1" i="0" u="none" strike="noStrike" cap="none">
                          <a:solidFill>
                            <a:schemeClr val="lt1"/>
                          </a:solidFill>
                          <a:latin typeface="Noto Sans JP"/>
                          <a:ea typeface="Noto Sans JP"/>
                          <a:cs typeface="Noto Sans JP"/>
                          <a:sym typeface="Noto Sans JP"/>
                        </a:rPr>
                        <a:t>受付突破できなかった・しづらかったターゲット層とその理由</a:t>
                      </a:r>
                      <a:endParaRPr>
                        <a:latin typeface="Noto Sans JP"/>
                        <a:ea typeface="Noto Sans JP"/>
                        <a:cs typeface="Noto Sans JP"/>
                        <a:sym typeface="Noto Sans JP"/>
                      </a:endParaRPr>
                    </a:p>
                  </a:txBody>
                  <a:tcPr marL="72000" marR="72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3"/>
                  </a:ext>
                </a:extLst>
              </a:tr>
              <a:tr h="1383225">
                <a:tc>
                  <a:txBody>
                    <a:bodyPr/>
                    <a:lstStyle/>
                    <a:p>
                      <a:pPr marL="0" marR="0" lvl="0" indent="0" algn="l" rtl="0">
                        <a:lnSpc>
                          <a:spcPct val="150000"/>
                        </a:lnSpc>
                        <a:spcBef>
                          <a:spcPts val="0"/>
                        </a:spcBef>
                        <a:spcAft>
                          <a:spcPts val="0"/>
                        </a:spcAft>
                        <a:buNone/>
                      </a:pPr>
                      <a:r>
                        <a:rPr lang="ja-JP" sz="1100" b="1" i="0" u="none" strike="noStrike" cap="none">
                          <a:solidFill>
                            <a:schemeClr val="dk1"/>
                          </a:solidFill>
                          <a:latin typeface="Noto Sans JP"/>
                          <a:ea typeface="Noto Sans JP"/>
                          <a:cs typeface="Noto Sans JP"/>
                          <a:sym typeface="Noto Sans JP"/>
                        </a:rPr>
                        <a:t>【設立後〇</a:t>
                      </a:r>
                      <a:r>
                        <a:rPr lang="ja-JP" sz="1100" b="1">
                          <a:solidFill>
                            <a:schemeClr val="dk1"/>
                          </a:solidFill>
                          <a:latin typeface="Noto Sans JP"/>
                          <a:ea typeface="Noto Sans JP"/>
                          <a:cs typeface="Noto Sans JP"/>
                          <a:sym typeface="Noto Sans JP"/>
                        </a:rPr>
                        <a:t>〇</a:t>
                      </a:r>
                      <a:r>
                        <a:rPr lang="ja-JP" sz="1100" b="1" i="0" u="none" strike="noStrike" cap="none">
                          <a:solidFill>
                            <a:schemeClr val="dk1"/>
                          </a:solidFill>
                          <a:latin typeface="Noto Sans JP"/>
                          <a:ea typeface="Noto Sans JP"/>
                          <a:cs typeface="Noto Sans JP"/>
                          <a:sym typeface="Noto Sans JP"/>
                        </a:rPr>
                        <a:t>年未満のスタートアップ企業】</a:t>
                      </a:r>
                      <a:r>
                        <a:rPr lang="ja-JP" sz="1100" i="0" u="none" strike="noStrike" cap="none">
                          <a:solidFill>
                            <a:schemeClr val="dk1"/>
                          </a:solidFill>
                          <a:latin typeface="Noto Sans JP"/>
                          <a:ea typeface="Noto Sans JP"/>
                          <a:cs typeface="Noto Sans JP"/>
                          <a:sym typeface="Noto Sans JP"/>
                        </a:rPr>
                        <a:t>：△△に関する予算がまだ十分に確保されていない、または他の優先課題に注力している様子が見られた</a:t>
                      </a:r>
                      <a:endParaRPr sz="1100" i="0" u="none" strike="noStrike" cap="none">
                        <a:solidFill>
                          <a:schemeClr val="dk1"/>
                        </a:solidFill>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22575">
                <a:tc>
                  <a:txBody>
                    <a:bodyPr/>
                    <a:lstStyle/>
                    <a:p>
                      <a:pPr marL="0" marR="0" lvl="0" indent="0" algn="l" rtl="0">
                        <a:lnSpc>
                          <a:spcPct val="100000"/>
                        </a:lnSpc>
                        <a:spcBef>
                          <a:spcPts val="0"/>
                        </a:spcBef>
                        <a:spcAft>
                          <a:spcPts val="0"/>
                        </a:spcAft>
                        <a:buNone/>
                      </a:pPr>
                      <a:r>
                        <a:rPr lang="ja-JP" sz="1200" b="1" i="0" u="none" strike="noStrike" cap="none">
                          <a:solidFill>
                            <a:schemeClr val="lt1"/>
                          </a:solidFill>
                          <a:latin typeface="Noto Sans JP"/>
                          <a:ea typeface="Noto Sans JP"/>
                          <a:cs typeface="Noto Sans JP"/>
                          <a:sym typeface="Noto Sans JP"/>
                        </a:rPr>
                        <a:t>その他、ターゲットリストに関する特記事項</a:t>
                      </a:r>
                      <a:endParaRPr>
                        <a:latin typeface="Noto Sans JP"/>
                        <a:ea typeface="Noto Sans JP"/>
                        <a:cs typeface="Noto Sans JP"/>
                        <a:sym typeface="Noto Sans JP"/>
                      </a:endParaRPr>
                    </a:p>
                  </a:txBody>
                  <a:tcPr marL="72000" marR="72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5"/>
                  </a:ext>
                </a:extLst>
              </a:tr>
              <a:tr h="1383225">
                <a:tc>
                  <a:txBody>
                    <a:bodyPr/>
                    <a:lstStyle/>
                    <a:p>
                      <a:pPr marL="0" marR="0" lvl="0" indent="0" algn="l" rtl="0">
                        <a:lnSpc>
                          <a:spcPct val="150000"/>
                        </a:lnSpc>
                        <a:spcBef>
                          <a:spcPts val="0"/>
                        </a:spcBef>
                        <a:spcAft>
                          <a:spcPts val="0"/>
                        </a:spcAft>
                        <a:buNone/>
                      </a:pPr>
                      <a:r>
                        <a:rPr lang="ja-JP" sz="1100">
                          <a:solidFill>
                            <a:schemeClr val="dk1"/>
                          </a:solidFill>
                          <a:latin typeface="Noto Sans JP"/>
                          <a:ea typeface="Noto Sans JP"/>
                          <a:cs typeface="Noto Sans JP"/>
                          <a:sym typeface="Noto Sans JP"/>
                        </a:rPr>
                        <a:t>〇〇〇〇〇〇〇</a:t>
                      </a:r>
                      <a:r>
                        <a:rPr lang="ja-JP" sz="1100" i="0" u="none" strike="noStrike" cap="none">
                          <a:solidFill>
                            <a:schemeClr val="dk1"/>
                          </a:solidFill>
                          <a:latin typeface="Noto Sans JP"/>
                          <a:ea typeface="Noto Sans JP"/>
                          <a:cs typeface="Noto Sans JP"/>
                          <a:sym typeface="Noto Sans JP"/>
                        </a:rPr>
                        <a:t>業界の企業では、△△というキーワードに対する反応が特に強かった</a:t>
                      </a:r>
                      <a:endParaRPr>
                        <a:latin typeface="Noto Sans JP"/>
                        <a:ea typeface="Noto Sans JP"/>
                        <a:cs typeface="Noto Sans JP"/>
                        <a:sym typeface="Noto Sans JP"/>
                      </a:endParaRPr>
                    </a:p>
                  </a:txBody>
                  <a:tcPr marL="72000" marR="72000" marT="72000" marB="720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cxnSp>
        <p:nvCxnSpPr>
          <p:cNvPr id="104" name="Google Shape;104;p9"/>
          <p:cNvCxnSpPr/>
          <p:nvPr/>
        </p:nvCxnSpPr>
        <p:spPr>
          <a:xfrm>
            <a:off x="5327025" y="1187700"/>
            <a:ext cx="36900" cy="560850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SAIRU-PPTThema_202510">
  <a:themeElements>
    <a:clrScheme name="SAIRU_color2025">
      <a:dk1>
        <a:srgbClr val="1B224C"/>
      </a:dk1>
      <a:lt1>
        <a:srgbClr val="FFFFFF"/>
      </a:lt1>
      <a:dk2>
        <a:srgbClr val="1B224C"/>
      </a:dk2>
      <a:lt2>
        <a:srgbClr val="E6EAF0"/>
      </a:lt2>
      <a:accent1>
        <a:srgbClr val="1B224C"/>
      </a:accent1>
      <a:accent2>
        <a:srgbClr val="BB1D6E"/>
      </a:accent2>
      <a:accent3>
        <a:srgbClr val="AFAFAF"/>
      </a:accent3>
      <a:accent4>
        <a:srgbClr val="141400"/>
      </a:accent4>
      <a:accent5>
        <a:srgbClr val="1E61C9"/>
      </a:accent5>
      <a:accent6>
        <a:srgbClr val="008E95"/>
      </a:accent6>
      <a:hlink>
        <a:srgbClr val="008E95"/>
      </a:hlink>
      <a:folHlink>
        <a:srgbClr val="008E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1365</Words>
  <Application>Microsoft Office PowerPoint</Application>
  <PresentationFormat>ユーザー設定</PresentationFormat>
  <Paragraphs>141</Paragraphs>
  <Slides>12</Slides>
  <Notes>12</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12</vt:i4>
      </vt:variant>
    </vt:vector>
  </HeadingPairs>
  <TitlesOfParts>
    <vt:vector size="15" baseType="lpstr">
      <vt:lpstr>Noto Sans JP</vt:lpstr>
      <vt:lpstr>Arial</vt:lpstr>
      <vt:lpstr>SAIRU-PPTThema_202510</vt:lpstr>
      <vt:lpstr>定例ミーティング用 報告資料（定性情報）</vt:lpstr>
      <vt:lpstr>本資料の目的とご依頼</vt:lpstr>
      <vt:lpstr>2025/〇/〇〇 定性報告</vt:lpstr>
      <vt:lpstr>受付突破率の改善に向けたフィードバック</vt:lpstr>
      <vt:lpstr>アポ率の改善に向けたフィードバック</vt:lpstr>
      <vt:lpstr>顧客の反応に関するフィードバック</vt:lpstr>
      <vt:lpstr>成果と改善のサマリ</vt:lpstr>
      <vt:lpstr>記入例</vt:lpstr>
      <vt:lpstr>（記入例）受付突破率の改善に向けたフィードバック</vt:lpstr>
      <vt:lpstr>（記入例）アポ率の改善に向けたフィードバック</vt:lpstr>
      <vt:lpstr>（記入例）顧客の反応に関するフィードバック</vt:lpstr>
      <vt:lpstr>成果と改善のサマリ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SAIRU</dc:creator>
  <cp:lastModifiedBy>安住 久美子</cp:lastModifiedBy>
  <cp:revision>1</cp:revision>
  <dcterms:created xsi:type="dcterms:W3CDTF">2025-08-25T06:53:23Z</dcterms:created>
  <dcterms:modified xsi:type="dcterms:W3CDTF">2025-10-20T07:12:51Z</dcterms:modified>
</cp:coreProperties>
</file>