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906000" cy="6858000" type="A4"/>
  <p:notesSz cx="7104063" cy="102346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gh4AO4O+oOGwpe7G2ogezwE4/JI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00B5A99-2A0D-482D-8E03-88D6F47C8953}">
  <a:tblStyle styleId="{000B5A99-2A0D-482D-8E03-88D6F47C8953}" styleName="Table_0">
    <a:wholeTbl>
      <a:tcTxStyle b="off" i="off">
        <a:font>
          <a:latin typeface="游ゴシック"/>
          <a:ea typeface="游ゴシック"/>
          <a:cs typeface="游ゴシック"/>
        </a:font>
        <a:srgbClr val="1B224C"/>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0" d="100"/>
          <a:sy n="100" d="100"/>
        </p:scale>
        <p:origin x="16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customschemas.google.com/relationships/presentationmetadata" Target="meta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340961" y="411181"/>
            <a:ext cx="3060000" cy="288000"/>
          </a:xfrm>
          <a:prstGeom prst="rect">
            <a:avLst/>
          </a:prstGeom>
          <a:noFill/>
          <a:ln>
            <a:noFill/>
          </a:ln>
        </p:spPr>
        <p:txBody>
          <a:bodyPr spcFirstLastPara="1" wrap="square" lIns="36000" tIns="36000" rIns="36000" bIns="360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1B224C"/>
                </a:solidFill>
                <a:latin typeface="游ゴシック" panose="020B0400000000000000" pitchFamily="50" charset="-128"/>
                <a:ea typeface="游ゴシック" panose="020B0400000000000000" pitchFamily="50" charset="-128"/>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lang="ja-JP" altLang="en-US" dirty="0"/>
          </a:p>
        </p:txBody>
      </p:sp>
      <p:sp>
        <p:nvSpPr>
          <p:cNvPr id="4" name="Google Shape;4;n"/>
          <p:cNvSpPr>
            <a:spLocks noGrp="1" noRot="1" noChangeAspect="1"/>
          </p:cNvSpPr>
          <p:nvPr>
            <p:ph type="sldImg" idx="3"/>
          </p:nvPr>
        </p:nvSpPr>
        <p:spPr>
          <a:xfrm>
            <a:off x="1057275" y="1279525"/>
            <a:ext cx="4991100" cy="34544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 name="Google Shape;5;n"/>
          <p:cNvSpPr txBox="1">
            <a:spLocks noGrp="1"/>
          </p:cNvSpPr>
          <p:nvPr>
            <p:ph type="ftr" idx="11"/>
          </p:nvPr>
        </p:nvSpPr>
        <p:spPr>
          <a:xfrm>
            <a:off x="340961" y="9535432"/>
            <a:ext cx="3060000" cy="288000"/>
          </a:xfrm>
          <a:prstGeom prst="rect">
            <a:avLst/>
          </a:prstGeom>
          <a:noFill/>
          <a:ln>
            <a:noFill/>
          </a:ln>
        </p:spPr>
        <p:txBody>
          <a:bodyPr spcFirstLastPara="1" wrap="square" lIns="36000" tIns="36000" rIns="36000" bIns="360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1B224C"/>
                </a:solidFill>
                <a:latin typeface="游ゴシック" panose="020B0400000000000000" pitchFamily="50" charset="-128"/>
                <a:ea typeface="游ゴシック" panose="020B0400000000000000" pitchFamily="50" charset="-128"/>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lang="ja-JP" altLang="en-US" dirty="0"/>
          </a:p>
        </p:txBody>
      </p:sp>
      <p:sp>
        <p:nvSpPr>
          <p:cNvPr id="6" name="Google Shape;6;n"/>
          <p:cNvSpPr txBox="1">
            <a:spLocks noGrp="1"/>
          </p:cNvSpPr>
          <p:nvPr>
            <p:ph type="sldNum" idx="12"/>
          </p:nvPr>
        </p:nvSpPr>
        <p:spPr>
          <a:xfrm>
            <a:off x="3703102" y="9535432"/>
            <a:ext cx="3060000" cy="288000"/>
          </a:xfrm>
          <a:prstGeom prst="rect">
            <a:avLst/>
          </a:prstGeom>
          <a:noFill/>
          <a:ln>
            <a:noFill/>
          </a:ln>
        </p:spPr>
        <p:txBody>
          <a:bodyPr spcFirstLastPara="1" wrap="square" lIns="36000" tIns="36000" rIns="36000" bIns="36000" anchor="ctr" anchorCtr="0">
            <a:noAutofit/>
          </a:bodyPr>
          <a:lstStyle>
            <a:lvl1pPr>
              <a:defRPr>
                <a:latin typeface="游ゴシック" panose="020B0400000000000000" pitchFamily="50" charset="-128"/>
                <a:ea typeface="游ゴシック" panose="020B0400000000000000" pitchFamily="50" charset="-128"/>
              </a:defRPr>
            </a:lvl1pPr>
          </a:lstStyle>
          <a:p>
            <a:pPr algn="r"/>
            <a:fld id="{00000000-1234-1234-1234-123412341234}" type="slidenum">
              <a:rPr lang="en-US" altLang="ja-JP" sz="1200" smtClean="0">
                <a:solidFill>
                  <a:srgbClr val="1B224C"/>
                </a:solidFill>
              </a:rPr>
              <a:pPr algn="r"/>
              <a:t>‹#›</a:t>
            </a:fld>
            <a:endParaRPr lang="ja-JP" altLang="en-US" sz="1200" dirty="0">
              <a:solidFill>
                <a:srgbClr val="1B224C"/>
              </a:solidFill>
            </a:endParaRPr>
          </a:p>
        </p:txBody>
      </p:sp>
      <p:sp>
        <p:nvSpPr>
          <p:cNvPr id="7" name="Google Shape;7;n"/>
          <p:cNvSpPr txBox="1">
            <a:spLocks noGrp="1"/>
          </p:cNvSpPr>
          <p:nvPr>
            <p:ph type="dt" idx="10"/>
          </p:nvPr>
        </p:nvSpPr>
        <p:spPr>
          <a:xfrm>
            <a:off x="3703102" y="411181"/>
            <a:ext cx="3060000" cy="288000"/>
          </a:xfrm>
          <a:prstGeom prst="rect">
            <a:avLst/>
          </a:prstGeom>
          <a:noFill/>
          <a:ln>
            <a:noFill/>
          </a:ln>
        </p:spPr>
        <p:txBody>
          <a:bodyPr spcFirstLastPara="1" wrap="square" lIns="36000" tIns="36000" rIns="36000" bIns="36000" anchor="ctr"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rgbClr val="1B224C"/>
                </a:solidFill>
                <a:latin typeface="游ゴシック" panose="020B0400000000000000" pitchFamily="50" charset="-128"/>
                <a:ea typeface="游ゴシック" panose="020B0400000000000000" pitchFamily="50" charset="-128"/>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lang="ja-JP" altLang="en-US" dirty="0"/>
          </a:p>
        </p:txBody>
      </p:sp>
      <p:sp>
        <p:nvSpPr>
          <p:cNvPr id="8" name="Google Shape;8;n"/>
          <p:cNvSpPr txBox="1">
            <a:spLocks noGrp="1"/>
          </p:cNvSpPr>
          <p:nvPr>
            <p:ph type="body" idx="1"/>
          </p:nvPr>
        </p:nvSpPr>
        <p:spPr>
          <a:xfrm>
            <a:off x="340960" y="5117306"/>
            <a:ext cx="6422141" cy="4029075"/>
          </a:xfrm>
          <a:prstGeom prst="rect">
            <a:avLst/>
          </a:prstGeom>
          <a:noFill/>
          <a:ln>
            <a:noFill/>
          </a:ln>
        </p:spPr>
        <p:txBody>
          <a:bodyPr spcFirstLastPara="1" wrap="square" lIns="36000" tIns="36000" rIns="36000" bIns="360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400" b="0" i="0" u="none" strike="noStrike" cap="none">
                <a:solidFill>
                  <a:srgbClr val="1B224C"/>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400" b="0" i="0" u="none" strike="noStrike" cap="none">
                <a:solidFill>
                  <a:srgbClr val="1B224C"/>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400" b="0" i="0" u="none" strike="noStrike" cap="none">
                <a:solidFill>
                  <a:srgbClr val="1B224C"/>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400" b="0" i="0" u="none" strike="noStrike" cap="none">
                <a:solidFill>
                  <a:srgbClr val="1B224C"/>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400" b="0" i="0" u="none" strike="noStrike" cap="none">
                <a:solidFill>
                  <a:srgbClr val="1B224C"/>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dirty="0"/>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游ゴシック" panose="020B0400000000000000" pitchFamily="50" charset="-128"/>
        <a:ea typeface="游ゴシック" panose="020B0400000000000000" pitchFamily="50" charset="-128"/>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34f8c7a1e29_0_0:notes"/>
          <p:cNvSpPr>
            <a:spLocks noGrp="1" noRot="1" noChangeAspect="1"/>
          </p:cNvSpPr>
          <p:nvPr>
            <p:ph type="sldImg" idx="2"/>
          </p:nvPr>
        </p:nvSpPr>
        <p:spPr>
          <a:xfrm>
            <a:off x="490538" y="1146175"/>
            <a:ext cx="6053137" cy="4191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8" name="Google Shape;108;g34f8c7a1e29_0_0:notes"/>
          <p:cNvSpPr txBox="1">
            <a:spLocks noGrp="1"/>
          </p:cNvSpPr>
          <p:nvPr>
            <p:ph type="body" idx="1"/>
          </p:nvPr>
        </p:nvSpPr>
        <p:spPr>
          <a:xfrm>
            <a:off x="464947" y="5663075"/>
            <a:ext cx="6079500" cy="3420000"/>
          </a:xfrm>
          <a:prstGeom prst="rect">
            <a:avLst/>
          </a:prstGeom>
          <a:noFill/>
          <a:ln>
            <a:noFill/>
          </a:ln>
        </p:spPr>
        <p:txBody>
          <a:bodyPr spcFirstLastPara="1" wrap="square" lIns="36000" tIns="36000" rIns="36000" bIns="36000" anchor="t" anchorCtr="0">
            <a:noAutofit/>
          </a:bodyPr>
          <a:lstStyle/>
          <a:p>
            <a:pPr marL="0" lvl="0" indent="0" algn="l" rtl="0">
              <a:lnSpc>
                <a:spcPct val="100000"/>
              </a:lnSpc>
              <a:spcBef>
                <a:spcPts val="0"/>
              </a:spcBef>
              <a:spcAft>
                <a:spcPts val="0"/>
              </a:spcAft>
              <a:buSzPts val="1400"/>
              <a:buNone/>
            </a:pPr>
            <a:endParaRPr dirty="0">
              <a:latin typeface="游ゴシック" panose="020B0400000000000000" pitchFamily="50" charset="-128"/>
              <a:ea typeface="游ゴシック" panose="020B0400000000000000" pitchFamily="50" charset="-128"/>
              <a:sym typeface="Arial"/>
            </a:endParaRPr>
          </a:p>
        </p:txBody>
      </p:sp>
      <p:sp>
        <p:nvSpPr>
          <p:cNvPr id="109" name="Google Shape;109;g34f8c7a1e29_0_0:notes"/>
          <p:cNvSpPr txBox="1">
            <a:spLocks noGrp="1"/>
          </p:cNvSpPr>
          <p:nvPr>
            <p:ph type="sldNum" idx="12"/>
          </p:nvPr>
        </p:nvSpPr>
        <p:spPr>
          <a:xfrm>
            <a:off x="4024311" y="9414850"/>
            <a:ext cx="2520000" cy="360000"/>
          </a:xfrm>
          <a:prstGeom prst="rect">
            <a:avLst/>
          </a:prstGeom>
          <a:noFill/>
          <a:ln>
            <a:noFill/>
          </a:ln>
        </p:spPr>
        <p:txBody>
          <a:bodyPr spcFirstLastPara="1" wrap="square" lIns="36000" tIns="36000" rIns="36000" bIns="360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ltLang="ja-JP"/>
              <a:t>0</a:t>
            </a:fld>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33359eb2121_0_583:notes"/>
          <p:cNvSpPr>
            <a:spLocks noGrp="1" noRot="1" noChangeAspect="1"/>
          </p:cNvSpPr>
          <p:nvPr>
            <p:ph type="sldImg" idx="2"/>
          </p:nvPr>
        </p:nvSpPr>
        <p:spPr>
          <a:xfrm>
            <a:off x="490538" y="1146175"/>
            <a:ext cx="6053137" cy="4191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5" name="Google Shape;115;g33359eb2121_0_583:notes"/>
          <p:cNvSpPr txBox="1">
            <a:spLocks noGrp="1"/>
          </p:cNvSpPr>
          <p:nvPr>
            <p:ph type="body" idx="1"/>
          </p:nvPr>
        </p:nvSpPr>
        <p:spPr>
          <a:xfrm>
            <a:off x="464947" y="5663075"/>
            <a:ext cx="6079500" cy="3420000"/>
          </a:xfrm>
          <a:prstGeom prst="rect">
            <a:avLst/>
          </a:prstGeom>
          <a:noFill/>
          <a:ln>
            <a:noFill/>
          </a:ln>
        </p:spPr>
        <p:txBody>
          <a:bodyPr spcFirstLastPara="1" wrap="square" lIns="36000" tIns="36000" rIns="36000" bIns="36000" anchor="t" anchorCtr="0">
            <a:noAutofit/>
          </a:bodyPr>
          <a:lstStyle/>
          <a:p>
            <a:pPr marL="0" lvl="0" indent="0" algn="l" rtl="0">
              <a:lnSpc>
                <a:spcPct val="100000"/>
              </a:lnSpc>
              <a:spcBef>
                <a:spcPts val="0"/>
              </a:spcBef>
              <a:spcAft>
                <a:spcPts val="0"/>
              </a:spcAft>
              <a:buSzPts val="1400"/>
              <a:buNone/>
            </a:pPr>
            <a:endParaRPr dirty="0">
              <a:latin typeface="游ゴシック" panose="020B0400000000000000" pitchFamily="50" charset="-128"/>
              <a:ea typeface="游ゴシック" panose="020B0400000000000000" pitchFamily="50" charset="-128"/>
              <a:sym typeface="Arial"/>
            </a:endParaRPr>
          </a:p>
        </p:txBody>
      </p:sp>
      <p:sp>
        <p:nvSpPr>
          <p:cNvPr id="116" name="Google Shape;116;g33359eb2121_0_583:notes"/>
          <p:cNvSpPr txBox="1">
            <a:spLocks noGrp="1"/>
          </p:cNvSpPr>
          <p:nvPr>
            <p:ph type="sldNum" idx="12"/>
          </p:nvPr>
        </p:nvSpPr>
        <p:spPr>
          <a:xfrm>
            <a:off x="4024311" y="9414850"/>
            <a:ext cx="2520000" cy="360000"/>
          </a:xfrm>
          <a:prstGeom prst="rect">
            <a:avLst/>
          </a:prstGeom>
          <a:noFill/>
          <a:ln>
            <a:noFill/>
          </a:ln>
        </p:spPr>
        <p:txBody>
          <a:bodyPr spcFirstLastPara="1" wrap="square" lIns="36000" tIns="36000" rIns="36000" bIns="360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ltLang="ja-JP"/>
              <a:t>1</a:t>
            </a:fld>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33359eb2121_0_1425:notes"/>
          <p:cNvSpPr>
            <a:spLocks noGrp="1" noRot="1" noChangeAspect="1"/>
          </p:cNvSpPr>
          <p:nvPr>
            <p:ph type="sldImg" idx="2"/>
          </p:nvPr>
        </p:nvSpPr>
        <p:spPr>
          <a:xfrm>
            <a:off x="490538" y="1146175"/>
            <a:ext cx="6053137" cy="4191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4" name="Google Shape;134;g33359eb2121_0_1425:notes"/>
          <p:cNvSpPr txBox="1">
            <a:spLocks noGrp="1"/>
          </p:cNvSpPr>
          <p:nvPr>
            <p:ph type="body" idx="1"/>
          </p:nvPr>
        </p:nvSpPr>
        <p:spPr>
          <a:xfrm>
            <a:off x="464947" y="5663075"/>
            <a:ext cx="6079500" cy="3420000"/>
          </a:xfrm>
          <a:prstGeom prst="rect">
            <a:avLst/>
          </a:prstGeom>
          <a:noFill/>
          <a:ln>
            <a:noFill/>
          </a:ln>
        </p:spPr>
        <p:txBody>
          <a:bodyPr spcFirstLastPara="1" wrap="square" lIns="36000" tIns="36000" rIns="36000" bIns="36000" anchor="t" anchorCtr="0">
            <a:noAutofit/>
          </a:bodyPr>
          <a:lstStyle/>
          <a:p>
            <a:pPr marL="0" lvl="0" indent="0" algn="l" rtl="0">
              <a:lnSpc>
                <a:spcPct val="100000"/>
              </a:lnSpc>
              <a:spcBef>
                <a:spcPts val="0"/>
              </a:spcBef>
              <a:spcAft>
                <a:spcPts val="0"/>
              </a:spcAft>
              <a:buSzPts val="1400"/>
              <a:buNone/>
            </a:pPr>
            <a:endParaRPr dirty="0">
              <a:latin typeface="游ゴシック" panose="020B0400000000000000" pitchFamily="50" charset="-128"/>
              <a:ea typeface="游ゴシック" panose="020B0400000000000000" pitchFamily="50" charset="-128"/>
              <a:sym typeface="Arial"/>
            </a:endParaRPr>
          </a:p>
        </p:txBody>
      </p:sp>
      <p:sp>
        <p:nvSpPr>
          <p:cNvPr id="135" name="Google Shape;135;g33359eb2121_0_1425:notes"/>
          <p:cNvSpPr txBox="1">
            <a:spLocks noGrp="1"/>
          </p:cNvSpPr>
          <p:nvPr>
            <p:ph type="sldNum" idx="12"/>
          </p:nvPr>
        </p:nvSpPr>
        <p:spPr>
          <a:xfrm>
            <a:off x="4024311" y="9414850"/>
            <a:ext cx="2520000" cy="360000"/>
          </a:xfrm>
          <a:prstGeom prst="rect">
            <a:avLst/>
          </a:prstGeom>
          <a:noFill/>
          <a:ln>
            <a:noFill/>
          </a:ln>
        </p:spPr>
        <p:txBody>
          <a:bodyPr spcFirstLastPara="1" wrap="square" lIns="36000" tIns="36000" rIns="36000" bIns="360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ltLang="ja-JP"/>
              <a:t>2</a:t>
            </a:fld>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33359eb2121_0_1666:notes"/>
          <p:cNvSpPr>
            <a:spLocks noGrp="1" noRot="1" noChangeAspect="1"/>
          </p:cNvSpPr>
          <p:nvPr>
            <p:ph type="sldImg" idx="2"/>
          </p:nvPr>
        </p:nvSpPr>
        <p:spPr>
          <a:xfrm>
            <a:off x="490538" y="1146175"/>
            <a:ext cx="6053137" cy="4191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2" name="Google Shape;152;g33359eb2121_0_1666:notes"/>
          <p:cNvSpPr txBox="1">
            <a:spLocks noGrp="1"/>
          </p:cNvSpPr>
          <p:nvPr>
            <p:ph type="body" idx="1"/>
          </p:nvPr>
        </p:nvSpPr>
        <p:spPr>
          <a:xfrm>
            <a:off x="464947" y="5663075"/>
            <a:ext cx="6079500" cy="3420000"/>
          </a:xfrm>
          <a:prstGeom prst="rect">
            <a:avLst/>
          </a:prstGeom>
          <a:noFill/>
          <a:ln>
            <a:noFill/>
          </a:ln>
        </p:spPr>
        <p:txBody>
          <a:bodyPr spcFirstLastPara="1" wrap="square" lIns="36000" tIns="36000" rIns="36000" bIns="36000" anchor="t" anchorCtr="0">
            <a:noAutofit/>
          </a:bodyPr>
          <a:lstStyle/>
          <a:p>
            <a:pPr marL="0" lvl="0" indent="0" algn="l" rtl="0">
              <a:lnSpc>
                <a:spcPct val="100000"/>
              </a:lnSpc>
              <a:spcBef>
                <a:spcPts val="0"/>
              </a:spcBef>
              <a:spcAft>
                <a:spcPts val="0"/>
              </a:spcAft>
              <a:buSzPts val="1400"/>
              <a:buNone/>
            </a:pPr>
            <a:endParaRPr dirty="0">
              <a:latin typeface="游ゴシック" panose="020B0400000000000000" pitchFamily="50" charset="-128"/>
              <a:ea typeface="游ゴシック" panose="020B0400000000000000" pitchFamily="50" charset="-128"/>
              <a:sym typeface="Arial"/>
            </a:endParaRPr>
          </a:p>
        </p:txBody>
      </p:sp>
      <p:sp>
        <p:nvSpPr>
          <p:cNvPr id="153" name="Google Shape;153;g33359eb2121_0_1666:notes"/>
          <p:cNvSpPr txBox="1">
            <a:spLocks noGrp="1"/>
          </p:cNvSpPr>
          <p:nvPr>
            <p:ph type="sldNum" idx="12"/>
          </p:nvPr>
        </p:nvSpPr>
        <p:spPr>
          <a:xfrm>
            <a:off x="4024311" y="9414850"/>
            <a:ext cx="2520000" cy="360000"/>
          </a:xfrm>
          <a:prstGeom prst="rect">
            <a:avLst/>
          </a:prstGeom>
          <a:noFill/>
          <a:ln>
            <a:noFill/>
          </a:ln>
        </p:spPr>
        <p:txBody>
          <a:bodyPr spcFirstLastPara="1" wrap="square" lIns="36000" tIns="36000" rIns="36000" bIns="360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ltLang="ja-JP"/>
              <a:t>3</a:t>
            </a:fld>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3359eb2121_0_1909:notes"/>
          <p:cNvSpPr>
            <a:spLocks noGrp="1" noRot="1" noChangeAspect="1"/>
          </p:cNvSpPr>
          <p:nvPr>
            <p:ph type="sldImg" idx="2"/>
          </p:nvPr>
        </p:nvSpPr>
        <p:spPr>
          <a:xfrm>
            <a:off x="490538" y="1146175"/>
            <a:ext cx="6053137" cy="4191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2" name="Google Shape;172;g33359eb2121_0_1909:notes"/>
          <p:cNvSpPr txBox="1">
            <a:spLocks noGrp="1"/>
          </p:cNvSpPr>
          <p:nvPr>
            <p:ph type="body" idx="1"/>
          </p:nvPr>
        </p:nvSpPr>
        <p:spPr>
          <a:xfrm>
            <a:off x="464947" y="5663075"/>
            <a:ext cx="6079500" cy="3420000"/>
          </a:xfrm>
          <a:prstGeom prst="rect">
            <a:avLst/>
          </a:prstGeom>
          <a:noFill/>
          <a:ln>
            <a:noFill/>
          </a:ln>
        </p:spPr>
        <p:txBody>
          <a:bodyPr spcFirstLastPara="1" wrap="square" lIns="36000" tIns="36000" rIns="36000" bIns="36000" anchor="t" anchorCtr="0">
            <a:noAutofit/>
          </a:bodyPr>
          <a:lstStyle/>
          <a:p>
            <a:pPr marL="0" lvl="0" indent="0" algn="l" rtl="0">
              <a:lnSpc>
                <a:spcPct val="100000"/>
              </a:lnSpc>
              <a:spcBef>
                <a:spcPts val="0"/>
              </a:spcBef>
              <a:spcAft>
                <a:spcPts val="0"/>
              </a:spcAft>
              <a:buSzPts val="1400"/>
              <a:buNone/>
            </a:pPr>
            <a:endParaRPr dirty="0">
              <a:latin typeface="游ゴシック" panose="020B0400000000000000" pitchFamily="50" charset="-128"/>
              <a:ea typeface="游ゴシック" panose="020B0400000000000000" pitchFamily="50" charset="-128"/>
              <a:sym typeface="Arial"/>
            </a:endParaRPr>
          </a:p>
        </p:txBody>
      </p:sp>
      <p:sp>
        <p:nvSpPr>
          <p:cNvPr id="173" name="Google Shape;173;g33359eb2121_0_1909:notes"/>
          <p:cNvSpPr txBox="1">
            <a:spLocks noGrp="1"/>
          </p:cNvSpPr>
          <p:nvPr>
            <p:ph type="sldNum" idx="12"/>
          </p:nvPr>
        </p:nvSpPr>
        <p:spPr>
          <a:xfrm>
            <a:off x="4024311" y="9414850"/>
            <a:ext cx="2520000" cy="360000"/>
          </a:xfrm>
          <a:prstGeom prst="rect">
            <a:avLst/>
          </a:prstGeom>
          <a:noFill/>
          <a:ln>
            <a:noFill/>
          </a:ln>
        </p:spPr>
        <p:txBody>
          <a:bodyPr spcFirstLastPara="1" wrap="square" lIns="36000" tIns="36000" rIns="36000" bIns="360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ltLang="ja-JP"/>
              <a:t>4</a:t>
            </a:fld>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34f8d8407ec_0_75:notes"/>
          <p:cNvSpPr>
            <a:spLocks noGrp="1" noRot="1" noChangeAspect="1"/>
          </p:cNvSpPr>
          <p:nvPr>
            <p:ph type="sldImg" idx="2"/>
          </p:nvPr>
        </p:nvSpPr>
        <p:spPr>
          <a:xfrm>
            <a:off x="490538" y="1146175"/>
            <a:ext cx="6053137" cy="4191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1" name="Google Shape;191;g34f8d8407ec_0_75:notes"/>
          <p:cNvSpPr txBox="1">
            <a:spLocks noGrp="1"/>
          </p:cNvSpPr>
          <p:nvPr>
            <p:ph type="body" idx="1"/>
          </p:nvPr>
        </p:nvSpPr>
        <p:spPr>
          <a:xfrm>
            <a:off x="464947" y="5663075"/>
            <a:ext cx="6079500" cy="3420000"/>
          </a:xfrm>
          <a:prstGeom prst="rect">
            <a:avLst/>
          </a:prstGeom>
          <a:noFill/>
          <a:ln>
            <a:noFill/>
          </a:ln>
        </p:spPr>
        <p:txBody>
          <a:bodyPr spcFirstLastPara="1" wrap="square" lIns="36000" tIns="36000" rIns="36000" bIns="36000" anchor="t" anchorCtr="0">
            <a:noAutofit/>
          </a:bodyPr>
          <a:lstStyle/>
          <a:p>
            <a:pPr marL="0" lvl="0" indent="0" algn="l" rtl="0">
              <a:lnSpc>
                <a:spcPct val="100000"/>
              </a:lnSpc>
              <a:spcBef>
                <a:spcPts val="0"/>
              </a:spcBef>
              <a:spcAft>
                <a:spcPts val="0"/>
              </a:spcAft>
              <a:buSzPts val="1400"/>
              <a:buNone/>
            </a:pPr>
            <a:endParaRPr dirty="0">
              <a:latin typeface="游ゴシック" panose="020B0400000000000000" pitchFamily="50" charset="-128"/>
              <a:ea typeface="游ゴシック" panose="020B0400000000000000" pitchFamily="50" charset="-128"/>
              <a:sym typeface="Arial"/>
            </a:endParaRPr>
          </a:p>
        </p:txBody>
      </p:sp>
      <p:sp>
        <p:nvSpPr>
          <p:cNvPr id="192" name="Google Shape;192;g34f8d8407ec_0_75:notes"/>
          <p:cNvSpPr txBox="1">
            <a:spLocks noGrp="1"/>
          </p:cNvSpPr>
          <p:nvPr>
            <p:ph type="sldNum" idx="12"/>
          </p:nvPr>
        </p:nvSpPr>
        <p:spPr>
          <a:xfrm>
            <a:off x="4024311" y="9414850"/>
            <a:ext cx="2520000" cy="360000"/>
          </a:xfrm>
          <a:prstGeom prst="rect">
            <a:avLst/>
          </a:prstGeom>
          <a:noFill/>
          <a:ln>
            <a:noFill/>
          </a:ln>
        </p:spPr>
        <p:txBody>
          <a:bodyPr spcFirstLastPara="1" wrap="square" lIns="36000" tIns="36000" rIns="36000" bIns="360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ltLang="ja-JP"/>
              <a:t>5</a:t>
            </a:fld>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33359eb2121_0_2258:notes"/>
          <p:cNvSpPr>
            <a:spLocks noGrp="1" noRot="1" noChangeAspect="1"/>
          </p:cNvSpPr>
          <p:nvPr>
            <p:ph type="sldImg" idx="2"/>
          </p:nvPr>
        </p:nvSpPr>
        <p:spPr>
          <a:xfrm>
            <a:off x="490538" y="1146175"/>
            <a:ext cx="6053137" cy="4191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8" name="Google Shape;208;g33359eb2121_0_2258:notes"/>
          <p:cNvSpPr txBox="1">
            <a:spLocks noGrp="1"/>
          </p:cNvSpPr>
          <p:nvPr>
            <p:ph type="body" idx="1"/>
          </p:nvPr>
        </p:nvSpPr>
        <p:spPr>
          <a:xfrm>
            <a:off x="464947" y="5663075"/>
            <a:ext cx="6079500" cy="3420000"/>
          </a:xfrm>
          <a:prstGeom prst="rect">
            <a:avLst/>
          </a:prstGeom>
          <a:noFill/>
          <a:ln>
            <a:noFill/>
          </a:ln>
        </p:spPr>
        <p:txBody>
          <a:bodyPr spcFirstLastPara="1" wrap="square" lIns="36000" tIns="36000" rIns="36000" bIns="36000" anchor="t" anchorCtr="0">
            <a:noAutofit/>
          </a:bodyPr>
          <a:lstStyle/>
          <a:p>
            <a:pPr marL="0" lvl="0" indent="0" algn="l" rtl="0">
              <a:lnSpc>
                <a:spcPct val="100000"/>
              </a:lnSpc>
              <a:spcBef>
                <a:spcPts val="0"/>
              </a:spcBef>
              <a:spcAft>
                <a:spcPts val="0"/>
              </a:spcAft>
              <a:buSzPts val="1400"/>
              <a:buNone/>
            </a:pPr>
            <a:endParaRPr dirty="0">
              <a:latin typeface="游ゴシック" panose="020B0400000000000000" pitchFamily="50" charset="-128"/>
              <a:ea typeface="游ゴシック" panose="020B0400000000000000" pitchFamily="50" charset="-128"/>
              <a:sym typeface="Arial"/>
            </a:endParaRPr>
          </a:p>
        </p:txBody>
      </p:sp>
      <p:sp>
        <p:nvSpPr>
          <p:cNvPr id="209" name="Google Shape;209;g33359eb2121_0_2258:notes"/>
          <p:cNvSpPr txBox="1">
            <a:spLocks noGrp="1"/>
          </p:cNvSpPr>
          <p:nvPr>
            <p:ph type="sldNum" idx="12"/>
          </p:nvPr>
        </p:nvSpPr>
        <p:spPr>
          <a:xfrm>
            <a:off x="4024311" y="9414850"/>
            <a:ext cx="2520000" cy="360000"/>
          </a:xfrm>
          <a:prstGeom prst="rect">
            <a:avLst/>
          </a:prstGeom>
          <a:noFill/>
          <a:ln>
            <a:noFill/>
          </a:ln>
        </p:spPr>
        <p:txBody>
          <a:bodyPr spcFirstLastPara="1" wrap="square" lIns="36000" tIns="36000" rIns="36000" bIns="360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ltLang="ja-JP"/>
              <a:t>6</a:t>
            </a:fld>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33359eb2121_0_2431:notes"/>
          <p:cNvSpPr>
            <a:spLocks noGrp="1" noRot="1" noChangeAspect="1"/>
          </p:cNvSpPr>
          <p:nvPr>
            <p:ph type="sldImg" idx="2"/>
          </p:nvPr>
        </p:nvSpPr>
        <p:spPr>
          <a:xfrm>
            <a:off x="490538" y="1146175"/>
            <a:ext cx="6053137" cy="4191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5" name="Google Shape;225;g33359eb2121_0_2431:notes"/>
          <p:cNvSpPr txBox="1">
            <a:spLocks noGrp="1"/>
          </p:cNvSpPr>
          <p:nvPr>
            <p:ph type="body" idx="1"/>
          </p:nvPr>
        </p:nvSpPr>
        <p:spPr>
          <a:xfrm>
            <a:off x="464947" y="5663075"/>
            <a:ext cx="6079500" cy="3420000"/>
          </a:xfrm>
          <a:prstGeom prst="rect">
            <a:avLst/>
          </a:prstGeom>
          <a:noFill/>
          <a:ln>
            <a:noFill/>
          </a:ln>
        </p:spPr>
        <p:txBody>
          <a:bodyPr spcFirstLastPara="1" wrap="square" lIns="36000" tIns="36000" rIns="36000" bIns="36000" anchor="t" anchorCtr="0">
            <a:noAutofit/>
          </a:bodyPr>
          <a:lstStyle/>
          <a:p>
            <a:pPr marL="0" lvl="0" indent="0" algn="l" rtl="0">
              <a:lnSpc>
                <a:spcPct val="100000"/>
              </a:lnSpc>
              <a:spcBef>
                <a:spcPts val="0"/>
              </a:spcBef>
              <a:spcAft>
                <a:spcPts val="0"/>
              </a:spcAft>
              <a:buSzPts val="1400"/>
              <a:buNone/>
            </a:pPr>
            <a:endParaRPr dirty="0">
              <a:latin typeface="游ゴシック" panose="020B0400000000000000" pitchFamily="50" charset="-128"/>
              <a:ea typeface="游ゴシック" panose="020B0400000000000000" pitchFamily="50" charset="-128"/>
              <a:sym typeface="Arial"/>
            </a:endParaRPr>
          </a:p>
        </p:txBody>
      </p:sp>
      <p:sp>
        <p:nvSpPr>
          <p:cNvPr id="226" name="Google Shape;226;g33359eb2121_0_2431:notes"/>
          <p:cNvSpPr txBox="1">
            <a:spLocks noGrp="1"/>
          </p:cNvSpPr>
          <p:nvPr>
            <p:ph type="sldNum" idx="12"/>
          </p:nvPr>
        </p:nvSpPr>
        <p:spPr>
          <a:xfrm>
            <a:off x="4024311" y="9414850"/>
            <a:ext cx="2520000" cy="360000"/>
          </a:xfrm>
          <a:prstGeom prst="rect">
            <a:avLst/>
          </a:prstGeom>
          <a:noFill/>
          <a:ln>
            <a:noFill/>
          </a:ln>
        </p:spPr>
        <p:txBody>
          <a:bodyPr spcFirstLastPara="1" wrap="square" lIns="36000" tIns="36000" rIns="36000" bIns="360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ltLang="ja-JP"/>
              <a:t>7</a:t>
            </a:fld>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4f8d8407ec_0_144:notes"/>
          <p:cNvSpPr>
            <a:spLocks noGrp="1" noRot="1" noChangeAspect="1"/>
          </p:cNvSpPr>
          <p:nvPr>
            <p:ph type="sldImg" idx="2"/>
          </p:nvPr>
        </p:nvSpPr>
        <p:spPr>
          <a:xfrm>
            <a:off x="490538" y="1146175"/>
            <a:ext cx="6053137" cy="4191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2" name="Google Shape;242;g34f8d8407ec_0_144:notes"/>
          <p:cNvSpPr txBox="1">
            <a:spLocks noGrp="1"/>
          </p:cNvSpPr>
          <p:nvPr>
            <p:ph type="body" idx="1"/>
          </p:nvPr>
        </p:nvSpPr>
        <p:spPr>
          <a:xfrm>
            <a:off x="464947" y="5663075"/>
            <a:ext cx="6079500" cy="3420000"/>
          </a:xfrm>
          <a:prstGeom prst="rect">
            <a:avLst/>
          </a:prstGeom>
          <a:noFill/>
          <a:ln>
            <a:noFill/>
          </a:ln>
        </p:spPr>
        <p:txBody>
          <a:bodyPr spcFirstLastPara="1" wrap="square" lIns="36000" tIns="36000" rIns="36000" bIns="36000" anchor="t" anchorCtr="0">
            <a:noAutofit/>
          </a:bodyPr>
          <a:lstStyle/>
          <a:p>
            <a:pPr marL="0" lvl="0" indent="0" algn="l" rtl="0">
              <a:lnSpc>
                <a:spcPct val="100000"/>
              </a:lnSpc>
              <a:spcBef>
                <a:spcPts val="0"/>
              </a:spcBef>
              <a:spcAft>
                <a:spcPts val="0"/>
              </a:spcAft>
              <a:buSzPts val="1400"/>
              <a:buNone/>
            </a:pPr>
            <a:endParaRPr dirty="0">
              <a:latin typeface="游ゴシック" panose="020B0400000000000000" pitchFamily="50" charset="-128"/>
              <a:ea typeface="游ゴシック" panose="020B0400000000000000" pitchFamily="50" charset="-128"/>
              <a:sym typeface="Arial"/>
            </a:endParaRPr>
          </a:p>
        </p:txBody>
      </p:sp>
      <p:sp>
        <p:nvSpPr>
          <p:cNvPr id="243" name="Google Shape;243;g34f8d8407ec_0_144:notes"/>
          <p:cNvSpPr txBox="1">
            <a:spLocks noGrp="1"/>
          </p:cNvSpPr>
          <p:nvPr>
            <p:ph type="sldNum" idx="12"/>
          </p:nvPr>
        </p:nvSpPr>
        <p:spPr>
          <a:xfrm>
            <a:off x="4024311" y="9414850"/>
            <a:ext cx="2520000" cy="360000"/>
          </a:xfrm>
          <a:prstGeom prst="rect">
            <a:avLst/>
          </a:prstGeom>
          <a:noFill/>
          <a:ln>
            <a:noFill/>
          </a:ln>
        </p:spPr>
        <p:txBody>
          <a:bodyPr spcFirstLastPara="1" wrap="square" lIns="36000" tIns="36000" rIns="36000" bIns="360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ltLang="ja-JP"/>
              <a:t>8</a:t>
            </a:fld>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のみ">
  <p:cSld name="タイトルのみ">
    <p:spTree>
      <p:nvGrpSpPr>
        <p:cNvPr id="1" name="Shape 15"/>
        <p:cNvGrpSpPr/>
        <p:nvPr/>
      </p:nvGrpSpPr>
      <p:grpSpPr>
        <a:xfrm>
          <a:off x="0" y="0"/>
          <a:ext cx="0" cy="0"/>
          <a:chOff x="0" y="0"/>
          <a:chExt cx="0" cy="0"/>
        </a:xfrm>
      </p:grpSpPr>
      <p:sp>
        <p:nvSpPr>
          <p:cNvPr id="16" name="Google Shape;16;p21"/>
          <p:cNvSpPr/>
          <p:nvPr/>
        </p:nvSpPr>
        <p:spPr>
          <a:xfrm>
            <a:off x="0" y="0"/>
            <a:ext cx="9906000" cy="4863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dirty="0">
              <a:solidFill>
                <a:schemeClr val="lt1"/>
              </a:solidFill>
              <a:latin typeface="游ゴシック" panose="020B0400000000000000" pitchFamily="50" charset="-128"/>
              <a:ea typeface="游ゴシック" panose="020B0400000000000000" pitchFamily="50" charset="-128"/>
              <a:cs typeface="Arial"/>
              <a:sym typeface="Arial"/>
            </a:endParaRPr>
          </a:p>
        </p:txBody>
      </p:sp>
      <p:cxnSp>
        <p:nvCxnSpPr>
          <p:cNvPr id="17" name="Google Shape;17;p21"/>
          <p:cNvCxnSpPr/>
          <p:nvPr/>
        </p:nvCxnSpPr>
        <p:spPr>
          <a:xfrm>
            <a:off x="0" y="790567"/>
            <a:ext cx="9906000" cy="0"/>
          </a:xfrm>
          <a:prstGeom prst="straightConnector1">
            <a:avLst/>
          </a:prstGeom>
          <a:noFill/>
          <a:ln w="9525" cap="flat" cmpd="sng">
            <a:solidFill>
              <a:schemeClr val="accent3"/>
            </a:solidFill>
            <a:prstDash val="solid"/>
            <a:miter lim="800000"/>
            <a:headEnd type="none" w="sm" len="sm"/>
            <a:tailEnd type="none" w="sm" len="sm"/>
          </a:ln>
        </p:spPr>
      </p:cxnSp>
      <p:sp>
        <p:nvSpPr>
          <p:cNvPr id="18" name="Google Shape;18;p21"/>
          <p:cNvSpPr txBox="1">
            <a:spLocks noGrp="1"/>
          </p:cNvSpPr>
          <p:nvPr>
            <p:ph type="title"/>
          </p:nvPr>
        </p:nvSpPr>
        <p:spPr>
          <a:xfrm>
            <a:off x="453000" y="269220"/>
            <a:ext cx="9000000" cy="360000"/>
          </a:xfrm>
          <a:prstGeom prst="rect">
            <a:avLst/>
          </a:prstGeom>
          <a:noFill/>
          <a:ln>
            <a:noFill/>
          </a:ln>
        </p:spPr>
        <p:txBody>
          <a:bodyPr spcFirstLastPara="1" wrap="square" lIns="36000" tIns="36000" rIns="36000" bIns="46800" anchor="ctr" anchorCtr="0">
            <a:noAutofit/>
          </a:bodyPr>
          <a:lstStyle>
            <a:lvl1pPr lvl="0" algn="ctr">
              <a:lnSpc>
                <a:spcPct val="100000"/>
              </a:lnSpc>
              <a:spcBef>
                <a:spcPts val="0"/>
              </a:spcBef>
              <a:spcAft>
                <a:spcPts val="0"/>
              </a:spcAft>
              <a:buSzPts val="1400"/>
              <a:buNone/>
              <a:defRPr>
                <a:latin typeface="游ゴシック" panose="020B0400000000000000" pitchFamily="50" charset="-128"/>
                <a:ea typeface="游ゴシック" panose="020B0400000000000000" pitchFamily="50" charset="-128"/>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9" name="Google Shape;19;p21"/>
          <p:cNvSpPr txBox="1">
            <a:spLocks noGrp="1"/>
          </p:cNvSpPr>
          <p:nvPr>
            <p:ph type="sldNum" idx="12"/>
          </p:nvPr>
        </p:nvSpPr>
        <p:spPr>
          <a:xfrm>
            <a:off x="8134067" y="6492875"/>
            <a:ext cx="1771934" cy="365125"/>
          </a:xfrm>
          <a:prstGeom prst="rect">
            <a:avLst/>
          </a:prstGeom>
          <a:noFill/>
          <a:ln>
            <a:noFill/>
          </a:ln>
        </p:spPr>
        <p:txBody>
          <a:bodyPr spcFirstLastPara="1" wrap="square" lIns="72000" tIns="72000" rIns="180000" bIns="72000" anchor="ctr" anchorCtr="0">
            <a:noAutofit/>
          </a:bodyPr>
          <a:lstStyle>
            <a:lvl1pPr marL="0" marR="0" lvl="0"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游ゴシック" panose="020B0400000000000000" pitchFamily="50" charset="-128"/>
                <a:ea typeface="游ゴシック" panose="020B0400000000000000" pitchFamily="50" charset="-128"/>
                <a:cs typeface="Arial"/>
                <a:sym typeface="Arial"/>
              </a:defRPr>
            </a:lvl1pPr>
            <a:lvl2pPr marL="0" marR="0" lvl="1"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9pPr>
          </a:lstStyle>
          <a:p>
            <a:fld id="{00000000-1234-1234-1234-123412341234}" type="slidenum">
              <a:rPr lang="en-US" altLang="ja-JP" smtClean="0"/>
              <a:pPr/>
              <a:t>‹#›</a:t>
            </a:fld>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中表紙-項目別">
  <p:cSld name="中表紙-項目別">
    <p:bg>
      <p:bgPr>
        <a:solidFill>
          <a:schemeClr val="lt1"/>
        </a:solidFill>
        <a:effectLst/>
      </p:bgPr>
    </p:bg>
    <p:spTree>
      <p:nvGrpSpPr>
        <p:cNvPr id="1" name="Shape 68"/>
        <p:cNvGrpSpPr/>
        <p:nvPr/>
      </p:nvGrpSpPr>
      <p:grpSpPr>
        <a:xfrm>
          <a:off x="0" y="0"/>
          <a:ext cx="0" cy="0"/>
          <a:chOff x="0" y="0"/>
          <a:chExt cx="0" cy="0"/>
        </a:xfrm>
      </p:grpSpPr>
      <p:sp>
        <p:nvSpPr>
          <p:cNvPr id="69" name="Google Shape;69;p60"/>
          <p:cNvSpPr/>
          <p:nvPr/>
        </p:nvSpPr>
        <p:spPr>
          <a:xfrm>
            <a:off x="255000" y="276488"/>
            <a:ext cx="9396000" cy="5976000"/>
          </a:xfrm>
          <a:prstGeom prst="rect">
            <a:avLst/>
          </a:prstGeom>
          <a:solidFill>
            <a:srgbClr val="F2F2F2"/>
          </a:solidFill>
          <a:ln>
            <a:noFill/>
          </a:ln>
        </p:spPr>
        <p:txBody>
          <a:bodyPr spcFirstLastPara="1" wrap="square" lIns="36000" tIns="36000" rIns="36000" bIns="360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dirty="0">
              <a:solidFill>
                <a:schemeClr val="lt1"/>
              </a:solidFill>
              <a:latin typeface="游ゴシック" panose="020B0400000000000000" pitchFamily="50" charset="-128"/>
              <a:ea typeface="游ゴシック" panose="020B0400000000000000" pitchFamily="50" charset="-128"/>
              <a:cs typeface="Arial"/>
              <a:sym typeface="Arial"/>
            </a:endParaRPr>
          </a:p>
        </p:txBody>
      </p:sp>
      <p:sp>
        <p:nvSpPr>
          <p:cNvPr id="70" name="Google Shape;70;p60"/>
          <p:cNvSpPr txBox="1">
            <a:spLocks noGrp="1"/>
          </p:cNvSpPr>
          <p:nvPr>
            <p:ph type="title"/>
          </p:nvPr>
        </p:nvSpPr>
        <p:spPr>
          <a:xfrm>
            <a:off x="453000" y="1677713"/>
            <a:ext cx="9000000" cy="1440000"/>
          </a:xfrm>
          <a:prstGeom prst="rect">
            <a:avLst/>
          </a:prstGeom>
          <a:noFill/>
          <a:ln>
            <a:noFill/>
          </a:ln>
        </p:spPr>
        <p:txBody>
          <a:bodyPr spcFirstLastPara="1" wrap="square" lIns="36000" tIns="36000" rIns="36000" bIns="46800" anchor="b" anchorCtr="0">
            <a:noAutofit/>
          </a:bodyPr>
          <a:lstStyle>
            <a:lvl1pPr lvl="0" algn="ctr">
              <a:lnSpc>
                <a:spcPct val="100000"/>
              </a:lnSpc>
              <a:spcBef>
                <a:spcPts val="0"/>
              </a:spcBef>
              <a:spcAft>
                <a:spcPts val="0"/>
              </a:spcAft>
              <a:buSzPts val="1400"/>
              <a:buNone/>
              <a:defRPr sz="3600">
                <a:latin typeface="游ゴシック" panose="020B0400000000000000" pitchFamily="50" charset="-128"/>
                <a:ea typeface="游ゴシック" panose="020B0400000000000000" pitchFamily="50" charset="-128"/>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1" name="Google Shape;71;p60"/>
          <p:cNvSpPr/>
          <p:nvPr/>
        </p:nvSpPr>
        <p:spPr>
          <a:xfrm>
            <a:off x="0" y="0"/>
            <a:ext cx="9906000" cy="4863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dirty="0">
              <a:solidFill>
                <a:schemeClr val="lt1"/>
              </a:solidFill>
              <a:latin typeface="游ゴシック" panose="020B0400000000000000" pitchFamily="50" charset="-128"/>
              <a:ea typeface="游ゴシック" panose="020B0400000000000000" pitchFamily="50" charset="-128"/>
              <a:cs typeface="Arial"/>
              <a:sym typeface="Arial"/>
            </a:endParaRPr>
          </a:p>
        </p:txBody>
      </p:sp>
      <p:sp>
        <p:nvSpPr>
          <p:cNvPr id="72" name="Google Shape;72;p60"/>
          <p:cNvSpPr txBox="1">
            <a:spLocks noGrp="1"/>
          </p:cNvSpPr>
          <p:nvPr>
            <p:ph type="body" idx="1"/>
          </p:nvPr>
        </p:nvSpPr>
        <p:spPr>
          <a:xfrm>
            <a:off x="453000" y="4011143"/>
            <a:ext cx="9000000" cy="1799064"/>
          </a:xfrm>
          <a:prstGeom prst="rect">
            <a:avLst/>
          </a:prstGeom>
          <a:noFill/>
          <a:ln>
            <a:noFill/>
          </a:ln>
        </p:spPr>
        <p:txBody>
          <a:bodyPr spcFirstLastPara="1" wrap="square" lIns="36000" tIns="36000" rIns="36000" bIns="36000" anchor="t" anchorCtr="0">
            <a:noAutofit/>
          </a:bodyPr>
          <a:lstStyle>
            <a:lvl1pPr marL="457200" lvl="0" indent="-228600" algn="ctr">
              <a:lnSpc>
                <a:spcPct val="100000"/>
              </a:lnSpc>
              <a:spcBef>
                <a:spcPts val="0"/>
              </a:spcBef>
              <a:spcAft>
                <a:spcPts val="0"/>
              </a:spcAft>
              <a:buSzPts val="1400"/>
              <a:buNone/>
              <a:defRPr sz="3200">
                <a:solidFill>
                  <a:schemeClr val="accent1"/>
                </a:solidFill>
                <a:latin typeface="游ゴシック" panose="020B0400000000000000" pitchFamily="50" charset="-128"/>
                <a:ea typeface="游ゴシック" panose="020B0400000000000000" pitchFamily="50" charset="-128"/>
                <a:cs typeface="Arial"/>
                <a:sym typeface="Arial"/>
              </a:defRPr>
            </a:lvl1pPr>
            <a:lvl2pPr marL="914400" lvl="1" indent="-228600" algn="l">
              <a:lnSpc>
                <a:spcPct val="100000"/>
              </a:lnSpc>
              <a:spcBef>
                <a:spcPts val="400"/>
              </a:spcBef>
              <a:spcAft>
                <a:spcPts val="0"/>
              </a:spcAft>
              <a:buSzPts val="1400"/>
              <a:buNone/>
              <a:defRPr/>
            </a:lvl2pPr>
            <a:lvl3pPr marL="1371600" lvl="2" indent="-228600" algn="l">
              <a:lnSpc>
                <a:spcPct val="100000"/>
              </a:lnSpc>
              <a:spcBef>
                <a:spcPts val="0"/>
              </a:spcBef>
              <a:spcAft>
                <a:spcPts val="0"/>
              </a:spcAft>
              <a:buSzPts val="1400"/>
              <a:buNone/>
              <a:defRPr/>
            </a:lvl3pPr>
            <a:lvl4pPr marL="1828800" lvl="3" indent="-228600" algn="l">
              <a:lnSpc>
                <a:spcPct val="100000"/>
              </a:lnSpc>
              <a:spcBef>
                <a:spcPts val="400"/>
              </a:spcBef>
              <a:spcAft>
                <a:spcPts val="0"/>
              </a:spcAft>
              <a:buSzPts val="1400"/>
              <a:buNone/>
              <a:defRPr/>
            </a:lvl4pPr>
            <a:lvl5pPr marL="2286000" lvl="4" indent="-228600" algn="l">
              <a:lnSpc>
                <a:spcPct val="100000"/>
              </a:lnSpc>
              <a:spcBef>
                <a:spcPts val="400"/>
              </a:spcBef>
              <a:spcAft>
                <a:spcPts val="0"/>
              </a:spcAft>
              <a:buSzPts val="1400"/>
              <a:buNone/>
              <a:defRPr/>
            </a:lvl5pPr>
            <a:lvl6pPr marL="2743200" lvl="5" indent="-228600" algn="l">
              <a:lnSpc>
                <a:spcPct val="100000"/>
              </a:lnSpc>
              <a:spcBef>
                <a:spcPts val="400"/>
              </a:spcBef>
              <a:spcAft>
                <a:spcPts val="0"/>
              </a:spcAft>
              <a:buSzPts val="14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dirty="0"/>
          </a:p>
        </p:txBody>
      </p:sp>
      <p:sp>
        <p:nvSpPr>
          <p:cNvPr id="73" name="Google Shape;73;p60"/>
          <p:cNvSpPr txBox="1">
            <a:spLocks noGrp="1"/>
          </p:cNvSpPr>
          <p:nvPr>
            <p:ph type="sldNum" idx="12"/>
          </p:nvPr>
        </p:nvSpPr>
        <p:spPr>
          <a:xfrm>
            <a:off x="8134067" y="6492875"/>
            <a:ext cx="1771934" cy="365125"/>
          </a:xfrm>
          <a:prstGeom prst="rect">
            <a:avLst/>
          </a:prstGeom>
          <a:noFill/>
          <a:ln>
            <a:noFill/>
          </a:ln>
        </p:spPr>
        <p:txBody>
          <a:bodyPr spcFirstLastPara="1" wrap="square" lIns="72000" tIns="72000" rIns="180000" bIns="72000" anchor="ctr" anchorCtr="0">
            <a:noAutofit/>
          </a:bodyPr>
          <a:lstStyle>
            <a:lvl1pPr marL="0" marR="0" lvl="0"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游ゴシック" panose="020B0400000000000000" pitchFamily="50" charset="-128"/>
                <a:ea typeface="游ゴシック" panose="020B0400000000000000" pitchFamily="50" charset="-128"/>
                <a:cs typeface="Arial"/>
                <a:sym typeface="Arial"/>
              </a:defRPr>
            </a:lvl1pPr>
            <a:lvl2pPr marL="0" marR="0" lvl="1"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9pPr>
          </a:lstStyle>
          <a:p>
            <a:fld id="{00000000-1234-1234-1234-123412341234}" type="slidenum">
              <a:rPr lang="en-US" altLang="ja-JP" smtClean="0"/>
              <a:pPr/>
              <a:t>‹#›</a:t>
            </a:fld>
            <a:endParaRPr lang="ja-JP" altLang="en-US" dirty="0"/>
          </a:p>
        </p:txBody>
      </p:sp>
      <p:cxnSp>
        <p:nvCxnSpPr>
          <p:cNvPr id="74" name="Google Shape;74;p60"/>
          <p:cNvCxnSpPr/>
          <p:nvPr/>
        </p:nvCxnSpPr>
        <p:spPr>
          <a:xfrm>
            <a:off x="4733800" y="3566160"/>
            <a:ext cx="540000" cy="0"/>
          </a:xfrm>
          <a:prstGeom prst="straightConnector1">
            <a:avLst/>
          </a:prstGeom>
          <a:noFill/>
          <a:ln w="76200" cap="flat" cmpd="sng">
            <a:solidFill>
              <a:srgbClr val="18204B"/>
            </a:solidFill>
            <a:prstDash val="solid"/>
            <a:round/>
            <a:headEnd type="none" w="sm" len="sm"/>
            <a:tailEnd type="none" w="sm" len="sm"/>
          </a:ln>
        </p:spPr>
      </p:cxnSp>
      <p:cxnSp>
        <p:nvCxnSpPr>
          <p:cNvPr id="75" name="Google Shape;75;p60"/>
          <p:cNvCxnSpPr/>
          <p:nvPr/>
        </p:nvCxnSpPr>
        <p:spPr>
          <a:xfrm>
            <a:off x="4733800" y="3566160"/>
            <a:ext cx="540000" cy="0"/>
          </a:xfrm>
          <a:prstGeom prst="straightConnector1">
            <a:avLst/>
          </a:prstGeom>
          <a:noFill/>
          <a:ln w="76200" cap="flat" cmpd="sng">
            <a:solidFill>
              <a:srgbClr val="18204B"/>
            </a:solidFill>
            <a:prstDash val="solid"/>
            <a:round/>
            <a:headEnd type="none" w="sm" len="sm"/>
            <a:tailEnd type="none" w="sm" len="sm"/>
          </a:ln>
        </p:spPr>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表紙-B">
  <p:cSld name="表紙-B">
    <p:spTree>
      <p:nvGrpSpPr>
        <p:cNvPr id="1" name="Shape 76"/>
        <p:cNvGrpSpPr/>
        <p:nvPr/>
      </p:nvGrpSpPr>
      <p:grpSpPr>
        <a:xfrm>
          <a:off x="0" y="0"/>
          <a:ext cx="0" cy="0"/>
          <a:chOff x="0" y="0"/>
          <a:chExt cx="0" cy="0"/>
        </a:xfrm>
      </p:grpSpPr>
      <p:sp>
        <p:nvSpPr>
          <p:cNvPr id="77" name="Google Shape;77;p61"/>
          <p:cNvSpPr/>
          <p:nvPr/>
        </p:nvSpPr>
        <p:spPr>
          <a:xfrm>
            <a:off x="-1" y="0"/>
            <a:ext cx="9905999"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dirty="0">
              <a:solidFill>
                <a:schemeClr val="lt1"/>
              </a:solidFill>
              <a:latin typeface="游ゴシック" panose="020B0400000000000000" pitchFamily="50" charset="-128"/>
              <a:ea typeface="游ゴシック" panose="020B0400000000000000" pitchFamily="50" charset="-128"/>
              <a:cs typeface="Arial"/>
              <a:sym typeface="Arial"/>
            </a:endParaRPr>
          </a:p>
        </p:txBody>
      </p:sp>
      <p:pic>
        <p:nvPicPr>
          <p:cNvPr id="78" name="Google Shape;78;p61"/>
          <p:cNvPicPr preferRelativeResize="0"/>
          <p:nvPr/>
        </p:nvPicPr>
        <p:blipFill rotWithShape="1">
          <a:blip r:embed="rId2">
            <a:alphaModFix/>
          </a:blip>
          <a:srcRect/>
          <a:stretch/>
        </p:blipFill>
        <p:spPr>
          <a:xfrm>
            <a:off x="1092221" y="5104938"/>
            <a:ext cx="1845199" cy="618141"/>
          </a:xfrm>
          <a:prstGeom prst="rect">
            <a:avLst/>
          </a:prstGeom>
          <a:noFill/>
          <a:ln>
            <a:noFill/>
          </a:ln>
        </p:spPr>
      </p:pic>
      <p:sp>
        <p:nvSpPr>
          <p:cNvPr id="79" name="Google Shape;79;p61"/>
          <p:cNvSpPr txBox="1"/>
          <p:nvPr/>
        </p:nvSpPr>
        <p:spPr>
          <a:xfrm>
            <a:off x="3037840" y="5255588"/>
            <a:ext cx="5923281" cy="338554"/>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ja-JP" sz="2200" b="0" i="0" u="none" strike="noStrike" cap="none" dirty="0">
                <a:solidFill>
                  <a:schemeClr val="dk1"/>
                </a:solidFill>
                <a:latin typeface="游ゴシック" panose="020B0400000000000000" pitchFamily="50" charset="-128"/>
                <a:ea typeface="游ゴシック" panose="020B0400000000000000" pitchFamily="50" charset="-128"/>
                <a:cs typeface="Arial"/>
                <a:sym typeface="Arial"/>
              </a:rPr>
              <a:t>株式会社才流</a:t>
            </a:r>
            <a:endParaRPr sz="1400" b="0" i="0" u="none" strike="noStrike" cap="none" dirty="0">
              <a:solidFill>
                <a:srgbClr val="000000"/>
              </a:solidFill>
              <a:latin typeface="游ゴシック" panose="020B0400000000000000" pitchFamily="50" charset="-128"/>
              <a:ea typeface="游ゴシック" panose="020B0400000000000000" pitchFamily="50" charset="-128"/>
              <a:cs typeface="Arial"/>
              <a:sym typeface="Arial"/>
            </a:endParaRPr>
          </a:p>
        </p:txBody>
      </p:sp>
      <p:sp>
        <p:nvSpPr>
          <p:cNvPr id="80" name="Google Shape;80;p61"/>
          <p:cNvSpPr/>
          <p:nvPr/>
        </p:nvSpPr>
        <p:spPr>
          <a:xfrm>
            <a:off x="1" y="0"/>
            <a:ext cx="95794" cy="6858000"/>
          </a:xfrm>
          <a:prstGeom prst="rect">
            <a:avLst/>
          </a:prstGeom>
          <a:solidFill>
            <a:schemeClr val="accent1"/>
          </a:solidFill>
          <a:ln w="12700" cap="flat" cmpd="sng">
            <a:solidFill>
              <a:srgbClr val="13183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dirty="0">
              <a:solidFill>
                <a:schemeClr val="lt1"/>
              </a:solidFill>
              <a:latin typeface="游ゴシック" panose="020B0400000000000000" pitchFamily="50" charset="-128"/>
              <a:ea typeface="游ゴシック" panose="020B0400000000000000" pitchFamily="50" charset="-128"/>
              <a:cs typeface="Arial"/>
              <a:sym typeface="Arial"/>
            </a:endParaRPr>
          </a:p>
        </p:txBody>
      </p:sp>
      <p:sp>
        <p:nvSpPr>
          <p:cNvPr id="81" name="Google Shape;81;p61"/>
          <p:cNvSpPr txBox="1">
            <a:spLocks noGrp="1"/>
          </p:cNvSpPr>
          <p:nvPr>
            <p:ph type="body" idx="1"/>
          </p:nvPr>
        </p:nvSpPr>
        <p:spPr>
          <a:xfrm>
            <a:off x="1092200" y="1636071"/>
            <a:ext cx="8280000" cy="3060000"/>
          </a:xfrm>
          <a:prstGeom prst="rect">
            <a:avLst/>
          </a:prstGeom>
          <a:noFill/>
          <a:ln>
            <a:noFill/>
          </a:ln>
        </p:spPr>
        <p:txBody>
          <a:bodyPr spcFirstLastPara="1" wrap="square" lIns="36000" tIns="36000" rIns="36000" bIns="36000" anchor="ctr" anchorCtr="0">
            <a:normAutofit/>
          </a:bodyPr>
          <a:lstStyle>
            <a:lvl1pPr marL="457200" lvl="0" indent="-228600" algn="l">
              <a:lnSpc>
                <a:spcPct val="100000"/>
              </a:lnSpc>
              <a:spcBef>
                <a:spcPts val="0"/>
              </a:spcBef>
              <a:spcAft>
                <a:spcPts val="0"/>
              </a:spcAft>
              <a:buSzPts val="1400"/>
              <a:buNone/>
              <a:defRPr sz="5000">
                <a:solidFill>
                  <a:schemeClr val="accent1"/>
                </a:solidFill>
                <a:latin typeface="游ゴシック" panose="020B0400000000000000" pitchFamily="50" charset="-128"/>
                <a:ea typeface="游ゴシック" panose="020B0400000000000000" pitchFamily="50" charset="-128"/>
                <a:cs typeface="Arial"/>
                <a:sym typeface="Arial"/>
              </a:defRPr>
            </a:lvl1pPr>
            <a:lvl2pPr marL="914400" lvl="1" indent="-228600" algn="l">
              <a:lnSpc>
                <a:spcPct val="100000"/>
              </a:lnSpc>
              <a:spcBef>
                <a:spcPts val="1200"/>
              </a:spcBef>
              <a:spcAft>
                <a:spcPts val="0"/>
              </a:spcAft>
              <a:buSzPts val="1400"/>
              <a:buNone/>
              <a:defRPr/>
            </a:lvl2pPr>
            <a:lvl3pPr marL="1371600" lvl="2" indent="-228600" algn="l">
              <a:lnSpc>
                <a:spcPct val="100000"/>
              </a:lnSpc>
              <a:spcBef>
                <a:spcPts val="0"/>
              </a:spcBef>
              <a:spcAft>
                <a:spcPts val="0"/>
              </a:spcAft>
              <a:buSzPts val="1400"/>
              <a:buNone/>
              <a:defRPr/>
            </a:lvl3pPr>
            <a:lvl4pPr marL="1828800" lvl="3" indent="-228600" algn="l">
              <a:lnSpc>
                <a:spcPct val="100000"/>
              </a:lnSpc>
              <a:spcBef>
                <a:spcPts val="400"/>
              </a:spcBef>
              <a:spcAft>
                <a:spcPts val="0"/>
              </a:spcAft>
              <a:buSzPts val="1400"/>
              <a:buNone/>
              <a:defRPr/>
            </a:lvl4pPr>
            <a:lvl5pPr marL="2286000" lvl="4" indent="-228600" algn="l">
              <a:lnSpc>
                <a:spcPct val="100000"/>
              </a:lnSpc>
              <a:spcBef>
                <a:spcPts val="400"/>
              </a:spcBef>
              <a:spcAft>
                <a:spcPts val="0"/>
              </a:spcAft>
              <a:buSzPts val="1400"/>
              <a:buNone/>
              <a:defRPr/>
            </a:lvl5pPr>
            <a:lvl6pPr marL="2743200" lvl="5" indent="-228600" algn="l">
              <a:lnSpc>
                <a:spcPct val="100000"/>
              </a:lnSpc>
              <a:spcBef>
                <a:spcPts val="400"/>
              </a:spcBef>
              <a:spcAft>
                <a:spcPts val="0"/>
              </a:spcAft>
              <a:buSzPts val="14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白紙">
  <p:cSld name="白紙">
    <p:spTree>
      <p:nvGrpSpPr>
        <p:cNvPr id="1" name="Shape 82"/>
        <p:cNvGrpSpPr/>
        <p:nvPr/>
      </p:nvGrpSpPr>
      <p:grpSpPr>
        <a:xfrm>
          <a:off x="0" y="0"/>
          <a:ext cx="0" cy="0"/>
          <a:chOff x="0" y="0"/>
          <a:chExt cx="0" cy="0"/>
        </a:xfrm>
      </p:grpSpPr>
      <p:sp>
        <p:nvSpPr>
          <p:cNvPr id="83" name="Google Shape;83;p63"/>
          <p:cNvSpPr/>
          <p:nvPr/>
        </p:nvSpPr>
        <p:spPr>
          <a:xfrm>
            <a:off x="0" y="0"/>
            <a:ext cx="9906000" cy="4863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dirty="0">
              <a:solidFill>
                <a:schemeClr val="lt1"/>
              </a:solidFill>
              <a:latin typeface="游ゴシック" panose="020B0400000000000000" pitchFamily="50" charset="-128"/>
              <a:ea typeface="游ゴシック" panose="020B0400000000000000" pitchFamily="50" charset="-128"/>
              <a:cs typeface="Arial"/>
              <a:sym typeface="Arial"/>
            </a:endParaRPr>
          </a:p>
        </p:txBody>
      </p:sp>
      <p:sp>
        <p:nvSpPr>
          <p:cNvPr id="84" name="Google Shape;84;p63"/>
          <p:cNvSpPr txBox="1">
            <a:spLocks noGrp="1"/>
          </p:cNvSpPr>
          <p:nvPr>
            <p:ph type="sldNum" idx="12"/>
          </p:nvPr>
        </p:nvSpPr>
        <p:spPr>
          <a:xfrm>
            <a:off x="8134067" y="6492875"/>
            <a:ext cx="1771934" cy="365125"/>
          </a:xfrm>
          <a:prstGeom prst="rect">
            <a:avLst/>
          </a:prstGeom>
          <a:noFill/>
          <a:ln>
            <a:noFill/>
          </a:ln>
        </p:spPr>
        <p:txBody>
          <a:bodyPr spcFirstLastPara="1" wrap="square" lIns="72000" tIns="72000" rIns="180000" bIns="72000" anchor="ctr" anchorCtr="0">
            <a:noAutofit/>
          </a:bodyPr>
          <a:lstStyle>
            <a:lvl1pPr marL="0" marR="0" lvl="0"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游ゴシック" panose="020B0400000000000000" pitchFamily="50" charset="-128"/>
                <a:ea typeface="游ゴシック" panose="020B0400000000000000" pitchFamily="50" charset="-128"/>
                <a:cs typeface="Arial"/>
                <a:sym typeface="Arial"/>
              </a:defRPr>
            </a:lvl1pPr>
            <a:lvl2pPr marL="0" marR="0" lvl="1"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9pPr>
          </a:lstStyle>
          <a:p>
            <a:fld id="{00000000-1234-1234-1234-123412341234}" type="slidenum">
              <a:rPr lang="en-US" altLang="ja-JP" smtClean="0"/>
              <a:pPr/>
              <a:t>‹#›</a:t>
            </a:fld>
            <a:endParaRPr lang="ja-JP"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事例">
  <p:cSld name="事例">
    <p:spTree>
      <p:nvGrpSpPr>
        <p:cNvPr id="1" name="Shape 85"/>
        <p:cNvGrpSpPr/>
        <p:nvPr/>
      </p:nvGrpSpPr>
      <p:grpSpPr>
        <a:xfrm>
          <a:off x="0" y="0"/>
          <a:ext cx="0" cy="0"/>
          <a:chOff x="0" y="0"/>
          <a:chExt cx="0" cy="0"/>
        </a:xfrm>
      </p:grpSpPr>
      <p:sp>
        <p:nvSpPr>
          <p:cNvPr id="86" name="Google Shape;86;p67"/>
          <p:cNvSpPr/>
          <p:nvPr/>
        </p:nvSpPr>
        <p:spPr>
          <a:xfrm>
            <a:off x="0" y="0"/>
            <a:ext cx="9906000" cy="4863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dirty="0">
              <a:solidFill>
                <a:schemeClr val="lt1"/>
              </a:solidFill>
              <a:latin typeface="游ゴシック" panose="020B0400000000000000" pitchFamily="50" charset="-128"/>
              <a:ea typeface="游ゴシック" panose="020B0400000000000000" pitchFamily="50" charset="-128"/>
              <a:cs typeface="Arial"/>
              <a:sym typeface="Arial"/>
            </a:endParaRPr>
          </a:p>
        </p:txBody>
      </p:sp>
      <p:cxnSp>
        <p:nvCxnSpPr>
          <p:cNvPr id="87" name="Google Shape;87;p67"/>
          <p:cNvCxnSpPr/>
          <p:nvPr/>
        </p:nvCxnSpPr>
        <p:spPr>
          <a:xfrm>
            <a:off x="0" y="1410000"/>
            <a:ext cx="9906000" cy="0"/>
          </a:xfrm>
          <a:prstGeom prst="straightConnector1">
            <a:avLst/>
          </a:prstGeom>
          <a:noFill/>
          <a:ln w="9525" cap="flat" cmpd="sng">
            <a:solidFill>
              <a:schemeClr val="accent3"/>
            </a:solidFill>
            <a:prstDash val="solid"/>
            <a:round/>
            <a:headEnd type="none" w="sm" len="sm"/>
            <a:tailEnd type="none" w="sm" len="sm"/>
          </a:ln>
        </p:spPr>
      </p:cxnSp>
      <p:sp>
        <p:nvSpPr>
          <p:cNvPr id="88" name="Google Shape;88;p67"/>
          <p:cNvSpPr txBox="1">
            <a:spLocks noGrp="1"/>
          </p:cNvSpPr>
          <p:nvPr>
            <p:ph type="title"/>
          </p:nvPr>
        </p:nvSpPr>
        <p:spPr>
          <a:xfrm>
            <a:off x="453000" y="373148"/>
            <a:ext cx="9000000" cy="384925"/>
          </a:xfrm>
          <a:prstGeom prst="rect">
            <a:avLst/>
          </a:prstGeom>
          <a:noFill/>
          <a:ln>
            <a:noFill/>
          </a:ln>
        </p:spPr>
        <p:txBody>
          <a:bodyPr spcFirstLastPara="1" wrap="square" lIns="36000" tIns="36000" rIns="36000" bIns="36000" anchor="ctr" anchorCtr="0">
            <a:normAutofit/>
          </a:bodyPr>
          <a:lstStyle>
            <a:lvl1pPr lvl="0" algn="l">
              <a:lnSpc>
                <a:spcPct val="100000"/>
              </a:lnSpc>
              <a:spcBef>
                <a:spcPts val="0"/>
              </a:spcBef>
              <a:spcAft>
                <a:spcPts val="0"/>
              </a:spcAft>
              <a:buSzPts val="2000"/>
              <a:buNone/>
              <a:defRPr b="1" i="0">
                <a:solidFill>
                  <a:schemeClr val="accent1"/>
                </a:solidFill>
                <a:latin typeface="游ゴシック" panose="020B0400000000000000" pitchFamily="50" charset="-128"/>
                <a:ea typeface="游ゴシック" panose="020B0400000000000000" pitchFamily="50" charset="-128"/>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89" name="Google Shape;89;p67"/>
          <p:cNvSpPr txBox="1">
            <a:spLocks noGrp="1"/>
          </p:cNvSpPr>
          <p:nvPr>
            <p:ph type="sldNum" idx="12"/>
          </p:nvPr>
        </p:nvSpPr>
        <p:spPr>
          <a:xfrm>
            <a:off x="8134067" y="6492875"/>
            <a:ext cx="1771934" cy="365125"/>
          </a:xfrm>
          <a:prstGeom prst="rect">
            <a:avLst/>
          </a:prstGeom>
          <a:noFill/>
          <a:ln>
            <a:noFill/>
          </a:ln>
        </p:spPr>
        <p:txBody>
          <a:bodyPr spcFirstLastPara="1" wrap="square" lIns="72000" tIns="72000" rIns="180000" bIns="72000" anchor="ctr" anchorCtr="0">
            <a:noAutofit/>
          </a:bodyPr>
          <a:lstStyle>
            <a:lvl1pPr marL="0" marR="0" lvl="0"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游ゴシック" panose="020B0400000000000000" pitchFamily="50" charset="-128"/>
                <a:ea typeface="游ゴシック" panose="020B0400000000000000" pitchFamily="50" charset="-128"/>
                <a:cs typeface="Arial"/>
                <a:sym typeface="Arial"/>
              </a:defRPr>
            </a:lvl1pPr>
            <a:lvl2pPr marL="0" marR="0" lvl="1"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9pPr>
          </a:lstStyle>
          <a:p>
            <a:fld id="{00000000-1234-1234-1234-123412341234}" type="slidenum">
              <a:rPr lang="en-US" altLang="ja-JP" smtClean="0"/>
              <a:pPr/>
              <a:t>‹#›</a:t>
            </a:fld>
            <a:endParaRPr lang="ja-JP"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解説スライド">
  <p:cSld name="解説スライド">
    <p:spTree>
      <p:nvGrpSpPr>
        <p:cNvPr id="1" name="Shape 90"/>
        <p:cNvGrpSpPr/>
        <p:nvPr/>
      </p:nvGrpSpPr>
      <p:grpSpPr>
        <a:xfrm>
          <a:off x="0" y="0"/>
          <a:ext cx="0" cy="0"/>
          <a:chOff x="0" y="0"/>
          <a:chExt cx="0" cy="0"/>
        </a:xfrm>
      </p:grpSpPr>
      <p:sp>
        <p:nvSpPr>
          <p:cNvPr id="91" name="Google Shape;91;p68"/>
          <p:cNvSpPr txBox="1">
            <a:spLocks noGrp="1"/>
          </p:cNvSpPr>
          <p:nvPr>
            <p:ph type="title"/>
          </p:nvPr>
        </p:nvSpPr>
        <p:spPr>
          <a:xfrm>
            <a:off x="1689652" y="269220"/>
            <a:ext cx="7763347" cy="360000"/>
          </a:xfrm>
          <a:prstGeom prst="rect">
            <a:avLst/>
          </a:prstGeom>
          <a:noFill/>
          <a:ln>
            <a:noFill/>
          </a:ln>
        </p:spPr>
        <p:txBody>
          <a:bodyPr spcFirstLastPara="1" wrap="square" lIns="36000" tIns="36000" rIns="36000" bIns="46800" anchor="ctr" anchorCtr="0">
            <a:noAutofit/>
          </a:bodyPr>
          <a:lstStyle>
            <a:lvl1pPr lvl="0" algn="l">
              <a:lnSpc>
                <a:spcPct val="100000"/>
              </a:lnSpc>
              <a:spcBef>
                <a:spcPts val="0"/>
              </a:spcBef>
              <a:spcAft>
                <a:spcPts val="0"/>
              </a:spcAft>
              <a:buSzPts val="1400"/>
              <a:buNone/>
              <a:defRPr sz="2200">
                <a:latin typeface="游ゴシック" panose="020B0400000000000000" pitchFamily="50" charset="-128"/>
                <a:ea typeface="游ゴシック" panose="020B0400000000000000" pitchFamily="50" charset="-128"/>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92" name="Google Shape;92;p68"/>
          <p:cNvSpPr/>
          <p:nvPr/>
        </p:nvSpPr>
        <p:spPr>
          <a:xfrm>
            <a:off x="0" y="0"/>
            <a:ext cx="9906000" cy="4863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dirty="0">
              <a:solidFill>
                <a:schemeClr val="lt1"/>
              </a:solidFill>
              <a:latin typeface="游ゴシック" panose="020B0400000000000000" pitchFamily="50" charset="-128"/>
              <a:ea typeface="游ゴシック" panose="020B0400000000000000" pitchFamily="50" charset="-128"/>
              <a:cs typeface="Arial"/>
              <a:sym typeface="Arial"/>
            </a:endParaRPr>
          </a:p>
        </p:txBody>
      </p:sp>
      <p:cxnSp>
        <p:nvCxnSpPr>
          <p:cNvPr id="93" name="Google Shape;93;p68"/>
          <p:cNvCxnSpPr/>
          <p:nvPr/>
        </p:nvCxnSpPr>
        <p:spPr>
          <a:xfrm>
            <a:off x="0" y="790567"/>
            <a:ext cx="9906000" cy="0"/>
          </a:xfrm>
          <a:prstGeom prst="straightConnector1">
            <a:avLst/>
          </a:prstGeom>
          <a:noFill/>
          <a:ln w="9525" cap="flat" cmpd="sng">
            <a:solidFill>
              <a:schemeClr val="accent3"/>
            </a:solidFill>
            <a:prstDash val="solid"/>
            <a:miter lim="800000"/>
            <a:headEnd type="none" w="sm" len="sm"/>
            <a:tailEnd type="none" w="sm" len="sm"/>
          </a:ln>
        </p:spPr>
      </p:cxnSp>
      <p:sp>
        <p:nvSpPr>
          <p:cNvPr id="94" name="Google Shape;94;p68"/>
          <p:cNvSpPr txBox="1">
            <a:spLocks noGrp="1"/>
          </p:cNvSpPr>
          <p:nvPr>
            <p:ph type="sldNum" idx="12"/>
          </p:nvPr>
        </p:nvSpPr>
        <p:spPr>
          <a:xfrm>
            <a:off x="8134067" y="6492875"/>
            <a:ext cx="1771934" cy="365125"/>
          </a:xfrm>
          <a:prstGeom prst="rect">
            <a:avLst/>
          </a:prstGeom>
          <a:noFill/>
          <a:ln>
            <a:noFill/>
          </a:ln>
        </p:spPr>
        <p:txBody>
          <a:bodyPr spcFirstLastPara="1" wrap="square" lIns="72000" tIns="72000" rIns="180000" bIns="72000" anchor="ctr" anchorCtr="0">
            <a:noAutofit/>
          </a:bodyPr>
          <a:lstStyle>
            <a:lvl1pPr marL="0" marR="0" lvl="0"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游ゴシック" panose="020B0400000000000000" pitchFamily="50" charset="-128"/>
                <a:ea typeface="游ゴシック" panose="020B0400000000000000" pitchFamily="50" charset="-128"/>
                <a:cs typeface="Arial"/>
                <a:sym typeface="Arial"/>
              </a:defRPr>
            </a:lvl1pPr>
            <a:lvl2pPr marL="0" marR="0" lvl="1"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9pPr>
          </a:lstStyle>
          <a:p>
            <a:fld id="{00000000-1234-1234-1234-123412341234}" type="slidenum">
              <a:rPr lang="en-US" altLang="ja-JP" smtClean="0"/>
              <a:pPr/>
              <a:t>‹#›</a:t>
            </a:fld>
            <a:endParaRPr lang="ja-JP"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タイトルとサブタイトル">
  <p:cSld name="タイトルとサブタイトル">
    <p:spTree>
      <p:nvGrpSpPr>
        <p:cNvPr id="1" name="Shape 95"/>
        <p:cNvGrpSpPr/>
        <p:nvPr/>
      </p:nvGrpSpPr>
      <p:grpSpPr>
        <a:xfrm>
          <a:off x="0" y="0"/>
          <a:ext cx="0" cy="0"/>
          <a:chOff x="0" y="0"/>
          <a:chExt cx="0" cy="0"/>
        </a:xfrm>
      </p:grpSpPr>
      <p:sp>
        <p:nvSpPr>
          <p:cNvPr id="96" name="Google Shape;96;p69"/>
          <p:cNvSpPr txBox="1">
            <a:spLocks noGrp="1"/>
          </p:cNvSpPr>
          <p:nvPr>
            <p:ph type="title"/>
          </p:nvPr>
        </p:nvSpPr>
        <p:spPr>
          <a:xfrm>
            <a:off x="453000" y="269220"/>
            <a:ext cx="9000000" cy="360000"/>
          </a:xfrm>
          <a:prstGeom prst="rect">
            <a:avLst/>
          </a:prstGeom>
          <a:noFill/>
          <a:ln>
            <a:noFill/>
          </a:ln>
        </p:spPr>
        <p:txBody>
          <a:bodyPr spcFirstLastPara="1" wrap="square" lIns="36000" tIns="36000" rIns="36000" bIns="46800" anchor="ctr" anchorCtr="0">
            <a:noAutofit/>
          </a:bodyPr>
          <a:lstStyle>
            <a:lvl1pPr lvl="0" algn="ctr">
              <a:lnSpc>
                <a:spcPct val="100000"/>
              </a:lnSpc>
              <a:spcBef>
                <a:spcPts val="0"/>
              </a:spcBef>
              <a:spcAft>
                <a:spcPts val="0"/>
              </a:spcAft>
              <a:buSzPts val="1400"/>
              <a:buNone/>
              <a:defRPr>
                <a:latin typeface="游ゴシック" panose="020B0400000000000000" pitchFamily="50" charset="-128"/>
                <a:ea typeface="游ゴシック" panose="020B0400000000000000" pitchFamily="50" charset="-128"/>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97" name="Google Shape;97;p69"/>
          <p:cNvSpPr txBox="1">
            <a:spLocks noGrp="1"/>
          </p:cNvSpPr>
          <p:nvPr>
            <p:ph type="sldNum" idx="12"/>
          </p:nvPr>
        </p:nvSpPr>
        <p:spPr>
          <a:xfrm>
            <a:off x="8134067" y="6492875"/>
            <a:ext cx="1771934" cy="365125"/>
          </a:xfrm>
          <a:prstGeom prst="rect">
            <a:avLst/>
          </a:prstGeom>
          <a:noFill/>
          <a:ln>
            <a:noFill/>
          </a:ln>
        </p:spPr>
        <p:txBody>
          <a:bodyPr spcFirstLastPara="1" wrap="square" lIns="72000" tIns="72000" rIns="180000" bIns="72000" anchor="ctr" anchorCtr="0">
            <a:noAutofit/>
          </a:bodyPr>
          <a:lstStyle>
            <a:lvl1pPr marL="0" marR="0" lvl="0"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游ゴシック" panose="020B0400000000000000" pitchFamily="50" charset="-128"/>
                <a:ea typeface="游ゴシック" panose="020B0400000000000000" pitchFamily="50" charset="-128"/>
                <a:cs typeface="Arial"/>
                <a:sym typeface="Arial"/>
              </a:defRPr>
            </a:lvl1pPr>
            <a:lvl2pPr marL="0" marR="0" lvl="1"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9pPr>
          </a:lstStyle>
          <a:p>
            <a:fld id="{00000000-1234-1234-1234-123412341234}" type="slidenum">
              <a:rPr lang="en-US" altLang="ja-JP" smtClean="0"/>
              <a:pPr/>
              <a:t>‹#›</a:t>
            </a:fld>
            <a:endParaRPr lang="ja-JP" altLang="en-US" dirty="0"/>
          </a:p>
        </p:txBody>
      </p:sp>
      <p:sp>
        <p:nvSpPr>
          <p:cNvPr id="98" name="Google Shape;98;p69"/>
          <p:cNvSpPr/>
          <p:nvPr/>
        </p:nvSpPr>
        <p:spPr>
          <a:xfrm>
            <a:off x="0" y="0"/>
            <a:ext cx="9906000" cy="4863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dirty="0">
              <a:solidFill>
                <a:schemeClr val="lt1"/>
              </a:solidFill>
              <a:latin typeface="游ゴシック" panose="020B0400000000000000" pitchFamily="50" charset="-128"/>
              <a:ea typeface="游ゴシック" panose="020B0400000000000000" pitchFamily="50" charset="-128"/>
              <a:cs typeface="Arial"/>
              <a:sym typeface="Arial"/>
            </a:endParaRPr>
          </a:p>
        </p:txBody>
      </p:sp>
      <p:cxnSp>
        <p:nvCxnSpPr>
          <p:cNvPr id="99" name="Google Shape;99;p69"/>
          <p:cNvCxnSpPr/>
          <p:nvPr/>
        </p:nvCxnSpPr>
        <p:spPr>
          <a:xfrm>
            <a:off x="0" y="790567"/>
            <a:ext cx="9906000" cy="0"/>
          </a:xfrm>
          <a:prstGeom prst="straightConnector1">
            <a:avLst/>
          </a:prstGeom>
          <a:noFill/>
          <a:ln w="9525" cap="flat" cmpd="sng">
            <a:solidFill>
              <a:schemeClr val="accent3"/>
            </a:solidFill>
            <a:prstDash val="solid"/>
            <a:miter lim="800000"/>
            <a:headEnd type="none" w="sm" len="sm"/>
            <a:tailEnd type="none" w="sm" len="sm"/>
          </a:ln>
        </p:spPr>
      </p:cxnSp>
      <p:sp>
        <p:nvSpPr>
          <p:cNvPr id="100" name="Google Shape;100;p69"/>
          <p:cNvSpPr/>
          <p:nvPr/>
        </p:nvSpPr>
        <p:spPr>
          <a:xfrm>
            <a:off x="0" y="800727"/>
            <a:ext cx="9906000" cy="108000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dirty="0">
              <a:solidFill>
                <a:schemeClr val="lt1"/>
              </a:solidFill>
              <a:latin typeface="游ゴシック" panose="020B0400000000000000" pitchFamily="50" charset="-128"/>
              <a:ea typeface="游ゴシック" panose="020B0400000000000000" pitchFamily="50" charset="-128"/>
              <a:cs typeface="Arial"/>
              <a:sym typeface="Arial"/>
            </a:endParaRPr>
          </a:p>
        </p:txBody>
      </p:sp>
      <p:sp>
        <p:nvSpPr>
          <p:cNvPr id="101" name="Google Shape;101;p69"/>
          <p:cNvSpPr txBox="1">
            <a:spLocks noGrp="1"/>
          </p:cNvSpPr>
          <p:nvPr>
            <p:ph type="body" idx="1"/>
          </p:nvPr>
        </p:nvSpPr>
        <p:spPr>
          <a:xfrm>
            <a:off x="452438" y="1005522"/>
            <a:ext cx="9001125" cy="648000"/>
          </a:xfrm>
          <a:prstGeom prst="rect">
            <a:avLst/>
          </a:prstGeom>
          <a:noFill/>
          <a:ln>
            <a:noFill/>
          </a:ln>
        </p:spPr>
        <p:txBody>
          <a:bodyPr spcFirstLastPara="1" wrap="square" lIns="36000" tIns="36000" rIns="36000" bIns="36000" anchor="ctr" anchorCtr="0">
            <a:noAutofit/>
          </a:bodyPr>
          <a:lstStyle>
            <a:lvl1pPr marL="457200" lvl="0" indent="-228600" algn="l">
              <a:lnSpc>
                <a:spcPct val="100000"/>
              </a:lnSpc>
              <a:spcBef>
                <a:spcPts val="0"/>
              </a:spcBef>
              <a:spcAft>
                <a:spcPts val="0"/>
              </a:spcAft>
              <a:buSzPts val="1400"/>
              <a:buNone/>
              <a:defRPr sz="1600" b="1" i="0">
                <a:latin typeface="游ゴシック" panose="020B0400000000000000" pitchFamily="50" charset="-128"/>
                <a:ea typeface="游ゴシック" panose="020B0400000000000000" pitchFamily="50" charset="-128"/>
                <a:cs typeface="Arial"/>
                <a:sym typeface="Arial"/>
              </a:defRPr>
            </a:lvl1pPr>
            <a:lvl2pPr marL="914400" lvl="1" indent="-228600" algn="l">
              <a:lnSpc>
                <a:spcPct val="100000"/>
              </a:lnSpc>
              <a:spcBef>
                <a:spcPts val="600"/>
              </a:spcBef>
              <a:spcAft>
                <a:spcPts val="0"/>
              </a:spcAft>
              <a:buSzPts val="1400"/>
              <a:buNone/>
              <a:defRPr sz="1600" b="1" i="0">
                <a:latin typeface="Arial"/>
                <a:ea typeface="Arial"/>
                <a:cs typeface="Arial"/>
                <a:sym typeface="Arial"/>
              </a:defRPr>
            </a:lvl2pPr>
            <a:lvl3pPr marL="1371600" lvl="2" indent="-228600" algn="l">
              <a:lnSpc>
                <a:spcPct val="100000"/>
              </a:lnSpc>
              <a:spcBef>
                <a:spcPts val="0"/>
              </a:spcBef>
              <a:spcAft>
                <a:spcPts val="0"/>
              </a:spcAft>
              <a:buSzPts val="1400"/>
              <a:buNone/>
              <a:defRPr sz="1600" b="1" i="0">
                <a:latin typeface="Arial"/>
                <a:ea typeface="Arial"/>
                <a:cs typeface="Arial"/>
                <a:sym typeface="Arial"/>
              </a:defRPr>
            </a:lvl3pPr>
            <a:lvl4pPr marL="1828800" lvl="3" indent="-228600" algn="l">
              <a:lnSpc>
                <a:spcPct val="100000"/>
              </a:lnSpc>
              <a:spcBef>
                <a:spcPts val="400"/>
              </a:spcBef>
              <a:spcAft>
                <a:spcPts val="0"/>
              </a:spcAft>
              <a:buSzPts val="1400"/>
              <a:buNone/>
              <a:defRPr sz="1600" b="1" i="0">
                <a:latin typeface="Arial"/>
                <a:ea typeface="Arial"/>
                <a:cs typeface="Arial"/>
                <a:sym typeface="Arial"/>
              </a:defRPr>
            </a:lvl4pPr>
            <a:lvl5pPr marL="2286000" lvl="4" indent="-228600" algn="l">
              <a:lnSpc>
                <a:spcPct val="100000"/>
              </a:lnSpc>
              <a:spcBef>
                <a:spcPts val="400"/>
              </a:spcBef>
              <a:spcAft>
                <a:spcPts val="0"/>
              </a:spcAft>
              <a:buSzPts val="1400"/>
              <a:buNone/>
              <a:defRPr sz="1600" b="1" i="0">
                <a:latin typeface="Arial"/>
                <a:ea typeface="Arial"/>
                <a:cs typeface="Arial"/>
                <a:sym typeface="Arial"/>
              </a:defRPr>
            </a:lvl5pPr>
            <a:lvl6pPr marL="2743200" lvl="5" indent="-228600" algn="l">
              <a:lnSpc>
                <a:spcPct val="100000"/>
              </a:lnSpc>
              <a:spcBef>
                <a:spcPts val="400"/>
              </a:spcBef>
              <a:spcAft>
                <a:spcPts val="0"/>
              </a:spcAft>
              <a:buSzPts val="14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中表紙 1">
  <p:cSld name="中表紙B">
    <p:bg>
      <p:bgPr>
        <a:solidFill>
          <a:srgbClr val="F2F2F2"/>
        </a:solidFill>
        <a:effectLst/>
      </p:bgPr>
    </p:bg>
    <p:spTree>
      <p:nvGrpSpPr>
        <p:cNvPr id="1" name="Shape 102"/>
        <p:cNvGrpSpPr/>
        <p:nvPr/>
      </p:nvGrpSpPr>
      <p:grpSpPr>
        <a:xfrm>
          <a:off x="0" y="0"/>
          <a:ext cx="0" cy="0"/>
          <a:chOff x="0" y="0"/>
          <a:chExt cx="0" cy="0"/>
        </a:xfrm>
      </p:grpSpPr>
      <p:sp>
        <p:nvSpPr>
          <p:cNvPr id="103" name="Google Shape;103;g33359eb2121_0_309"/>
          <p:cNvSpPr txBox="1">
            <a:spLocks noGrp="1"/>
          </p:cNvSpPr>
          <p:nvPr>
            <p:ph type="ctrTitle"/>
          </p:nvPr>
        </p:nvSpPr>
        <p:spPr>
          <a:xfrm>
            <a:off x="1251480" y="2169000"/>
            <a:ext cx="7378500" cy="2520000"/>
          </a:xfrm>
          <a:prstGeom prst="rect">
            <a:avLst/>
          </a:prstGeom>
          <a:noFill/>
          <a:ln>
            <a:noFill/>
          </a:ln>
        </p:spPr>
        <p:txBody>
          <a:bodyPr spcFirstLastPara="1" wrap="square" lIns="36000" tIns="36000" rIns="36000" bIns="36000" anchor="ctr" anchorCtr="0">
            <a:normAutofit/>
          </a:bodyPr>
          <a:lstStyle>
            <a:lvl1pPr lvl="0" algn="ctr">
              <a:lnSpc>
                <a:spcPct val="100000"/>
              </a:lnSpc>
              <a:spcBef>
                <a:spcPts val="0"/>
              </a:spcBef>
              <a:spcAft>
                <a:spcPts val="0"/>
              </a:spcAft>
              <a:buClr>
                <a:schemeClr val="dk1"/>
              </a:buClr>
              <a:buSzPts val="4400"/>
              <a:buFont typeface="MS PGothic"/>
              <a:buNone/>
              <a:defRPr sz="3600" b="1" i="0">
                <a:solidFill>
                  <a:schemeClr val="dk1"/>
                </a:solidFill>
                <a:latin typeface="游ゴシック" panose="020B0400000000000000" pitchFamily="50" charset="-128"/>
                <a:ea typeface="游ゴシック" panose="020B0400000000000000" pitchFamily="50" charset="-128"/>
                <a:cs typeface="Arial"/>
                <a:sym typeface="Arial"/>
              </a:defRPr>
            </a:lvl1pPr>
            <a:lvl2pPr lvl="1" algn="l">
              <a:lnSpc>
                <a:spcPct val="100000"/>
              </a:lnSpc>
              <a:spcBef>
                <a:spcPts val="60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04" name="Google Shape;104;g33359eb2121_0_309"/>
          <p:cNvSpPr/>
          <p:nvPr/>
        </p:nvSpPr>
        <p:spPr>
          <a:xfrm>
            <a:off x="0" y="0"/>
            <a:ext cx="9906000" cy="486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MS PGothic"/>
              <a:ea typeface="MS PGothic"/>
              <a:cs typeface="MS PGothic"/>
              <a:sym typeface="MS PGothic"/>
            </a:endParaRPr>
          </a:p>
        </p:txBody>
      </p:sp>
      <p:sp>
        <p:nvSpPr>
          <p:cNvPr id="105" name="Google Shape;105;g33359eb2121_0_309"/>
          <p:cNvSpPr txBox="1">
            <a:spLocks noGrp="1"/>
          </p:cNvSpPr>
          <p:nvPr>
            <p:ph type="sldNum" idx="12"/>
          </p:nvPr>
        </p:nvSpPr>
        <p:spPr>
          <a:xfrm>
            <a:off x="7848575" y="6563675"/>
            <a:ext cx="1948800" cy="297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900"/>
              <a:buFont typeface="Arial"/>
              <a:buNone/>
              <a:defRPr sz="900" b="1" i="0" u="none" strike="noStrike" cap="none">
                <a:solidFill>
                  <a:schemeClr val="dk1"/>
                </a:solidFill>
                <a:latin typeface="MS PGothic"/>
                <a:ea typeface="MS PGothic"/>
                <a:cs typeface="MS PGothic"/>
                <a:sym typeface="MS PGothic"/>
              </a:defRPr>
            </a:lvl1pPr>
            <a:lvl2pPr marL="0" marR="0" lvl="1" indent="0" algn="r">
              <a:lnSpc>
                <a:spcPct val="100000"/>
              </a:lnSpc>
              <a:spcBef>
                <a:spcPts val="0"/>
              </a:spcBef>
              <a:spcAft>
                <a:spcPts val="0"/>
              </a:spcAft>
              <a:buClr>
                <a:srgbClr val="000000"/>
              </a:buClr>
              <a:buSzPts val="900"/>
              <a:buFont typeface="Arial"/>
              <a:buNone/>
              <a:defRPr sz="900" b="1" i="0" u="none" strike="noStrike" cap="none">
                <a:solidFill>
                  <a:schemeClr val="dk1"/>
                </a:solidFill>
                <a:latin typeface="MS PGothic"/>
                <a:ea typeface="MS PGothic"/>
                <a:cs typeface="MS PGothic"/>
                <a:sym typeface="MS PGothic"/>
              </a:defRPr>
            </a:lvl2pPr>
            <a:lvl3pPr marL="0" marR="0" lvl="2" indent="0" algn="r">
              <a:lnSpc>
                <a:spcPct val="100000"/>
              </a:lnSpc>
              <a:spcBef>
                <a:spcPts val="0"/>
              </a:spcBef>
              <a:spcAft>
                <a:spcPts val="0"/>
              </a:spcAft>
              <a:buClr>
                <a:srgbClr val="000000"/>
              </a:buClr>
              <a:buSzPts val="900"/>
              <a:buFont typeface="Arial"/>
              <a:buNone/>
              <a:defRPr sz="900" b="1" i="0" u="none" strike="noStrike" cap="none">
                <a:solidFill>
                  <a:schemeClr val="dk1"/>
                </a:solidFill>
                <a:latin typeface="MS PGothic"/>
                <a:ea typeface="MS PGothic"/>
                <a:cs typeface="MS PGothic"/>
                <a:sym typeface="MS PGothic"/>
              </a:defRPr>
            </a:lvl3pPr>
            <a:lvl4pPr marL="0" marR="0" lvl="3" indent="0" algn="r">
              <a:lnSpc>
                <a:spcPct val="100000"/>
              </a:lnSpc>
              <a:spcBef>
                <a:spcPts val="0"/>
              </a:spcBef>
              <a:spcAft>
                <a:spcPts val="0"/>
              </a:spcAft>
              <a:buClr>
                <a:srgbClr val="000000"/>
              </a:buClr>
              <a:buSzPts val="900"/>
              <a:buFont typeface="Arial"/>
              <a:buNone/>
              <a:defRPr sz="900" b="1" i="0" u="none" strike="noStrike" cap="none">
                <a:solidFill>
                  <a:schemeClr val="dk1"/>
                </a:solidFill>
                <a:latin typeface="MS PGothic"/>
                <a:ea typeface="MS PGothic"/>
                <a:cs typeface="MS PGothic"/>
                <a:sym typeface="MS PGothic"/>
              </a:defRPr>
            </a:lvl4pPr>
            <a:lvl5pPr marL="0" marR="0" lvl="4" indent="0" algn="r">
              <a:lnSpc>
                <a:spcPct val="100000"/>
              </a:lnSpc>
              <a:spcBef>
                <a:spcPts val="0"/>
              </a:spcBef>
              <a:spcAft>
                <a:spcPts val="0"/>
              </a:spcAft>
              <a:buClr>
                <a:srgbClr val="000000"/>
              </a:buClr>
              <a:buSzPts val="900"/>
              <a:buFont typeface="Arial"/>
              <a:buNone/>
              <a:defRPr sz="900" b="1" i="0" u="none" strike="noStrike" cap="none">
                <a:solidFill>
                  <a:schemeClr val="dk1"/>
                </a:solidFill>
                <a:latin typeface="MS PGothic"/>
                <a:ea typeface="MS PGothic"/>
                <a:cs typeface="MS PGothic"/>
                <a:sym typeface="MS PGothic"/>
              </a:defRPr>
            </a:lvl5pPr>
            <a:lvl6pPr marL="0" marR="0" lvl="5" indent="0" algn="r">
              <a:lnSpc>
                <a:spcPct val="100000"/>
              </a:lnSpc>
              <a:spcBef>
                <a:spcPts val="0"/>
              </a:spcBef>
              <a:spcAft>
                <a:spcPts val="0"/>
              </a:spcAft>
              <a:buClr>
                <a:srgbClr val="000000"/>
              </a:buClr>
              <a:buSzPts val="900"/>
              <a:buFont typeface="Arial"/>
              <a:buNone/>
              <a:defRPr sz="900" b="1" i="0" u="none" strike="noStrike" cap="none">
                <a:solidFill>
                  <a:schemeClr val="dk1"/>
                </a:solidFill>
                <a:latin typeface="MS PGothic"/>
                <a:ea typeface="MS PGothic"/>
                <a:cs typeface="MS PGothic"/>
                <a:sym typeface="MS PGothic"/>
              </a:defRPr>
            </a:lvl6pPr>
            <a:lvl7pPr marL="0" marR="0" lvl="6" indent="0" algn="r">
              <a:lnSpc>
                <a:spcPct val="100000"/>
              </a:lnSpc>
              <a:spcBef>
                <a:spcPts val="0"/>
              </a:spcBef>
              <a:spcAft>
                <a:spcPts val="0"/>
              </a:spcAft>
              <a:buClr>
                <a:srgbClr val="000000"/>
              </a:buClr>
              <a:buSzPts val="900"/>
              <a:buFont typeface="Arial"/>
              <a:buNone/>
              <a:defRPr sz="900" b="1" i="0" u="none" strike="noStrike" cap="none">
                <a:solidFill>
                  <a:schemeClr val="dk1"/>
                </a:solidFill>
                <a:latin typeface="MS PGothic"/>
                <a:ea typeface="MS PGothic"/>
                <a:cs typeface="MS PGothic"/>
                <a:sym typeface="MS PGothic"/>
              </a:defRPr>
            </a:lvl7pPr>
            <a:lvl8pPr marL="0" marR="0" lvl="7" indent="0" algn="r">
              <a:lnSpc>
                <a:spcPct val="100000"/>
              </a:lnSpc>
              <a:spcBef>
                <a:spcPts val="0"/>
              </a:spcBef>
              <a:spcAft>
                <a:spcPts val="0"/>
              </a:spcAft>
              <a:buClr>
                <a:srgbClr val="000000"/>
              </a:buClr>
              <a:buSzPts val="900"/>
              <a:buFont typeface="Arial"/>
              <a:buNone/>
              <a:defRPr sz="900" b="1" i="0" u="none" strike="noStrike" cap="none">
                <a:solidFill>
                  <a:schemeClr val="dk1"/>
                </a:solidFill>
                <a:latin typeface="MS PGothic"/>
                <a:ea typeface="MS PGothic"/>
                <a:cs typeface="MS PGothic"/>
                <a:sym typeface="MS PGothic"/>
              </a:defRPr>
            </a:lvl8pPr>
            <a:lvl9pPr marL="0" marR="0" lvl="8" indent="0" algn="r">
              <a:lnSpc>
                <a:spcPct val="100000"/>
              </a:lnSpc>
              <a:spcBef>
                <a:spcPts val="0"/>
              </a:spcBef>
              <a:spcAft>
                <a:spcPts val="0"/>
              </a:spcAft>
              <a:buClr>
                <a:srgbClr val="000000"/>
              </a:buClr>
              <a:buSzPts val="900"/>
              <a:buFont typeface="Arial"/>
              <a:buNone/>
              <a:defRPr sz="900" b="1" i="0" u="none" strike="noStrike" cap="none">
                <a:solidFill>
                  <a:schemeClr val="dk1"/>
                </a:solidFill>
                <a:latin typeface="MS PGothic"/>
                <a:ea typeface="MS PGothic"/>
                <a:cs typeface="MS PGothic"/>
                <a:sym typeface="MS PGothic"/>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中表紙-h3">
  <p:cSld name="中表紙-h3">
    <p:bg>
      <p:bgPr>
        <a:solidFill>
          <a:schemeClr val="lt1"/>
        </a:solidFill>
        <a:effectLst/>
      </p:bgPr>
    </p:bg>
    <p:spTree>
      <p:nvGrpSpPr>
        <p:cNvPr id="1" name="Shape 20"/>
        <p:cNvGrpSpPr/>
        <p:nvPr/>
      </p:nvGrpSpPr>
      <p:grpSpPr>
        <a:xfrm>
          <a:off x="0" y="0"/>
          <a:ext cx="0" cy="0"/>
          <a:chOff x="0" y="0"/>
          <a:chExt cx="0" cy="0"/>
        </a:xfrm>
      </p:grpSpPr>
      <p:sp>
        <p:nvSpPr>
          <p:cNvPr id="21" name="Google Shape;21;p31"/>
          <p:cNvSpPr/>
          <p:nvPr/>
        </p:nvSpPr>
        <p:spPr>
          <a:xfrm>
            <a:off x="255000" y="276488"/>
            <a:ext cx="9396000" cy="5976000"/>
          </a:xfrm>
          <a:prstGeom prst="rect">
            <a:avLst/>
          </a:prstGeom>
          <a:solidFill>
            <a:srgbClr val="F2F2F2"/>
          </a:solidFill>
          <a:ln>
            <a:noFill/>
          </a:ln>
        </p:spPr>
        <p:txBody>
          <a:bodyPr spcFirstLastPara="1" wrap="square" lIns="36000" tIns="36000" rIns="36000" bIns="360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dirty="0">
              <a:solidFill>
                <a:schemeClr val="lt1"/>
              </a:solidFill>
              <a:latin typeface="游ゴシック" panose="020B0400000000000000" pitchFamily="50" charset="-128"/>
              <a:ea typeface="游ゴシック" panose="020B0400000000000000" pitchFamily="50" charset="-128"/>
              <a:cs typeface="Arial"/>
              <a:sym typeface="Arial"/>
            </a:endParaRPr>
          </a:p>
        </p:txBody>
      </p:sp>
      <p:sp>
        <p:nvSpPr>
          <p:cNvPr id="22" name="Google Shape;22;p31"/>
          <p:cNvSpPr txBox="1">
            <a:spLocks noGrp="1"/>
          </p:cNvSpPr>
          <p:nvPr>
            <p:ph type="sldNum" idx="12"/>
          </p:nvPr>
        </p:nvSpPr>
        <p:spPr>
          <a:xfrm>
            <a:off x="8134067" y="6492875"/>
            <a:ext cx="1771934" cy="365125"/>
          </a:xfrm>
          <a:prstGeom prst="rect">
            <a:avLst/>
          </a:prstGeom>
          <a:noFill/>
          <a:ln>
            <a:noFill/>
          </a:ln>
        </p:spPr>
        <p:txBody>
          <a:bodyPr spcFirstLastPara="1" wrap="square" lIns="72000" tIns="72000" rIns="180000" bIns="72000" anchor="ctr" anchorCtr="0">
            <a:noAutofit/>
          </a:bodyPr>
          <a:lstStyle>
            <a:lvl1pPr marL="0" marR="0" lvl="0"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游ゴシック" panose="020B0400000000000000" pitchFamily="50" charset="-128"/>
                <a:ea typeface="游ゴシック" panose="020B0400000000000000" pitchFamily="50" charset="-128"/>
                <a:cs typeface="Arial"/>
                <a:sym typeface="Arial"/>
              </a:defRPr>
            </a:lvl1pPr>
            <a:lvl2pPr marL="0" marR="0" lvl="1"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9pPr>
          </a:lstStyle>
          <a:p>
            <a:fld id="{00000000-1234-1234-1234-123412341234}" type="slidenum">
              <a:rPr lang="en-US" altLang="ja-JP" smtClean="0"/>
              <a:pPr/>
              <a:t>‹#›</a:t>
            </a:fld>
            <a:endParaRPr lang="ja-JP" altLang="en-US" dirty="0"/>
          </a:p>
        </p:txBody>
      </p:sp>
      <p:sp>
        <p:nvSpPr>
          <p:cNvPr id="23" name="Google Shape;23;p31"/>
          <p:cNvSpPr txBox="1">
            <a:spLocks noGrp="1"/>
          </p:cNvSpPr>
          <p:nvPr>
            <p:ph type="title"/>
          </p:nvPr>
        </p:nvSpPr>
        <p:spPr>
          <a:xfrm>
            <a:off x="669000" y="2065360"/>
            <a:ext cx="8568000" cy="1440000"/>
          </a:xfrm>
          <a:prstGeom prst="rect">
            <a:avLst/>
          </a:prstGeom>
          <a:noFill/>
          <a:ln>
            <a:noFill/>
          </a:ln>
        </p:spPr>
        <p:txBody>
          <a:bodyPr spcFirstLastPara="1" wrap="square" lIns="36000" tIns="36000" rIns="36000" bIns="36000" anchor="b" anchorCtr="0">
            <a:noAutofit/>
          </a:bodyPr>
          <a:lstStyle>
            <a:lvl1pPr lvl="0" algn="ctr">
              <a:lnSpc>
                <a:spcPct val="100000"/>
              </a:lnSpc>
              <a:spcBef>
                <a:spcPts val="0"/>
              </a:spcBef>
              <a:spcAft>
                <a:spcPts val="0"/>
              </a:spcAft>
              <a:buSzPts val="1400"/>
              <a:buNone/>
              <a:defRPr sz="3600">
                <a:latin typeface="游ゴシック" panose="020B0400000000000000" pitchFamily="50" charset="-128"/>
                <a:ea typeface="游ゴシック" panose="020B0400000000000000" pitchFamily="50" charset="-128"/>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4" name="Google Shape;24;p31"/>
          <p:cNvSpPr/>
          <p:nvPr/>
        </p:nvSpPr>
        <p:spPr>
          <a:xfrm>
            <a:off x="0" y="0"/>
            <a:ext cx="9906000" cy="4863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dirty="0">
              <a:solidFill>
                <a:schemeClr val="lt1"/>
              </a:solidFill>
              <a:latin typeface="游ゴシック" panose="020B0400000000000000" pitchFamily="50" charset="-128"/>
              <a:ea typeface="游ゴシック" panose="020B0400000000000000" pitchFamily="50" charset="-128"/>
              <a:cs typeface="Arial"/>
              <a:sym typeface="Arial"/>
            </a:endParaRPr>
          </a:p>
        </p:txBody>
      </p:sp>
      <p:cxnSp>
        <p:nvCxnSpPr>
          <p:cNvPr id="25" name="Google Shape;25;p31"/>
          <p:cNvCxnSpPr/>
          <p:nvPr/>
        </p:nvCxnSpPr>
        <p:spPr>
          <a:xfrm>
            <a:off x="4683000" y="3828740"/>
            <a:ext cx="540000" cy="0"/>
          </a:xfrm>
          <a:prstGeom prst="straightConnector1">
            <a:avLst/>
          </a:prstGeom>
          <a:noFill/>
          <a:ln w="76200" cap="flat" cmpd="sng">
            <a:solidFill>
              <a:srgbClr val="18204B"/>
            </a:solidFill>
            <a:prstDash val="solid"/>
            <a:round/>
            <a:headEnd type="none" w="sm" len="sm"/>
            <a:tailEnd type="none" w="sm" len="sm"/>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基本レイアウト">
  <p:cSld name="基本レイアウト">
    <p:spTree>
      <p:nvGrpSpPr>
        <p:cNvPr id="1" name="Shape 26"/>
        <p:cNvGrpSpPr/>
        <p:nvPr/>
      </p:nvGrpSpPr>
      <p:grpSpPr>
        <a:xfrm>
          <a:off x="0" y="0"/>
          <a:ext cx="0" cy="0"/>
          <a:chOff x="0" y="0"/>
          <a:chExt cx="0" cy="0"/>
        </a:xfrm>
      </p:grpSpPr>
      <p:sp>
        <p:nvSpPr>
          <p:cNvPr id="27" name="Google Shape;27;p16"/>
          <p:cNvSpPr txBox="1">
            <a:spLocks noGrp="1"/>
          </p:cNvSpPr>
          <p:nvPr>
            <p:ph type="body" idx="1"/>
          </p:nvPr>
        </p:nvSpPr>
        <p:spPr>
          <a:xfrm>
            <a:off x="453000" y="1001310"/>
            <a:ext cx="9000000" cy="684000"/>
          </a:xfrm>
          <a:prstGeom prst="rect">
            <a:avLst/>
          </a:prstGeom>
          <a:noFill/>
          <a:ln>
            <a:noFill/>
          </a:ln>
        </p:spPr>
        <p:txBody>
          <a:bodyPr spcFirstLastPara="1" wrap="square" lIns="36000" tIns="36000" rIns="36000" bIns="36000" anchor="t" anchorCtr="0">
            <a:normAutofit/>
          </a:bodyPr>
          <a:lstStyle>
            <a:lvl1pPr marL="457200" lvl="0" indent="-228600" algn="ctr">
              <a:lnSpc>
                <a:spcPct val="100000"/>
              </a:lnSpc>
              <a:spcBef>
                <a:spcPts val="0"/>
              </a:spcBef>
              <a:spcAft>
                <a:spcPts val="0"/>
              </a:spcAft>
              <a:buSzPts val="1280"/>
              <a:buNone/>
              <a:defRPr sz="1600" b="0" i="0">
                <a:solidFill>
                  <a:schemeClr val="accent1"/>
                </a:solidFill>
                <a:latin typeface="游ゴシック" panose="020B0400000000000000" pitchFamily="50" charset="-128"/>
                <a:ea typeface="游ゴシック" panose="020B0400000000000000" pitchFamily="50" charset="-128"/>
                <a:cs typeface="Arial"/>
                <a:sym typeface="Arial"/>
              </a:defRPr>
            </a:lvl1pPr>
            <a:lvl2pPr marL="914400" lvl="1" indent="-228600" algn="ctr">
              <a:lnSpc>
                <a:spcPct val="100000"/>
              </a:lnSpc>
              <a:spcBef>
                <a:spcPts val="600"/>
              </a:spcBef>
              <a:spcAft>
                <a:spcPts val="0"/>
              </a:spcAft>
              <a:buSzPts val="1120"/>
              <a:buNone/>
              <a:defRPr sz="1400"/>
            </a:lvl2pPr>
            <a:lvl3pPr marL="1371600" lvl="2" indent="-228600" algn="ctr">
              <a:lnSpc>
                <a:spcPct val="100000"/>
              </a:lnSpc>
              <a:spcBef>
                <a:spcPts val="600"/>
              </a:spcBef>
              <a:spcAft>
                <a:spcPts val="0"/>
              </a:spcAft>
              <a:buSzPts val="1120"/>
              <a:buNone/>
              <a:defRPr sz="1400"/>
            </a:lvl3pPr>
            <a:lvl4pPr marL="1828800" lvl="3" indent="-228600" algn="ctr">
              <a:lnSpc>
                <a:spcPct val="100000"/>
              </a:lnSpc>
              <a:spcBef>
                <a:spcPts val="600"/>
              </a:spcBef>
              <a:spcAft>
                <a:spcPts val="0"/>
              </a:spcAft>
              <a:buSzPts val="1120"/>
              <a:buNone/>
              <a:defRPr sz="1400"/>
            </a:lvl4pPr>
            <a:lvl5pPr marL="2286000" lvl="4" indent="-228600" algn="ctr">
              <a:lnSpc>
                <a:spcPct val="100000"/>
              </a:lnSpc>
              <a:spcBef>
                <a:spcPts val="600"/>
              </a:spcBef>
              <a:spcAft>
                <a:spcPts val="0"/>
              </a:spcAft>
              <a:buSzPts val="1120"/>
              <a:buNone/>
              <a:defRPr sz="1400"/>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28" name="Google Shape;28;p16"/>
          <p:cNvSpPr/>
          <p:nvPr/>
        </p:nvSpPr>
        <p:spPr>
          <a:xfrm>
            <a:off x="0" y="0"/>
            <a:ext cx="9906000" cy="4863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dirty="0">
              <a:solidFill>
                <a:schemeClr val="lt1"/>
              </a:solidFill>
              <a:latin typeface="游ゴシック" panose="020B0400000000000000" pitchFamily="50" charset="-128"/>
              <a:ea typeface="游ゴシック" panose="020B0400000000000000" pitchFamily="50" charset="-128"/>
              <a:cs typeface="Arial"/>
              <a:sym typeface="Arial"/>
            </a:endParaRPr>
          </a:p>
        </p:txBody>
      </p:sp>
      <p:cxnSp>
        <p:nvCxnSpPr>
          <p:cNvPr id="29" name="Google Shape;29;p16"/>
          <p:cNvCxnSpPr/>
          <p:nvPr/>
        </p:nvCxnSpPr>
        <p:spPr>
          <a:xfrm>
            <a:off x="0" y="790567"/>
            <a:ext cx="9906000" cy="0"/>
          </a:xfrm>
          <a:prstGeom prst="straightConnector1">
            <a:avLst/>
          </a:prstGeom>
          <a:noFill/>
          <a:ln w="9525" cap="flat" cmpd="sng">
            <a:solidFill>
              <a:schemeClr val="accent3"/>
            </a:solidFill>
            <a:prstDash val="solid"/>
            <a:miter lim="800000"/>
            <a:headEnd type="none" w="sm" len="sm"/>
            <a:tailEnd type="none" w="sm" len="sm"/>
          </a:ln>
        </p:spPr>
      </p:cxnSp>
      <p:sp>
        <p:nvSpPr>
          <p:cNvPr id="30" name="Google Shape;30;p16"/>
          <p:cNvSpPr txBox="1">
            <a:spLocks noGrp="1"/>
          </p:cNvSpPr>
          <p:nvPr>
            <p:ph type="title"/>
          </p:nvPr>
        </p:nvSpPr>
        <p:spPr>
          <a:xfrm>
            <a:off x="453000" y="269220"/>
            <a:ext cx="9000000" cy="360000"/>
          </a:xfrm>
          <a:prstGeom prst="rect">
            <a:avLst/>
          </a:prstGeom>
          <a:noFill/>
          <a:ln>
            <a:noFill/>
          </a:ln>
        </p:spPr>
        <p:txBody>
          <a:bodyPr spcFirstLastPara="1" wrap="square" lIns="36000" tIns="36000" rIns="36000" bIns="46800" anchor="ctr" anchorCtr="0">
            <a:noAutofit/>
          </a:bodyPr>
          <a:lstStyle>
            <a:lvl1pPr lvl="0" algn="ctr">
              <a:lnSpc>
                <a:spcPct val="100000"/>
              </a:lnSpc>
              <a:spcBef>
                <a:spcPts val="0"/>
              </a:spcBef>
              <a:spcAft>
                <a:spcPts val="0"/>
              </a:spcAft>
              <a:buSzPts val="1400"/>
              <a:buNone/>
              <a:defRPr>
                <a:latin typeface="游ゴシック" panose="020B0400000000000000" pitchFamily="50" charset="-128"/>
                <a:ea typeface="游ゴシック" panose="020B0400000000000000" pitchFamily="50" charset="-128"/>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1" name="Google Shape;31;p16"/>
          <p:cNvSpPr txBox="1">
            <a:spLocks noGrp="1"/>
          </p:cNvSpPr>
          <p:nvPr>
            <p:ph type="sldNum" idx="12"/>
          </p:nvPr>
        </p:nvSpPr>
        <p:spPr>
          <a:xfrm>
            <a:off x="8134067" y="6492875"/>
            <a:ext cx="1771934" cy="365125"/>
          </a:xfrm>
          <a:prstGeom prst="rect">
            <a:avLst/>
          </a:prstGeom>
          <a:noFill/>
          <a:ln>
            <a:noFill/>
          </a:ln>
        </p:spPr>
        <p:txBody>
          <a:bodyPr spcFirstLastPara="1" wrap="square" lIns="72000" tIns="72000" rIns="180000" bIns="72000" anchor="ctr" anchorCtr="0">
            <a:noAutofit/>
          </a:bodyPr>
          <a:lstStyle>
            <a:lvl1pPr marL="0" marR="0" lvl="0"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游ゴシック" panose="020B0400000000000000" pitchFamily="50" charset="-128"/>
                <a:ea typeface="游ゴシック" panose="020B0400000000000000" pitchFamily="50" charset="-128"/>
                <a:cs typeface="Arial"/>
                <a:sym typeface="Arial"/>
              </a:defRPr>
            </a:lvl1pPr>
            <a:lvl2pPr marL="0" marR="0" lvl="1"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9pPr>
          </a:lstStyle>
          <a:p>
            <a:fld id="{00000000-1234-1234-1234-123412341234}" type="slidenum">
              <a:rPr lang="en-US" altLang="ja-JP" smtClean="0"/>
              <a:pPr/>
              <a:t>‹#›</a:t>
            </a:fld>
            <a:endParaRPr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重要なメッセージ">
  <p:cSld name="重要なメッセージ">
    <p:spTree>
      <p:nvGrpSpPr>
        <p:cNvPr id="1" name="Shape 32"/>
        <p:cNvGrpSpPr/>
        <p:nvPr/>
      </p:nvGrpSpPr>
      <p:grpSpPr>
        <a:xfrm>
          <a:off x="0" y="0"/>
          <a:ext cx="0" cy="0"/>
          <a:chOff x="0" y="0"/>
          <a:chExt cx="0" cy="0"/>
        </a:xfrm>
      </p:grpSpPr>
      <p:sp>
        <p:nvSpPr>
          <p:cNvPr id="33" name="Google Shape;33;p23"/>
          <p:cNvSpPr txBox="1">
            <a:spLocks noGrp="1"/>
          </p:cNvSpPr>
          <p:nvPr>
            <p:ph type="body" idx="1"/>
          </p:nvPr>
        </p:nvSpPr>
        <p:spPr>
          <a:xfrm>
            <a:off x="453000" y="1001042"/>
            <a:ext cx="9000000" cy="828000"/>
          </a:xfrm>
          <a:prstGeom prst="rect">
            <a:avLst/>
          </a:prstGeom>
          <a:noFill/>
          <a:ln w="31750" cap="flat" cmpd="sng">
            <a:solidFill>
              <a:schemeClr val="accent6"/>
            </a:solidFill>
            <a:prstDash val="solid"/>
            <a:round/>
            <a:headEnd type="none" w="sm" len="sm"/>
            <a:tailEnd type="none" w="sm" len="sm"/>
          </a:ln>
        </p:spPr>
        <p:txBody>
          <a:bodyPr spcFirstLastPara="1" wrap="square" lIns="72000" tIns="108000" rIns="72000" bIns="36000" anchor="ctr" anchorCtr="0">
            <a:normAutofit/>
          </a:bodyPr>
          <a:lstStyle>
            <a:lvl1pPr marL="457200" lvl="0" indent="-228600" algn="ctr">
              <a:lnSpc>
                <a:spcPct val="100000"/>
              </a:lnSpc>
              <a:spcBef>
                <a:spcPts val="0"/>
              </a:spcBef>
              <a:spcAft>
                <a:spcPts val="0"/>
              </a:spcAft>
              <a:buSzPts val="1600"/>
              <a:buFont typeface="Noto Sans Symbols"/>
              <a:buNone/>
              <a:defRPr sz="1800" b="1" i="0">
                <a:solidFill>
                  <a:schemeClr val="accent1"/>
                </a:solidFill>
                <a:latin typeface="游ゴシック" panose="020B0400000000000000" pitchFamily="50" charset="-128"/>
                <a:ea typeface="游ゴシック" panose="020B0400000000000000" pitchFamily="50" charset="-128"/>
                <a:cs typeface="Arial"/>
                <a:sym typeface="Arial"/>
              </a:defRPr>
            </a:lvl1pPr>
            <a:lvl2pPr marL="914400" lvl="1" indent="-228600" algn="l">
              <a:lnSpc>
                <a:spcPct val="100000"/>
              </a:lnSpc>
              <a:spcBef>
                <a:spcPts val="600"/>
              </a:spcBef>
              <a:spcAft>
                <a:spcPts val="0"/>
              </a:spcAft>
              <a:buSzPts val="1280"/>
              <a:buNone/>
              <a:defRPr/>
            </a:lvl2pPr>
            <a:lvl3pPr marL="1371600" lvl="2" indent="-320039" algn="l">
              <a:lnSpc>
                <a:spcPct val="100000"/>
              </a:lnSpc>
              <a:spcBef>
                <a:spcPts val="600"/>
              </a:spcBef>
              <a:spcAft>
                <a:spcPts val="0"/>
              </a:spcAft>
              <a:buSzPts val="1440"/>
              <a:buChar char="•"/>
              <a:defRPr/>
            </a:lvl3pPr>
            <a:lvl4pPr marL="1828800" lvl="3" indent="-320039" algn="l">
              <a:lnSpc>
                <a:spcPct val="100000"/>
              </a:lnSpc>
              <a:spcBef>
                <a:spcPts val="600"/>
              </a:spcBef>
              <a:spcAft>
                <a:spcPts val="0"/>
              </a:spcAft>
              <a:buSzPts val="1440"/>
              <a:buChar char="•"/>
              <a:defRPr/>
            </a:lvl4pPr>
            <a:lvl5pPr marL="2286000" lvl="4" indent="-320039" algn="l">
              <a:lnSpc>
                <a:spcPct val="100000"/>
              </a:lnSpc>
              <a:spcBef>
                <a:spcPts val="600"/>
              </a:spcBef>
              <a:spcAft>
                <a:spcPts val="0"/>
              </a:spcAft>
              <a:buSzPts val="144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34" name="Google Shape;34;p23"/>
          <p:cNvSpPr/>
          <p:nvPr/>
        </p:nvSpPr>
        <p:spPr>
          <a:xfrm>
            <a:off x="0" y="0"/>
            <a:ext cx="9906000" cy="4863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dirty="0">
              <a:solidFill>
                <a:schemeClr val="lt1"/>
              </a:solidFill>
              <a:latin typeface="游ゴシック" panose="020B0400000000000000" pitchFamily="50" charset="-128"/>
              <a:ea typeface="游ゴシック" panose="020B0400000000000000" pitchFamily="50" charset="-128"/>
              <a:cs typeface="Arial"/>
              <a:sym typeface="Arial"/>
            </a:endParaRPr>
          </a:p>
        </p:txBody>
      </p:sp>
      <p:cxnSp>
        <p:nvCxnSpPr>
          <p:cNvPr id="35" name="Google Shape;35;p23"/>
          <p:cNvCxnSpPr/>
          <p:nvPr/>
        </p:nvCxnSpPr>
        <p:spPr>
          <a:xfrm>
            <a:off x="0" y="790567"/>
            <a:ext cx="9906000" cy="0"/>
          </a:xfrm>
          <a:prstGeom prst="straightConnector1">
            <a:avLst/>
          </a:prstGeom>
          <a:noFill/>
          <a:ln w="9525" cap="flat" cmpd="sng">
            <a:solidFill>
              <a:schemeClr val="accent3"/>
            </a:solidFill>
            <a:prstDash val="solid"/>
            <a:miter lim="800000"/>
            <a:headEnd type="none" w="sm" len="sm"/>
            <a:tailEnd type="none" w="sm" len="sm"/>
          </a:ln>
        </p:spPr>
      </p:cxnSp>
      <p:sp>
        <p:nvSpPr>
          <p:cNvPr id="36" name="Google Shape;36;p23"/>
          <p:cNvSpPr txBox="1">
            <a:spLocks noGrp="1"/>
          </p:cNvSpPr>
          <p:nvPr>
            <p:ph type="title"/>
          </p:nvPr>
        </p:nvSpPr>
        <p:spPr>
          <a:xfrm>
            <a:off x="453000" y="269220"/>
            <a:ext cx="9000000" cy="360000"/>
          </a:xfrm>
          <a:prstGeom prst="rect">
            <a:avLst/>
          </a:prstGeom>
          <a:noFill/>
          <a:ln>
            <a:noFill/>
          </a:ln>
        </p:spPr>
        <p:txBody>
          <a:bodyPr spcFirstLastPara="1" wrap="square" lIns="36000" tIns="36000" rIns="36000" bIns="46800" anchor="ctr" anchorCtr="0">
            <a:noAutofit/>
          </a:bodyPr>
          <a:lstStyle>
            <a:lvl1pPr lvl="0" algn="ctr">
              <a:lnSpc>
                <a:spcPct val="100000"/>
              </a:lnSpc>
              <a:spcBef>
                <a:spcPts val="0"/>
              </a:spcBef>
              <a:spcAft>
                <a:spcPts val="0"/>
              </a:spcAft>
              <a:buSzPts val="1400"/>
              <a:buNone/>
              <a:defRPr>
                <a:latin typeface="游ゴシック" panose="020B0400000000000000" pitchFamily="50" charset="-128"/>
                <a:ea typeface="游ゴシック" panose="020B0400000000000000" pitchFamily="50" charset="-128"/>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7" name="Google Shape;37;p23"/>
          <p:cNvSpPr txBox="1">
            <a:spLocks noGrp="1"/>
          </p:cNvSpPr>
          <p:nvPr>
            <p:ph type="sldNum" idx="12"/>
          </p:nvPr>
        </p:nvSpPr>
        <p:spPr>
          <a:xfrm>
            <a:off x="8134067" y="6492875"/>
            <a:ext cx="1771934" cy="365125"/>
          </a:xfrm>
          <a:prstGeom prst="rect">
            <a:avLst/>
          </a:prstGeom>
          <a:noFill/>
          <a:ln>
            <a:noFill/>
          </a:ln>
        </p:spPr>
        <p:txBody>
          <a:bodyPr spcFirstLastPara="1" wrap="square" lIns="72000" tIns="72000" rIns="180000" bIns="72000" anchor="ctr" anchorCtr="0">
            <a:noAutofit/>
          </a:bodyPr>
          <a:lstStyle>
            <a:lvl1pPr marL="0" marR="0" lvl="0"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游ゴシック" panose="020B0400000000000000" pitchFamily="50" charset="-128"/>
                <a:ea typeface="游ゴシック" panose="020B0400000000000000" pitchFamily="50" charset="-128"/>
                <a:cs typeface="Arial"/>
                <a:sym typeface="Arial"/>
              </a:defRPr>
            </a:lvl1pPr>
            <a:lvl2pPr marL="0" marR="0" lvl="1"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9pPr>
          </a:lstStyle>
          <a:p>
            <a:fld id="{00000000-1234-1234-1234-123412341234}" type="slidenum">
              <a:rPr lang="en-US" altLang="ja-JP" smtClean="0"/>
              <a:pPr/>
              <a:t>‹#›</a:t>
            </a:fld>
            <a:endParaRPr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表紙-A">
  <p:cSld name="表紙-A">
    <p:spTree>
      <p:nvGrpSpPr>
        <p:cNvPr id="1" name="Shape 38"/>
        <p:cNvGrpSpPr/>
        <p:nvPr/>
      </p:nvGrpSpPr>
      <p:grpSpPr>
        <a:xfrm>
          <a:off x="0" y="0"/>
          <a:ext cx="0" cy="0"/>
          <a:chOff x="0" y="0"/>
          <a:chExt cx="0" cy="0"/>
        </a:xfrm>
      </p:grpSpPr>
      <p:pic>
        <p:nvPicPr>
          <p:cNvPr id="39" name="Google Shape;39;p15" descr="人, 男性, 立っている, 壁 が含まれている画像&#10;&#10;&#10;&#10;自動的に生成された説明"/>
          <p:cNvPicPr preferRelativeResize="0"/>
          <p:nvPr/>
        </p:nvPicPr>
        <p:blipFill rotWithShape="1">
          <a:blip r:embed="rId2">
            <a:alphaModFix/>
          </a:blip>
          <a:srcRect l="-1"/>
          <a:stretch/>
        </p:blipFill>
        <p:spPr>
          <a:xfrm>
            <a:off x="0" y="0"/>
            <a:ext cx="9932446" cy="6858000"/>
          </a:xfrm>
          <a:prstGeom prst="rect">
            <a:avLst/>
          </a:prstGeom>
          <a:noFill/>
          <a:ln>
            <a:noFill/>
          </a:ln>
        </p:spPr>
      </p:pic>
      <p:sp>
        <p:nvSpPr>
          <p:cNvPr id="40" name="Google Shape;40;p15"/>
          <p:cNvSpPr/>
          <p:nvPr/>
        </p:nvSpPr>
        <p:spPr>
          <a:xfrm>
            <a:off x="914400" y="1136672"/>
            <a:ext cx="8991600" cy="4401980"/>
          </a:xfrm>
          <a:prstGeom prst="rect">
            <a:avLst/>
          </a:prstGeom>
          <a:solidFill>
            <a:schemeClr val="dk1">
              <a:alpha val="8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dirty="0">
              <a:solidFill>
                <a:schemeClr val="lt1"/>
              </a:solidFill>
              <a:latin typeface="游ゴシック" panose="020B0400000000000000" pitchFamily="50" charset="-128"/>
              <a:ea typeface="游ゴシック" panose="020B0400000000000000" pitchFamily="50" charset="-128"/>
              <a:cs typeface="Arial"/>
              <a:sym typeface="Arial"/>
            </a:endParaRPr>
          </a:p>
        </p:txBody>
      </p:sp>
      <p:cxnSp>
        <p:nvCxnSpPr>
          <p:cNvPr id="41" name="Google Shape;41;p15"/>
          <p:cNvCxnSpPr/>
          <p:nvPr/>
        </p:nvCxnSpPr>
        <p:spPr>
          <a:xfrm>
            <a:off x="1767840" y="4934483"/>
            <a:ext cx="7337924" cy="0"/>
          </a:xfrm>
          <a:prstGeom prst="straightConnector1">
            <a:avLst/>
          </a:prstGeom>
          <a:noFill/>
          <a:ln w="19050" cap="flat" cmpd="sng">
            <a:solidFill>
              <a:schemeClr val="lt1"/>
            </a:solidFill>
            <a:prstDash val="solid"/>
            <a:miter lim="800000"/>
            <a:headEnd type="none" w="sm" len="sm"/>
            <a:tailEnd type="none" w="sm" len="sm"/>
          </a:ln>
        </p:spPr>
      </p:cxnSp>
      <p:pic>
        <p:nvPicPr>
          <p:cNvPr id="42" name="Google Shape;42;p15"/>
          <p:cNvPicPr preferRelativeResize="0"/>
          <p:nvPr/>
        </p:nvPicPr>
        <p:blipFill rotWithShape="1">
          <a:blip r:embed="rId3">
            <a:alphaModFix/>
          </a:blip>
          <a:srcRect/>
          <a:stretch/>
        </p:blipFill>
        <p:spPr>
          <a:xfrm>
            <a:off x="1767840" y="4429908"/>
            <a:ext cx="1353047" cy="281885"/>
          </a:xfrm>
          <a:prstGeom prst="rect">
            <a:avLst/>
          </a:prstGeom>
          <a:noFill/>
          <a:ln>
            <a:noFill/>
          </a:ln>
        </p:spPr>
      </p:pic>
      <p:sp>
        <p:nvSpPr>
          <p:cNvPr id="43" name="Google Shape;43;p15"/>
          <p:cNvSpPr txBox="1">
            <a:spLocks noGrp="1"/>
          </p:cNvSpPr>
          <p:nvPr>
            <p:ph type="ctrTitle"/>
          </p:nvPr>
        </p:nvSpPr>
        <p:spPr>
          <a:xfrm>
            <a:off x="1767842" y="2331037"/>
            <a:ext cx="7343999" cy="1800000"/>
          </a:xfrm>
          <a:prstGeom prst="rect">
            <a:avLst/>
          </a:prstGeom>
          <a:noFill/>
          <a:ln>
            <a:noFill/>
          </a:ln>
        </p:spPr>
        <p:txBody>
          <a:bodyPr spcFirstLastPara="1" wrap="square" lIns="36000" tIns="36000" rIns="36000" bIns="36000" anchor="ctr" anchorCtr="0">
            <a:normAutofit/>
          </a:bodyPr>
          <a:lstStyle>
            <a:lvl1pPr lvl="0" algn="l">
              <a:lnSpc>
                <a:spcPct val="100000"/>
              </a:lnSpc>
              <a:spcBef>
                <a:spcPts val="0"/>
              </a:spcBef>
              <a:spcAft>
                <a:spcPts val="0"/>
              </a:spcAft>
              <a:buClr>
                <a:schemeClr val="dk1"/>
              </a:buClr>
              <a:buSzPts val="4800"/>
              <a:buFont typeface="MS PGothic"/>
              <a:buNone/>
              <a:defRPr sz="4000" b="1" i="0">
                <a:solidFill>
                  <a:schemeClr val="lt1"/>
                </a:solidFill>
                <a:latin typeface="游ゴシック" panose="020B0400000000000000" pitchFamily="50" charset="-128"/>
                <a:ea typeface="游ゴシック" panose="020B0400000000000000" pitchFamily="50" charset="-128"/>
                <a:cs typeface="Arial"/>
                <a:sym typeface="Arial"/>
              </a:defRPr>
            </a:lvl1pPr>
            <a:lvl2pPr lvl="1" algn="l">
              <a:lnSpc>
                <a:spcPct val="100000"/>
              </a:lnSpc>
              <a:spcBef>
                <a:spcPts val="60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4" name="Google Shape;44;p15"/>
          <p:cNvSpPr txBox="1"/>
          <p:nvPr/>
        </p:nvSpPr>
        <p:spPr>
          <a:xfrm>
            <a:off x="3348925" y="4443738"/>
            <a:ext cx="5756839" cy="276999"/>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ja-JP" sz="1800" b="0" i="0" u="none" strike="noStrike" cap="none" dirty="0">
                <a:solidFill>
                  <a:schemeClr val="lt1"/>
                </a:solidFill>
                <a:latin typeface="游ゴシック" panose="020B0400000000000000" pitchFamily="50" charset="-128"/>
                <a:ea typeface="游ゴシック" panose="020B0400000000000000" pitchFamily="50" charset="-128"/>
                <a:cs typeface="Arial"/>
                <a:sym typeface="Arial"/>
              </a:rPr>
              <a:t>株式会社才流</a:t>
            </a:r>
            <a:endParaRPr sz="1100" b="0" i="0" u="none" strike="noStrike" cap="none" dirty="0">
              <a:solidFill>
                <a:schemeClr val="lt1"/>
              </a:solidFill>
              <a:latin typeface="游ゴシック" panose="020B0400000000000000" pitchFamily="50" charset="-128"/>
              <a:ea typeface="游ゴシック" panose="020B0400000000000000" pitchFamily="50" charset="-128"/>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_AND_BODY_2">
  <p:cSld name="TITLE_AND_BODY_2">
    <p:spTree>
      <p:nvGrpSpPr>
        <p:cNvPr id="1" name="Shape 45"/>
        <p:cNvGrpSpPr/>
        <p:nvPr/>
      </p:nvGrpSpPr>
      <p:grpSpPr>
        <a:xfrm>
          <a:off x="0" y="0"/>
          <a:ext cx="0" cy="0"/>
          <a:chOff x="0" y="0"/>
          <a:chExt cx="0" cy="0"/>
        </a:xfrm>
      </p:grpSpPr>
      <p:sp>
        <p:nvSpPr>
          <p:cNvPr id="46" name="Google Shape;46;g33359eb2121_0_2100"/>
          <p:cNvSpPr txBox="1">
            <a:spLocks noGrp="1"/>
          </p:cNvSpPr>
          <p:nvPr>
            <p:ph type="title"/>
          </p:nvPr>
        </p:nvSpPr>
        <p:spPr>
          <a:xfrm>
            <a:off x="450266" y="121101"/>
            <a:ext cx="9005400" cy="489900"/>
          </a:xfrm>
          <a:prstGeom prst="rect">
            <a:avLst/>
          </a:prstGeom>
          <a:noFill/>
          <a:ln>
            <a:noFill/>
          </a:ln>
        </p:spPr>
        <p:txBody>
          <a:bodyPr spcFirstLastPara="1" wrap="square" lIns="36000" tIns="36000" rIns="36000" bIns="46800" anchor="ctr" anchorCtr="0">
            <a:noAutofit/>
          </a:bodyPr>
          <a:lstStyle>
            <a:lvl1pPr lvl="0" algn="ctr">
              <a:lnSpc>
                <a:spcPct val="100000"/>
              </a:lnSpc>
              <a:spcBef>
                <a:spcPts val="0"/>
              </a:spcBef>
              <a:spcAft>
                <a:spcPts val="0"/>
              </a:spcAft>
              <a:buSzPts val="1400"/>
              <a:buNone/>
              <a:defRPr>
                <a:latin typeface="游ゴシック" panose="020B0400000000000000" pitchFamily="50" charset="-128"/>
                <a:ea typeface="游ゴシック" panose="020B0400000000000000" pitchFamily="50" charset="-128"/>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7" name="Google Shape;47;g33359eb2121_0_2100"/>
          <p:cNvSpPr txBox="1">
            <a:spLocks noGrp="1"/>
          </p:cNvSpPr>
          <p:nvPr>
            <p:ph type="body" idx="1"/>
          </p:nvPr>
        </p:nvSpPr>
        <p:spPr>
          <a:xfrm>
            <a:off x="463823" y="875733"/>
            <a:ext cx="9005400" cy="653100"/>
          </a:xfrm>
          <a:prstGeom prst="rect">
            <a:avLst/>
          </a:prstGeom>
          <a:noFill/>
          <a:ln>
            <a:noFill/>
          </a:ln>
        </p:spPr>
        <p:txBody>
          <a:bodyPr spcFirstLastPara="1" wrap="square" lIns="36000" tIns="36000" rIns="36000" bIns="36000" anchor="t" anchorCtr="0">
            <a:noAutofit/>
          </a:bodyPr>
          <a:lstStyle>
            <a:lvl1pPr marL="457200" lvl="0" indent="-228600" algn="ctr">
              <a:lnSpc>
                <a:spcPct val="100000"/>
              </a:lnSpc>
              <a:spcBef>
                <a:spcPts val="0"/>
              </a:spcBef>
              <a:spcAft>
                <a:spcPts val="0"/>
              </a:spcAft>
              <a:buSzPts val="1400"/>
              <a:buNone/>
              <a:defRPr b="1">
                <a:latin typeface="游ゴシック" panose="020B0400000000000000" pitchFamily="50" charset="-128"/>
                <a:ea typeface="游ゴシック" panose="020B0400000000000000" pitchFamily="50" charset="-128"/>
                <a:cs typeface="Arial"/>
                <a:sym typeface="Arial"/>
              </a:defRPr>
            </a:lvl1pPr>
            <a:lvl2pPr marL="914400" lvl="1" indent="-228600" algn="ctr">
              <a:lnSpc>
                <a:spcPct val="150000"/>
              </a:lnSpc>
              <a:spcBef>
                <a:spcPts val="400"/>
              </a:spcBef>
              <a:spcAft>
                <a:spcPts val="0"/>
              </a:spcAft>
              <a:buSzPts val="1400"/>
              <a:buNone/>
              <a:defRPr b="1"/>
            </a:lvl2pPr>
            <a:lvl3pPr marL="1371600" lvl="2" indent="-228600" algn="ctr">
              <a:lnSpc>
                <a:spcPct val="150000"/>
              </a:lnSpc>
              <a:spcBef>
                <a:spcPts val="0"/>
              </a:spcBef>
              <a:spcAft>
                <a:spcPts val="0"/>
              </a:spcAft>
              <a:buSzPts val="1400"/>
              <a:buNone/>
              <a:defRPr b="1"/>
            </a:lvl3pPr>
            <a:lvl4pPr marL="1828800" lvl="3" indent="-228600" algn="ctr">
              <a:lnSpc>
                <a:spcPct val="150000"/>
              </a:lnSpc>
              <a:spcBef>
                <a:spcPts val="400"/>
              </a:spcBef>
              <a:spcAft>
                <a:spcPts val="0"/>
              </a:spcAft>
              <a:buSzPts val="1400"/>
              <a:buNone/>
              <a:defRPr b="1"/>
            </a:lvl4pPr>
            <a:lvl5pPr marL="2286000" lvl="4" indent="-228600" algn="ctr">
              <a:lnSpc>
                <a:spcPct val="150000"/>
              </a:lnSpc>
              <a:spcBef>
                <a:spcPts val="400"/>
              </a:spcBef>
              <a:spcAft>
                <a:spcPts val="0"/>
              </a:spcAft>
              <a:buSzPts val="1400"/>
              <a:buNone/>
              <a:defRPr b="1"/>
            </a:lvl5pPr>
            <a:lvl6pPr marL="2743200" lvl="5" indent="-228600" algn="ctr">
              <a:lnSpc>
                <a:spcPct val="150000"/>
              </a:lnSpc>
              <a:spcBef>
                <a:spcPts val="400"/>
              </a:spcBef>
              <a:spcAft>
                <a:spcPts val="0"/>
              </a:spcAft>
              <a:buSzPts val="1400"/>
              <a:buNone/>
              <a:defRPr b="1"/>
            </a:lvl6pPr>
            <a:lvl7pPr marL="3200400" lvl="6" indent="-228600" algn="ctr">
              <a:lnSpc>
                <a:spcPct val="150000"/>
              </a:lnSpc>
              <a:spcBef>
                <a:spcPts val="0"/>
              </a:spcBef>
              <a:spcAft>
                <a:spcPts val="0"/>
              </a:spcAft>
              <a:buSzPts val="1400"/>
              <a:buNone/>
              <a:defRPr b="1"/>
            </a:lvl7pPr>
            <a:lvl8pPr marL="3657600" lvl="7" indent="-228600" algn="ctr">
              <a:lnSpc>
                <a:spcPct val="150000"/>
              </a:lnSpc>
              <a:spcBef>
                <a:spcPts val="0"/>
              </a:spcBef>
              <a:spcAft>
                <a:spcPts val="0"/>
              </a:spcAft>
              <a:buSzPts val="1400"/>
              <a:buNone/>
              <a:defRPr b="1"/>
            </a:lvl8pPr>
            <a:lvl9pPr marL="4114800" lvl="8" indent="-228600" algn="ctr">
              <a:lnSpc>
                <a:spcPct val="150000"/>
              </a:lnSpc>
              <a:spcBef>
                <a:spcPts val="0"/>
              </a:spcBef>
              <a:spcAft>
                <a:spcPts val="0"/>
              </a:spcAft>
              <a:buSzPts val="1400"/>
              <a:buNone/>
              <a:defRPr b="1"/>
            </a:lvl9pPr>
          </a:lstStyle>
          <a:p>
            <a:endParaRPr dirty="0"/>
          </a:p>
        </p:txBody>
      </p:sp>
      <p:sp>
        <p:nvSpPr>
          <p:cNvPr id="48" name="Google Shape;48;g33359eb2121_0_2100"/>
          <p:cNvSpPr txBox="1">
            <a:spLocks noGrp="1"/>
          </p:cNvSpPr>
          <p:nvPr>
            <p:ph type="sldNum" idx="12"/>
          </p:nvPr>
        </p:nvSpPr>
        <p:spPr>
          <a:xfrm>
            <a:off x="8170346" y="6531429"/>
            <a:ext cx="1667700" cy="326700"/>
          </a:xfrm>
          <a:prstGeom prst="rect">
            <a:avLst/>
          </a:prstGeom>
          <a:noFill/>
          <a:ln>
            <a:noFill/>
          </a:ln>
        </p:spPr>
        <p:txBody>
          <a:bodyPr spcFirstLastPara="1" wrap="square" lIns="72000" tIns="72000" rIns="180000" bIns="72000" anchor="ctr" anchorCtr="0">
            <a:noAutofit/>
          </a:bodyPr>
          <a:lstStyle>
            <a:lvl1pPr marL="0" marR="0" lvl="0"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游ゴシック" panose="020B0400000000000000" pitchFamily="50" charset="-128"/>
                <a:ea typeface="游ゴシック" panose="020B0400000000000000" pitchFamily="50" charset="-128"/>
                <a:cs typeface="Arial"/>
                <a:sym typeface="Arial"/>
              </a:defRPr>
            </a:lvl1pPr>
            <a:lvl2pPr marL="0" marR="0" lvl="1"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9pPr>
          </a:lstStyle>
          <a:p>
            <a:fld id="{00000000-1234-1234-1234-123412341234}" type="slidenum">
              <a:rPr lang="en-US" altLang="ja-JP" smtClean="0"/>
              <a:pPr/>
              <a:t>‹#›</a:t>
            </a:fld>
            <a:endParaRPr lang="ja-JP" altLang="en-US" dirty="0"/>
          </a:p>
        </p:txBody>
      </p:sp>
      <p:cxnSp>
        <p:nvCxnSpPr>
          <p:cNvPr id="49" name="Google Shape;49;g33359eb2121_0_2100"/>
          <p:cNvCxnSpPr/>
          <p:nvPr/>
        </p:nvCxnSpPr>
        <p:spPr>
          <a:xfrm>
            <a:off x="11743" y="653143"/>
            <a:ext cx="9909600" cy="0"/>
          </a:xfrm>
          <a:prstGeom prst="straightConnector1">
            <a:avLst/>
          </a:prstGeom>
          <a:noFill/>
          <a:ln w="9525" cap="flat" cmpd="sng">
            <a:solidFill>
              <a:schemeClr val="dk2"/>
            </a:solidFill>
            <a:prstDash val="solid"/>
            <a:round/>
            <a:headEnd type="none" w="sm" len="sm"/>
            <a:tailEnd type="none" w="sm" len="sm"/>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のみ-1行">
  <p:cSld name="タイトルのみ-1行">
    <p:bg>
      <p:bgPr>
        <a:solidFill>
          <a:schemeClr val="lt1"/>
        </a:solidFill>
        <a:effectLst/>
      </p:bgPr>
    </p:bg>
    <p:spTree>
      <p:nvGrpSpPr>
        <p:cNvPr id="1" name="Shape 50"/>
        <p:cNvGrpSpPr/>
        <p:nvPr/>
      </p:nvGrpSpPr>
      <p:grpSpPr>
        <a:xfrm>
          <a:off x="0" y="0"/>
          <a:ext cx="0" cy="0"/>
          <a:chOff x="0" y="0"/>
          <a:chExt cx="0" cy="0"/>
        </a:xfrm>
      </p:grpSpPr>
      <p:sp>
        <p:nvSpPr>
          <p:cNvPr id="51" name="Google Shape;51;g33359eb2121_0_3656"/>
          <p:cNvSpPr txBox="1">
            <a:spLocks noGrp="1"/>
          </p:cNvSpPr>
          <p:nvPr>
            <p:ph type="title"/>
          </p:nvPr>
        </p:nvSpPr>
        <p:spPr>
          <a:xfrm>
            <a:off x="453600" y="270000"/>
            <a:ext cx="9000000" cy="360000"/>
          </a:xfrm>
          <a:prstGeom prst="rect">
            <a:avLst/>
          </a:prstGeom>
          <a:noFill/>
          <a:ln>
            <a:noFill/>
          </a:ln>
        </p:spPr>
        <p:txBody>
          <a:bodyPr spcFirstLastPara="1" wrap="square" lIns="36000" tIns="36000" rIns="36000" bIns="46800" anchor="ctr" anchorCtr="0">
            <a:noAutofit/>
          </a:bodyPr>
          <a:lstStyle>
            <a:lvl1pPr lvl="0" algn="l">
              <a:lnSpc>
                <a:spcPct val="100000"/>
              </a:lnSpc>
              <a:spcBef>
                <a:spcPts val="0"/>
              </a:spcBef>
              <a:spcAft>
                <a:spcPts val="0"/>
              </a:spcAft>
              <a:buSzPts val="1400"/>
              <a:buNone/>
              <a:defRPr sz="2400">
                <a:latin typeface="游ゴシック" panose="020B0400000000000000" pitchFamily="50" charset="-128"/>
                <a:ea typeface="游ゴシック" panose="020B0400000000000000" pitchFamily="50" charset="-128"/>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2" name="Google Shape;52;g33359eb2121_0_3656"/>
          <p:cNvSpPr txBox="1">
            <a:spLocks noGrp="1"/>
          </p:cNvSpPr>
          <p:nvPr>
            <p:ph type="sldNum" idx="12"/>
          </p:nvPr>
        </p:nvSpPr>
        <p:spPr>
          <a:xfrm>
            <a:off x="8132400" y="6494400"/>
            <a:ext cx="1771200" cy="363600"/>
          </a:xfrm>
          <a:prstGeom prst="rect">
            <a:avLst/>
          </a:prstGeom>
          <a:noFill/>
          <a:ln>
            <a:noFill/>
          </a:ln>
        </p:spPr>
        <p:txBody>
          <a:bodyPr spcFirstLastPara="1" wrap="square" lIns="72000" tIns="72000" rIns="180000" bIns="72000" anchor="ctr" anchorCtr="0">
            <a:noAutofit/>
          </a:bodyPr>
          <a:lstStyle>
            <a:lvl1pPr marL="0" marR="0" lvl="0"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游ゴシック" panose="020B0400000000000000" pitchFamily="50" charset="-128"/>
                <a:ea typeface="游ゴシック" panose="020B0400000000000000" pitchFamily="50" charset="-128"/>
                <a:cs typeface="Arial"/>
                <a:sym typeface="Arial"/>
              </a:defRPr>
            </a:lvl1pPr>
            <a:lvl2pPr marL="0" marR="0" lvl="1"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9pPr>
          </a:lstStyle>
          <a:p>
            <a:fld id="{00000000-1234-1234-1234-123412341234}" type="slidenum">
              <a:rPr lang="en-US" altLang="ja-JP" smtClean="0"/>
              <a:pPr/>
              <a:t>‹#›</a:t>
            </a:fld>
            <a:endParaRPr lang="ja-JP" altLang="en-US" dirty="0"/>
          </a:p>
        </p:txBody>
      </p:sp>
      <p:sp>
        <p:nvSpPr>
          <p:cNvPr id="53" name="Google Shape;53;g33359eb2121_0_3656"/>
          <p:cNvSpPr/>
          <p:nvPr/>
        </p:nvSpPr>
        <p:spPr>
          <a:xfrm>
            <a:off x="0" y="0"/>
            <a:ext cx="9906000" cy="486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MS PGothic"/>
              <a:ea typeface="MS PGothic"/>
              <a:cs typeface="MS PGothic"/>
              <a:sym typeface="MS PGothic"/>
            </a:endParaRPr>
          </a:p>
        </p:txBody>
      </p:sp>
      <p:cxnSp>
        <p:nvCxnSpPr>
          <p:cNvPr id="54" name="Google Shape;54;g33359eb2121_0_3656"/>
          <p:cNvCxnSpPr/>
          <p:nvPr/>
        </p:nvCxnSpPr>
        <p:spPr>
          <a:xfrm>
            <a:off x="0" y="790567"/>
            <a:ext cx="9906000" cy="0"/>
          </a:xfrm>
          <a:prstGeom prst="straightConnector1">
            <a:avLst/>
          </a:prstGeom>
          <a:noFill/>
          <a:ln w="9525" cap="flat" cmpd="sng">
            <a:solidFill>
              <a:schemeClr val="accent3"/>
            </a:solidFill>
            <a:prstDash val="solid"/>
            <a:miter lim="800000"/>
            <a:headEnd type="none" w="sm" len="sm"/>
            <a:tailEnd type="none" w="sm" len="sm"/>
          </a:ln>
        </p:spPr>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調査データ（Qあり）">
  <p:cSld name="調査データ（Qあり）">
    <p:bg>
      <p:bgPr>
        <a:solidFill>
          <a:schemeClr val="lt1"/>
        </a:solidFill>
        <a:effectLst/>
      </p:bgPr>
    </p:bg>
    <p:spTree>
      <p:nvGrpSpPr>
        <p:cNvPr id="1" name="Shape 55"/>
        <p:cNvGrpSpPr/>
        <p:nvPr/>
      </p:nvGrpSpPr>
      <p:grpSpPr>
        <a:xfrm>
          <a:off x="0" y="0"/>
          <a:ext cx="0" cy="0"/>
          <a:chOff x="0" y="0"/>
          <a:chExt cx="0" cy="0"/>
        </a:xfrm>
      </p:grpSpPr>
      <p:sp>
        <p:nvSpPr>
          <p:cNvPr id="56" name="Google Shape;56;g33359eb2121_0_3661"/>
          <p:cNvSpPr txBox="1">
            <a:spLocks noGrp="1"/>
          </p:cNvSpPr>
          <p:nvPr>
            <p:ph type="title"/>
          </p:nvPr>
        </p:nvSpPr>
        <p:spPr>
          <a:xfrm>
            <a:off x="453600" y="270000"/>
            <a:ext cx="9000000" cy="360000"/>
          </a:xfrm>
          <a:prstGeom prst="rect">
            <a:avLst/>
          </a:prstGeom>
          <a:noFill/>
          <a:ln>
            <a:noFill/>
          </a:ln>
        </p:spPr>
        <p:txBody>
          <a:bodyPr spcFirstLastPara="1" wrap="square" lIns="36000" tIns="36000" rIns="36000" bIns="46800" anchor="ctr" anchorCtr="0">
            <a:noAutofit/>
          </a:bodyPr>
          <a:lstStyle>
            <a:lvl1pPr lvl="0" algn="l">
              <a:lnSpc>
                <a:spcPct val="100000"/>
              </a:lnSpc>
              <a:spcBef>
                <a:spcPts val="0"/>
              </a:spcBef>
              <a:spcAft>
                <a:spcPts val="0"/>
              </a:spcAft>
              <a:buSzPts val="1400"/>
              <a:buNone/>
              <a:defRPr sz="2400">
                <a:latin typeface="游ゴシック" panose="020B0400000000000000" pitchFamily="50" charset="-128"/>
                <a:ea typeface="游ゴシック" panose="020B0400000000000000" pitchFamily="50" charset="-128"/>
                <a:cs typeface="Arial"/>
                <a:sym typeface="Arial"/>
              </a:defRPr>
            </a:lvl1pPr>
            <a:lvl2pPr lvl="1" algn="l">
              <a:lnSpc>
                <a:spcPct val="100000"/>
              </a:lnSpc>
              <a:spcBef>
                <a:spcPts val="40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7" name="Google Shape;57;g33359eb2121_0_3661"/>
          <p:cNvSpPr txBox="1"/>
          <p:nvPr/>
        </p:nvSpPr>
        <p:spPr>
          <a:xfrm>
            <a:off x="453600" y="1000800"/>
            <a:ext cx="496800" cy="576000"/>
          </a:xfrm>
          <a:prstGeom prst="rect">
            <a:avLst/>
          </a:prstGeom>
          <a:noFill/>
          <a:ln>
            <a:noFill/>
          </a:ln>
        </p:spPr>
        <p:txBody>
          <a:bodyPr spcFirstLastPara="1" wrap="square" lIns="36000" tIns="36000" rIns="36000" bIns="3600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ja-JP" sz="1600" b="1" i="0" u="none" strike="noStrike" cap="none" dirty="0">
                <a:solidFill>
                  <a:srgbClr val="00ACBB"/>
                </a:solidFill>
                <a:latin typeface="游ゴシック" panose="020B0400000000000000" pitchFamily="50" charset="-128"/>
                <a:ea typeface="游ゴシック" panose="020B0400000000000000" pitchFamily="50" charset="-128"/>
                <a:cs typeface="Arial"/>
                <a:sym typeface="Arial"/>
              </a:rPr>
              <a:t>Q.</a:t>
            </a:r>
            <a:endParaRPr sz="1600" b="1" i="0" u="none" strike="noStrike" cap="none" dirty="0">
              <a:solidFill>
                <a:srgbClr val="00ACBB"/>
              </a:solidFill>
              <a:latin typeface="游ゴシック" panose="020B0400000000000000" pitchFamily="50" charset="-128"/>
              <a:ea typeface="游ゴシック" panose="020B0400000000000000" pitchFamily="50" charset="-128"/>
              <a:cs typeface="Arial"/>
              <a:sym typeface="Arial"/>
            </a:endParaRPr>
          </a:p>
        </p:txBody>
      </p:sp>
      <p:sp>
        <p:nvSpPr>
          <p:cNvPr id="58" name="Google Shape;58;g33359eb2121_0_3661"/>
          <p:cNvSpPr txBox="1">
            <a:spLocks noGrp="1"/>
          </p:cNvSpPr>
          <p:nvPr>
            <p:ph type="body" idx="1"/>
          </p:nvPr>
        </p:nvSpPr>
        <p:spPr>
          <a:xfrm>
            <a:off x="813600" y="1000800"/>
            <a:ext cx="8640000" cy="576000"/>
          </a:xfrm>
          <a:prstGeom prst="rect">
            <a:avLst/>
          </a:prstGeom>
          <a:noFill/>
          <a:ln>
            <a:noFill/>
          </a:ln>
        </p:spPr>
        <p:txBody>
          <a:bodyPr spcFirstLastPara="1" wrap="square" lIns="36000" tIns="72000" rIns="36000" bIns="36000" anchor="t" anchorCtr="0">
            <a:noAutofit/>
          </a:bodyPr>
          <a:lstStyle>
            <a:lvl1pPr marL="457200" lvl="0" indent="-228600" algn="l">
              <a:lnSpc>
                <a:spcPct val="100000"/>
              </a:lnSpc>
              <a:spcBef>
                <a:spcPts val="0"/>
              </a:spcBef>
              <a:spcAft>
                <a:spcPts val="0"/>
              </a:spcAft>
              <a:buSzPts val="1400"/>
              <a:buNone/>
              <a:defRPr sz="1200">
                <a:latin typeface="游ゴシック" panose="020B0400000000000000" pitchFamily="50" charset="-128"/>
                <a:ea typeface="游ゴシック" panose="020B0400000000000000" pitchFamily="50" charset="-128"/>
                <a:cs typeface="Arial"/>
                <a:sym typeface="Arial"/>
              </a:defRPr>
            </a:lvl1pPr>
            <a:lvl2pPr marL="914400" lvl="1" indent="-228600" algn="l">
              <a:lnSpc>
                <a:spcPct val="100000"/>
              </a:lnSpc>
              <a:spcBef>
                <a:spcPts val="400"/>
              </a:spcBef>
              <a:spcAft>
                <a:spcPts val="0"/>
              </a:spcAft>
              <a:buSzPts val="1400"/>
              <a:buNone/>
              <a:defRPr/>
            </a:lvl2pPr>
            <a:lvl3pPr marL="1371600" lvl="2" indent="-228600" algn="l">
              <a:lnSpc>
                <a:spcPct val="100000"/>
              </a:lnSpc>
              <a:spcBef>
                <a:spcPts val="400"/>
              </a:spcBef>
              <a:spcAft>
                <a:spcPts val="0"/>
              </a:spcAft>
              <a:buSzPts val="1400"/>
              <a:buNone/>
              <a:defRPr/>
            </a:lvl3pPr>
            <a:lvl4pPr marL="1828800" lvl="3" indent="-228600" algn="l">
              <a:lnSpc>
                <a:spcPct val="100000"/>
              </a:lnSpc>
              <a:spcBef>
                <a:spcPts val="400"/>
              </a:spcBef>
              <a:spcAft>
                <a:spcPts val="0"/>
              </a:spcAft>
              <a:buSzPts val="1400"/>
              <a:buNone/>
              <a:defRPr/>
            </a:lvl4pPr>
            <a:lvl5pPr marL="2286000" lvl="4" indent="-228600" algn="l">
              <a:lnSpc>
                <a:spcPct val="100000"/>
              </a:lnSpc>
              <a:spcBef>
                <a:spcPts val="400"/>
              </a:spcBef>
              <a:spcAft>
                <a:spcPts val="0"/>
              </a:spcAft>
              <a:buSzPts val="1400"/>
              <a:buNone/>
              <a:defRPr/>
            </a:lvl5pPr>
            <a:lvl6pPr marL="2743200" lvl="5" indent="-228600" algn="l">
              <a:lnSpc>
                <a:spcPct val="100000"/>
              </a:lnSpc>
              <a:spcBef>
                <a:spcPts val="400"/>
              </a:spcBef>
              <a:spcAft>
                <a:spcPts val="0"/>
              </a:spcAft>
              <a:buSzPts val="14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dirty="0"/>
          </a:p>
        </p:txBody>
      </p:sp>
      <p:sp>
        <p:nvSpPr>
          <p:cNvPr id="59" name="Google Shape;59;g33359eb2121_0_3661"/>
          <p:cNvSpPr txBox="1">
            <a:spLocks noGrp="1"/>
          </p:cNvSpPr>
          <p:nvPr>
            <p:ph type="sldNum" idx="12"/>
          </p:nvPr>
        </p:nvSpPr>
        <p:spPr>
          <a:xfrm>
            <a:off x="8132400" y="6497391"/>
            <a:ext cx="1771200" cy="363600"/>
          </a:xfrm>
          <a:prstGeom prst="rect">
            <a:avLst/>
          </a:prstGeom>
          <a:noFill/>
          <a:ln>
            <a:noFill/>
          </a:ln>
        </p:spPr>
        <p:txBody>
          <a:bodyPr spcFirstLastPara="1" wrap="square" lIns="72000" tIns="72000" rIns="180000" bIns="72000" anchor="ctr" anchorCtr="0">
            <a:noAutofit/>
          </a:bodyPr>
          <a:lstStyle>
            <a:lvl1pPr marL="0" marR="0" lvl="0"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游ゴシック" panose="020B0400000000000000" pitchFamily="50" charset="-128"/>
                <a:ea typeface="游ゴシック" panose="020B0400000000000000" pitchFamily="50" charset="-128"/>
                <a:cs typeface="Arial"/>
                <a:sym typeface="Arial"/>
              </a:defRPr>
            </a:lvl1pPr>
            <a:lvl2pPr marL="0" marR="0" lvl="1"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9pPr>
          </a:lstStyle>
          <a:p>
            <a:fld id="{00000000-1234-1234-1234-123412341234}" type="slidenum">
              <a:rPr lang="en-US" altLang="ja-JP" smtClean="0"/>
              <a:pPr/>
              <a:t>‹#›</a:t>
            </a:fld>
            <a:endParaRPr lang="ja-JP" altLang="en-US" dirty="0"/>
          </a:p>
        </p:txBody>
      </p:sp>
      <p:cxnSp>
        <p:nvCxnSpPr>
          <p:cNvPr id="60" name="Google Shape;60;g33359eb2121_0_3661"/>
          <p:cNvCxnSpPr/>
          <p:nvPr/>
        </p:nvCxnSpPr>
        <p:spPr>
          <a:xfrm>
            <a:off x="0" y="790567"/>
            <a:ext cx="9906000" cy="0"/>
          </a:xfrm>
          <a:prstGeom prst="straightConnector1">
            <a:avLst/>
          </a:prstGeom>
          <a:noFill/>
          <a:ln w="9525" cap="flat" cmpd="sng">
            <a:solidFill>
              <a:schemeClr val="accent3"/>
            </a:solidFill>
            <a:prstDash val="solid"/>
            <a:miter lim="800000"/>
            <a:headEnd type="none" w="sm" len="sm"/>
            <a:tailEnd type="none" w="sm" len="sm"/>
          </a:ln>
        </p:spPr>
      </p:cxnSp>
      <p:sp>
        <p:nvSpPr>
          <p:cNvPr id="61" name="Google Shape;61;g33359eb2121_0_3661"/>
          <p:cNvSpPr/>
          <p:nvPr/>
        </p:nvSpPr>
        <p:spPr>
          <a:xfrm>
            <a:off x="0" y="0"/>
            <a:ext cx="9906000" cy="486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MS PGothic"/>
              <a:ea typeface="MS PGothic"/>
              <a:cs typeface="MS PGothic"/>
              <a:sym typeface="MS PGothic"/>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重要なメッセージ(箇条書き)">
  <p:cSld name="重要なメッセージ(箇条書き)">
    <p:spTree>
      <p:nvGrpSpPr>
        <p:cNvPr id="1" name="Shape 62"/>
        <p:cNvGrpSpPr/>
        <p:nvPr/>
      </p:nvGrpSpPr>
      <p:grpSpPr>
        <a:xfrm>
          <a:off x="0" y="0"/>
          <a:ext cx="0" cy="0"/>
          <a:chOff x="0" y="0"/>
          <a:chExt cx="0" cy="0"/>
        </a:xfrm>
      </p:grpSpPr>
      <p:sp>
        <p:nvSpPr>
          <p:cNvPr id="63" name="Google Shape;63;p33"/>
          <p:cNvSpPr txBox="1">
            <a:spLocks noGrp="1"/>
          </p:cNvSpPr>
          <p:nvPr>
            <p:ph type="body" idx="1"/>
          </p:nvPr>
        </p:nvSpPr>
        <p:spPr>
          <a:xfrm>
            <a:off x="453000" y="999368"/>
            <a:ext cx="9000000" cy="972000"/>
          </a:xfrm>
          <a:prstGeom prst="rect">
            <a:avLst/>
          </a:prstGeom>
          <a:noFill/>
          <a:ln w="31750" cap="flat" cmpd="sng">
            <a:solidFill>
              <a:schemeClr val="accent6"/>
            </a:solidFill>
            <a:prstDash val="solid"/>
            <a:round/>
            <a:headEnd type="none" w="sm" len="sm"/>
            <a:tailEnd type="none" w="sm" len="sm"/>
          </a:ln>
        </p:spPr>
        <p:txBody>
          <a:bodyPr spcFirstLastPara="1" wrap="square" lIns="72000" tIns="108000" rIns="72000" bIns="72000" anchor="ctr" anchorCtr="0">
            <a:noAutofit/>
          </a:bodyPr>
          <a:lstStyle>
            <a:lvl1pPr marL="457200" marR="0" lvl="0" indent="-320040" algn="l">
              <a:lnSpc>
                <a:spcPct val="100000"/>
              </a:lnSpc>
              <a:spcBef>
                <a:spcPts val="0"/>
              </a:spcBef>
              <a:spcAft>
                <a:spcPts val="0"/>
              </a:spcAft>
              <a:buClr>
                <a:schemeClr val="accent6"/>
              </a:buClr>
              <a:buSzPts val="1440"/>
              <a:buFont typeface="Noto Sans Symbols"/>
              <a:buChar char="●"/>
              <a:defRPr sz="1600" b="1" i="0">
                <a:latin typeface="游ゴシック" panose="020B0400000000000000" pitchFamily="50" charset="-128"/>
                <a:ea typeface="游ゴシック" panose="020B0400000000000000" pitchFamily="50" charset="-128"/>
                <a:cs typeface="Arial"/>
                <a:sym typeface="Arial"/>
              </a:defRPr>
            </a:lvl1pPr>
            <a:lvl2pPr marL="914400" lvl="1" indent="-228600" algn="l">
              <a:lnSpc>
                <a:spcPct val="100000"/>
              </a:lnSpc>
              <a:spcBef>
                <a:spcPts val="600"/>
              </a:spcBef>
              <a:spcAft>
                <a:spcPts val="0"/>
              </a:spcAft>
              <a:buSzPts val="1280"/>
              <a:buNone/>
              <a:defRPr/>
            </a:lvl2pPr>
            <a:lvl3pPr marL="1371600" lvl="2" indent="-320039" algn="l">
              <a:lnSpc>
                <a:spcPct val="100000"/>
              </a:lnSpc>
              <a:spcBef>
                <a:spcPts val="600"/>
              </a:spcBef>
              <a:spcAft>
                <a:spcPts val="0"/>
              </a:spcAft>
              <a:buSzPts val="1440"/>
              <a:buChar char="•"/>
              <a:defRPr/>
            </a:lvl3pPr>
            <a:lvl4pPr marL="1828800" lvl="3" indent="-320039" algn="l">
              <a:lnSpc>
                <a:spcPct val="100000"/>
              </a:lnSpc>
              <a:spcBef>
                <a:spcPts val="600"/>
              </a:spcBef>
              <a:spcAft>
                <a:spcPts val="0"/>
              </a:spcAft>
              <a:buSzPts val="1440"/>
              <a:buChar char="•"/>
              <a:defRPr/>
            </a:lvl4pPr>
            <a:lvl5pPr marL="2286000" lvl="4" indent="-320039" algn="l">
              <a:lnSpc>
                <a:spcPct val="100000"/>
              </a:lnSpc>
              <a:spcBef>
                <a:spcPts val="600"/>
              </a:spcBef>
              <a:spcAft>
                <a:spcPts val="0"/>
              </a:spcAft>
              <a:buSzPts val="144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64" name="Google Shape;64;p33"/>
          <p:cNvSpPr/>
          <p:nvPr/>
        </p:nvSpPr>
        <p:spPr>
          <a:xfrm>
            <a:off x="0" y="0"/>
            <a:ext cx="9906000" cy="4863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dirty="0">
              <a:solidFill>
                <a:schemeClr val="lt1"/>
              </a:solidFill>
              <a:latin typeface="游ゴシック" panose="020B0400000000000000" pitchFamily="50" charset="-128"/>
              <a:ea typeface="游ゴシック" panose="020B0400000000000000" pitchFamily="50" charset="-128"/>
              <a:cs typeface="Arial"/>
              <a:sym typeface="Arial"/>
            </a:endParaRPr>
          </a:p>
        </p:txBody>
      </p:sp>
      <p:cxnSp>
        <p:nvCxnSpPr>
          <p:cNvPr id="65" name="Google Shape;65;p33"/>
          <p:cNvCxnSpPr/>
          <p:nvPr/>
        </p:nvCxnSpPr>
        <p:spPr>
          <a:xfrm>
            <a:off x="0" y="790567"/>
            <a:ext cx="9906000" cy="0"/>
          </a:xfrm>
          <a:prstGeom prst="straightConnector1">
            <a:avLst/>
          </a:prstGeom>
          <a:noFill/>
          <a:ln w="9525" cap="flat" cmpd="sng">
            <a:solidFill>
              <a:schemeClr val="accent3"/>
            </a:solidFill>
            <a:prstDash val="solid"/>
            <a:miter lim="800000"/>
            <a:headEnd type="none" w="sm" len="sm"/>
            <a:tailEnd type="none" w="sm" len="sm"/>
          </a:ln>
        </p:spPr>
      </p:cxnSp>
      <p:sp>
        <p:nvSpPr>
          <p:cNvPr id="66" name="Google Shape;66;p33"/>
          <p:cNvSpPr txBox="1">
            <a:spLocks noGrp="1"/>
          </p:cNvSpPr>
          <p:nvPr>
            <p:ph type="title"/>
          </p:nvPr>
        </p:nvSpPr>
        <p:spPr>
          <a:xfrm>
            <a:off x="453000" y="269220"/>
            <a:ext cx="9000000" cy="360000"/>
          </a:xfrm>
          <a:prstGeom prst="rect">
            <a:avLst/>
          </a:prstGeom>
          <a:noFill/>
          <a:ln>
            <a:noFill/>
          </a:ln>
        </p:spPr>
        <p:txBody>
          <a:bodyPr spcFirstLastPara="1" wrap="square" lIns="36000" tIns="36000" rIns="36000" bIns="46800" anchor="ctr" anchorCtr="0">
            <a:noAutofit/>
          </a:bodyPr>
          <a:lstStyle>
            <a:lvl1pPr lvl="0" algn="ctr">
              <a:lnSpc>
                <a:spcPct val="100000"/>
              </a:lnSpc>
              <a:spcBef>
                <a:spcPts val="0"/>
              </a:spcBef>
              <a:spcAft>
                <a:spcPts val="0"/>
              </a:spcAft>
              <a:buSzPts val="1400"/>
              <a:buNone/>
              <a:defRPr>
                <a:latin typeface="游ゴシック" panose="020B0400000000000000" pitchFamily="50" charset="-128"/>
                <a:ea typeface="游ゴシック" panose="020B0400000000000000" pitchFamily="50" charset="-128"/>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7" name="Google Shape;67;p33"/>
          <p:cNvSpPr txBox="1">
            <a:spLocks noGrp="1"/>
          </p:cNvSpPr>
          <p:nvPr>
            <p:ph type="sldNum" idx="12"/>
          </p:nvPr>
        </p:nvSpPr>
        <p:spPr>
          <a:xfrm>
            <a:off x="8134067" y="6492875"/>
            <a:ext cx="1771934" cy="365125"/>
          </a:xfrm>
          <a:prstGeom prst="rect">
            <a:avLst/>
          </a:prstGeom>
          <a:noFill/>
          <a:ln>
            <a:noFill/>
          </a:ln>
        </p:spPr>
        <p:txBody>
          <a:bodyPr spcFirstLastPara="1" wrap="square" lIns="72000" tIns="72000" rIns="180000" bIns="72000" anchor="ctr" anchorCtr="0">
            <a:noAutofit/>
          </a:bodyPr>
          <a:lstStyle>
            <a:lvl1pPr marL="0" marR="0" lvl="0"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游ゴシック" panose="020B0400000000000000" pitchFamily="50" charset="-128"/>
                <a:ea typeface="游ゴシック" panose="020B0400000000000000" pitchFamily="50" charset="-128"/>
                <a:cs typeface="Arial"/>
                <a:sym typeface="Arial"/>
              </a:defRPr>
            </a:lvl1pPr>
            <a:lvl2pPr marL="0" marR="0" lvl="1"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9pPr>
          </a:lstStyle>
          <a:p>
            <a:fld id="{00000000-1234-1234-1234-123412341234}" type="slidenum">
              <a:rPr lang="en-US" altLang="ja-JP" smtClean="0"/>
              <a:pPr/>
              <a:t>‹#›</a:t>
            </a:fld>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14"/>
          <p:cNvPicPr preferRelativeResize="0"/>
          <p:nvPr/>
        </p:nvPicPr>
        <p:blipFill rotWithShape="1">
          <a:blip r:embed="rId18">
            <a:alphaModFix/>
          </a:blip>
          <a:srcRect/>
          <a:stretch/>
        </p:blipFill>
        <p:spPr>
          <a:xfrm>
            <a:off x="135561" y="6573606"/>
            <a:ext cx="648000" cy="217080"/>
          </a:xfrm>
          <a:prstGeom prst="rect">
            <a:avLst/>
          </a:prstGeom>
          <a:noFill/>
          <a:ln>
            <a:noFill/>
          </a:ln>
        </p:spPr>
      </p:pic>
      <p:cxnSp>
        <p:nvCxnSpPr>
          <p:cNvPr id="11" name="Google Shape;11;p14"/>
          <p:cNvCxnSpPr/>
          <p:nvPr/>
        </p:nvCxnSpPr>
        <p:spPr>
          <a:xfrm>
            <a:off x="0" y="6484604"/>
            <a:ext cx="9906000" cy="0"/>
          </a:xfrm>
          <a:prstGeom prst="straightConnector1">
            <a:avLst/>
          </a:prstGeom>
          <a:noFill/>
          <a:ln w="9525" cap="flat" cmpd="sng">
            <a:solidFill>
              <a:srgbClr val="F2F2F2"/>
            </a:solidFill>
            <a:prstDash val="solid"/>
            <a:miter lim="800000"/>
            <a:headEnd type="none" w="sm" len="sm"/>
            <a:tailEnd type="none" w="sm" len="sm"/>
          </a:ln>
        </p:spPr>
      </p:cxnSp>
      <p:sp>
        <p:nvSpPr>
          <p:cNvPr id="12" name="Google Shape;12;p14"/>
          <p:cNvSpPr txBox="1">
            <a:spLocks noGrp="1"/>
          </p:cNvSpPr>
          <p:nvPr>
            <p:ph type="sldNum" idx="12"/>
          </p:nvPr>
        </p:nvSpPr>
        <p:spPr>
          <a:xfrm>
            <a:off x="8134067" y="6492875"/>
            <a:ext cx="1771934" cy="365125"/>
          </a:xfrm>
          <a:prstGeom prst="rect">
            <a:avLst/>
          </a:prstGeom>
          <a:noFill/>
          <a:ln>
            <a:noFill/>
          </a:ln>
        </p:spPr>
        <p:txBody>
          <a:bodyPr spcFirstLastPara="1" wrap="square" lIns="72000" tIns="72000" rIns="180000" bIns="72000" anchor="ctr" anchorCtr="0">
            <a:noAutofit/>
          </a:bodyPr>
          <a:lstStyle>
            <a:lvl1pPr marL="0" marR="0" lvl="0" indent="0" algn="r" rtl="0">
              <a:lnSpc>
                <a:spcPct val="100000"/>
              </a:lnSpc>
              <a:spcBef>
                <a:spcPts val="0"/>
              </a:spcBef>
              <a:spcAft>
                <a:spcPts val="0"/>
              </a:spcAft>
              <a:buClr>
                <a:srgbClr val="000000"/>
              </a:buClr>
              <a:buSzPts val="1400"/>
              <a:buFont typeface="Arial"/>
              <a:buNone/>
              <a:defRPr sz="1400" b="1" i="0" u="none" strike="noStrike" cap="none">
                <a:solidFill>
                  <a:schemeClr val="dk1"/>
                </a:solidFill>
                <a:latin typeface="游ゴシック" panose="020B0400000000000000" pitchFamily="50" charset="-128"/>
                <a:ea typeface="游ゴシック" panose="020B0400000000000000" pitchFamily="50" charset="-128"/>
                <a:cs typeface="Arial"/>
                <a:sym typeface="Arial"/>
              </a:defRPr>
            </a:lvl1pPr>
            <a:lvl2pPr marL="0" marR="0" lvl="1" indent="0" algn="r" rtl="0">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400"/>
              <a:buFont typeface="Arial"/>
              <a:buNone/>
              <a:defRPr sz="1400" b="1" i="0" u="none" strike="noStrike" cap="none">
                <a:solidFill>
                  <a:schemeClr val="dk1"/>
                </a:solidFill>
                <a:latin typeface="Arial"/>
                <a:ea typeface="Arial"/>
                <a:cs typeface="Arial"/>
                <a:sym typeface="Arial"/>
              </a:defRPr>
            </a:lvl9pPr>
          </a:lstStyle>
          <a:p>
            <a:fld id="{00000000-1234-1234-1234-123412341234}" type="slidenum">
              <a:rPr lang="en-US" altLang="ja-JP" smtClean="0"/>
              <a:pPr/>
              <a:t>‹#›</a:t>
            </a:fld>
            <a:endParaRPr lang="ja-JP" altLang="en-US" dirty="0"/>
          </a:p>
        </p:txBody>
      </p:sp>
      <p:sp>
        <p:nvSpPr>
          <p:cNvPr id="13" name="Google Shape;13;p14"/>
          <p:cNvSpPr txBox="1">
            <a:spLocks noGrp="1"/>
          </p:cNvSpPr>
          <p:nvPr>
            <p:ph type="title"/>
          </p:nvPr>
        </p:nvSpPr>
        <p:spPr>
          <a:xfrm>
            <a:off x="453000" y="269220"/>
            <a:ext cx="9000000" cy="360000"/>
          </a:xfrm>
          <a:prstGeom prst="rect">
            <a:avLst/>
          </a:prstGeom>
          <a:noFill/>
          <a:ln>
            <a:noFill/>
          </a:ln>
        </p:spPr>
        <p:txBody>
          <a:bodyPr spcFirstLastPara="1" wrap="square" lIns="36000" tIns="36000" rIns="36000" bIns="46800" anchor="ctr" anchorCtr="0">
            <a:noAutofit/>
          </a:bodyPr>
          <a:lstStyle>
            <a:lvl1pPr marR="0" lvl="0" algn="ctr" rtl="0">
              <a:lnSpc>
                <a:spcPct val="100000"/>
              </a:lnSpc>
              <a:spcBef>
                <a:spcPts val="0"/>
              </a:spcBef>
              <a:spcAft>
                <a:spcPts val="0"/>
              </a:spcAft>
              <a:buClr>
                <a:srgbClr val="000000"/>
              </a:buClr>
              <a:buSzPts val="1400"/>
              <a:buFont typeface="Arial"/>
              <a:buNone/>
              <a:defRPr sz="2400" b="1"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dirty="0"/>
          </a:p>
        </p:txBody>
      </p:sp>
      <p:sp>
        <p:nvSpPr>
          <p:cNvPr id="14" name="Google Shape;14;p14"/>
          <p:cNvSpPr txBox="1">
            <a:spLocks noGrp="1"/>
          </p:cNvSpPr>
          <p:nvPr>
            <p:ph type="body" idx="1"/>
          </p:nvPr>
        </p:nvSpPr>
        <p:spPr>
          <a:xfrm>
            <a:off x="453000" y="1210296"/>
            <a:ext cx="9000000" cy="5040000"/>
          </a:xfrm>
          <a:prstGeom prst="rect">
            <a:avLst/>
          </a:prstGeom>
          <a:noFill/>
          <a:ln>
            <a:noFill/>
          </a:ln>
        </p:spPr>
        <p:txBody>
          <a:bodyPr spcFirstLastPara="1" wrap="square" lIns="36000" tIns="36000" rIns="36000" bIns="36000" anchor="t" anchorCtr="0">
            <a:normAutofit/>
          </a:bodyPr>
          <a:lstStyle>
            <a:lvl1pPr marL="457200" marR="0" lvl="0" indent="-228600" algn="l" rtl="0">
              <a:lnSpc>
                <a:spcPct val="100000"/>
              </a:lnSpc>
              <a:spcBef>
                <a:spcPts val="0"/>
              </a:spcBef>
              <a:spcAft>
                <a:spcPts val="0"/>
              </a:spcAft>
              <a:buClr>
                <a:srgbClr val="000000"/>
              </a:buClr>
              <a:buSzPts val="1400"/>
              <a:buFont typeface="Arial"/>
              <a:buNone/>
              <a:defRPr sz="1800" b="1" i="0" u="none" strike="noStrike" cap="none">
                <a:solidFill>
                  <a:schemeClr val="dk1"/>
                </a:solidFill>
                <a:latin typeface="Arial"/>
                <a:ea typeface="Arial"/>
                <a:cs typeface="Arial"/>
                <a:sym typeface="Arial"/>
              </a:defRPr>
            </a:lvl1pPr>
            <a:lvl2pPr marL="914400" marR="0" lvl="1" indent="-228600" algn="l" rtl="0">
              <a:lnSpc>
                <a:spcPct val="100000"/>
              </a:lnSpc>
              <a:spcBef>
                <a:spcPts val="40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L="1828800" marR="0" lvl="3" indent="-228600" algn="l" rtl="0">
              <a:lnSpc>
                <a:spcPct val="100000"/>
              </a:lnSpc>
              <a:spcBef>
                <a:spcPts val="40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L="2286000" marR="0" lvl="4" indent="-228600" algn="l" rtl="0">
              <a:lnSpc>
                <a:spcPct val="100000"/>
              </a:lnSpc>
              <a:spcBef>
                <a:spcPts val="40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L="2743200" marR="0" lvl="5" indent="-228600" algn="l" rtl="0">
              <a:lnSpc>
                <a:spcPct val="100000"/>
              </a:lnSpc>
              <a:spcBef>
                <a:spcPts val="40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游ゴシック" panose="020B0400000000000000" pitchFamily="50" charset="-128"/>
          <a:ea typeface="游ゴシック" panose="020B0400000000000000" pitchFamily="50" charset="-128"/>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游ゴシック" panose="020B0400000000000000" pitchFamily="50" charset="-128"/>
          <a:ea typeface="游ゴシック" panose="020B0400000000000000" pitchFamily="50" charset="-128"/>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g34f8c7a1e29_0_0"/>
          <p:cNvSpPr txBox="1">
            <a:spLocks noGrp="1"/>
          </p:cNvSpPr>
          <p:nvPr>
            <p:ph type="title" idx="4294967295"/>
          </p:nvPr>
        </p:nvSpPr>
        <p:spPr>
          <a:xfrm>
            <a:off x="453000" y="269220"/>
            <a:ext cx="9000000" cy="360000"/>
          </a:xfrm>
          <a:prstGeom prst="rect">
            <a:avLst/>
          </a:prstGeom>
          <a:noFill/>
          <a:ln>
            <a:noFill/>
          </a:ln>
        </p:spPr>
        <p:txBody>
          <a:bodyPr spcFirstLastPara="1" wrap="square" lIns="36000" tIns="36000" rIns="36000" bIns="46800" anchor="ctr" anchorCtr="0">
            <a:noAutofit/>
          </a:bodyPr>
          <a:lstStyle/>
          <a:p>
            <a:pPr marL="0" lvl="0" indent="0" algn="ctr" rtl="0">
              <a:lnSpc>
                <a:spcPct val="100000"/>
              </a:lnSpc>
              <a:spcBef>
                <a:spcPts val="0"/>
              </a:spcBef>
              <a:spcAft>
                <a:spcPts val="0"/>
              </a:spcAft>
              <a:buSzPts val="1400"/>
              <a:buNone/>
            </a:pPr>
            <a:r>
              <a:rPr lang="ja-JP" dirty="0">
                <a:solidFill>
                  <a:schemeClr val="dk1"/>
                </a:solidFill>
                <a:latin typeface="游ゴシック" panose="020B0400000000000000" pitchFamily="50" charset="-128"/>
                <a:ea typeface="游ゴシック" panose="020B0400000000000000" pitchFamily="50" charset="-128"/>
              </a:rPr>
              <a:t>ナーチャリング</a:t>
            </a:r>
            <a:r>
              <a:rPr lang="ja-JP" dirty="0">
                <a:latin typeface="游ゴシック" panose="020B0400000000000000" pitchFamily="50" charset="-128"/>
                <a:ea typeface="游ゴシック" panose="020B0400000000000000" pitchFamily="50" charset="-128"/>
              </a:rPr>
              <a:t>アセスメントの8項目</a:t>
            </a:r>
            <a:endParaRPr dirty="0">
              <a:latin typeface="游ゴシック" panose="020B0400000000000000" pitchFamily="50" charset="-128"/>
              <a:ea typeface="游ゴシック" panose="020B0400000000000000" pitchFamily="50" charset="-128"/>
            </a:endParaRPr>
          </a:p>
        </p:txBody>
      </p:sp>
      <p:graphicFrame>
        <p:nvGraphicFramePr>
          <p:cNvPr id="112" name="Google Shape;112;g34f8c7a1e29_0_0"/>
          <p:cNvGraphicFramePr/>
          <p:nvPr>
            <p:extLst>
              <p:ext uri="{D42A27DB-BD31-4B8C-83A1-F6EECF244321}">
                <p14:modId xmlns:p14="http://schemas.microsoft.com/office/powerpoint/2010/main" val="2580095773"/>
              </p:ext>
            </p:extLst>
          </p:nvPr>
        </p:nvGraphicFramePr>
        <p:xfrm>
          <a:off x="177970" y="783256"/>
          <a:ext cx="9598150" cy="5697801"/>
        </p:xfrm>
        <a:graphic>
          <a:graphicData uri="http://schemas.openxmlformats.org/drawingml/2006/table">
            <a:tbl>
              <a:tblPr firstRow="1" bandRow="1">
                <a:noFill/>
                <a:tableStyleId>{000B5A99-2A0D-482D-8E03-88D6F47C8953}</a:tableStyleId>
              </a:tblPr>
              <a:tblGrid>
                <a:gridCol w="2692600">
                  <a:extLst>
                    <a:ext uri="{9D8B030D-6E8A-4147-A177-3AD203B41FA5}">
                      <a16:colId xmlns:a16="http://schemas.microsoft.com/office/drawing/2014/main" val="20000"/>
                    </a:ext>
                  </a:extLst>
                </a:gridCol>
                <a:gridCol w="5968075">
                  <a:extLst>
                    <a:ext uri="{9D8B030D-6E8A-4147-A177-3AD203B41FA5}">
                      <a16:colId xmlns:a16="http://schemas.microsoft.com/office/drawing/2014/main" val="20001"/>
                    </a:ext>
                  </a:extLst>
                </a:gridCol>
                <a:gridCol w="937475">
                  <a:extLst>
                    <a:ext uri="{9D8B030D-6E8A-4147-A177-3AD203B41FA5}">
                      <a16:colId xmlns:a16="http://schemas.microsoft.com/office/drawing/2014/main" val="20002"/>
                    </a:ext>
                  </a:extLst>
                </a:gridCol>
              </a:tblGrid>
              <a:tr h="428325">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アセスメント項目</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9525" cap="flat" cmpd="sng">
                      <a:solidFill>
                        <a:srgbClr val="FFFFFF"/>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アセスメント内容</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結果</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rgbClr val="FFFFFF"/>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extLst>
                  <a:ext uri="{0D108BD9-81ED-4DB2-BD59-A6C34878D82A}">
                    <a16:rowId xmlns:a16="http://schemas.microsoft.com/office/drawing/2014/main" val="10000"/>
                  </a:ext>
                </a:extLst>
              </a:tr>
              <a:tr h="543275">
                <a:tc>
                  <a:txBody>
                    <a:bodyPr/>
                    <a:lstStyle/>
                    <a:p>
                      <a:pPr marL="0" marR="0" lvl="0" indent="0" algn="l" rtl="0">
                        <a:lnSpc>
                          <a:spcPct val="100000"/>
                        </a:lnSpc>
                        <a:spcBef>
                          <a:spcPts val="0"/>
                        </a:spcBef>
                        <a:spcAft>
                          <a:spcPts val="0"/>
                        </a:spcAft>
                        <a:buClr>
                          <a:srgbClr val="000000"/>
                        </a:buClr>
                        <a:buSzPts val="1100"/>
                        <a:buFont typeface="Arial"/>
                        <a:buNone/>
                      </a:pPr>
                      <a:r>
                        <a:rPr lang="ja-JP" sz="1200" b="1" u="none" strike="noStrike" cap="none" dirty="0">
                          <a:latin typeface="游ゴシック" panose="020B0400000000000000" pitchFamily="50" charset="-128"/>
                          <a:ea typeface="游ゴシック" panose="020B0400000000000000" pitchFamily="50" charset="-128"/>
                          <a:cs typeface="Arial"/>
                          <a:sym typeface="Arial"/>
                        </a:rPr>
                        <a:t>1. リード・DB管理</a:t>
                      </a:r>
                      <a:endParaRPr sz="1200" b="1" u="none" strike="noStrike" cap="none" dirty="0">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269999" marR="0" lvl="0" indent="-198499" algn="l" rtl="0">
                        <a:lnSpc>
                          <a:spcPct val="125000"/>
                        </a:lnSpc>
                        <a:spcBef>
                          <a:spcPts val="0"/>
                        </a:spcBef>
                        <a:spcAft>
                          <a:spcPts val="0"/>
                        </a:spcAft>
                        <a:buClr>
                          <a:schemeClr val="dk1"/>
                        </a:buClr>
                        <a:buSzPts val="1000"/>
                        <a:buFont typeface="Arial"/>
                        <a:buChar char="●"/>
                      </a:pPr>
                      <a:r>
                        <a:rPr lang="ja-JP"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rPr>
                        <a:t>リードの経路やコンテンツ、リード情報（売上・従業員数など）を管理できているか</a:t>
                      </a:r>
                      <a:endParaRPr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endParaRPr>
                    </a:p>
                    <a:p>
                      <a:pPr marL="269999" marR="0" lvl="0" indent="-198499" algn="l" rtl="0">
                        <a:lnSpc>
                          <a:spcPct val="125000"/>
                        </a:lnSpc>
                        <a:spcBef>
                          <a:spcPts val="0"/>
                        </a:spcBef>
                        <a:spcAft>
                          <a:spcPts val="0"/>
                        </a:spcAft>
                        <a:buClr>
                          <a:schemeClr val="dk1"/>
                        </a:buClr>
                        <a:buSzPts val="1000"/>
                        <a:buFont typeface="Arial"/>
                        <a:buChar char="●"/>
                      </a:pPr>
                      <a:r>
                        <a:rPr lang="ja-JP"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rPr>
                        <a:t>上記リード管理が適切に行われ、Tierやホットなどの優先度が付いているか</a:t>
                      </a:r>
                      <a:endParaRPr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008F96"/>
                          </a:solidFill>
                          <a:latin typeface="游ゴシック" panose="020B0400000000000000" pitchFamily="50" charset="-128"/>
                          <a:ea typeface="游ゴシック" panose="020B0400000000000000" pitchFamily="50" charset="-128"/>
                          <a:cs typeface="Arial"/>
                          <a:sym typeface="Arial"/>
                        </a:rPr>
                        <a:t>★</a:t>
                      </a:r>
                      <a:endParaRPr sz="1100" b="1" u="none" strike="noStrike" cap="none" dirty="0">
                        <a:solidFill>
                          <a:srgbClr val="008F96"/>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543275">
                <a:tc>
                  <a:txBody>
                    <a:bodyPr/>
                    <a:lstStyle/>
                    <a:p>
                      <a:pPr marL="0" marR="0" lvl="0" indent="0" algn="l" rtl="0">
                        <a:lnSpc>
                          <a:spcPct val="100000"/>
                        </a:lnSpc>
                        <a:spcBef>
                          <a:spcPts val="0"/>
                        </a:spcBef>
                        <a:spcAft>
                          <a:spcPts val="0"/>
                        </a:spcAft>
                        <a:buClr>
                          <a:srgbClr val="000000"/>
                        </a:buClr>
                        <a:buSzPts val="1100"/>
                        <a:buFont typeface="Arial"/>
                        <a:buNone/>
                      </a:pPr>
                      <a:r>
                        <a:rPr lang="ja-JP" sz="1200" b="1" u="none" strike="noStrike" cap="none" dirty="0">
                          <a:latin typeface="游ゴシック" panose="020B0400000000000000" pitchFamily="50" charset="-128"/>
                          <a:ea typeface="游ゴシック" panose="020B0400000000000000" pitchFamily="50" charset="-128"/>
                          <a:cs typeface="Arial"/>
                          <a:sym typeface="Arial"/>
                        </a:rPr>
                        <a:t>2. ペルソナ設計</a:t>
                      </a:r>
                      <a:endParaRPr sz="1200" b="1" u="none" strike="noStrike" cap="none" dirty="0">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269999" marR="0" lvl="0" indent="-198499" algn="l" rtl="0">
                        <a:lnSpc>
                          <a:spcPct val="125000"/>
                        </a:lnSpc>
                        <a:spcBef>
                          <a:spcPts val="0"/>
                        </a:spcBef>
                        <a:spcAft>
                          <a:spcPts val="0"/>
                        </a:spcAft>
                        <a:buClr>
                          <a:schemeClr val="dk1"/>
                        </a:buClr>
                        <a:buSzPts val="1000"/>
                        <a:buFont typeface="Arial"/>
                        <a:buChar char="●"/>
                      </a:pPr>
                      <a:r>
                        <a:rPr lang="ja-JP"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rPr>
                        <a:t>導入を検討する企業特性やペルソナ（ターゲット）を定義できているか</a:t>
                      </a:r>
                      <a:endParaRPr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endParaRPr>
                    </a:p>
                    <a:p>
                      <a:pPr marL="269999" marR="0" lvl="0" indent="-198499" algn="l" rtl="0">
                        <a:lnSpc>
                          <a:spcPct val="125000"/>
                        </a:lnSpc>
                        <a:spcBef>
                          <a:spcPts val="0"/>
                        </a:spcBef>
                        <a:spcAft>
                          <a:spcPts val="0"/>
                        </a:spcAft>
                        <a:buClr>
                          <a:schemeClr val="dk1"/>
                        </a:buClr>
                        <a:buSzPts val="1000"/>
                        <a:buFont typeface="Arial"/>
                        <a:buChar char="●"/>
                      </a:pPr>
                      <a:r>
                        <a:rPr lang="ja-JP"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rPr>
                        <a:t>定義したペルソナが各部門と共通認識を持てているか</a:t>
                      </a:r>
                      <a:endParaRPr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008F96"/>
                          </a:solidFill>
                          <a:latin typeface="游ゴシック" panose="020B0400000000000000" pitchFamily="50" charset="-128"/>
                          <a:ea typeface="游ゴシック" panose="020B0400000000000000" pitchFamily="50" charset="-128"/>
                          <a:cs typeface="Arial"/>
                          <a:sym typeface="Arial"/>
                        </a:rPr>
                        <a:t>★★★</a:t>
                      </a:r>
                      <a:endParaRPr sz="1400" u="none" strike="noStrike" cap="none" dirty="0">
                        <a:solidFill>
                          <a:srgbClr val="008F96"/>
                        </a:solidFill>
                      </a:endParaRPr>
                    </a:p>
                  </a:txBody>
                  <a:tcPr marL="72000" marR="72000" marT="72000" marB="72000" anchor="ctr">
                    <a:lnL w="12700" cap="flat" cmpd="sng">
                      <a:solidFill>
                        <a:srgbClr val="1B224C"/>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r h="543275">
                <a:tc>
                  <a:txBody>
                    <a:bodyPr/>
                    <a:lstStyle/>
                    <a:p>
                      <a:pPr marL="0" marR="0" lvl="0" indent="0" algn="l" rtl="0">
                        <a:lnSpc>
                          <a:spcPct val="100000"/>
                        </a:lnSpc>
                        <a:spcBef>
                          <a:spcPts val="0"/>
                        </a:spcBef>
                        <a:spcAft>
                          <a:spcPts val="0"/>
                        </a:spcAft>
                        <a:buClr>
                          <a:srgbClr val="000000"/>
                        </a:buClr>
                        <a:buSzPts val="1100"/>
                        <a:buFont typeface="Arial"/>
                        <a:buNone/>
                      </a:pPr>
                      <a:r>
                        <a:rPr lang="ja-JP" sz="1200" b="1" u="none" strike="noStrike" cap="none" dirty="0">
                          <a:latin typeface="游ゴシック" panose="020B0400000000000000" pitchFamily="50" charset="-128"/>
                          <a:ea typeface="游ゴシック" panose="020B0400000000000000" pitchFamily="50" charset="-128"/>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3. </a:t>
                      </a:r>
                      <a:r>
                        <a:rPr lang="ja-JP" sz="1200" b="1" u="none" strike="noStrike" cap="none" dirty="0">
                          <a:latin typeface="游ゴシック" panose="020B0400000000000000" pitchFamily="50" charset="-128"/>
                          <a:ea typeface="游ゴシック" panose="020B0400000000000000" pitchFamily="50" charset="-128"/>
                          <a:cs typeface="Arial"/>
                          <a:sym typeface="Arial"/>
                        </a:rPr>
                        <a:t>コンテンツ</a:t>
                      </a:r>
                      <a:endParaRPr sz="1200" b="1" u="none" strike="noStrike" cap="none" dirty="0">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269999" marR="0" lvl="0" indent="-198499" algn="l" rtl="0">
                        <a:lnSpc>
                          <a:spcPct val="125000"/>
                        </a:lnSpc>
                        <a:spcBef>
                          <a:spcPts val="0"/>
                        </a:spcBef>
                        <a:spcAft>
                          <a:spcPts val="0"/>
                        </a:spcAft>
                        <a:buClr>
                          <a:schemeClr val="dk1"/>
                        </a:buClr>
                        <a:buSzPts val="1000"/>
                        <a:buFont typeface="Arial"/>
                        <a:buChar char="●"/>
                      </a:pPr>
                      <a:r>
                        <a:rPr lang="ja-JP"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rPr>
                        <a:t>ペルソナごとに求められるコンテンツを作成・提供できているか</a:t>
                      </a:r>
                      <a:endParaRPr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endParaRPr>
                    </a:p>
                    <a:p>
                      <a:pPr marL="269999" marR="0" lvl="0" indent="-198499" algn="l" rtl="0">
                        <a:lnSpc>
                          <a:spcPct val="125000"/>
                        </a:lnSpc>
                        <a:spcBef>
                          <a:spcPts val="0"/>
                        </a:spcBef>
                        <a:spcAft>
                          <a:spcPts val="0"/>
                        </a:spcAft>
                        <a:buClr>
                          <a:schemeClr val="dk1"/>
                        </a:buClr>
                        <a:buSzPts val="1000"/>
                        <a:buFont typeface="Arial"/>
                        <a:buChar char="●"/>
                      </a:pPr>
                      <a:r>
                        <a:rPr lang="ja-JP"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rPr>
                        <a:t>顕在層</a:t>
                      </a:r>
                      <a:r>
                        <a:rPr lang="ja-JP" sz="1000" dirty="0">
                          <a:solidFill>
                            <a:schemeClr val="dk1"/>
                          </a:solidFill>
                          <a:latin typeface="游ゴシック" panose="020B0400000000000000" pitchFamily="50" charset="-128"/>
                          <a:ea typeface="游ゴシック" panose="020B0400000000000000" pitchFamily="50" charset="-128"/>
                          <a:cs typeface="Arial"/>
                          <a:sym typeface="Arial"/>
                        </a:rPr>
                        <a:t>・準顕在・</a:t>
                      </a:r>
                      <a:r>
                        <a:rPr lang="ja-JP"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rPr>
                        <a:t>潜在層</a:t>
                      </a:r>
                      <a:r>
                        <a:rPr lang="ja-JP" sz="1000" dirty="0">
                          <a:solidFill>
                            <a:schemeClr val="dk1"/>
                          </a:solidFill>
                          <a:latin typeface="游ゴシック" panose="020B0400000000000000" pitchFamily="50" charset="-128"/>
                          <a:ea typeface="游ゴシック" panose="020B0400000000000000" pitchFamily="50" charset="-128"/>
                          <a:cs typeface="Arial"/>
                          <a:sym typeface="Arial"/>
                        </a:rPr>
                        <a:t>それぞれに</a:t>
                      </a:r>
                      <a:r>
                        <a:rPr lang="ja-JP"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rPr>
                        <a:t>複数コンテンツを作成・提供できているか</a:t>
                      </a:r>
                      <a:endParaRPr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008F96"/>
                          </a:solidFill>
                          <a:latin typeface="游ゴシック" panose="020B0400000000000000" pitchFamily="50" charset="-128"/>
                          <a:ea typeface="游ゴシック" panose="020B0400000000000000" pitchFamily="50" charset="-128"/>
                          <a:cs typeface="Arial"/>
                          <a:sym typeface="Arial"/>
                        </a:rPr>
                        <a:t>★</a:t>
                      </a:r>
                      <a:endParaRPr sz="1400" u="none" strike="noStrike" cap="none" dirty="0">
                        <a:solidFill>
                          <a:srgbClr val="008F96"/>
                        </a:solidFill>
                      </a:endParaRPr>
                    </a:p>
                  </a:txBody>
                  <a:tcPr marL="72000" marR="72000" marT="72000" marB="72000" anchor="ctr">
                    <a:lnL w="12700" cap="flat" cmpd="sng">
                      <a:solidFill>
                        <a:srgbClr val="1B224C"/>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extLst>
                  <a:ext uri="{0D108BD9-81ED-4DB2-BD59-A6C34878D82A}">
                    <a16:rowId xmlns:a16="http://schemas.microsoft.com/office/drawing/2014/main" val="10003"/>
                  </a:ext>
                </a:extLst>
              </a:tr>
              <a:tr h="750225">
                <a:tc>
                  <a:txBody>
                    <a:bodyPr/>
                    <a:lstStyle/>
                    <a:p>
                      <a:pPr marL="0" marR="0" lvl="0" indent="0" algn="l" rtl="0">
                        <a:lnSpc>
                          <a:spcPct val="100000"/>
                        </a:lnSpc>
                        <a:spcBef>
                          <a:spcPts val="0"/>
                        </a:spcBef>
                        <a:spcAft>
                          <a:spcPts val="0"/>
                        </a:spcAft>
                        <a:buClr>
                          <a:srgbClr val="000000"/>
                        </a:buClr>
                        <a:buSzPts val="1100"/>
                        <a:buFont typeface="Arial"/>
                        <a:buNone/>
                      </a:pPr>
                      <a:r>
                        <a:rPr lang="ja-JP" sz="1200" b="1" u="none" strike="noStrike" cap="none" dirty="0">
                          <a:latin typeface="游ゴシック" panose="020B0400000000000000" pitchFamily="50" charset="-128"/>
                          <a:ea typeface="游ゴシック" panose="020B0400000000000000" pitchFamily="50" charset="-128"/>
                          <a:cs typeface="Arial"/>
                          <a:sym typeface="Arial"/>
                        </a:rPr>
                        <a:t>4. コミュニケーション設計</a:t>
                      </a:r>
                      <a:endParaRPr sz="1200" b="1" u="none" strike="noStrike" cap="none" dirty="0">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269999" marR="0" lvl="0" indent="-198499" algn="l" rtl="0">
                        <a:lnSpc>
                          <a:spcPct val="125000"/>
                        </a:lnSpc>
                        <a:spcBef>
                          <a:spcPts val="0"/>
                        </a:spcBef>
                        <a:spcAft>
                          <a:spcPts val="0"/>
                        </a:spcAft>
                        <a:buClr>
                          <a:schemeClr val="dk1"/>
                        </a:buClr>
                        <a:buSzPts val="1000"/>
                        <a:buFont typeface="Arial"/>
                        <a:buChar char="●"/>
                      </a:pPr>
                      <a:r>
                        <a:rPr lang="ja-JP"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rPr>
                        <a:t>メルマガやウェビナーなどで、定期的にコミュニケーションが取れているか</a:t>
                      </a:r>
                      <a:endParaRPr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endParaRPr>
                    </a:p>
                    <a:p>
                      <a:pPr marL="269999" marR="0" lvl="0" indent="-198499" algn="l" rtl="0">
                        <a:lnSpc>
                          <a:spcPct val="125000"/>
                        </a:lnSpc>
                        <a:spcBef>
                          <a:spcPts val="0"/>
                        </a:spcBef>
                        <a:spcAft>
                          <a:spcPts val="0"/>
                        </a:spcAft>
                        <a:buClr>
                          <a:schemeClr val="dk1"/>
                        </a:buClr>
                        <a:buSzPts val="1000"/>
                        <a:buChar char="●"/>
                      </a:pPr>
                      <a:r>
                        <a:rPr lang="ja-JP" sz="1000" u="none" strike="noStrike" cap="none" dirty="0">
                          <a:latin typeface="游ゴシック" panose="020B0400000000000000" pitchFamily="50" charset="-128"/>
                          <a:ea typeface="游ゴシック" panose="020B0400000000000000" pitchFamily="50" charset="-128"/>
                          <a:cs typeface="Arial"/>
                          <a:sym typeface="Arial"/>
                        </a:rPr>
                        <a:t>「顧客が資料をダウンロードしたら」「メルマガをクリックしたら」などのトリガーを設定し、</a:t>
                      </a:r>
                      <a:br>
                        <a:rPr lang="ja-JP" sz="1000" u="none" strike="noStrike" cap="none" dirty="0">
                          <a:latin typeface="游ゴシック" panose="020B0400000000000000" pitchFamily="50" charset="-128"/>
                          <a:ea typeface="游ゴシック" panose="020B0400000000000000" pitchFamily="50" charset="-128"/>
                          <a:cs typeface="Arial"/>
                          <a:sym typeface="Arial"/>
                        </a:rPr>
                      </a:br>
                      <a:r>
                        <a:rPr lang="ja-JP" sz="1000" u="none" strike="noStrike" cap="none" dirty="0">
                          <a:latin typeface="游ゴシック" panose="020B0400000000000000" pitchFamily="50" charset="-128"/>
                          <a:ea typeface="游ゴシック" panose="020B0400000000000000" pitchFamily="50" charset="-128"/>
                          <a:cs typeface="Arial"/>
                          <a:sym typeface="Arial"/>
                        </a:rPr>
                        <a:t>タイミングを</a:t>
                      </a:r>
                      <a:r>
                        <a:rPr lang="ja-JP" sz="1000" dirty="0">
                          <a:latin typeface="游ゴシック" panose="020B0400000000000000" pitchFamily="50" charset="-128"/>
                          <a:ea typeface="游ゴシック" panose="020B0400000000000000" pitchFamily="50" charset="-128"/>
                          <a:cs typeface="Arial"/>
                          <a:sym typeface="Arial"/>
                        </a:rPr>
                        <a:t>キャッチ</a:t>
                      </a:r>
                      <a:r>
                        <a:rPr lang="ja-JP" sz="1000" u="none" strike="noStrike" cap="none" dirty="0">
                          <a:latin typeface="游ゴシック" panose="020B0400000000000000" pitchFamily="50" charset="-128"/>
                          <a:ea typeface="游ゴシック" panose="020B0400000000000000" pitchFamily="50" charset="-128"/>
                          <a:cs typeface="Arial"/>
                          <a:sym typeface="Arial"/>
                        </a:rPr>
                        <a:t>する仕組みがあるか</a:t>
                      </a:r>
                      <a:endParaRPr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008F96"/>
                          </a:solidFill>
                          <a:latin typeface="游ゴシック" panose="020B0400000000000000" pitchFamily="50" charset="-128"/>
                          <a:ea typeface="游ゴシック" panose="020B0400000000000000" pitchFamily="50" charset="-128"/>
                          <a:cs typeface="Arial"/>
                          <a:sym typeface="Arial"/>
                        </a:rPr>
                        <a:t>★</a:t>
                      </a:r>
                      <a:endParaRPr sz="1400" u="none" strike="noStrike" cap="none" dirty="0">
                        <a:solidFill>
                          <a:srgbClr val="008F96"/>
                        </a:solidFill>
                      </a:endParaRPr>
                    </a:p>
                  </a:txBody>
                  <a:tcPr marL="72000" marR="72000" marT="72000" marB="72000" anchor="ctr">
                    <a:lnL w="12700" cap="flat" cmpd="sng">
                      <a:solidFill>
                        <a:srgbClr val="1B224C"/>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extLst>
                  <a:ext uri="{0D108BD9-81ED-4DB2-BD59-A6C34878D82A}">
                    <a16:rowId xmlns:a16="http://schemas.microsoft.com/office/drawing/2014/main" val="10004"/>
                  </a:ext>
                </a:extLst>
              </a:tr>
              <a:tr h="913275">
                <a:tc>
                  <a:txBody>
                    <a:bodyPr/>
                    <a:lstStyle/>
                    <a:p>
                      <a:pPr marL="0" marR="0" lvl="0" indent="0" algn="l" rtl="0">
                        <a:lnSpc>
                          <a:spcPct val="100000"/>
                        </a:lnSpc>
                        <a:spcBef>
                          <a:spcPts val="0"/>
                        </a:spcBef>
                        <a:spcAft>
                          <a:spcPts val="0"/>
                        </a:spcAft>
                        <a:buClr>
                          <a:srgbClr val="000000"/>
                        </a:buClr>
                        <a:buSzPts val="1200"/>
                        <a:buFont typeface="Arial"/>
                        <a:buNone/>
                      </a:pPr>
                      <a:r>
                        <a:rPr lang="ja-JP" sz="1200" b="1" u="none" strike="noStrike" cap="none" dirty="0">
                          <a:latin typeface="游ゴシック" panose="020B0400000000000000" pitchFamily="50" charset="-128"/>
                          <a:ea typeface="游ゴシック" panose="020B0400000000000000" pitchFamily="50" charset="-128"/>
                          <a:cs typeface="Arial"/>
                          <a:sym typeface="Arial"/>
                        </a:rPr>
                        <a:t>5. インサイドセールス（IS）連携</a:t>
                      </a:r>
                      <a:endParaRPr sz="1200" b="1" u="none" strike="noStrike" cap="none" dirty="0">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269999" marR="0" lvl="0" indent="-198499" algn="l" rtl="0">
                        <a:lnSpc>
                          <a:spcPct val="125000"/>
                        </a:lnSpc>
                        <a:spcBef>
                          <a:spcPts val="0"/>
                        </a:spcBef>
                        <a:spcAft>
                          <a:spcPts val="0"/>
                        </a:spcAft>
                        <a:buClr>
                          <a:schemeClr val="dk1"/>
                        </a:buClr>
                        <a:buSzPts val="1000"/>
                        <a:buFont typeface="Arial"/>
                        <a:buChar char="●"/>
                      </a:pPr>
                      <a:r>
                        <a:rPr lang="ja-JP"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rPr>
                        <a:t>トリガー</a:t>
                      </a:r>
                      <a:r>
                        <a:rPr lang="ja-JP" sz="1000" dirty="0">
                          <a:solidFill>
                            <a:schemeClr val="dk1"/>
                          </a:solidFill>
                          <a:latin typeface="游ゴシック" panose="020B0400000000000000" pitchFamily="50" charset="-128"/>
                          <a:ea typeface="游ゴシック" panose="020B0400000000000000" pitchFamily="50" charset="-128"/>
                          <a:cs typeface="Arial"/>
                          <a:sym typeface="Arial"/>
                        </a:rPr>
                        <a:t>と優先度の判定により、リードを</a:t>
                      </a:r>
                      <a:r>
                        <a:rPr lang="ja-JP"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rPr>
                        <a:t>適切にISへパスできているか</a:t>
                      </a:r>
                      <a:endParaRPr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endParaRPr>
                    </a:p>
                    <a:p>
                      <a:pPr marL="269999" marR="0" lvl="0" indent="-198499" algn="l" rtl="0">
                        <a:lnSpc>
                          <a:spcPct val="125000"/>
                        </a:lnSpc>
                        <a:spcBef>
                          <a:spcPts val="0"/>
                        </a:spcBef>
                        <a:spcAft>
                          <a:spcPts val="0"/>
                        </a:spcAft>
                        <a:buClr>
                          <a:schemeClr val="dk1"/>
                        </a:buClr>
                        <a:buSzPts val="1000"/>
                        <a:buFont typeface="Arial"/>
                        <a:buChar char="●"/>
                      </a:pPr>
                      <a:r>
                        <a:rPr lang="ja-JP"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rPr>
                        <a:t>トスアップ後のリードフォロー状況や商談化率のモニタリングができているか</a:t>
                      </a:r>
                      <a:endParaRPr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endParaRPr>
                    </a:p>
                    <a:p>
                      <a:pPr marL="269999" marR="0" lvl="0" indent="-198499" algn="l" rtl="0">
                        <a:lnSpc>
                          <a:spcPct val="125000"/>
                        </a:lnSpc>
                        <a:spcBef>
                          <a:spcPts val="0"/>
                        </a:spcBef>
                        <a:spcAft>
                          <a:spcPts val="0"/>
                        </a:spcAft>
                        <a:buClr>
                          <a:schemeClr val="dk1"/>
                        </a:buClr>
                        <a:buSzPts val="1000"/>
                        <a:buFont typeface="Arial"/>
                        <a:buChar char="●"/>
                      </a:pPr>
                      <a:r>
                        <a:rPr lang="ja-JP"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rPr>
                        <a:t>ISからのフィードバックをマーケティング施策に</a:t>
                      </a:r>
                      <a:r>
                        <a:rPr lang="ja-JP" sz="1000" dirty="0">
                          <a:solidFill>
                            <a:schemeClr val="dk1"/>
                          </a:solidFill>
                          <a:latin typeface="游ゴシック" panose="020B0400000000000000" pitchFamily="50" charset="-128"/>
                          <a:ea typeface="游ゴシック" panose="020B0400000000000000" pitchFamily="50" charset="-128"/>
                          <a:cs typeface="Arial"/>
                          <a:sym typeface="Arial"/>
                        </a:rPr>
                        <a:t>反映しているか</a:t>
                      </a:r>
                      <a:endParaRPr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008F96"/>
                          </a:solidFill>
                          <a:latin typeface="游ゴシック" panose="020B0400000000000000" pitchFamily="50" charset="-128"/>
                          <a:ea typeface="游ゴシック" panose="020B0400000000000000" pitchFamily="50" charset="-128"/>
                          <a:cs typeface="Arial"/>
                          <a:sym typeface="Arial"/>
                        </a:rPr>
                        <a:t>★</a:t>
                      </a:r>
                      <a:endParaRPr sz="1400" u="none" strike="noStrike" cap="none" dirty="0">
                        <a:solidFill>
                          <a:srgbClr val="008F96"/>
                        </a:solidFill>
                      </a:endParaRPr>
                    </a:p>
                  </a:txBody>
                  <a:tcPr marL="72000" marR="72000" marT="72000" marB="72000" anchor="ctr">
                    <a:lnL w="12700" cap="flat" cmpd="sng">
                      <a:solidFill>
                        <a:srgbClr val="1B224C"/>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extLst>
                  <a:ext uri="{0D108BD9-81ED-4DB2-BD59-A6C34878D82A}">
                    <a16:rowId xmlns:a16="http://schemas.microsoft.com/office/drawing/2014/main" val="10005"/>
                  </a:ext>
                </a:extLst>
              </a:tr>
              <a:tr h="750225">
                <a:tc>
                  <a:txBody>
                    <a:bodyPr/>
                    <a:lstStyle/>
                    <a:p>
                      <a:pPr marL="0" marR="0" lvl="0" indent="0" algn="l" rtl="0">
                        <a:lnSpc>
                          <a:spcPct val="100000"/>
                        </a:lnSpc>
                        <a:spcBef>
                          <a:spcPts val="0"/>
                        </a:spcBef>
                        <a:spcAft>
                          <a:spcPts val="0"/>
                        </a:spcAft>
                        <a:buClr>
                          <a:srgbClr val="000000"/>
                        </a:buClr>
                        <a:buSzPts val="1200"/>
                        <a:buFont typeface="Arial"/>
                        <a:buNone/>
                      </a:pPr>
                      <a:r>
                        <a:rPr lang="ja-JP" sz="1200" b="1" u="none" strike="noStrike" cap="none" dirty="0">
                          <a:solidFill>
                            <a:schemeClr val="dk1"/>
                          </a:solidFill>
                          <a:latin typeface="游ゴシック" panose="020B0400000000000000" pitchFamily="50" charset="-128"/>
                          <a:ea typeface="游ゴシック" panose="020B0400000000000000" pitchFamily="50" charset="-128"/>
                          <a:cs typeface="Arial"/>
                          <a:sym typeface="Arial"/>
                        </a:rPr>
                        <a:t>6. フィールドセールス（FS）連携</a:t>
                      </a:r>
                      <a:endParaRPr sz="1200" b="1" u="none" strike="noStrike" cap="none" dirty="0">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269999" marR="0" lvl="0" indent="-198499" algn="l" rtl="0">
                        <a:lnSpc>
                          <a:spcPct val="125000"/>
                        </a:lnSpc>
                        <a:spcBef>
                          <a:spcPts val="0"/>
                        </a:spcBef>
                        <a:spcAft>
                          <a:spcPts val="0"/>
                        </a:spcAft>
                        <a:buClr>
                          <a:schemeClr val="dk1"/>
                        </a:buClr>
                        <a:buSzPts val="1000"/>
                        <a:buFont typeface="Arial"/>
                        <a:buChar char="●"/>
                      </a:pPr>
                      <a:r>
                        <a:rPr lang="ja-JP"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rPr>
                        <a:t>見込み顧客の一次情報を定期的に取得しているか（商談同席など）</a:t>
                      </a:r>
                      <a:endParaRPr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endParaRPr>
                    </a:p>
                    <a:p>
                      <a:pPr marL="269999" marR="0" lvl="0" indent="-198499" algn="l" rtl="0">
                        <a:lnSpc>
                          <a:spcPct val="125000"/>
                        </a:lnSpc>
                        <a:spcBef>
                          <a:spcPts val="0"/>
                        </a:spcBef>
                        <a:spcAft>
                          <a:spcPts val="0"/>
                        </a:spcAft>
                        <a:buClr>
                          <a:schemeClr val="dk1"/>
                        </a:buClr>
                        <a:buSzPts val="1000"/>
                        <a:buFont typeface="Arial"/>
                        <a:buChar char="●"/>
                      </a:pPr>
                      <a:r>
                        <a:rPr lang="ja-JP"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rPr>
                        <a:t>顧客や商談の傾向、刺さるメッセージやスライド、FSからのフィードバックをマーケティング施策に</a:t>
                      </a:r>
                      <a:r>
                        <a:rPr lang="ja-JP" sz="1000" dirty="0">
                          <a:solidFill>
                            <a:schemeClr val="dk1"/>
                          </a:solidFill>
                          <a:latin typeface="游ゴシック" panose="020B0400000000000000" pitchFamily="50" charset="-128"/>
                          <a:ea typeface="游ゴシック" panose="020B0400000000000000" pitchFamily="50" charset="-128"/>
                          <a:cs typeface="Arial"/>
                          <a:sym typeface="Arial"/>
                        </a:rPr>
                        <a:t>反映しているか</a:t>
                      </a:r>
                      <a:endParaRPr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u="none" strike="noStrike" cap="none">
                          <a:solidFill>
                            <a:srgbClr val="008F96"/>
                          </a:solidFill>
                        </a:rPr>
                        <a:t>★★</a:t>
                      </a:r>
                      <a:endParaRPr sz="1400" u="none" strike="noStrike" cap="none">
                        <a:solidFill>
                          <a:srgbClr val="008F96"/>
                        </a:solidFill>
                      </a:endParaRPr>
                    </a:p>
                  </a:txBody>
                  <a:tcPr marL="72000" marR="72000" marT="72000" marB="72000" anchor="ctr">
                    <a:lnL w="12700" cap="flat" cmpd="sng">
                      <a:solidFill>
                        <a:srgbClr val="1B224C"/>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extLst>
                  <a:ext uri="{0D108BD9-81ED-4DB2-BD59-A6C34878D82A}">
                    <a16:rowId xmlns:a16="http://schemas.microsoft.com/office/drawing/2014/main" val="10006"/>
                  </a:ext>
                </a:extLst>
              </a:tr>
              <a:tr h="712800">
                <a:tc>
                  <a:txBody>
                    <a:bodyPr/>
                    <a:lstStyle/>
                    <a:p>
                      <a:pPr marL="0" marR="0" lvl="0" indent="0" algn="l" rtl="0">
                        <a:lnSpc>
                          <a:spcPct val="100000"/>
                        </a:lnSpc>
                        <a:spcBef>
                          <a:spcPts val="0"/>
                        </a:spcBef>
                        <a:spcAft>
                          <a:spcPts val="0"/>
                        </a:spcAft>
                        <a:buClr>
                          <a:srgbClr val="000000"/>
                        </a:buClr>
                        <a:buSzPts val="1200"/>
                        <a:buFont typeface="Arial"/>
                        <a:buNone/>
                      </a:pPr>
                      <a:r>
                        <a:rPr lang="ja-JP" sz="1200" b="1" u="none" strike="noStrike" cap="none" dirty="0">
                          <a:latin typeface="游ゴシック" panose="020B0400000000000000" pitchFamily="50" charset="-128"/>
                          <a:ea typeface="游ゴシック" panose="020B0400000000000000" pitchFamily="50" charset="-128"/>
                          <a:cs typeface="Arial"/>
                          <a:sym typeface="Arial"/>
                        </a:rPr>
                        <a:t>7. KPI・KGI設定、効果測定</a:t>
                      </a:r>
                      <a:endParaRPr sz="1200" b="1" u="none" strike="noStrike" cap="none" dirty="0">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269999" marR="0" lvl="0" indent="-198499" algn="l" rtl="0">
                        <a:lnSpc>
                          <a:spcPct val="125000"/>
                        </a:lnSpc>
                        <a:spcBef>
                          <a:spcPts val="0"/>
                        </a:spcBef>
                        <a:spcAft>
                          <a:spcPts val="0"/>
                        </a:spcAft>
                        <a:buClr>
                          <a:schemeClr val="dk1"/>
                        </a:buClr>
                        <a:buSzPts val="1000"/>
                        <a:buFont typeface="Arial"/>
                        <a:buChar char="●"/>
                      </a:pPr>
                      <a:r>
                        <a:rPr lang="ja-JP"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rPr>
                        <a:t>リード数、商談数、商談化率、受注数、受注率</a:t>
                      </a:r>
                      <a:r>
                        <a:rPr lang="ja-JP" sz="1000" dirty="0">
                          <a:solidFill>
                            <a:schemeClr val="dk1"/>
                          </a:solidFill>
                          <a:latin typeface="游ゴシック" panose="020B0400000000000000" pitchFamily="50" charset="-128"/>
                          <a:ea typeface="游ゴシック" panose="020B0400000000000000" pitchFamily="50" charset="-128"/>
                          <a:cs typeface="Arial"/>
                          <a:sym typeface="Arial"/>
                        </a:rPr>
                        <a:t>など</a:t>
                      </a:r>
                      <a:r>
                        <a:rPr lang="ja-JP"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rPr>
                        <a:t>のKPIが適切に設定・管理されているか</a:t>
                      </a:r>
                      <a:endParaRPr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endParaRPr>
                    </a:p>
                    <a:p>
                      <a:pPr marL="269999" marR="0" lvl="0" indent="-198499" algn="l" rtl="0">
                        <a:lnSpc>
                          <a:spcPct val="125000"/>
                        </a:lnSpc>
                        <a:spcBef>
                          <a:spcPts val="0"/>
                        </a:spcBef>
                        <a:spcAft>
                          <a:spcPts val="0"/>
                        </a:spcAft>
                        <a:buClr>
                          <a:schemeClr val="dk1"/>
                        </a:buClr>
                        <a:buSzPts val="1000"/>
                        <a:buFont typeface="Arial"/>
                        <a:buChar char="●"/>
                      </a:pPr>
                      <a:r>
                        <a:rPr lang="ja-JP"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rPr>
                        <a:t>各パイプラインの数値が目安内に推移しているか</a:t>
                      </a:r>
                      <a:endParaRPr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008F96"/>
                          </a:solidFill>
                          <a:latin typeface="游ゴシック" panose="020B0400000000000000" pitchFamily="50" charset="-128"/>
                          <a:ea typeface="游ゴシック" panose="020B0400000000000000" pitchFamily="50" charset="-128"/>
                          <a:cs typeface="Arial"/>
                          <a:sym typeface="Arial"/>
                        </a:rPr>
                        <a:t>★</a:t>
                      </a:r>
                      <a:endParaRPr sz="1400" u="none" strike="noStrike" cap="none" dirty="0">
                        <a:solidFill>
                          <a:srgbClr val="008F96"/>
                        </a:solidFill>
                      </a:endParaRPr>
                    </a:p>
                  </a:txBody>
                  <a:tcPr marL="72000" marR="72000" marT="72000" marB="72000" anchor="ctr">
                    <a:lnL w="12700" cap="flat" cmpd="sng">
                      <a:solidFill>
                        <a:srgbClr val="1B224C"/>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extLst>
                  <a:ext uri="{0D108BD9-81ED-4DB2-BD59-A6C34878D82A}">
                    <a16:rowId xmlns:a16="http://schemas.microsoft.com/office/drawing/2014/main" val="10007"/>
                  </a:ext>
                </a:extLst>
              </a:tr>
              <a:tr h="503400">
                <a:tc>
                  <a:txBody>
                    <a:bodyPr/>
                    <a:lstStyle/>
                    <a:p>
                      <a:pPr marL="0" marR="0" lvl="0" indent="0" algn="l" rtl="0">
                        <a:lnSpc>
                          <a:spcPct val="100000"/>
                        </a:lnSpc>
                        <a:spcBef>
                          <a:spcPts val="0"/>
                        </a:spcBef>
                        <a:spcAft>
                          <a:spcPts val="0"/>
                        </a:spcAft>
                        <a:buClr>
                          <a:srgbClr val="000000"/>
                        </a:buClr>
                        <a:buSzPts val="1200"/>
                        <a:buFont typeface="Arial"/>
                        <a:buNone/>
                      </a:pPr>
                      <a:r>
                        <a:rPr lang="ja-JP" sz="1200" b="1" u="none" strike="noStrike" cap="none" dirty="0">
                          <a:latin typeface="游ゴシック" panose="020B0400000000000000" pitchFamily="50" charset="-128"/>
                          <a:ea typeface="游ゴシック" panose="020B0400000000000000" pitchFamily="50" charset="-128"/>
                          <a:cs typeface="Arial"/>
                          <a:sym typeface="Arial"/>
                        </a:rPr>
                        <a:t>8. 組織体制・リソース配分</a:t>
                      </a:r>
                      <a:endParaRPr sz="1200" b="1" u="none" strike="noStrike" cap="none" dirty="0">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269999" marR="0" lvl="0" indent="-198499" algn="l" rtl="0">
                        <a:lnSpc>
                          <a:spcPct val="125000"/>
                        </a:lnSpc>
                        <a:spcBef>
                          <a:spcPts val="0"/>
                        </a:spcBef>
                        <a:spcAft>
                          <a:spcPts val="0"/>
                        </a:spcAft>
                        <a:buClr>
                          <a:schemeClr val="dk1"/>
                        </a:buClr>
                        <a:buSzPts val="1000"/>
                        <a:buFont typeface="Arial"/>
                        <a:buChar char="●"/>
                      </a:pPr>
                      <a:r>
                        <a:rPr lang="ja-JP"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rPr>
                        <a:t>ナーチャリングを行う組織、人数が適切か</a:t>
                      </a:r>
                      <a:endParaRPr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endParaRPr>
                    </a:p>
                    <a:p>
                      <a:pPr marL="269999" marR="0" lvl="0" indent="-198499" algn="l" rtl="0">
                        <a:lnSpc>
                          <a:spcPct val="125000"/>
                        </a:lnSpc>
                        <a:spcBef>
                          <a:spcPts val="0"/>
                        </a:spcBef>
                        <a:spcAft>
                          <a:spcPts val="0"/>
                        </a:spcAft>
                        <a:buClr>
                          <a:schemeClr val="dk1"/>
                        </a:buClr>
                        <a:buSzPts val="1000"/>
                        <a:buFont typeface="Arial"/>
                        <a:buChar char="●"/>
                      </a:pPr>
                      <a:r>
                        <a:rPr lang="ja-JP"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rPr>
                        <a:t>トスアップするIS組織・FS組織、人数が適切か</a:t>
                      </a:r>
                      <a:endParaRPr sz="1000" u="none" strike="noStrike" cap="none" dirty="0">
                        <a:solidFill>
                          <a:schemeClr val="dk1"/>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u="none" strike="noStrike" cap="none" dirty="0">
                          <a:solidFill>
                            <a:srgbClr val="008F96"/>
                          </a:solidFill>
                        </a:rPr>
                        <a:t>★</a:t>
                      </a:r>
                      <a:endParaRPr sz="1400" u="none" strike="noStrike" cap="none" dirty="0">
                        <a:solidFill>
                          <a:srgbClr val="008F96"/>
                        </a:solidFill>
                      </a:endParaRPr>
                    </a:p>
                  </a:txBody>
                  <a:tcPr marL="72000" marR="72000" marT="72000" marB="72000" anchor="ctr">
                    <a:lnL w="12700" cap="flat" cmpd="sng">
                      <a:solidFill>
                        <a:srgbClr val="1B224C"/>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g33359eb2121_0_583"/>
          <p:cNvSpPr txBox="1">
            <a:spLocks noGrp="1"/>
          </p:cNvSpPr>
          <p:nvPr>
            <p:ph type="title"/>
          </p:nvPr>
        </p:nvSpPr>
        <p:spPr>
          <a:xfrm>
            <a:off x="453000" y="269220"/>
            <a:ext cx="9000000" cy="360000"/>
          </a:xfrm>
          <a:prstGeom prst="rect">
            <a:avLst/>
          </a:prstGeom>
          <a:noFill/>
          <a:ln>
            <a:noFill/>
          </a:ln>
        </p:spPr>
        <p:txBody>
          <a:bodyPr spcFirstLastPara="1" wrap="square" lIns="36000" tIns="36000" rIns="36000" bIns="46800" anchor="ctr" anchorCtr="0">
            <a:noAutofit/>
          </a:bodyPr>
          <a:lstStyle/>
          <a:p>
            <a:pPr marL="0" lvl="0" indent="0" algn="ctr" rtl="0">
              <a:lnSpc>
                <a:spcPct val="100000"/>
              </a:lnSpc>
              <a:spcBef>
                <a:spcPts val="0"/>
              </a:spcBef>
              <a:spcAft>
                <a:spcPts val="0"/>
              </a:spcAft>
              <a:buSzPts val="1400"/>
              <a:buNone/>
            </a:pPr>
            <a:r>
              <a:rPr lang="ja-JP" dirty="0"/>
              <a:t>1. リード・DB管理</a:t>
            </a:r>
            <a:endParaRPr dirty="0"/>
          </a:p>
        </p:txBody>
      </p:sp>
      <p:sp>
        <p:nvSpPr>
          <p:cNvPr id="119" name="Google Shape;119;g33359eb2121_0_583"/>
          <p:cNvSpPr/>
          <p:nvPr/>
        </p:nvSpPr>
        <p:spPr>
          <a:xfrm>
            <a:off x="0" y="3795375"/>
            <a:ext cx="9906000" cy="267690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sp>
        <p:nvSpPr>
          <p:cNvPr id="120" name="Google Shape;120;g33359eb2121_0_583"/>
          <p:cNvSpPr/>
          <p:nvPr/>
        </p:nvSpPr>
        <p:spPr>
          <a:xfrm>
            <a:off x="458550" y="4429375"/>
            <a:ext cx="4248000" cy="1904700"/>
          </a:xfrm>
          <a:prstGeom prst="roundRect">
            <a:avLst>
              <a:gd name="adj" fmla="val 2409"/>
            </a:avLst>
          </a:prstGeom>
          <a:solidFill>
            <a:schemeClr val="lt1"/>
          </a:solidFill>
          <a:ln>
            <a:noFill/>
          </a:ln>
        </p:spPr>
        <p:txBody>
          <a:bodyPr spcFirstLastPara="1" wrap="square" lIns="180000" tIns="180000" rIns="180000" bIns="180000" anchor="t" anchorCtr="0">
            <a:noAutofit/>
          </a:bodyPr>
          <a:lstStyle/>
          <a:p>
            <a:pPr marL="177800" marR="0" lvl="0" indent="-177800" algn="l" rtl="0">
              <a:lnSpc>
                <a:spcPct val="150000"/>
              </a:lnSpc>
              <a:spcBef>
                <a:spcPts val="0"/>
              </a:spcBef>
              <a:spcAft>
                <a:spcPts val="0"/>
              </a:spcAft>
              <a:buClr>
                <a:schemeClr val="dk1"/>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Webサイトからのお問い合わせ情報や名刺獲得の情報が一元管理できていない</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chemeClr val="dk1"/>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リード獲得経路、リード情報（売上・従業員数など）が不明</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chemeClr val="dk1"/>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リードが一元管理できていないため、アプローチの優先順位も付いていない</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121" name="Google Shape;121;g33359eb2121_0_583"/>
          <p:cNvSpPr/>
          <p:nvPr/>
        </p:nvSpPr>
        <p:spPr>
          <a:xfrm>
            <a:off x="2060561" y="3965275"/>
            <a:ext cx="1044000" cy="324000"/>
          </a:xfrm>
          <a:prstGeom prst="roundRect">
            <a:avLst>
              <a:gd name="adj" fmla="val 50000"/>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改善前</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122" name="Google Shape;122;g33359eb2121_0_583"/>
          <p:cNvSpPr/>
          <p:nvPr/>
        </p:nvSpPr>
        <p:spPr>
          <a:xfrm>
            <a:off x="5199449" y="4429375"/>
            <a:ext cx="4248000" cy="1904700"/>
          </a:xfrm>
          <a:prstGeom prst="roundRect">
            <a:avLst>
              <a:gd name="adj" fmla="val 2409"/>
            </a:avLst>
          </a:prstGeom>
          <a:solidFill>
            <a:schemeClr val="lt1"/>
          </a:solidFill>
          <a:ln>
            <a:noFill/>
          </a:ln>
        </p:spPr>
        <p:txBody>
          <a:bodyPr spcFirstLastPara="1" wrap="square" lIns="180000" tIns="180000" rIns="180000" bIns="180000" anchor="t" anchorCtr="0">
            <a:noAutofit/>
          </a:bodyPr>
          <a:lstStyle/>
          <a:p>
            <a:pPr marL="177800" marR="0" lvl="0" indent="-177800" algn="l" rtl="0">
              <a:lnSpc>
                <a:spcPct val="150000"/>
              </a:lnSpc>
              <a:spcBef>
                <a:spcPts val="0"/>
              </a:spcBef>
              <a:spcAft>
                <a:spcPts val="0"/>
              </a:spcAft>
              <a:buClr>
                <a:srgbClr val="008F96"/>
              </a:buClr>
              <a:buSzPts val="1200"/>
              <a:buFont typeface="Noto Sans Symbols"/>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Webサイト問い合わせ、名刺交換、展示会などすべてのリードをMA・SFA・エクセルなどで一元管理する</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rgbClr val="008F96"/>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リードの優先順位に必要な項目（獲得経路、売上、従業員数など）を洗い出しリードと紐づける</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rgbClr val="008F96"/>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上記を基に、ターゲットとすべきリードの優先順位を付ける（Tierやホットなど）</a:t>
            </a:r>
            <a:endParaRPr sz="8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123" name="Google Shape;123;g33359eb2121_0_583"/>
          <p:cNvSpPr/>
          <p:nvPr/>
        </p:nvSpPr>
        <p:spPr>
          <a:xfrm>
            <a:off x="458550" y="2884550"/>
            <a:ext cx="8988900" cy="720600"/>
          </a:xfrm>
          <a:prstGeom prst="roundRect">
            <a:avLst>
              <a:gd name="adj" fmla="val 50000"/>
            </a:avLst>
          </a:prstGeom>
          <a:solidFill>
            <a:schemeClr val="lt1"/>
          </a:solidFill>
          <a:ln w="12700" cap="flat" cmpd="sng">
            <a:solidFill>
              <a:srgbClr val="008F96"/>
            </a:solidFill>
            <a:prstDash val="solid"/>
            <a:round/>
            <a:headEnd type="none" w="sm" len="sm"/>
            <a:tailEnd type="none" w="sm" len="sm"/>
          </a:ln>
        </p:spPr>
        <p:txBody>
          <a:bodyPr spcFirstLastPara="1" wrap="square" lIns="180000" tIns="252000" rIns="180000" bIns="108000" anchor="ctr" anchorCtr="0">
            <a:noAutofit/>
          </a:bodyPr>
          <a:lstStyle/>
          <a:p>
            <a:pPr marL="0" marR="0" lvl="0" indent="0" algn="l" rtl="0">
              <a:lnSpc>
                <a:spcPct val="130000"/>
              </a:lnSpc>
              <a:spcBef>
                <a:spcPts val="0"/>
              </a:spcBef>
              <a:spcAft>
                <a:spcPts val="400"/>
              </a:spcAft>
              <a:buClr>
                <a:srgbClr val="000000"/>
              </a:buClr>
              <a:buSzPts val="1400"/>
              <a:buFont typeface="Arial"/>
              <a:buNone/>
            </a:pPr>
            <a:endParaRPr sz="1500" b="1"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124" name="Google Shape;124;g33359eb2121_0_583"/>
          <p:cNvSpPr/>
          <p:nvPr/>
        </p:nvSpPr>
        <p:spPr>
          <a:xfrm>
            <a:off x="4025815" y="2674338"/>
            <a:ext cx="1804252" cy="324000"/>
          </a:xfrm>
          <a:prstGeom prst="roundRect">
            <a:avLst>
              <a:gd name="adj" fmla="val 50000"/>
            </a:avLst>
          </a:prstGeom>
          <a:solidFill>
            <a:srgbClr val="008F9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対応方針</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125" name="Google Shape;125;g33359eb2121_0_583"/>
          <p:cNvSpPr/>
          <p:nvPr/>
        </p:nvSpPr>
        <p:spPr>
          <a:xfrm rot="5400000">
            <a:off x="4845338" y="5309719"/>
            <a:ext cx="252000" cy="144000"/>
          </a:xfrm>
          <a:prstGeom prst="triangle">
            <a:avLst>
              <a:gd name="adj" fmla="val 50000"/>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graphicFrame>
        <p:nvGraphicFramePr>
          <p:cNvPr id="126" name="Google Shape;126;g33359eb2121_0_583"/>
          <p:cNvGraphicFramePr/>
          <p:nvPr>
            <p:extLst>
              <p:ext uri="{D42A27DB-BD31-4B8C-83A1-F6EECF244321}">
                <p14:modId xmlns:p14="http://schemas.microsoft.com/office/powerpoint/2010/main" val="899212593"/>
              </p:ext>
            </p:extLst>
          </p:nvPr>
        </p:nvGraphicFramePr>
        <p:xfrm>
          <a:off x="453024" y="1056526"/>
          <a:ext cx="8999975" cy="1076710"/>
        </p:xfrm>
        <a:graphic>
          <a:graphicData uri="http://schemas.openxmlformats.org/drawingml/2006/table">
            <a:tbl>
              <a:tblPr firstRow="1" bandRow="1">
                <a:noFill/>
                <a:tableStyleId>{000B5A99-2A0D-482D-8E03-88D6F47C8953}</a:tableStyleId>
              </a:tblPr>
              <a:tblGrid>
                <a:gridCol w="2290176">
                  <a:extLst>
                    <a:ext uri="{9D8B030D-6E8A-4147-A177-3AD203B41FA5}">
                      <a16:colId xmlns:a16="http://schemas.microsoft.com/office/drawing/2014/main" val="20000"/>
                    </a:ext>
                  </a:extLst>
                </a:gridCol>
                <a:gridCol w="5492624">
                  <a:extLst>
                    <a:ext uri="{9D8B030D-6E8A-4147-A177-3AD203B41FA5}">
                      <a16:colId xmlns:a16="http://schemas.microsoft.com/office/drawing/2014/main" val="20001"/>
                    </a:ext>
                  </a:extLst>
                </a:gridCol>
                <a:gridCol w="1217175">
                  <a:extLst>
                    <a:ext uri="{9D8B030D-6E8A-4147-A177-3AD203B41FA5}">
                      <a16:colId xmlns:a16="http://schemas.microsoft.com/office/drawing/2014/main" val="20002"/>
                    </a:ext>
                  </a:extLst>
                </a:gridCol>
              </a:tblGrid>
              <a:tr h="309625">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アセスメント項目</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9525" cap="flat" cmpd="sng">
                      <a:solidFill>
                        <a:srgbClr val="FFFFFF"/>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　　　　　　　アセスメント内容</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結果</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rgbClr val="FFFFFF"/>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extLst>
                  <a:ext uri="{0D108BD9-81ED-4DB2-BD59-A6C34878D82A}">
                    <a16:rowId xmlns:a16="http://schemas.microsoft.com/office/drawing/2014/main" val="10000"/>
                  </a:ext>
                </a:extLst>
              </a:tr>
              <a:tr h="719350">
                <a:tc>
                  <a:txBody>
                    <a:bodyPr/>
                    <a:lstStyle/>
                    <a:p>
                      <a:pPr marL="0" marR="0" lvl="0" indent="0" algn="ctr" rtl="0">
                        <a:lnSpc>
                          <a:spcPct val="100000"/>
                        </a:lnSpc>
                        <a:spcBef>
                          <a:spcPts val="0"/>
                        </a:spcBef>
                        <a:spcAft>
                          <a:spcPts val="0"/>
                        </a:spcAft>
                        <a:buClr>
                          <a:srgbClr val="000000"/>
                        </a:buClr>
                        <a:buSzPts val="1100"/>
                        <a:buFont typeface="Arial"/>
                        <a:buNone/>
                      </a:pPr>
                      <a:r>
                        <a:rPr lang="ja-JP" sz="1400" b="1" u="none" strike="noStrike" cap="none" dirty="0">
                          <a:latin typeface="游ゴシック" panose="020B0400000000000000" pitchFamily="50" charset="-128"/>
                          <a:ea typeface="游ゴシック" panose="020B0400000000000000" pitchFamily="50" charset="-128"/>
                          <a:cs typeface="Arial"/>
                          <a:sym typeface="Arial"/>
                        </a:rPr>
                        <a:t>1. リード・DB管理</a:t>
                      </a:r>
                      <a:endParaRPr sz="1400" b="1" u="none" strike="noStrike" cap="none" dirty="0">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269999" marR="0" lvl="0" indent="-211199" algn="l" rtl="0">
                        <a:lnSpc>
                          <a:spcPct val="125000"/>
                        </a:lnSpc>
                        <a:spcBef>
                          <a:spcPts val="0"/>
                        </a:spcBef>
                        <a:spcAft>
                          <a:spcPts val="0"/>
                        </a:spcAft>
                        <a:buClr>
                          <a:schemeClr val="dk1"/>
                        </a:buClr>
                        <a:buSzPts val="1200"/>
                        <a:buFont typeface="Arial"/>
                        <a:buChar char="●"/>
                      </a:pPr>
                      <a:r>
                        <a:rPr lang="ja-JP" sz="1200" u="none" strike="noStrike" cap="none" dirty="0">
                          <a:latin typeface="游ゴシック" panose="020B0400000000000000" pitchFamily="50" charset="-128"/>
                          <a:ea typeface="游ゴシック" panose="020B0400000000000000" pitchFamily="50" charset="-128"/>
                          <a:cs typeface="Arial"/>
                          <a:sym typeface="Arial"/>
                        </a:rPr>
                        <a:t>リードの経路やコンテンツ、リード情報管理ができているか</a:t>
                      </a:r>
                      <a:endParaRPr sz="1200" u="none" strike="noStrike" cap="none" dirty="0">
                        <a:latin typeface="游ゴシック" panose="020B0400000000000000" pitchFamily="50" charset="-128"/>
                        <a:ea typeface="游ゴシック" panose="020B0400000000000000" pitchFamily="50" charset="-128"/>
                        <a:cs typeface="Arial"/>
                        <a:sym typeface="Arial"/>
                      </a:endParaRPr>
                    </a:p>
                    <a:p>
                      <a:pPr marL="269999" marR="0" lvl="0" indent="-211199" algn="l" rtl="0">
                        <a:lnSpc>
                          <a:spcPct val="125000"/>
                        </a:lnSpc>
                        <a:spcBef>
                          <a:spcPts val="0"/>
                        </a:spcBef>
                        <a:spcAft>
                          <a:spcPts val="0"/>
                        </a:spcAft>
                        <a:buClr>
                          <a:schemeClr val="dk1"/>
                        </a:buClr>
                        <a:buSzPts val="1200"/>
                        <a:buFont typeface="Arial"/>
                        <a:buChar char="●"/>
                      </a:pPr>
                      <a:r>
                        <a:rPr lang="ja-JP" sz="1200" u="none" strike="noStrike" cap="none" dirty="0">
                          <a:latin typeface="游ゴシック" panose="020B0400000000000000" pitchFamily="50" charset="-128"/>
                          <a:ea typeface="游ゴシック" panose="020B0400000000000000" pitchFamily="50" charset="-128"/>
                          <a:cs typeface="Arial"/>
                          <a:sym typeface="Arial"/>
                        </a:rPr>
                        <a:t>リード管理が適切に行われ、Tierや</a:t>
                      </a:r>
                      <a:r>
                        <a:rPr lang="ja-JP" sz="1200" dirty="0">
                          <a:latin typeface="游ゴシック" panose="020B0400000000000000" pitchFamily="50" charset="-128"/>
                          <a:ea typeface="游ゴシック" panose="020B0400000000000000" pitchFamily="50" charset="-128"/>
                          <a:cs typeface="Arial"/>
                          <a:sym typeface="Arial"/>
                        </a:rPr>
                        <a:t>ホット</a:t>
                      </a:r>
                      <a:r>
                        <a:rPr lang="ja-JP" sz="1200" u="none" strike="noStrike" cap="none" dirty="0">
                          <a:latin typeface="游ゴシック" panose="020B0400000000000000" pitchFamily="50" charset="-128"/>
                          <a:ea typeface="游ゴシック" panose="020B0400000000000000" pitchFamily="50" charset="-128"/>
                          <a:cs typeface="Arial"/>
                          <a:sym typeface="Arial"/>
                        </a:rPr>
                        <a:t>などの優先度が付いているか</a:t>
                      </a:r>
                      <a:endParaRPr sz="1200" u="none" strike="noStrike" cap="none" dirty="0">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008F96"/>
                          </a:solidFill>
                          <a:latin typeface="游ゴシック" panose="020B0400000000000000" pitchFamily="50" charset="-128"/>
                          <a:ea typeface="游ゴシック" panose="020B0400000000000000" pitchFamily="50" charset="-128"/>
                          <a:cs typeface="Arial"/>
                          <a:sym typeface="Arial"/>
                        </a:rPr>
                        <a:t>★</a:t>
                      </a:r>
                      <a:endParaRPr sz="1100" b="1" u="none" strike="noStrike" cap="none" dirty="0">
                        <a:solidFill>
                          <a:srgbClr val="008F96"/>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bl>
          </a:graphicData>
        </a:graphic>
      </p:graphicFrame>
      <p:sp>
        <p:nvSpPr>
          <p:cNvPr id="127" name="Google Shape;127;g33359eb2121_0_583"/>
          <p:cNvSpPr/>
          <p:nvPr/>
        </p:nvSpPr>
        <p:spPr>
          <a:xfrm rot="10800000">
            <a:off x="4784700" y="2262801"/>
            <a:ext cx="358800" cy="238200"/>
          </a:xfrm>
          <a:prstGeom prst="triangle">
            <a:avLst>
              <a:gd name="adj" fmla="val 50000"/>
            </a:avLst>
          </a:prstGeom>
          <a:solidFill>
            <a:srgbClr val="008F9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sp>
        <p:nvSpPr>
          <p:cNvPr id="128" name="Google Shape;128;g33359eb2121_0_583"/>
          <p:cNvSpPr txBox="1"/>
          <p:nvPr/>
        </p:nvSpPr>
        <p:spPr>
          <a:xfrm>
            <a:off x="722700" y="2998338"/>
            <a:ext cx="8482800" cy="595242"/>
          </a:xfrm>
          <a:prstGeom prst="rect">
            <a:avLst/>
          </a:prstGeom>
          <a:noFill/>
          <a:ln>
            <a:noFill/>
          </a:ln>
        </p:spPr>
        <p:txBody>
          <a:bodyPr spcFirstLastPara="1" wrap="square" lIns="91425" tIns="91425" rIns="91425" bIns="91425" anchor="ctr" anchorCtr="0">
            <a:noAutofit/>
          </a:bodyPr>
          <a:lstStyle/>
          <a:p>
            <a:pPr marL="0" marR="0" lvl="0" indent="0" algn="ctr" rtl="0">
              <a:lnSpc>
                <a:spcPct val="130000"/>
              </a:lnSpc>
              <a:spcBef>
                <a:spcPts val="0"/>
              </a:spcBef>
              <a:spcAft>
                <a:spcPts val="400"/>
              </a:spcAft>
              <a:buClr>
                <a:srgbClr val="000000"/>
              </a:buClr>
              <a:buSzPts val="1400"/>
              <a:buFont typeface="Arial"/>
              <a:buNone/>
            </a:pPr>
            <a:r>
              <a:rPr lang="ja-JP" sz="1400" b="1" i="0" u="none" strike="noStrike" cap="none" dirty="0">
                <a:solidFill>
                  <a:schemeClr val="dk1"/>
                </a:solidFill>
                <a:latin typeface="游ゴシック" panose="020B0400000000000000" pitchFamily="50" charset="-128"/>
                <a:ea typeface="游ゴシック" panose="020B0400000000000000" pitchFamily="50" charset="-128"/>
                <a:sym typeface="Arial"/>
              </a:rPr>
              <a:t>リード管理に最適なDBを構築、一元管理＆優先順位を付けられる環境を整えることから始める</a:t>
            </a:r>
            <a:endParaRPr sz="1300" b="1"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129" name="Google Shape;129;g33359eb2121_0_583"/>
          <p:cNvSpPr/>
          <p:nvPr/>
        </p:nvSpPr>
        <p:spPr>
          <a:xfrm>
            <a:off x="2060561" y="3965275"/>
            <a:ext cx="1044000" cy="324000"/>
          </a:xfrm>
          <a:prstGeom prst="roundRect">
            <a:avLst>
              <a:gd name="adj" fmla="val 50000"/>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現状</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130" name="Google Shape;130;g33359eb2121_0_583"/>
          <p:cNvSpPr/>
          <p:nvPr/>
        </p:nvSpPr>
        <p:spPr>
          <a:xfrm>
            <a:off x="1972450" y="3965275"/>
            <a:ext cx="1225800" cy="324000"/>
          </a:xfrm>
          <a:prstGeom prst="roundRect">
            <a:avLst>
              <a:gd name="adj" fmla="val 50000"/>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現状</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131" name="Google Shape;131;g33359eb2121_0_583"/>
          <p:cNvSpPr/>
          <p:nvPr/>
        </p:nvSpPr>
        <p:spPr>
          <a:xfrm>
            <a:off x="6710550" y="3965275"/>
            <a:ext cx="1225800" cy="324000"/>
          </a:xfrm>
          <a:prstGeom prst="roundRect">
            <a:avLst>
              <a:gd name="adj" fmla="val 50000"/>
            </a:avLst>
          </a:prstGeom>
          <a:solidFill>
            <a:srgbClr val="008F9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理想の姿</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g33359eb2121_0_1425"/>
          <p:cNvSpPr txBox="1">
            <a:spLocks noGrp="1"/>
          </p:cNvSpPr>
          <p:nvPr>
            <p:ph type="title"/>
          </p:nvPr>
        </p:nvSpPr>
        <p:spPr>
          <a:xfrm>
            <a:off x="453000" y="269220"/>
            <a:ext cx="9000000" cy="360000"/>
          </a:xfrm>
          <a:prstGeom prst="rect">
            <a:avLst/>
          </a:prstGeom>
          <a:noFill/>
          <a:ln>
            <a:noFill/>
          </a:ln>
        </p:spPr>
        <p:txBody>
          <a:bodyPr spcFirstLastPara="1" wrap="square" lIns="36000" tIns="36000" rIns="36000" bIns="46800" anchor="ctr" anchorCtr="0">
            <a:noAutofit/>
          </a:bodyPr>
          <a:lstStyle/>
          <a:p>
            <a:pPr marL="0" lvl="0" indent="0" algn="ctr" rtl="0">
              <a:lnSpc>
                <a:spcPct val="100000"/>
              </a:lnSpc>
              <a:spcBef>
                <a:spcPts val="0"/>
              </a:spcBef>
              <a:spcAft>
                <a:spcPts val="0"/>
              </a:spcAft>
              <a:buSzPts val="1400"/>
              <a:buNone/>
            </a:pPr>
            <a:r>
              <a:rPr lang="ja-JP" dirty="0"/>
              <a:t>2. ペルソナ設計</a:t>
            </a:r>
            <a:endParaRPr dirty="0"/>
          </a:p>
        </p:txBody>
      </p:sp>
      <p:sp>
        <p:nvSpPr>
          <p:cNvPr id="138" name="Google Shape;138;g33359eb2121_0_1425"/>
          <p:cNvSpPr/>
          <p:nvPr/>
        </p:nvSpPr>
        <p:spPr>
          <a:xfrm>
            <a:off x="0" y="3795375"/>
            <a:ext cx="9906000" cy="267690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sp>
        <p:nvSpPr>
          <p:cNvPr id="139" name="Google Shape;139;g33359eb2121_0_1425"/>
          <p:cNvSpPr/>
          <p:nvPr/>
        </p:nvSpPr>
        <p:spPr>
          <a:xfrm>
            <a:off x="458550" y="4429375"/>
            <a:ext cx="4248000" cy="1904700"/>
          </a:xfrm>
          <a:prstGeom prst="roundRect">
            <a:avLst>
              <a:gd name="adj" fmla="val 2409"/>
            </a:avLst>
          </a:prstGeom>
          <a:solidFill>
            <a:schemeClr val="lt1"/>
          </a:solidFill>
          <a:ln>
            <a:noFill/>
          </a:ln>
        </p:spPr>
        <p:txBody>
          <a:bodyPr spcFirstLastPara="1" wrap="square" lIns="180000" tIns="180000" rIns="180000" bIns="180000" anchor="t" anchorCtr="0">
            <a:noAutofit/>
          </a:bodyPr>
          <a:lstStyle/>
          <a:p>
            <a:pPr marL="177800" marR="0" lvl="0" indent="-177800" algn="l" rtl="0">
              <a:lnSpc>
                <a:spcPct val="150000"/>
              </a:lnSpc>
              <a:spcBef>
                <a:spcPts val="0"/>
              </a:spcBef>
              <a:spcAft>
                <a:spcPts val="0"/>
              </a:spcAft>
              <a:buClr>
                <a:schemeClr val="dk1"/>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ペルソナ像は各個人の脳内イメージによるもので、定義・言語化されていない。またペルソナ像も異なり、共通認識が持てていない</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chemeClr val="dk1"/>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「誰向けのコンテンツ・コミュニケーションか」が明確でな</a:t>
            </a:r>
            <a:r>
              <a:rPr lang="ja-JP" sz="1200" dirty="0">
                <a:solidFill>
                  <a:schemeClr val="dk1"/>
                </a:solidFill>
                <a:latin typeface="游ゴシック" panose="020B0400000000000000" pitchFamily="50" charset="-128"/>
                <a:ea typeface="游ゴシック" panose="020B0400000000000000" pitchFamily="50" charset="-128"/>
              </a:rPr>
              <a:t>く、</a:t>
            </a: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マーケティング施策に反映できていない</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140" name="Google Shape;140;g33359eb2121_0_1425"/>
          <p:cNvSpPr/>
          <p:nvPr/>
        </p:nvSpPr>
        <p:spPr>
          <a:xfrm>
            <a:off x="1972450" y="3965275"/>
            <a:ext cx="1225800" cy="324000"/>
          </a:xfrm>
          <a:prstGeom prst="roundRect">
            <a:avLst>
              <a:gd name="adj" fmla="val 50000"/>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現状</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141" name="Google Shape;141;g33359eb2121_0_1425"/>
          <p:cNvSpPr/>
          <p:nvPr/>
        </p:nvSpPr>
        <p:spPr>
          <a:xfrm>
            <a:off x="5199449" y="4429375"/>
            <a:ext cx="4248000" cy="1904700"/>
          </a:xfrm>
          <a:prstGeom prst="roundRect">
            <a:avLst>
              <a:gd name="adj" fmla="val 2409"/>
            </a:avLst>
          </a:prstGeom>
          <a:solidFill>
            <a:schemeClr val="lt1"/>
          </a:solidFill>
          <a:ln>
            <a:noFill/>
          </a:ln>
        </p:spPr>
        <p:txBody>
          <a:bodyPr spcFirstLastPara="1" wrap="square" lIns="180000" tIns="180000" rIns="180000" bIns="180000" anchor="t" anchorCtr="0">
            <a:noAutofit/>
          </a:bodyPr>
          <a:lstStyle/>
          <a:p>
            <a:pPr marL="177800" marR="0" lvl="0" indent="-177800" algn="l" rtl="0">
              <a:lnSpc>
                <a:spcPct val="150000"/>
              </a:lnSpc>
              <a:spcBef>
                <a:spcPts val="0"/>
              </a:spcBef>
              <a:spcAft>
                <a:spcPts val="0"/>
              </a:spcAft>
              <a:buClr>
                <a:srgbClr val="008F96"/>
              </a:buClr>
              <a:buSzPts val="1200"/>
              <a:buFont typeface="Noto Sans Symbols"/>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ペルソナを関連部門（マーケ、IS、FS）で共通言語化する</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rgbClr val="008F96"/>
              </a:buClr>
              <a:buSzPts val="1200"/>
              <a:buFont typeface="Noto Sans Symbols"/>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ペルソナに関するフィードバックを、定期的にIS、FSからもらいアップデートを行う</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rgbClr val="008F96"/>
              </a:buClr>
              <a:buSzPts val="1200"/>
              <a:buFont typeface="Noto Sans Symbols"/>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フィートバックをもとに、ペルソナに沿ったコンテンツ制作やコミュニケーション設計を行う</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457200" marR="0" lvl="0" indent="0" algn="l" rtl="0">
              <a:lnSpc>
                <a:spcPct val="150000"/>
              </a:lnSpc>
              <a:spcBef>
                <a:spcPts val="0"/>
              </a:spcBef>
              <a:spcAft>
                <a:spcPts val="0"/>
              </a:spcAft>
              <a:buClr>
                <a:srgbClr val="000000"/>
              </a:buClr>
              <a:buSzPts val="1200"/>
              <a:buFont typeface="Arial"/>
              <a:buNone/>
            </a:pP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142" name="Google Shape;142;g33359eb2121_0_1425"/>
          <p:cNvSpPr/>
          <p:nvPr/>
        </p:nvSpPr>
        <p:spPr>
          <a:xfrm>
            <a:off x="6748625" y="3965275"/>
            <a:ext cx="1225800" cy="324000"/>
          </a:xfrm>
          <a:prstGeom prst="roundRect">
            <a:avLst>
              <a:gd name="adj" fmla="val 50000"/>
            </a:avLst>
          </a:prstGeom>
          <a:solidFill>
            <a:srgbClr val="008F9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理想の姿</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143" name="Google Shape;143;g33359eb2121_0_1425"/>
          <p:cNvSpPr/>
          <p:nvPr/>
        </p:nvSpPr>
        <p:spPr>
          <a:xfrm rot="5400000">
            <a:off x="4845338" y="5309719"/>
            <a:ext cx="252000" cy="144000"/>
          </a:xfrm>
          <a:prstGeom prst="triangle">
            <a:avLst>
              <a:gd name="adj" fmla="val 50000"/>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graphicFrame>
        <p:nvGraphicFramePr>
          <p:cNvPr id="144" name="Google Shape;144;g33359eb2121_0_1425"/>
          <p:cNvGraphicFramePr/>
          <p:nvPr/>
        </p:nvGraphicFramePr>
        <p:xfrm>
          <a:off x="453011" y="1063351"/>
          <a:ext cx="8999975" cy="1123460"/>
        </p:xfrm>
        <a:graphic>
          <a:graphicData uri="http://schemas.openxmlformats.org/drawingml/2006/table">
            <a:tbl>
              <a:tblPr firstRow="1" bandRow="1">
                <a:noFill/>
                <a:tableStyleId>{000B5A99-2A0D-482D-8E03-88D6F47C8953}</a:tableStyleId>
              </a:tblPr>
              <a:tblGrid>
                <a:gridCol w="2526975">
                  <a:extLst>
                    <a:ext uri="{9D8B030D-6E8A-4147-A177-3AD203B41FA5}">
                      <a16:colId xmlns:a16="http://schemas.microsoft.com/office/drawing/2014/main" val="20000"/>
                    </a:ext>
                  </a:extLst>
                </a:gridCol>
                <a:gridCol w="5335600">
                  <a:extLst>
                    <a:ext uri="{9D8B030D-6E8A-4147-A177-3AD203B41FA5}">
                      <a16:colId xmlns:a16="http://schemas.microsoft.com/office/drawing/2014/main" val="20001"/>
                    </a:ext>
                  </a:extLst>
                </a:gridCol>
                <a:gridCol w="1137400">
                  <a:extLst>
                    <a:ext uri="{9D8B030D-6E8A-4147-A177-3AD203B41FA5}">
                      <a16:colId xmlns:a16="http://schemas.microsoft.com/office/drawing/2014/main" val="20002"/>
                    </a:ext>
                  </a:extLst>
                </a:gridCol>
              </a:tblGrid>
              <a:tr h="346925">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アセスメント項目</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9525" cap="flat" cmpd="sng">
                      <a:solidFill>
                        <a:srgbClr val="FFFFFF"/>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　　　　　　　アセスメント内容</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結果</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rgbClr val="FFFFFF"/>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extLst>
                  <a:ext uri="{0D108BD9-81ED-4DB2-BD59-A6C34878D82A}">
                    <a16:rowId xmlns:a16="http://schemas.microsoft.com/office/drawing/2014/main" val="10000"/>
                  </a:ext>
                </a:extLst>
              </a:tr>
              <a:tr h="766100">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latin typeface="游ゴシック" panose="020B0400000000000000" pitchFamily="50" charset="-128"/>
                          <a:ea typeface="游ゴシック" panose="020B0400000000000000" pitchFamily="50" charset="-128"/>
                          <a:cs typeface="Arial"/>
                          <a:sym typeface="Arial"/>
                        </a:rPr>
                        <a:t>2. ペルソナ設計</a:t>
                      </a:r>
                      <a:endParaRPr sz="1400" b="1" u="none" strike="noStrike" cap="none" dirty="0">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269999" marR="0" lvl="0" indent="-211199" algn="l" rtl="0">
                        <a:lnSpc>
                          <a:spcPct val="125000"/>
                        </a:lnSpc>
                        <a:spcBef>
                          <a:spcPts val="0"/>
                        </a:spcBef>
                        <a:spcAft>
                          <a:spcPts val="0"/>
                        </a:spcAft>
                        <a:buClr>
                          <a:schemeClr val="dk1"/>
                        </a:buClr>
                        <a:buSzPts val="1200"/>
                        <a:buFont typeface="Arial"/>
                        <a:buChar char="●"/>
                      </a:pPr>
                      <a:r>
                        <a:rPr lang="ja-JP" sz="1200" u="none" strike="noStrike" cap="none" dirty="0">
                          <a:latin typeface="游ゴシック" panose="020B0400000000000000" pitchFamily="50" charset="-128"/>
                          <a:ea typeface="游ゴシック" panose="020B0400000000000000" pitchFamily="50" charset="-128"/>
                          <a:cs typeface="Arial"/>
                          <a:sym typeface="Arial"/>
                        </a:rPr>
                        <a:t>導入を検討する企業特性やペルソナ（ターゲット）を定義できているか</a:t>
                      </a:r>
                      <a:endParaRPr sz="1200" u="none" strike="noStrike" cap="none" dirty="0">
                        <a:latin typeface="游ゴシック" panose="020B0400000000000000" pitchFamily="50" charset="-128"/>
                        <a:ea typeface="游ゴシック" panose="020B0400000000000000" pitchFamily="50" charset="-128"/>
                        <a:cs typeface="Arial"/>
                        <a:sym typeface="Arial"/>
                      </a:endParaRPr>
                    </a:p>
                    <a:p>
                      <a:pPr marL="269999" marR="0" lvl="0" indent="-211199" algn="l" rtl="0">
                        <a:lnSpc>
                          <a:spcPct val="125000"/>
                        </a:lnSpc>
                        <a:spcBef>
                          <a:spcPts val="0"/>
                        </a:spcBef>
                        <a:spcAft>
                          <a:spcPts val="0"/>
                        </a:spcAft>
                        <a:buClr>
                          <a:schemeClr val="dk1"/>
                        </a:buClr>
                        <a:buSzPts val="1200"/>
                        <a:buFont typeface="Arial"/>
                        <a:buChar char="●"/>
                      </a:pPr>
                      <a:r>
                        <a:rPr lang="ja-JP" sz="1200" u="none" strike="noStrike" cap="none" dirty="0">
                          <a:latin typeface="游ゴシック" panose="020B0400000000000000" pitchFamily="50" charset="-128"/>
                          <a:ea typeface="游ゴシック" panose="020B0400000000000000" pitchFamily="50" charset="-128"/>
                          <a:cs typeface="Arial"/>
                          <a:sym typeface="Arial"/>
                        </a:rPr>
                        <a:t>定義したペルソナが各部門と共通認識を持てているか</a:t>
                      </a:r>
                      <a:endParaRPr sz="1200" u="none" strike="noStrike" cap="none" dirty="0">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008F96"/>
                          </a:solidFill>
                          <a:latin typeface="游ゴシック" panose="020B0400000000000000" pitchFamily="50" charset="-128"/>
                          <a:ea typeface="游ゴシック" panose="020B0400000000000000" pitchFamily="50" charset="-128"/>
                          <a:cs typeface="Arial"/>
                          <a:sym typeface="Arial"/>
                        </a:rPr>
                        <a:t>★</a:t>
                      </a:r>
                      <a:endParaRPr sz="1100" b="1" u="none" strike="noStrike" cap="none" dirty="0">
                        <a:solidFill>
                          <a:srgbClr val="008F96"/>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bl>
          </a:graphicData>
        </a:graphic>
      </p:graphicFrame>
      <p:sp>
        <p:nvSpPr>
          <p:cNvPr id="145" name="Google Shape;145;g33359eb2121_0_1425"/>
          <p:cNvSpPr/>
          <p:nvPr/>
        </p:nvSpPr>
        <p:spPr>
          <a:xfrm rot="10800000">
            <a:off x="4773600" y="2323013"/>
            <a:ext cx="358800" cy="238200"/>
          </a:xfrm>
          <a:prstGeom prst="triangle">
            <a:avLst>
              <a:gd name="adj" fmla="val 50000"/>
            </a:avLst>
          </a:prstGeom>
          <a:solidFill>
            <a:srgbClr val="008F9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sp>
        <p:nvSpPr>
          <p:cNvPr id="146" name="Google Shape;146;g33359eb2121_0_1425"/>
          <p:cNvSpPr txBox="1"/>
          <p:nvPr/>
        </p:nvSpPr>
        <p:spPr>
          <a:xfrm>
            <a:off x="1168550" y="2902950"/>
            <a:ext cx="7605600" cy="7206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ja-JP" sz="1400" b="1" i="0" u="none" strike="noStrike" cap="none" dirty="0">
                <a:solidFill>
                  <a:schemeClr val="dk1"/>
                </a:solidFill>
                <a:latin typeface="游ゴシック" panose="020B0400000000000000" pitchFamily="50" charset="-128"/>
                <a:ea typeface="游ゴシック" panose="020B0400000000000000" pitchFamily="50" charset="-128"/>
                <a:sym typeface="Arial"/>
              </a:rPr>
              <a:t>ペルソナが定義されていない。定義・共通言語化し、各アセスメント項目へ活かす必要あり</a:t>
            </a:r>
            <a:endParaRPr sz="1400" b="1"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147" name="Google Shape;147;g33359eb2121_0_1425"/>
          <p:cNvSpPr/>
          <p:nvPr/>
        </p:nvSpPr>
        <p:spPr>
          <a:xfrm>
            <a:off x="471350" y="2902725"/>
            <a:ext cx="8976000" cy="720600"/>
          </a:xfrm>
          <a:prstGeom prst="roundRect">
            <a:avLst>
              <a:gd name="adj" fmla="val 50000"/>
            </a:avLst>
          </a:prstGeom>
          <a:solidFill>
            <a:schemeClr val="lt1"/>
          </a:solidFill>
          <a:ln w="12700" cap="flat" cmpd="sng">
            <a:solidFill>
              <a:srgbClr val="008F96"/>
            </a:solidFill>
            <a:prstDash val="solid"/>
            <a:round/>
            <a:headEnd type="none" w="sm" len="sm"/>
            <a:tailEnd type="none" w="sm" len="sm"/>
          </a:ln>
        </p:spPr>
        <p:txBody>
          <a:bodyPr spcFirstLastPara="1" wrap="square" lIns="180000" tIns="252000" rIns="180000" bIns="108000" anchor="ctr" anchorCtr="0">
            <a:noAutofit/>
          </a:bodyPr>
          <a:lstStyle/>
          <a:p>
            <a:pPr marL="0" marR="0" lvl="0" indent="0" algn="ctr" rtl="0">
              <a:lnSpc>
                <a:spcPct val="130000"/>
              </a:lnSpc>
              <a:spcBef>
                <a:spcPts val="0"/>
              </a:spcBef>
              <a:spcAft>
                <a:spcPts val="400"/>
              </a:spcAft>
              <a:buClr>
                <a:srgbClr val="000000"/>
              </a:buClr>
              <a:buSzPts val="1400"/>
              <a:buFont typeface="Arial"/>
              <a:buNone/>
            </a:pPr>
            <a:endParaRPr sz="1500" b="1"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148" name="Google Shape;148;g33359eb2121_0_1425"/>
          <p:cNvSpPr txBox="1"/>
          <p:nvPr/>
        </p:nvSpPr>
        <p:spPr>
          <a:xfrm>
            <a:off x="711600" y="3021438"/>
            <a:ext cx="8482800" cy="601887"/>
          </a:xfrm>
          <a:prstGeom prst="rect">
            <a:avLst/>
          </a:prstGeom>
          <a:noFill/>
          <a:ln>
            <a:noFill/>
          </a:ln>
        </p:spPr>
        <p:txBody>
          <a:bodyPr spcFirstLastPara="1" wrap="square" lIns="91425" tIns="91425" rIns="91425" bIns="91425" anchor="ctr" anchorCtr="0">
            <a:noAutofit/>
          </a:bodyPr>
          <a:lstStyle/>
          <a:p>
            <a:pPr marL="0" marR="0" lvl="0" indent="0" algn="ctr" rtl="0">
              <a:lnSpc>
                <a:spcPct val="130000"/>
              </a:lnSpc>
              <a:spcBef>
                <a:spcPts val="0"/>
              </a:spcBef>
              <a:spcAft>
                <a:spcPts val="400"/>
              </a:spcAft>
              <a:buClr>
                <a:srgbClr val="000000"/>
              </a:buClr>
              <a:buSzPts val="1400"/>
              <a:buFont typeface="Arial"/>
              <a:buNone/>
            </a:pPr>
            <a:r>
              <a:rPr lang="ja-JP" sz="1400" b="1" i="0" u="none" strike="noStrike" cap="none" dirty="0">
                <a:solidFill>
                  <a:schemeClr val="dk1"/>
                </a:solidFill>
                <a:latin typeface="游ゴシック" panose="020B0400000000000000" pitchFamily="50" charset="-128"/>
                <a:ea typeface="游ゴシック" panose="020B0400000000000000" pitchFamily="50" charset="-128"/>
                <a:sym typeface="Arial"/>
              </a:rPr>
              <a:t>「ペルソナを定義する➡見直す」を繰り返し、関連部門の共通認識を作る</a:t>
            </a:r>
            <a:endParaRPr sz="1300" b="1"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149" name="Google Shape;149;g33359eb2121_0_1425"/>
          <p:cNvSpPr/>
          <p:nvPr/>
        </p:nvSpPr>
        <p:spPr>
          <a:xfrm>
            <a:off x="4025815" y="2674338"/>
            <a:ext cx="1804252" cy="324000"/>
          </a:xfrm>
          <a:prstGeom prst="roundRect">
            <a:avLst>
              <a:gd name="adj" fmla="val 50000"/>
            </a:avLst>
          </a:prstGeom>
          <a:solidFill>
            <a:srgbClr val="008F9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対応方針</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g33359eb2121_0_1666"/>
          <p:cNvSpPr/>
          <p:nvPr/>
        </p:nvSpPr>
        <p:spPr>
          <a:xfrm>
            <a:off x="471350" y="2902725"/>
            <a:ext cx="9000000" cy="720600"/>
          </a:xfrm>
          <a:prstGeom prst="roundRect">
            <a:avLst>
              <a:gd name="adj" fmla="val 50000"/>
            </a:avLst>
          </a:prstGeom>
          <a:solidFill>
            <a:schemeClr val="lt1"/>
          </a:solidFill>
          <a:ln w="12700" cap="flat" cmpd="sng">
            <a:solidFill>
              <a:srgbClr val="008F96"/>
            </a:solidFill>
            <a:prstDash val="solid"/>
            <a:round/>
            <a:headEnd type="none" w="sm" len="sm"/>
            <a:tailEnd type="none" w="sm" len="sm"/>
          </a:ln>
        </p:spPr>
        <p:txBody>
          <a:bodyPr spcFirstLastPara="1" wrap="square" lIns="180000" tIns="252000" rIns="180000" bIns="108000" anchor="ctr" anchorCtr="0">
            <a:noAutofit/>
          </a:bodyPr>
          <a:lstStyle/>
          <a:p>
            <a:pPr marL="0" marR="0" lvl="0" indent="0" algn="ctr" rtl="0">
              <a:lnSpc>
                <a:spcPct val="130000"/>
              </a:lnSpc>
              <a:spcBef>
                <a:spcPts val="0"/>
              </a:spcBef>
              <a:spcAft>
                <a:spcPts val="400"/>
              </a:spcAft>
              <a:buClr>
                <a:srgbClr val="000000"/>
              </a:buClr>
              <a:buSzPts val="1400"/>
              <a:buFont typeface="Arial"/>
              <a:buNone/>
            </a:pPr>
            <a:endParaRPr sz="1500" b="1"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156" name="Google Shape;156;g33359eb2121_0_1666"/>
          <p:cNvSpPr txBox="1">
            <a:spLocks noGrp="1"/>
          </p:cNvSpPr>
          <p:nvPr>
            <p:ph type="title"/>
          </p:nvPr>
        </p:nvSpPr>
        <p:spPr>
          <a:xfrm>
            <a:off x="453000" y="269220"/>
            <a:ext cx="9000000" cy="360000"/>
          </a:xfrm>
          <a:prstGeom prst="rect">
            <a:avLst/>
          </a:prstGeom>
          <a:noFill/>
          <a:ln>
            <a:noFill/>
          </a:ln>
        </p:spPr>
        <p:txBody>
          <a:bodyPr spcFirstLastPara="1" wrap="square" lIns="36000" tIns="36000" rIns="36000" bIns="46800" anchor="ctr" anchorCtr="0">
            <a:noAutofit/>
          </a:bodyPr>
          <a:lstStyle/>
          <a:p>
            <a:pPr marL="0" lvl="0" indent="0" algn="ctr" rtl="0">
              <a:lnSpc>
                <a:spcPct val="100000"/>
              </a:lnSpc>
              <a:spcBef>
                <a:spcPts val="0"/>
              </a:spcBef>
              <a:spcAft>
                <a:spcPts val="0"/>
              </a:spcAft>
              <a:buSzPts val="1400"/>
              <a:buNone/>
            </a:pPr>
            <a:r>
              <a:rPr lang="ja-JP" dirty="0"/>
              <a:t>3. コンテンツ</a:t>
            </a:r>
            <a:endParaRPr dirty="0"/>
          </a:p>
        </p:txBody>
      </p:sp>
      <p:sp>
        <p:nvSpPr>
          <p:cNvPr id="157" name="Google Shape;157;g33359eb2121_0_1666"/>
          <p:cNvSpPr/>
          <p:nvPr/>
        </p:nvSpPr>
        <p:spPr>
          <a:xfrm>
            <a:off x="0" y="3795375"/>
            <a:ext cx="9906000" cy="267690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sp>
        <p:nvSpPr>
          <p:cNvPr id="158" name="Google Shape;158;g33359eb2121_0_1666"/>
          <p:cNvSpPr/>
          <p:nvPr/>
        </p:nvSpPr>
        <p:spPr>
          <a:xfrm>
            <a:off x="458550" y="4429375"/>
            <a:ext cx="4248000" cy="1904700"/>
          </a:xfrm>
          <a:prstGeom prst="roundRect">
            <a:avLst>
              <a:gd name="adj" fmla="val 2409"/>
            </a:avLst>
          </a:prstGeom>
          <a:solidFill>
            <a:schemeClr val="lt1"/>
          </a:solidFill>
          <a:ln>
            <a:noFill/>
          </a:ln>
        </p:spPr>
        <p:txBody>
          <a:bodyPr spcFirstLastPara="1" wrap="square" lIns="180000" tIns="180000" rIns="180000" bIns="180000" anchor="t" anchorCtr="0">
            <a:noAutofit/>
          </a:bodyPr>
          <a:lstStyle/>
          <a:p>
            <a:pPr marL="177800" marR="0" lvl="0" indent="-177800" algn="l" rtl="0">
              <a:lnSpc>
                <a:spcPct val="150000"/>
              </a:lnSpc>
              <a:spcBef>
                <a:spcPts val="0"/>
              </a:spcBef>
              <a:spcAft>
                <a:spcPts val="0"/>
              </a:spcAft>
              <a:buClr>
                <a:schemeClr val="dk1"/>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ペルソナのニーズに合ったコンテンツ、課題に共感するコンテンツがない</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chemeClr val="dk1"/>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サービス資料などの顕在層向けコンテンツはあるが、お役立ち資料やセミナーなどの潜在層向けコンテンツがない</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159" name="Google Shape;159;g33359eb2121_0_1666"/>
          <p:cNvSpPr/>
          <p:nvPr/>
        </p:nvSpPr>
        <p:spPr>
          <a:xfrm>
            <a:off x="2060561" y="3965275"/>
            <a:ext cx="1044000" cy="324000"/>
          </a:xfrm>
          <a:prstGeom prst="roundRect">
            <a:avLst>
              <a:gd name="adj" fmla="val 50000"/>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As Is</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160" name="Google Shape;160;g33359eb2121_0_1666"/>
          <p:cNvSpPr/>
          <p:nvPr/>
        </p:nvSpPr>
        <p:spPr>
          <a:xfrm>
            <a:off x="5199449" y="4429375"/>
            <a:ext cx="4248000" cy="1904700"/>
          </a:xfrm>
          <a:prstGeom prst="roundRect">
            <a:avLst>
              <a:gd name="adj" fmla="val 2409"/>
            </a:avLst>
          </a:prstGeom>
          <a:solidFill>
            <a:schemeClr val="lt1"/>
          </a:solidFill>
          <a:ln>
            <a:noFill/>
          </a:ln>
        </p:spPr>
        <p:txBody>
          <a:bodyPr spcFirstLastPara="1" wrap="square" lIns="180000" tIns="180000" rIns="180000" bIns="180000" anchor="t" anchorCtr="0">
            <a:noAutofit/>
          </a:bodyPr>
          <a:lstStyle/>
          <a:p>
            <a:pPr marL="177800" marR="0" lvl="0" indent="-177800" algn="l" rtl="0">
              <a:lnSpc>
                <a:spcPct val="150000"/>
              </a:lnSpc>
              <a:spcBef>
                <a:spcPts val="0"/>
              </a:spcBef>
              <a:spcAft>
                <a:spcPts val="0"/>
              </a:spcAft>
              <a:buClr>
                <a:schemeClr val="accent6"/>
              </a:buClr>
              <a:buSzPts val="1200"/>
              <a:buFont typeface="Noto Sans Symbols"/>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ペルソナ優先順位に沿って、複数ペルソナ向けのコンテンツを用意する</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chemeClr val="accent6"/>
              </a:buClr>
              <a:buSzPts val="1200"/>
              <a:buFont typeface="Noto Sans Symbols"/>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顕在層～潜在層向けコンテンツを用途（認知・リード獲得・商談獲得）に応じて作成する</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chemeClr val="accent6"/>
              </a:buClr>
              <a:buSzPts val="1200"/>
              <a:buFont typeface="Noto Sans Symbols"/>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潜在層向けコンテンツは商材が訴求したい軸ではなく顧客の関心ごとに近い軸で作成（軸ずらし）</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161" name="Google Shape;161;g33359eb2121_0_1666"/>
          <p:cNvSpPr/>
          <p:nvPr/>
        </p:nvSpPr>
        <p:spPr>
          <a:xfrm>
            <a:off x="6801441" y="3965275"/>
            <a:ext cx="1044000" cy="324000"/>
          </a:xfrm>
          <a:prstGeom prst="roundRect">
            <a:avLst>
              <a:gd name="adj" fmla="val 50000"/>
            </a:avLst>
          </a:prstGeom>
          <a:solidFill>
            <a:schemeClr val="accent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To Be</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162" name="Google Shape;162;g33359eb2121_0_1666"/>
          <p:cNvSpPr/>
          <p:nvPr/>
        </p:nvSpPr>
        <p:spPr>
          <a:xfrm rot="5400000">
            <a:off x="4845338" y="5309719"/>
            <a:ext cx="252000" cy="144000"/>
          </a:xfrm>
          <a:prstGeom prst="triangle">
            <a:avLst>
              <a:gd name="adj" fmla="val 50000"/>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graphicFrame>
        <p:nvGraphicFramePr>
          <p:cNvPr id="163" name="Google Shape;163;g33359eb2121_0_1666"/>
          <p:cNvGraphicFramePr/>
          <p:nvPr/>
        </p:nvGraphicFramePr>
        <p:xfrm>
          <a:off x="453011" y="1093251"/>
          <a:ext cx="8999975" cy="1126560"/>
        </p:xfrm>
        <a:graphic>
          <a:graphicData uri="http://schemas.openxmlformats.org/drawingml/2006/table">
            <a:tbl>
              <a:tblPr firstRow="1" bandRow="1">
                <a:noFill/>
                <a:tableStyleId>{000B5A99-2A0D-482D-8E03-88D6F47C8953}</a:tableStyleId>
              </a:tblPr>
              <a:tblGrid>
                <a:gridCol w="2178100">
                  <a:extLst>
                    <a:ext uri="{9D8B030D-6E8A-4147-A177-3AD203B41FA5}">
                      <a16:colId xmlns:a16="http://schemas.microsoft.com/office/drawing/2014/main" val="20000"/>
                    </a:ext>
                  </a:extLst>
                </a:gridCol>
                <a:gridCol w="5754250">
                  <a:extLst>
                    <a:ext uri="{9D8B030D-6E8A-4147-A177-3AD203B41FA5}">
                      <a16:colId xmlns:a16="http://schemas.microsoft.com/office/drawing/2014/main" val="20001"/>
                    </a:ext>
                  </a:extLst>
                </a:gridCol>
                <a:gridCol w="1067625">
                  <a:extLst>
                    <a:ext uri="{9D8B030D-6E8A-4147-A177-3AD203B41FA5}">
                      <a16:colId xmlns:a16="http://schemas.microsoft.com/office/drawing/2014/main" val="20002"/>
                    </a:ext>
                  </a:extLst>
                </a:gridCol>
              </a:tblGrid>
              <a:tr h="339525">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アセスメント項目</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9525" cap="flat" cmpd="sng">
                      <a:solidFill>
                        <a:srgbClr val="FFFFFF"/>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　　　　　　　　アセスメント内容</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結果</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rgbClr val="FFFFFF"/>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extLst>
                  <a:ext uri="{0D108BD9-81ED-4DB2-BD59-A6C34878D82A}">
                    <a16:rowId xmlns:a16="http://schemas.microsoft.com/office/drawing/2014/main" val="10000"/>
                  </a:ext>
                </a:extLst>
              </a:tr>
              <a:tr h="769200">
                <a:tc>
                  <a:txBody>
                    <a:bodyPr/>
                    <a:lstStyle/>
                    <a:p>
                      <a:pPr marL="0" marR="0" lvl="0" indent="0" algn="ctr" rtl="0">
                        <a:lnSpc>
                          <a:spcPct val="100000"/>
                        </a:lnSpc>
                        <a:spcBef>
                          <a:spcPts val="0"/>
                        </a:spcBef>
                        <a:spcAft>
                          <a:spcPts val="0"/>
                        </a:spcAft>
                        <a:buClr>
                          <a:srgbClr val="000000"/>
                        </a:buClr>
                        <a:buSzPts val="1100"/>
                        <a:buFont typeface="Arial"/>
                        <a:buNone/>
                      </a:pPr>
                      <a:r>
                        <a:rPr lang="ja-JP" sz="1400" b="1" u="none" strike="noStrike" cap="none" dirty="0">
                          <a:latin typeface="游ゴシック" panose="020B0400000000000000" pitchFamily="50" charset="-128"/>
                          <a:ea typeface="游ゴシック" panose="020B0400000000000000" pitchFamily="50" charset="-128"/>
                          <a:cs typeface="Arial"/>
                          <a:sym typeface="Arial"/>
                        </a:rPr>
                        <a:t>3. コンテンツ</a:t>
                      </a:r>
                      <a:endParaRPr sz="1400" b="1" u="none" strike="noStrike" cap="none" dirty="0">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269999" marR="0" lvl="0" indent="-211199" algn="l" rtl="0">
                        <a:lnSpc>
                          <a:spcPct val="125000"/>
                        </a:lnSpc>
                        <a:spcBef>
                          <a:spcPts val="0"/>
                        </a:spcBef>
                        <a:spcAft>
                          <a:spcPts val="0"/>
                        </a:spcAft>
                        <a:buClr>
                          <a:schemeClr val="dk1"/>
                        </a:buClr>
                        <a:buSzPts val="1200"/>
                        <a:buFont typeface="Arial"/>
                        <a:buChar char="●"/>
                      </a:pPr>
                      <a:r>
                        <a:rPr lang="ja-JP" sz="1200" dirty="0">
                          <a:latin typeface="游ゴシック" panose="020B0400000000000000" pitchFamily="50" charset="-128"/>
                          <a:ea typeface="游ゴシック" panose="020B0400000000000000" pitchFamily="50" charset="-128"/>
                          <a:cs typeface="Arial"/>
                          <a:sym typeface="Arial"/>
                        </a:rPr>
                        <a:t>ペルソナごとに求められるコンテンツを作成・提供できているか</a:t>
                      </a:r>
                      <a:endParaRPr sz="1200" dirty="0">
                        <a:latin typeface="游ゴシック" panose="020B0400000000000000" pitchFamily="50" charset="-128"/>
                        <a:ea typeface="游ゴシック" panose="020B0400000000000000" pitchFamily="50" charset="-128"/>
                        <a:cs typeface="Arial"/>
                        <a:sym typeface="Arial"/>
                      </a:endParaRPr>
                    </a:p>
                    <a:p>
                      <a:pPr marL="269999" marR="0" lvl="0" indent="-211199" algn="l" rtl="0">
                        <a:lnSpc>
                          <a:spcPct val="125000"/>
                        </a:lnSpc>
                        <a:spcBef>
                          <a:spcPts val="0"/>
                        </a:spcBef>
                        <a:spcAft>
                          <a:spcPts val="0"/>
                        </a:spcAft>
                        <a:buClr>
                          <a:schemeClr val="dk1"/>
                        </a:buClr>
                        <a:buSzPts val="1200"/>
                        <a:buFont typeface="Arial"/>
                        <a:buChar char="●"/>
                      </a:pPr>
                      <a:r>
                        <a:rPr lang="ja-JP" sz="1200" dirty="0">
                          <a:latin typeface="游ゴシック" panose="020B0400000000000000" pitchFamily="50" charset="-128"/>
                          <a:ea typeface="游ゴシック" panose="020B0400000000000000" pitchFamily="50" charset="-128"/>
                          <a:cs typeface="Arial"/>
                          <a:sym typeface="Arial"/>
                        </a:rPr>
                        <a:t>顕在層・準顕在・潜在層それぞれに複数コンテンツを作成・提供できているか</a:t>
                      </a:r>
                      <a:endParaRPr sz="1200" dirty="0">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008F96"/>
                          </a:solidFill>
                          <a:latin typeface="游ゴシック" panose="020B0400000000000000" pitchFamily="50" charset="-128"/>
                          <a:ea typeface="游ゴシック" panose="020B0400000000000000" pitchFamily="50" charset="-128"/>
                          <a:cs typeface="Arial"/>
                          <a:sym typeface="Arial"/>
                        </a:rPr>
                        <a:t>★</a:t>
                      </a:r>
                      <a:endParaRPr sz="1100" b="1" u="none" strike="noStrike" cap="none" dirty="0">
                        <a:solidFill>
                          <a:srgbClr val="008F96"/>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bl>
          </a:graphicData>
        </a:graphic>
      </p:graphicFrame>
      <p:sp>
        <p:nvSpPr>
          <p:cNvPr id="164" name="Google Shape;164;g33359eb2121_0_1666"/>
          <p:cNvSpPr/>
          <p:nvPr/>
        </p:nvSpPr>
        <p:spPr>
          <a:xfrm rot="10800000">
            <a:off x="4826988" y="2356994"/>
            <a:ext cx="252000" cy="144000"/>
          </a:xfrm>
          <a:prstGeom prst="triangle">
            <a:avLst>
              <a:gd name="adj" fmla="val 50000"/>
            </a:avLst>
          </a:prstGeom>
          <a:solidFill>
            <a:schemeClr val="accent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sp>
        <p:nvSpPr>
          <p:cNvPr id="165" name="Google Shape;165;g33359eb2121_0_1666"/>
          <p:cNvSpPr/>
          <p:nvPr/>
        </p:nvSpPr>
        <p:spPr>
          <a:xfrm>
            <a:off x="1972450" y="3965275"/>
            <a:ext cx="1225800" cy="324000"/>
          </a:xfrm>
          <a:prstGeom prst="roundRect">
            <a:avLst>
              <a:gd name="adj" fmla="val 50000"/>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現状</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166" name="Google Shape;166;g33359eb2121_0_1666"/>
          <p:cNvSpPr/>
          <p:nvPr/>
        </p:nvSpPr>
        <p:spPr>
          <a:xfrm>
            <a:off x="6748650" y="3965275"/>
            <a:ext cx="1225800" cy="324000"/>
          </a:xfrm>
          <a:prstGeom prst="roundRect">
            <a:avLst>
              <a:gd name="adj" fmla="val 50000"/>
            </a:avLst>
          </a:prstGeom>
          <a:solidFill>
            <a:srgbClr val="008F9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理想の姿</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167" name="Google Shape;167;g33359eb2121_0_1666"/>
          <p:cNvSpPr/>
          <p:nvPr/>
        </p:nvSpPr>
        <p:spPr>
          <a:xfrm rot="10800000">
            <a:off x="4773600" y="2323013"/>
            <a:ext cx="358800" cy="238200"/>
          </a:xfrm>
          <a:prstGeom prst="triangle">
            <a:avLst>
              <a:gd name="adj" fmla="val 50000"/>
            </a:avLst>
          </a:prstGeom>
          <a:solidFill>
            <a:srgbClr val="008F9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sp>
        <p:nvSpPr>
          <p:cNvPr id="168" name="Google Shape;168;g33359eb2121_0_1666"/>
          <p:cNvSpPr txBox="1"/>
          <p:nvPr/>
        </p:nvSpPr>
        <p:spPr>
          <a:xfrm>
            <a:off x="572050" y="3021438"/>
            <a:ext cx="8678400" cy="601887"/>
          </a:xfrm>
          <a:prstGeom prst="rect">
            <a:avLst/>
          </a:prstGeom>
          <a:noFill/>
          <a:ln>
            <a:noFill/>
          </a:ln>
        </p:spPr>
        <p:txBody>
          <a:bodyPr spcFirstLastPara="1" wrap="square" lIns="91425" tIns="91425" rIns="91425" bIns="91425" anchor="ctr" anchorCtr="0">
            <a:noAutofit/>
          </a:bodyPr>
          <a:lstStyle/>
          <a:p>
            <a:pPr marL="0" marR="0" lvl="0" indent="0" algn="ctr" rtl="0">
              <a:lnSpc>
                <a:spcPct val="130000"/>
              </a:lnSpc>
              <a:spcBef>
                <a:spcPts val="0"/>
              </a:spcBef>
              <a:spcAft>
                <a:spcPts val="400"/>
              </a:spcAft>
              <a:buClr>
                <a:srgbClr val="000000"/>
              </a:buClr>
              <a:buSzPts val="1400"/>
              <a:buFont typeface="Arial"/>
              <a:buNone/>
            </a:pPr>
            <a:r>
              <a:rPr lang="ja-JP" sz="1400" b="1" i="0" u="none" strike="noStrike" cap="none" dirty="0">
                <a:solidFill>
                  <a:schemeClr val="dk1"/>
                </a:solidFill>
                <a:latin typeface="游ゴシック" panose="020B0400000000000000" pitchFamily="50" charset="-128"/>
                <a:ea typeface="游ゴシック" panose="020B0400000000000000" pitchFamily="50" charset="-128"/>
                <a:sym typeface="Arial"/>
              </a:rPr>
              <a:t>ペルソナ軸、顧客フェーズ（顕在～潜在）軸でコンテンツをマッピングし、不足コンテンツを作成する</a:t>
            </a:r>
            <a:endParaRPr sz="1400" b="1"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169" name="Google Shape;169;g33359eb2121_0_1666"/>
          <p:cNvSpPr/>
          <p:nvPr/>
        </p:nvSpPr>
        <p:spPr>
          <a:xfrm>
            <a:off x="4025815" y="2674338"/>
            <a:ext cx="1804252" cy="324000"/>
          </a:xfrm>
          <a:prstGeom prst="roundRect">
            <a:avLst>
              <a:gd name="adj" fmla="val 50000"/>
            </a:avLst>
          </a:prstGeom>
          <a:solidFill>
            <a:srgbClr val="008F9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対応方針</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g33359eb2121_0_1909"/>
          <p:cNvSpPr txBox="1">
            <a:spLocks noGrp="1"/>
          </p:cNvSpPr>
          <p:nvPr>
            <p:ph type="title"/>
          </p:nvPr>
        </p:nvSpPr>
        <p:spPr>
          <a:xfrm>
            <a:off x="453000" y="269220"/>
            <a:ext cx="9000000" cy="360000"/>
          </a:xfrm>
          <a:prstGeom prst="rect">
            <a:avLst/>
          </a:prstGeom>
          <a:noFill/>
          <a:ln>
            <a:noFill/>
          </a:ln>
        </p:spPr>
        <p:txBody>
          <a:bodyPr spcFirstLastPara="1" wrap="square" lIns="36000" tIns="36000" rIns="36000" bIns="46800" anchor="ctr" anchorCtr="0">
            <a:noAutofit/>
          </a:bodyPr>
          <a:lstStyle/>
          <a:p>
            <a:pPr marL="0" lvl="0" indent="0" algn="ctr" rtl="0">
              <a:lnSpc>
                <a:spcPct val="100000"/>
              </a:lnSpc>
              <a:spcBef>
                <a:spcPts val="0"/>
              </a:spcBef>
              <a:spcAft>
                <a:spcPts val="0"/>
              </a:spcAft>
              <a:buSzPts val="1400"/>
              <a:buNone/>
            </a:pPr>
            <a:r>
              <a:rPr lang="ja-JP" dirty="0"/>
              <a:t>4. コミュニケーション設計</a:t>
            </a:r>
            <a:endParaRPr dirty="0"/>
          </a:p>
        </p:txBody>
      </p:sp>
      <p:sp>
        <p:nvSpPr>
          <p:cNvPr id="176" name="Google Shape;176;g33359eb2121_0_1909"/>
          <p:cNvSpPr/>
          <p:nvPr/>
        </p:nvSpPr>
        <p:spPr>
          <a:xfrm>
            <a:off x="0" y="3795375"/>
            <a:ext cx="9906000" cy="267690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sp>
        <p:nvSpPr>
          <p:cNvPr id="177" name="Google Shape;177;g33359eb2121_0_1909"/>
          <p:cNvSpPr/>
          <p:nvPr/>
        </p:nvSpPr>
        <p:spPr>
          <a:xfrm>
            <a:off x="458550" y="4429375"/>
            <a:ext cx="4248000" cy="1904700"/>
          </a:xfrm>
          <a:prstGeom prst="roundRect">
            <a:avLst>
              <a:gd name="adj" fmla="val 2409"/>
            </a:avLst>
          </a:prstGeom>
          <a:solidFill>
            <a:schemeClr val="lt1"/>
          </a:solidFill>
          <a:ln>
            <a:noFill/>
          </a:ln>
        </p:spPr>
        <p:txBody>
          <a:bodyPr spcFirstLastPara="1" wrap="square" lIns="180000" tIns="180000" rIns="180000" bIns="180000" anchor="t" anchorCtr="0">
            <a:noAutofit/>
          </a:bodyPr>
          <a:lstStyle/>
          <a:p>
            <a:pPr marL="177800" marR="0" lvl="0" indent="-177800" algn="l" rtl="0">
              <a:lnSpc>
                <a:spcPct val="150000"/>
              </a:lnSpc>
              <a:spcBef>
                <a:spcPts val="0"/>
              </a:spcBef>
              <a:spcAft>
                <a:spcPts val="0"/>
              </a:spcAft>
              <a:buClr>
                <a:schemeClr val="dk1"/>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メルマガが不定期配信</a:t>
            </a:r>
            <a:r>
              <a:rPr lang="ja-JP" sz="1200" dirty="0">
                <a:solidFill>
                  <a:schemeClr val="dk1"/>
                </a:solidFill>
                <a:latin typeface="游ゴシック" panose="020B0400000000000000" pitchFamily="50" charset="-128"/>
                <a:ea typeface="游ゴシック" panose="020B0400000000000000" pitchFamily="50" charset="-128"/>
              </a:rPr>
              <a:t>もしくは月1</a:t>
            </a: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回程度の配信となっており、配信目標が決まっていない</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chemeClr val="dk1"/>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トリガー設定（資料ダウンロード、メルマガクリック、Webサイト訪問など）や</a:t>
            </a:r>
            <a:r>
              <a:rPr lang="ja-JP" sz="1200" dirty="0">
                <a:solidFill>
                  <a:schemeClr val="dk1"/>
                </a:solidFill>
                <a:latin typeface="游ゴシック" panose="020B0400000000000000" pitchFamily="50" charset="-128"/>
                <a:ea typeface="游ゴシック" panose="020B0400000000000000" pitchFamily="50" charset="-128"/>
              </a:rPr>
              <a:t>ペルソナの優先度</a:t>
            </a: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を</a:t>
            </a:r>
            <a:r>
              <a:rPr lang="ja-JP" sz="1200" dirty="0">
                <a:solidFill>
                  <a:schemeClr val="dk1"/>
                </a:solidFill>
                <a:latin typeface="游ゴシック" panose="020B0400000000000000" pitchFamily="50" charset="-128"/>
                <a:ea typeface="游ゴシック" panose="020B0400000000000000" pitchFamily="50" charset="-128"/>
              </a:rPr>
              <a:t>判定</a:t>
            </a: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していないため、適切なアプローチ</a:t>
            </a:r>
            <a:r>
              <a:rPr lang="ja-JP" sz="1200" dirty="0">
                <a:solidFill>
                  <a:schemeClr val="dk1"/>
                </a:solidFill>
                <a:latin typeface="游ゴシック" panose="020B0400000000000000" pitchFamily="50" charset="-128"/>
                <a:ea typeface="游ゴシック" panose="020B0400000000000000" pitchFamily="50" charset="-128"/>
              </a:rPr>
              <a:t>ができて</a:t>
            </a: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いない</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chemeClr val="dk1"/>
              </a:buClr>
              <a:buSzPts val="1200"/>
              <a:buChar char="●"/>
            </a:pPr>
            <a:r>
              <a:rPr lang="ja-JP" sz="1200" dirty="0">
                <a:solidFill>
                  <a:schemeClr val="dk1"/>
                </a:solidFill>
                <a:latin typeface="游ゴシック" panose="020B0400000000000000" pitchFamily="50" charset="-128"/>
                <a:ea typeface="游ゴシック" panose="020B0400000000000000" pitchFamily="50" charset="-128"/>
              </a:rPr>
              <a:t>ISは顧客の変化を把握していない</a:t>
            </a:r>
            <a:endParaRPr sz="1200" dirty="0">
              <a:solidFill>
                <a:schemeClr val="dk1"/>
              </a:solidFill>
              <a:latin typeface="游ゴシック" panose="020B0400000000000000" pitchFamily="50" charset="-128"/>
              <a:ea typeface="游ゴシック" panose="020B0400000000000000" pitchFamily="50" charset="-128"/>
            </a:endParaRPr>
          </a:p>
        </p:txBody>
      </p:sp>
      <p:sp>
        <p:nvSpPr>
          <p:cNvPr id="178" name="Google Shape;178;g33359eb2121_0_1909"/>
          <p:cNvSpPr/>
          <p:nvPr/>
        </p:nvSpPr>
        <p:spPr>
          <a:xfrm>
            <a:off x="2060561" y="3965275"/>
            <a:ext cx="1044000" cy="324000"/>
          </a:xfrm>
          <a:prstGeom prst="roundRect">
            <a:avLst>
              <a:gd name="adj" fmla="val 50000"/>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As Is</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179" name="Google Shape;179;g33359eb2121_0_1909"/>
          <p:cNvSpPr/>
          <p:nvPr/>
        </p:nvSpPr>
        <p:spPr>
          <a:xfrm>
            <a:off x="5199449" y="4429375"/>
            <a:ext cx="4248000" cy="1904700"/>
          </a:xfrm>
          <a:prstGeom prst="roundRect">
            <a:avLst>
              <a:gd name="adj" fmla="val 2409"/>
            </a:avLst>
          </a:prstGeom>
          <a:solidFill>
            <a:schemeClr val="lt1"/>
          </a:solidFill>
          <a:ln>
            <a:noFill/>
          </a:ln>
        </p:spPr>
        <p:txBody>
          <a:bodyPr spcFirstLastPara="1" wrap="square" lIns="180000" tIns="180000" rIns="180000" bIns="180000" anchor="t" anchorCtr="0">
            <a:noAutofit/>
          </a:bodyPr>
          <a:lstStyle/>
          <a:p>
            <a:pPr marL="177800" marR="0" lvl="0" indent="-177800" algn="l" rtl="0">
              <a:lnSpc>
                <a:spcPct val="150000"/>
              </a:lnSpc>
              <a:spcBef>
                <a:spcPts val="0"/>
              </a:spcBef>
              <a:spcAft>
                <a:spcPts val="0"/>
              </a:spcAft>
              <a:buClr>
                <a:srgbClr val="008F96"/>
              </a:buClr>
              <a:buSzPts val="1200"/>
              <a:buFont typeface="Noto Sans Symbols"/>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メルマガは週1回配信を目標に実行する</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rgbClr val="008F96"/>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トリガー</a:t>
            </a:r>
            <a:r>
              <a:rPr lang="ja-JP" sz="1200" dirty="0">
                <a:solidFill>
                  <a:schemeClr val="dk1"/>
                </a:solidFill>
                <a:latin typeface="游ゴシック" panose="020B0400000000000000" pitchFamily="50" charset="-128"/>
                <a:ea typeface="游ゴシック" panose="020B0400000000000000" pitchFamily="50" charset="-128"/>
              </a:rPr>
              <a:t>を</a:t>
            </a: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設定、</a:t>
            </a:r>
            <a:r>
              <a:rPr lang="ja-JP" sz="1200" dirty="0">
                <a:solidFill>
                  <a:schemeClr val="dk1"/>
                </a:solidFill>
                <a:latin typeface="游ゴシック" panose="020B0400000000000000" pitchFamily="50" charset="-128"/>
                <a:ea typeface="游ゴシック" panose="020B0400000000000000" pitchFamily="50" charset="-128"/>
              </a:rPr>
              <a:t>ペルソナの優先度</a:t>
            </a: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判定</a:t>
            </a:r>
            <a:r>
              <a:rPr lang="ja-JP" sz="1200" dirty="0">
                <a:solidFill>
                  <a:schemeClr val="dk1"/>
                </a:solidFill>
                <a:latin typeface="游ゴシック" panose="020B0400000000000000" pitchFamily="50" charset="-128"/>
                <a:ea typeface="游ゴシック" panose="020B0400000000000000" pitchFamily="50" charset="-128"/>
              </a:rPr>
              <a:t>を行い</a:t>
            </a: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、即座にIS架電を行</a:t>
            </a:r>
            <a:r>
              <a:rPr lang="ja-JP" sz="1200" dirty="0">
                <a:solidFill>
                  <a:schemeClr val="dk1"/>
                </a:solidFill>
                <a:latin typeface="游ゴシック" panose="020B0400000000000000" pitchFamily="50" charset="-128"/>
                <a:ea typeface="游ゴシック" panose="020B0400000000000000" pitchFamily="50" charset="-128"/>
              </a:rPr>
              <a:t>う（</a:t>
            </a: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導入タイミングをキャッチする</a:t>
            </a:r>
            <a:r>
              <a:rPr lang="ja-JP" sz="1200" dirty="0">
                <a:solidFill>
                  <a:schemeClr val="dk1"/>
                </a:solidFill>
                <a:latin typeface="游ゴシック" panose="020B0400000000000000" pitchFamily="50" charset="-128"/>
                <a:ea typeface="游ゴシック" panose="020B0400000000000000" pitchFamily="50" charset="-128"/>
              </a:rPr>
              <a:t>）</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rgbClr val="008F96"/>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ISは商談獲得</a:t>
            </a:r>
            <a:r>
              <a:rPr lang="ja-JP" sz="1200" dirty="0">
                <a:solidFill>
                  <a:schemeClr val="dk1"/>
                </a:solidFill>
                <a:latin typeface="游ゴシック" panose="020B0400000000000000" pitchFamily="50" charset="-128"/>
                <a:ea typeface="游ゴシック" panose="020B0400000000000000" pitchFamily="50" charset="-128"/>
              </a:rPr>
              <a:t>を目指すだけでなく</a:t>
            </a: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、見込み顧客の相談役として情報提供を行</a:t>
            </a:r>
            <a:r>
              <a:rPr lang="ja-JP" sz="1200" dirty="0">
                <a:solidFill>
                  <a:schemeClr val="dk1"/>
                </a:solidFill>
                <a:latin typeface="游ゴシック" panose="020B0400000000000000" pitchFamily="50" charset="-128"/>
                <a:ea typeface="游ゴシック" panose="020B0400000000000000" pitchFamily="50" charset="-128"/>
              </a:rPr>
              <a:t>い、顧客の変化を見逃さない</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180" name="Google Shape;180;g33359eb2121_0_1909"/>
          <p:cNvSpPr/>
          <p:nvPr/>
        </p:nvSpPr>
        <p:spPr>
          <a:xfrm>
            <a:off x="6801441" y="3965275"/>
            <a:ext cx="1044000" cy="324000"/>
          </a:xfrm>
          <a:prstGeom prst="roundRect">
            <a:avLst>
              <a:gd name="adj" fmla="val 50000"/>
            </a:avLst>
          </a:prstGeom>
          <a:solidFill>
            <a:schemeClr val="accent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To Be</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181" name="Google Shape;181;g33359eb2121_0_1909"/>
          <p:cNvSpPr/>
          <p:nvPr/>
        </p:nvSpPr>
        <p:spPr>
          <a:xfrm rot="5400000">
            <a:off x="4845338" y="5309719"/>
            <a:ext cx="252000" cy="144000"/>
          </a:xfrm>
          <a:prstGeom prst="triangle">
            <a:avLst>
              <a:gd name="adj" fmla="val 50000"/>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graphicFrame>
        <p:nvGraphicFramePr>
          <p:cNvPr id="182" name="Google Shape;182;g33359eb2121_0_1909"/>
          <p:cNvGraphicFramePr/>
          <p:nvPr>
            <p:extLst>
              <p:ext uri="{D42A27DB-BD31-4B8C-83A1-F6EECF244321}">
                <p14:modId xmlns:p14="http://schemas.microsoft.com/office/powerpoint/2010/main" val="3828347011"/>
              </p:ext>
            </p:extLst>
          </p:nvPr>
        </p:nvGraphicFramePr>
        <p:xfrm>
          <a:off x="453024" y="962024"/>
          <a:ext cx="8999975" cy="1302287"/>
        </p:xfrm>
        <a:graphic>
          <a:graphicData uri="http://schemas.openxmlformats.org/drawingml/2006/table">
            <a:tbl>
              <a:tblPr firstRow="1" bandRow="1">
                <a:noFill/>
                <a:tableStyleId>{000B5A99-2A0D-482D-8E03-88D6F47C8953}</a:tableStyleId>
              </a:tblPr>
              <a:tblGrid>
                <a:gridCol w="2437275">
                  <a:extLst>
                    <a:ext uri="{9D8B030D-6E8A-4147-A177-3AD203B41FA5}">
                      <a16:colId xmlns:a16="http://schemas.microsoft.com/office/drawing/2014/main" val="20000"/>
                    </a:ext>
                  </a:extLst>
                </a:gridCol>
                <a:gridCol w="5634600">
                  <a:extLst>
                    <a:ext uri="{9D8B030D-6E8A-4147-A177-3AD203B41FA5}">
                      <a16:colId xmlns:a16="http://schemas.microsoft.com/office/drawing/2014/main" val="20001"/>
                    </a:ext>
                  </a:extLst>
                </a:gridCol>
                <a:gridCol w="928100">
                  <a:extLst>
                    <a:ext uri="{9D8B030D-6E8A-4147-A177-3AD203B41FA5}">
                      <a16:colId xmlns:a16="http://schemas.microsoft.com/office/drawing/2014/main" val="20002"/>
                    </a:ext>
                  </a:extLst>
                </a:gridCol>
              </a:tblGrid>
              <a:tr h="455121">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アセスメント項目</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9525" cap="flat" cmpd="sng">
                      <a:solidFill>
                        <a:srgbClr val="FFFFFF"/>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　　　　　　　アセスメント内容</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結果</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rgbClr val="FFFFFF"/>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extLst>
                  <a:ext uri="{0D108BD9-81ED-4DB2-BD59-A6C34878D82A}">
                    <a16:rowId xmlns:a16="http://schemas.microsoft.com/office/drawing/2014/main" val="10000"/>
                  </a:ext>
                </a:extLst>
              </a:tr>
              <a:tr h="847166">
                <a:tc>
                  <a:txBody>
                    <a:bodyPr/>
                    <a:lstStyle/>
                    <a:p>
                      <a:pPr marL="0" marR="0" lvl="0" indent="0" algn="l" rtl="0">
                        <a:lnSpc>
                          <a:spcPct val="100000"/>
                        </a:lnSpc>
                        <a:spcBef>
                          <a:spcPts val="0"/>
                        </a:spcBef>
                        <a:spcAft>
                          <a:spcPts val="0"/>
                        </a:spcAft>
                        <a:buClr>
                          <a:srgbClr val="000000"/>
                        </a:buClr>
                        <a:buSzPts val="1100"/>
                        <a:buFont typeface="Arial"/>
                        <a:buNone/>
                      </a:pPr>
                      <a:r>
                        <a:rPr lang="ja-JP" sz="1400" b="1" u="none" strike="noStrike" cap="none" dirty="0">
                          <a:latin typeface="游ゴシック" panose="020B0400000000000000" pitchFamily="50" charset="-128"/>
                          <a:ea typeface="游ゴシック" panose="020B0400000000000000" pitchFamily="50" charset="-128"/>
                          <a:cs typeface="Arial"/>
                          <a:sym typeface="Arial"/>
                        </a:rPr>
                        <a:t>4. コミュニケーション設計</a:t>
                      </a:r>
                      <a:endParaRPr sz="1400" b="1" u="none" strike="noStrike" cap="none" dirty="0">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269999" marR="0" lvl="0" indent="-211199" algn="l" rtl="0">
                        <a:lnSpc>
                          <a:spcPct val="125000"/>
                        </a:lnSpc>
                        <a:spcBef>
                          <a:spcPts val="0"/>
                        </a:spcBef>
                        <a:spcAft>
                          <a:spcPts val="0"/>
                        </a:spcAft>
                        <a:buClr>
                          <a:schemeClr val="dk1"/>
                        </a:buClr>
                        <a:buSzPts val="1200"/>
                        <a:buFont typeface="Arial"/>
                        <a:buChar char="●"/>
                      </a:pPr>
                      <a:r>
                        <a:rPr lang="ja-JP" sz="1200" dirty="0">
                          <a:latin typeface="游ゴシック" panose="020B0400000000000000" pitchFamily="50" charset="-128"/>
                          <a:ea typeface="游ゴシック" panose="020B0400000000000000" pitchFamily="50" charset="-128"/>
                          <a:cs typeface="Arial"/>
                          <a:sym typeface="Arial"/>
                        </a:rPr>
                        <a:t>メルマガやウェビナーなどで、定期的にコミュニケーションが取れているか</a:t>
                      </a:r>
                      <a:endParaRPr sz="1200" dirty="0">
                        <a:latin typeface="游ゴシック" panose="020B0400000000000000" pitchFamily="50" charset="-128"/>
                        <a:ea typeface="游ゴシック" panose="020B0400000000000000" pitchFamily="50" charset="-128"/>
                        <a:cs typeface="Arial"/>
                        <a:sym typeface="Arial"/>
                      </a:endParaRPr>
                    </a:p>
                    <a:p>
                      <a:pPr marL="269999" marR="0" lvl="0" indent="-211199" algn="l" rtl="0">
                        <a:lnSpc>
                          <a:spcPct val="125000"/>
                        </a:lnSpc>
                        <a:spcBef>
                          <a:spcPts val="0"/>
                        </a:spcBef>
                        <a:spcAft>
                          <a:spcPts val="0"/>
                        </a:spcAft>
                        <a:buClr>
                          <a:schemeClr val="dk1"/>
                        </a:buClr>
                        <a:buSzPts val="1200"/>
                        <a:buFont typeface="Arial"/>
                        <a:buChar char="●"/>
                      </a:pPr>
                      <a:r>
                        <a:rPr lang="ja-JP" sz="1200" dirty="0">
                          <a:latin typeface="游ゴシック" panose="020B0400000000000000" pitchFamily="50" charset="-128"/>
                          <a:ea typeface="游ゴシック" panose="020B0400000000000000" pitchFamily="50" charset="-128"/>
                          <a:cs typeface="Arial"/>
                          <a:sym typeface="Arial"/>
                        </a:rPr>
                        <a:t>「顧客が資料をダウンロードしたら」「メルマガをクリックしたら」などのトリガーを設定し、タイミングをキャッチする仕組みがあるか</a:t>
                      </a:r>
                      <a:endParaRPr sz="1200" dirty="0">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008F96"/>
                          </a:solidFill>
                          <a:latin typeface="游ゴシック" panose="020B0400000000000000" pitchFamily="50" charset="-128"/>
                          <a:ea typeface="游ゴシック" panose="020B0400000000000000" pitchFamily="50" charset="-128"/>
                          <a:cs typeface="Arial"/>
                          <a:sym typeface="Arial"/>
                        </a:rPr>
                        <a:t>★</a:t>
                      </a:r>
                      <a:endParaRPr sz="1100" b="1" u="none" strike="noStrike" cap="none" dirty="0">
                        <a:solidFill>
                          <a:srgbClr val="008F96"/>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bl>
          </a:graphicData>
        </a:graphic>
      </p:graphicFrame>
      <p:sp>
        <p:nvSpPr>
          <p:cNvPr id="183" name="Google Shape;183;g33359eb2121_0_1909"/>
          <p:cNvSpPr/>
          <p:nvPr/>
        </p:nvSpPr>
        <p:spPr>
          <a:xfrm>
            <a:off x="471350" y="2902725"/>
            <a:ext cx="9000000" cy="720600"/>
          </a:xfrm>
          <a:prstGeom prst="roundRect">
            <a:avLst>
              <a:gd name="adj" fmla="val 50000"/>
            </a:avLst>
          </a:prstGeom>
          <a:solidFill>
            <a:schemeClr val="lt1"/>
          </a:solidFill>
          <a:ln w="12700" cap="flat" cmpd="sng">
            <a:solidFill>
              <a:srgbClr val="008F96"/>
            </a:solidFill>
            <a:prstDash val="solid"/>
            <a:round/>
            <a:headEnd type="none" w="sm" len="sm"/>
            <a:tailEnd type="none" w="sm" len="sm"/>
          </a:ln>
        </p:spPr>
        <p:txBody>
          <a:bodyPr spcFirstLastPara="1" wrap="square" lIns="180000" tIns="252000" rIns="180000" bIns="108000" anchor="ctr" anchorCtr="0">
            <a:noAutofit/>
          </a:bodyPr>
          <a:lstStyle/>
          <a:p>
            <a:pPr marL="0" marR="0" lvl="0" indent="0" algn="ctr" rtl="0">
              <a:lnSpc>
                <a:spcPct val="130000"/>
              </a:lnSpc>
              <a:spcBef>
                <a:spcPts val="0"/>
              </a:spcBef>
              <a:spcAft>
                <a:spcPts val="400"/>
              </a:spcAft>
              <a:buClr>
                <a:srgbClr val="000000"/>
              </a:buClr>
              <a:buSzPts val="1400"/>
              <a:buFont typeface="Arial"/>
              <a:buNone/>
            </a:pPr>
            <a:endParaRPr sz="1500" b="1"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184" name="Google Shape;184;g33359eb2121_0_1909"/>
          <p:cNvSpPr/>
          <p:nvPr/>
        </p:nvSpPr>
        <p:spPr>
          <a:xfrm rot="10800000">
            <a:off x="4773600" y="2407127"/>
            <a:ext cx="358800" cy="238200"/>
          </a:xfrm>
          <a:prstGeom prst="triangle">
            <a:avLst>
              <a:gd name="adj" fmla="val 50000"/>
            </a:avLst>
          </a:prstGeom>
          <a:solidFill>
            <a:srgbClr val="008F9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sp>
        <p:nvSpPr>
          <p:cNvPr id="185" name="Google Shape;185;g33359eb2121_0_1909"/>
          <p:cNvSpPr txBox="1"/>
          <p:nvPr/>
        </p:nvSpPr>
        <p:spPr>
          <a:xfrm>
            <a:off x="560138" y="3021438"/>
            <a:ext cx="8678400" cy="601888"/>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400"/>
              </a:spcAft>
              <a:buClr>
                <a:srgbClr val="000000"/>
              </a:buClr>
              <a:buSzPts val="1400"/>
              <a:buFont typeface="Arial"/>
              <a:buNone/>
            </a:pPr>
            <a:r>
              <a:rPr lang="ja-JP" sz="1400" b="1" i="0" u="none" strike="noStrike" cap="none" dirty="0">
                <a:solidFill>
                  <a:schemeClr val="dk1"/>
                </a:solidFill>
                <a:latin typeface="游ゴシック" panose="020B0400000000000000" pitchFamily="50" charset="-128"/>
                <a:ea typeface="游ゴシック" panose="020B0400000000000000" pitchFamily="50" charset="-128"/>
                <a:sym typeface="Arial"/>
              </a:rPr>
              <a:t>見込み顧客と継続的にコミュニケーションするための仕組みを作る</a:t>
            </a:r>
            <a:endParaRPr sz="1400" b="1"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186" name="Google Shape;186;g33359eb2121_0_1909"/>
          <p:cNvSpPr/>
          <p:nvPr/>
        </p:nvSpPr>
        <p:spPr>
          <a:xfrm>
            <a:off x="1972450" y="3965275"/>
            <a:ext cx="1225800" cy="324000"/>
          </a:xfrm>
          <a:prstGeom prst="roundRect">
            <a:avLst>
              <a:gd name="adj" fmla="val 50000"/>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現状</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187" name="Google Shape;187;g33359eb2121_0_1909"/>
          <p:cNvSpPr/>
          <p:nvPr/>
        </p:nvSpPr>
        <p:spPr>
          <a:xfrm>
            <a:off x="6748650" y="3965275"/>
            <a:ext cx="1225800" cy="324000"/>
          </a:xfrm>
          <a:prstGeom prst="roundRect">
            <a:avLst>
              <a:gd name="adj" fmla="val 50000"/>
            </a:avLst>
          </a:prstGeom>
          <a:solidFill>
            <a:srgbClr val="008F9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理想の姿</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188" name="Google Shape;188;g33359eb2121_0_1909"/>
          <p:cNvSpPr/>
          <p:nvPr/>
        </p:nvSpPr>
        <p:spPr>
          <a:xfrm>
            <a:off x="4025815" y="2674338"/>
            <a:ext cx="1804252" cy="324000"/>
          </a:xfrm>
          <a:prstGeom prst="roundRect">
            <a:avLst>
              <a:gd name="adj" fmla="val 50000"/>
            </a:avLst>
          </a:prstGeom>
          <a:solidFill>
            <a:srgbClr val="008F9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対応方針</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g34f8d8407ec_0_75"/>
          <p:cNvSpPr txBox="1">
            <a:spLocks noGrp="1"/>
          </p:cNvSpPr>
          <p:nvPr>
            <p:ph type="title"/>
          </p:nvPr>
        </p:nvSpPr>
        <p:spPr>
          <a:xfrm>
            <a:off x="453000" y="269220"/>
            <a:ext cx="9000000" cy="360000"/>
          </a:xfrm>
          <a:prstGeom prst="rect">
            <a:avLst/>
          </a:prstGeom>
          <a:noFill/>
          <a:ln>
            <a:noFill/>
          </a:ln>
        </p:spPr>
        <p:txBody>
          <a:bodyPr spcFirstLastPara="1" wrap="square" lIns="36000" tIns="36000" rIns="36000" bIns="46800" anchor="ctr" anchorCtr="0">
            <a:noAutofit/>
          </a:bodyPr>
          <a:lstStyle/>
          <a:p>
            <a:pPr marL="0" lvl="0" indent="0" algn="ctr" rtl="0">
              <a:lnSpc>
                <a:spcPct val="100000"/>
              </a:lnSpc>
              <a:spcBef>
                <a:spcPts val="0"/>
              </a:spcBef>
              <a:spcAft>
                <a:spcPts val="0"/>
              </a:spcAft>
              <a:buSzPts val="1400"/>
              <a:buNone/>
            </a:pPr>
            <a:r>
              <a:rPr lang="ja-JP" dirty="0"/>
              <a:t>5. インサイドセールス（IS）連携</a:t>
            </a:r>
            <a:endParaRPr dirty="0"/>
          </a:p>
        </p:txBody>
      </p:sp>
      <p:sp>
        <p:nvSpPr>
          <p:cNvPr id="195" name="Google Shape;195;g34f8d8407ec_0_75"/>
          <p:cNvSpPr/>
          <p:nvPr/>
        </p:nvSpPr>
        <p:spPr>
          <a:xfrm>
            <a:off x="0" y="3795375"/>
            <a:ext cx="9906000" cy="267690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sp>
        <p:nvSpPr>
          <p:cNvPr id="196" name="Google Shape;196;g34f8d8407ec_0_75"/>
          <p:cNvSpPr/>
          <p:nvPr/>
        </p:nvSpPr>
        <p:spPr>
          <a:xfrm>
            <a:off x="458550" y="4429375"/>
            <a:ext cx="4248000" cy="1904700"/>
          </a:xfrm>
          <a:prstGeom prst="roundRect">
            <a:avLst>
              <a:gd name="adj" fmla="val 2409"/>
            </a:avLst>
          </a:prstGeom>
          <a:solidFill>
            <a:schemeClr val="lt1"/>
          </a:solidFill>
          <a:ln>
            <a:noFill/>
          </a:ln>
        </p:spPr>
        <p:txBody>
          <a:bodyPr spcFirstLastPara="1" wrap="square" lIns="180000" tIns="180000" rIns="180000" bIns="180000" anchor="t" anchorCtr="0">
            <a:noAutofit/>
          </a:bodyPr>
          <a:lstStyle/>
          <a:p>
            <a:pPr marL="177800" marR="0" lvl="0" indent="-177800" algn="l" rtl="0">
              <a:lnSpc>
                <a:spcPct val="150000"/>
              </a:lnSpc>
              <a:spcBef>
                <a:spcPts val="0"/>
              </a:spcBef>
              <a:spcAft>
                <a:spcPts val="0"/>
              </a:spcAft>
              <a:buClr>
                <a:schemeClr val="dk1"/>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アプローチするリードの優先順位がないため、ISがアプローチするリードが属人化していたり、偏っている</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chemeClr val="dk1"/>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ISにパスしたリードの対応状況がモニタリングされていない</a:t>
            </a:r>
            <a:endParaRPr sz="10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chemeClr val="dk1"/>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ISから適切なフィードバックを受けられていない</a:t>
            </a:r>
            <a:endParaRPr sz="10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197" name="Google Shape;197;g34f8d8407ec_0_75"/>
          <p:cNvSpPr/>
          <p:nvPr/>
        </p:nvSpPr>
        <p:spPr>
          <a:xfrm>
            <a:off x="5199449" y="4429375"/>
            <a:ext cx="4248000" cy="1904700"/>
          </a:xfrm>
          <a:prstGeom prst="roundRect">
            <a:avLst>
              <a:gd name="adj" fmla="val 2409"/>
            </a:avLst>
          </a:prstGeom>
          <a:solidFill>
            <a:schemeClr val="lt1"/>
          </a:solidFill>
          <a:ln>
            <a:noFill/>
          </a:ln>
        </p:spPr>
        <p:txBody>
          <a:bodyPr spcFirstLastPara="1" wrap="square" lIns="180000" tIns="180000" rIns="180000" bIns="180000" anchor="t" anchorCtr="0">
            <a:noAutofit/>
          </a:bodyPr>
          <a:lstStyle/>
          <a:p>
            <a:pPr marL="177800" marR="0" lvl="0" indent="-177800" algn="l" rtl="0">
              <a:lnSpc>
                <a:spcPct val="150000"/>
              </a:lnSpc>
              <a:spcBef>
                <a:spcPts val="0"/>
              </a:spcBef>
              <a:spcAft>
                <a:spcPts val="0"/>
              </a:spcAft>
              <a:buClr>
                <a:srgbClr val="008F96"/>
              </a:buClr>
              <a:buSzPts val="1200"/>
              <a:buFont typeface="Noto Sans Symbols"/>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リードの優先順位を付け、ISがアプローチすべきリードを明確にする</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rgbClr val="008F96"/>
              </a:buClr>
              <a:buSzPts val="1200"/>
              <a:buFont typeface="Noto Sans Symbols"/>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パスしたあとのアクションや結果をダッシュボードなどでモニタリングする</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rgbClr val="008F96"/>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未対応リードがあれば、対応依頼または理由を聞く</a:t>
            </a:r>
            <a:endParaRPr sz="10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rgbClr val="008F96"/>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リードパスの基準を適正値に修正する</a:t>
            </a:r>
            <a:endParaRPr sz="10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198" name="Google Shape;198;g34f8d8407ec_0_75"/>
          <p:cNvSpPr/>
          <p:nvPr/>
        </p:nvSpPr>
        <p:spPr>
          <a:xfrm rot="5400000">
            <a:off x="4845338" y="5309719"/>
            <a:ext cx="252000" cy="144000"/>
          </a:xfrm>
          <a:prstGeom prst="triangle">
            <a:avLst>
              <a:gd name="adj" fmla="val 50000"/>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graphicFrame>
        <p:nvGraphicFramePr>
          <p:cNvPr id="199" name="Google Shape;199;g34f8d8407ec_0_75"/>
          <p:cNvGraphicFramePr/>
          <p:nvPr/>
        </p:nvGraphicFramePr>
        <p:xfrm>
          <a:off x="452999" y="1070651"/>
          <a:ext cx="8999975" cy="1284676"/>
        </p:xfrm>
        <a:graphic>
          <a:graphicData uri="http://schemas.openxmlformats.org/drawingml/2006/table">
            <a:tbl>
              <a:tblPr firstRow="1" bandRow="1">
                <a:noFill/>
                <a:tableStyleId>{000B5A99-2A0D-482D-8E03-88D6F47C8953}</a:tableStyleId>
              </a:tblPr>
              <a:tblGrid>
                <a:gridCol w="2347550">
                  <a:extLst>
                    <a:ext uri="{9D8B030D-6E8A-4147-A177-3AD203B41FA5}">
                      <a16:colId xmlns:a16="http://schemas.microsoft.com/office/drawing/2014/main" val="20000"/>
                    </a:ext>
                  </a:extLst>
                </a:gridCol>
                <a:gridCol w="5804100">
                  <a:extLst>
                    <a:ext uri="{9D8B030D-6E8A-4147-A177-3AD203B41FA5}">
                      <a16:colId xmlns:a16="http://schemas.microsoft.com/office/drawing/2014/main" val="20001"/>
                    </a:ext>
                  </a:extLst>
                </a:gridCol>
                <a:gridCol w="848325">
                  <a:extLst>
                    <a:ext uri="{9D8B030D-6E8A-4147-A177-3AD203B41FA5}">
                      <a16:colId xmlns:a16="http://schemas.microsoft.com/office/drawing/2014/main" val="20002"/>
                    </a:ext>
                  </a:extLst>
                </a:gridCol>
              </a:tblGrid>
              <a:tr h="469100">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アセスメント項目</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9525" cap="flat" cmpd="sng">
                      <a:solidFill>
                        <a:srgbClr val="FFFFFF"/>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　　　　　　　　アセスメント内容</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結果</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rgbClr val="FFFFFF"/>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extLst>
                  <a:ext uri="{0D108BD9-81ED-4DB2-BD59-A6C34878D82A}">
                    <a16:rowId xmlns:a16="http://schemas.microsoft.com/office/drawing/2014/main" val="10000"/>
                  </a:ext>
                </a:extLst>
              </a:tr>
              <a:tr h="589775">
                <a:tc>
                  <a:txBody>
                    <a:bodyPr/>
                    <a:lstStyle/>
                    <a:p>
                      <a:pPr marL="0" marR="0" lvl="0" indent="0" algn="l" rtl="0">
                        <a:lnSpc>
                          <a:spcPct val="100000"/>
                        </a:lnSpc>
                        <a:spcBef>
                          <a:spcPts val="0"/>
                        </a:spcBef>
                        <a:spcAft>
                          <a:spcPts val="0"/>
                        </a:spcAft>
                        <a:buClr>
                          <a:srgbClr val="000000"/>
                        </a:buClr>
                        <a:buSzPts val="1400"/>
                        <a:buFont typeface="Arial"/>
                        <a:buNone/>
                      </a:pPr>
                      <a:r>
                        <a:rPr lang="ja-JP" sz="1400" b="1" u="none" strike="noStrike" cap="none" dirty="0">
                          <a:latin typeface="游ゴシック" panose="020B0400000000000000" pitchFamily="50" charset="-128"/>
                          <a:ea typeface="游ゴシック" panose="020B0400000000000000" pitchFamily="50" charset="-128"/>
                          <a:cs typeface="Arial"/>
                          <a:sym typeface="Arial"/>
                        </a:rPr>
                        <a:t>5. インサイドセールス連携</a:t>
                      </a:r>
                      <a:endParaRPr sz="1400" b="1" u="none" strike="noStrike" cap="none" dirty="0">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269999" marR="0" lvl="0" indent="-211199" algn="l" rtl="0">
                        <a:lnSpc>
                          <a:spcPct val="125000"/>
                        </a:lnSpc>
                        <a:spcBef>
                          <a:spcPts val="0"/>
                        </a:spcBef>
                        <a:spcAft>
                          <a:spcPts val="0"/>
                        </a:spcAft>
                        <a:buClr>
                          <a:schemeClr val="dk1"/>
                        </a:buClr>
                        <a:buSzPts val="1200"/>
                        <a:buFont typeface="Arial"/>
                        <a:buChar char="●"/>
                      </a:pPr>
                      <a:r>
                        <a:rPr lang="ja-JP" sz="1200" dirty="0">
                          <a:latin typeface="游ゴシック" panose="020B0400000000000000" pitchFamily="50" charset="-128"/>
                          <a:ea typeface="游ゴシック" panose="020B0400000000000000" pitchFamily="50" charset="-128"/>
                          <a:cs typeface="Arial"/>
                          <a:sym typeface="Arial"/>
                        </a:rPr>
                        <a:t>トリガーと優先度の判定により、リードを適切にISへパスできているか</a:t>
                      </a:r>
                      <a:endParaRPr sz="1200" dirty="0">
                        <a:latin typeface="游ゴシック" panose="020B0400000000000000" pitchFamily="50" charset="-128"/>
                        <a:ea typeface="游ゴシック" panose="020B0400000000000000" pitchFamily="50" charset="-128"/>
                        <a:cs typeface="Arial"/>
                        <a:sym typeface="Arial"/>
                      </a:endParaRPr>
                    </a:p>
                    <a:p>
                      <a:pPr marL="269999" marR="0" lvl="0" indent="-211199" algn="l" rtl="0">
                        <a:lnSpc>
                          <a:spcPct val="125000"/>
                        </a:lnSpc>
                        <a:spcBef>
                          <a:spcPts val="0"/>
                        </a:spcBef>
                        <a:spcAft>
                          <a:spcPts val="0"/>
                        </a:spcAft>
                        <a:buClr>
                          <a:schemeClr val="dk1"/>
                        </a:buClr>
                        <a:buSzPts val="1200"/>
                        <a:buFont typeface="Arial"/>
                        <a:buChar char="●"/>
                      </a:pPr>
                      <a:r>
                        <a:rPr lang="ja-JP" sz="1200" dirty="0">
                          <a:latin typeface="游ゴシック" panose="020B0400000000000000" pitchFamily="50" charset="-128"/>
                          <a:ea typeface="游ゴシック" panose="020B0400000000000000" pitchFamily="50" charset="-128"/>
                          <a:cs typeface="Arial"/>
                          <a:sym typeface="Arial"/>
                        </a:rPr>
                        <a:t>トスアップ後のリードフォロー状況や商談化率のモニタリングができているか</a:t>
                      </a:r>
                      <a:endParaRPr sz="1200" dirty="0">
                        <a:latin typeface="游ゴシック" panose="020B0400000000000000" pitchFamily="50" charset="-128"/>
                        <a:ea typeface="游ゴシック" panose="020B0400000000000000" pitchFamily="50" charset="-128"/>
                        <a:cs typeface="Arial"/>
                        <a:sym typeface="Arial"/>
                      </a:endParaRPr>
                    </a:p>
                    <a:p>
                      <a:pPr marL="269999" marR="0" lvl="0" indent="-211199" algn="l" rtl="0">
                        <a:lnSpc>
                          <a:spcPct val="125000"/>
                        </a:lnSpc>
                        <a:spcBef>
                          <a:spcPts val="0"/>
                        </a:spcBef>
                        <a:spcAft>
                          <a:spcPts val="0"/>
                        </a:spcAft>
                        <a:buClr>
                          <a:schemeClr val="dk1"/>
                        </a:buClr>
                        <a:buSzPts val="1200"/>
                        <a:buFont typeface="Arial"/>
                        <a:buChar char="●"/>
                      </a:pPr>
                      <a:r>
                        <a:rPr lang="ja-JP" sz="1200" dirty="0">
                          <a:latin typeface="游ゴシック" panose="020B0400000000000000" pitchFamily="50" charset="-128"/>
                          <a:ea typeface="游ゴシック" panose="020B0400000000000000" pitchFamily="50" charset="-128"/>
                          <a:cs typeface="Arial"/>
                          <a:sym typeface="Arial"/>
                        </a:rPr>
                        <a:t>ISからのフィードバックをマーケティング施策に反映しているか</a:t>
                      </a:r>
                      <a:endParaRPr sz="1200" dirty="0">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008F96"/>
                          </a:solidFill>
                          <a:latin typeface="游ゴシック" panose="020B0400000000000000" pitchFamily="50" charset="-128"/>
                          <a:ea typeface="游ゴシック" panose="020B0400000000000000" pitchFamily="50" charset="-128"/>
                          <a:cs typeface="Arial"/>
                          <a:sym typeface="Arial"/>
                        </a:rPr>
                        <a:t>★</a:t>
                      </a:r>
                      <a:endParaRPr sz="1100" b="1" u="none" strike="noStrike" cap="none" dirty="0">
                        <a:solidFill>
                          <a:srgbClr val="008F96"/>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bl>
          </a:graphicData>
        </a:graphic>
      </p:graphicFrame>
      <p:sp>
        <p:nvSpPr>
          <p:cNvPr id="200" name="Google Shape;200;g34f8d8407ec_0_75"/>
          <p:cNvSpPr/>
          <p:nvPr/>
        </p:nvSpPr>
        <p:spPr>
          <a:xfrm>
            <a:off x="471350" y="2959498"/>
            <a:ext cx="9000000" cy="663801"/>
          </a:xfrm>
          <a:prstGeom prst="roundRect">
            <a:avLst>
              <a:gd name="adj" fmla="val 50000"/>
            </a:avLst>
          </a:prstGeom>
          <a:solidFill>
            <a:schemeClr val="lt1"/>
          </a:solidFill>
          <a:ln w="12700" cap="flat" cmpd="sng">
            <a:solidFill>
              <a:srgbClr val="008F96"/>
            </a:solidFill>
            <a:prstDash val="solid"/>
            <a:round/>
            <a:headEnd type="none" w="sm" len="sm"/>
            <a:tailEnd type="none" w="sm" len="sm"/>
          </a:ln>
        </p:spPr>
        <p:txBody>
          <a:bodyPr spcFirstLastPara="1" wrap="square" lIns="180000" tIns="252000" rIns="180000" bIns="108000" anchor="ctr" anchorCtr="0">
            <a:noAutofit/>
          </a:bodyPr>
          <a:lstStyle/>
          <a:p>
            <a:pPr marL="0" marR="0" lvl="0" indent="0" algn="ctr" rtl="0">
              <a:lnSpc>
                <a:spcPct val="130000"/>
              </a:lnSpc>
              <a:spcBef>
                <a:spcPts val="0"/>
              </a:spcBef>
              <a:spcAft>
                <a:spcPts val="400"/>
              </a:spcAft>
              <a:buClr>
                <a:srgbClr val="000000"/>
              </a:buClr>
              <a:buSzPts val="1400"/>
              <a:buFont typeface="Arial"/>
              <a:buNone/>
            </a:pPr>
            <a:endParaRPr sz="1500" b="1"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201" name="Google Shape;201;g34f8d8407ec_0_75"/>
          <p:cNvSpPr/>
          <p:nvPr/>
        </p:nvSpPr>
        <p:spPr>
          <a:xfrm rot="10800000">
            <a:off x="4773586" y="2480305"/>
            <a:ext cx="358800" cy="238200"/>
          </a:xfrm>
          <a:prstGeom prst="triangle">
            <a:avLst>
              <a:gd name="adj" fmla="val 50000"/>
            </a:avLst>
          </a:prstGeom>
          <a:solidFill>
            <a:srgbClr val="008F9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sp>
        <p:nvSpPr>
          <p:cNvPr id="202" name="Google Shape;202;g34f8d8407ec_0_75"/>
          <p:cNvSpPr txBox="1"/>
          <p:nvPr/>
        </p:nvSpPr>
        <p:spPr>
          <a:xfrm>
            <a:off x="560138" y="3124113"/>
            <a:ext cx="8678400" cy="499186"/>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400"/>
              </a:spcAft>
              <a:buClr>
                <a:srgbClr val="000000"/>
              </a:buClr>
              <a:buSzPts val="1400"/>
              <a:buFont typeface="Arial"/>
              <a:buNone/>
            </a:pPr>
            <a:r>
              <a:rPr lang="ja-JP" sz="1400" b="1" i="0" u="none" strike="noStrike" cap="none" dirty="0">
                <a:solidFill>
                  <a:schemeClr val="dk1"/>
                </a:solidFill>
                <a:latin typeface="游ゴシック" panose="020B0400000000000000" pitchFamily="50" charset="-128"/>
                <a:ea typeface="游ゴシック" panose="020B0400000000000000" pitchFamily="50" charset="-128"/>
                <a:sym typeface="Arial"/>
              </a:rPr>
              <a:t>マーケとISが共通指標をもとに施策を実行し、双方で成果への責任を持つ体制を構築する</a:t>
            </a:r>
            <a:endParaRPr sz="1400" b="1"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203" name="Google Shape;203;g34f8d8407ec_0_75"/>
          <p:cNvSpPr/>
          <p:nvPr/>
        </p:nvSpPr>
        <p:spPr>
          <a:xfrm>
            <a:off x="1972450" y="3965275"/>
            <a:ext cx="1225800" cy="324000"/>
          </a:xfrm>
          <a:prstGeom prst="roundRect">
            <a:avLst>
              <a:gd name="adj" fmla="val 50000"/>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現状</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204" name="Google Shape;204;g34f8d8407ec_0_75"/>
          <p:cNvSpPr/>
          <p:nvPr/>
        </p:nvSpPr>
        <p:spPr>
          <a:xfrm>
            <a:off x="6748650" y="3965275"/>
            <a:ext cx="1225800" cy="324000"/>
          </a:xfrm>
          <a:prstGeom prst="roundRect">
            <a:avLst>
              <a:gd name="adj" fmla="val 50000"/>
            </a:avLst>
          </a:prstGeom>
          <a:solidFill>
            <a:srgbClr val="008F9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理想の姿</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205" name="Google Shape;205;g34f8d8407ec_0_75"/>
          <p:cNvSpPr/>
          <p:nvPr/>
        </p:nvSpPr>
        <p:spPr>
          <a:xfrm>
            <a:off x="4050860" y="2787422"/>
            <a:ext cx="1804252" cy="324000"/>
          </a:xfrm>
          <a:prstGeom prst="roundRect">
            <a:avLst>
              <a:gd name="adj" fmla="val 50000"/>
            </a:avLst>
          </a:prstGeom>
          <a:solidFill>
            <a:srgbClr val="008F9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対応方針</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graphicFrame>
        <p:nvGraphicFramePr>
          <p:cNvPr id="211" name="Google Shape;211;g33359eb2121_0_2258"/>
          <p:cNvGraphicFramePr/>
          <p:nvPr>
            <p:extLst>
              <p:ext uri="{D42A27DB-BD31-4B8C-83A1-F6EECF244321}">
                <p14:modId xmlns:p14="http://schemas.microsoft.com/office/powerpoint/2010/main" val="761300393"/>
              </p:ext>
            </p:extLst>
          </p:nvPr>
        </p:nvGraphicFramePr>
        <p:xfrm>
          <a:off x="453024" y="1085026"/>
          <a:ext cx="8999975" cy="1296224"/>
        </p:xfrm>
        <a:graphic>
          <a:graphicData uri="http://schemas.openxmlformats.org/drawingml/2006/table">
            <a:tbl>
              <a:tblPr firstRow="1" bandRow="1">
                <a:noFill/>
                <a:tableStyleId>{000B5A99-2A0D-482D-8E03-88D6F47C8953}</a:tableStyleId>
              </a:tblPr>
              <a:tblGrid>
                <a:gridCol w="2526975">
                  <a:extLst>
                    <a:ext uri="{9D8B030D-6E8A-4147-A177-3AD203B41FA5}">
                      <a16:colId xmlns:a16="http://schemas.microsoft.com/office/drawing/2014/main" val="20000"/>
                    </a:ext>
                  </a:extLst>
                </a:gridCol>
                <a:gridCol w="5335600">
                  <a:extLst>
                    <a:ext uri="{9D8B030D-6E8A-4147-A177-3AD203B41FA5}">
                      <a16:colId xmlns:a16="http://schemas.microsoft.com/office/drawing/2014/main" val="20001"/>
                    </a:ext>
                  </a:extLst>
                </a:gridCol>
                <a:gridCol w="1137400">
                  <a:extLst>
                    <a:ext uri="{9D8B030D-6E8A-4147-A177-3AD203B41FA5}">
                      <a16:colId xmlns:a16="http://schemas.microsoft.com/office/drawing/2014/main" val="20002"/>
                    </a:ext>
                  </a:extLst>
                </a:gridCol>
              </a:tblGrid>
              <a:tr h="393301">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アセスメント項目</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9525" cap="flat" cmpd="sng">
                      <a:solidFill>
                        <a:srgbClr val="FFFFFF"/>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　　　　　　　アセスメント内容</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結果</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rgbClr val="FFFFFF"/>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extLst>
                  <a:ext uri="{0D108BD9-81ED-4DB2-BD59-A6C34878D82A}">
                    <a16:rowId xmlns:a16="http://schemas.microsoft.com/office/drawing/2014/main" val="10000"/>
                  </a:ext>
                </a:extLst>
              </a:tr>
              <a:tr h="902923">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latin typeface="游ゴシック" panose="020B0400000000000000" pitchFamily="50" charset="-128"/>
                          <a:ea typeface="游ゴシック" panose="020B0400000000000000" pitchFamily="50" charset="-128"/>
                          <a:cs typeface="Arial"/>
                          <a:sym typeface="Arial"/>
                        </a:rPr>
                        <a:t>6. フィールドセールス連携</a:t>
                      </a:r>
                      <a:endParaRPr sz="1400" b="1" u="none" strike="noStrike" cap="none" dirty="0">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269999" marR="0" lvl="0" indent="-211199" algn="l" rtl="0">
                        <a:lnSpc>
                          <a:spcPct val="125000"/>
                        </a:lnSpc>
                        <a:spcBef>
                          <a:spcPts val="0"/>
                        </a:spcBef>
                        <a:spcAft>
                          <a:spcPts val="0"/>
                        </a:spcAft>
                        <a:buClr>
                          <a:schemeClr val="dk1"/>
                        </a:buClr>
                        <a:buSzPts val="1200"/>
                        <a:buFont typeface="Arial"/>
                        <a:buChar char="●"/>
                      </a:pPr>
                      <a:r>
                        <a:rPr lang="ja-JP" sz="1200" dirty="0">
                          <a:latin typeface="游ゴシック" panose="020B0400000000000000" pitchFamily="50" charset="-128"/>
                          <a:ea typeface="游ゴシック" panose="020B0400000000000000" pitchFamily="50" charset="-128"/>
                          <a:cs typeface="Arial"/>
                          <a:sym typeface="Arial"/>
                        </a:rPr>
                        <a:t>見込み顧客の一次情報を定期的に取得しているか（商談同席など）</a:t>
                      </a:r>
                      <a:endParaRPr sz="1200" dirty="0">
                        <a:latin typeface="游ゴシック" panose="020B0400000000000000" pitchFamily="50" charset="-128"/>
                        <a:ea typeface="游ゴシック" panose="020B0400000000000000" pitchFamily="50" charset="-128"/>
                        <a:cs typeface="Arial"/>
                        <a:sym typeface="Arial"/>
                      </a:endParaRPr>
                    </a:p>
                    <a:p>
                      <a:pPr marL="269999" marR="0" lvl="0" indent="-211199" algn="l" rtl="0">
                        <a:lnSpc>
                          <a:spcPct val="125000"/>
                        </a:lnSpc>
                        <a:spcBef>
                          <a:spcPts val="0"/>
                        </a:spcBef>
                        <a:spcAft>
                          <a:spcPts val="0"/>
                        </a:spcAft>
                        <a:buClr>
                          <a:schemeClr val="dk1"/>
                        </a:buClr>
                        <a:buSzPts val="1200"/>
                        <a:buFont typeface="Arial"/>
                        <a:buChar char="●"/>
                      </a:pPr>
                      <a:r>
                        <a:rPr lang="ja-JP" sz="1200" dirty="0">
                          <a:latin typeface="游ゴシック" panose="020B0400000000000000" pitchFamily="50" charset="-128"/>
                          <a:ea typeface="游ゴシック" panose="020B0400000000000000" pitchFamily="50" charset="-128"/>
                          <a:cs typeface="Arial"/>
                          <a:sym typeface="Arial"/>
                        </a:rPr>
                        <a:t>顧客や商談の傾向、刺さるメッセージやスライド、FSからのフィードバックをマーケティング施策に反映しているか</a:t>
                      </a:r>
                      <a:endParaRPr sz="1200" dirty="0">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008F96"/>
                          </a:solidFill>
                          <a:latin typeface="游ゴシック" panose="020B0400000000000000" pitchFamily="50" charset="-128"/>
                          <a:ea typeface="游ゴシック" panose="020B0400000000000000" pitchFamily="50" charset="-128"/>
                          <a:cs typeface="Arial"/>
                          <a:sym typeface="Arial"/>
                        </a:rPr>
                        <a:t>★</a:t>
                      </a:r>
                      <a:endParaRPr sz="1100" b="1" u="none" strike="noStrike" cap="none" dirty="0">
                        <a:solidFill>
                          <a:srgbClr val="008F96"/>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bl>
          </a:graphicData>
        </a:graphic>
      </p:graphicFrame>
      <p:sp>
        <p:nvSpPr>
          <p:cNvPr id="212" name="Google Shape;212;g33359eb2121_0_2258"/>
          <p:cNvSpPr txBox="1">
            <a:spLocks noGrp="1"/>
          </p:cNvSpPr>
          <p:nvPr>
            <p:ph type="title"/>
          </p:nvPr>
        </p:nvSpPr>
        <p:spPr>
          <a:xfrm>
            <a:off x="453000" y="269220"/>
            <a:ext cx="9000000" cy="360000"/>
          </a:xfrm>
          <a:prstGeom prst="rect">
            <a:avLst/>
          </a:prstGeom>
          <a:noFill/>
          <a:ln>
            <a:noFill/>
          </a:ln>
        </p:spPr>
        <p:txBody>
          <a:bodyPr spcFirstLastPara="1" wrap="square" lIns="36000" tIns="36000" rIns="36000" bIns="46800" anchor="ctr" anchorCtr="0">
            <a:noAutofit/>
          </a:bodyPr>
          <a:lstStyle/>
          <a:p>
            <a:pPr marL="0" lvl="0" indent="0" algn="ctr" rtl="0">
              <a:lnSpc>
                <a:spcPct val="100000"/>
              </a:lnSpc>
              <a:spcBef>
                <a:spcPts val="0"/>
              </a:spcBef>
              <a:spcAft>
                <a:spcPts val="0"/>
              </a:spcAft>
              <a:buSzPts val="1400"/>
              <a:buNone/>
            </a:pPr>
            <a:r>
              <a:rPr lang="ja-JP" dirty="0"/>
              <a:t>6. フィールドセールス（FS）連携</a:t>
            </a:r>
            <a:endParaRPr dirty="0"/>
          </a:p>
        </p:txBody>
      </p:sp>
      <p:sp>
        <p:nvSpPr>
          <p:cNvPr id="213" name="Google Shape;213;g33359eb2121_0_2258"/>
          <p:cNvSpPr/>
          <p:nvPr/>
        </p:nvSpPr>
        <p:spPr>
          <a:xfrm>
            <a:off x="0" y="3795375"/>
            <a:ext cx="9906000" cy="267690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sp>
        <p:nvSpPr>
          <p:cNvPr id="214" name="Google Shape;214;g33359eb2121_0_2258"/>
          <p:cNvSpPr/>
          <p:nvPr/>
        </p:nvSpPr>
        <p:spPr>
          <a:xfrm>
            <a:off x="458550" y="4429375"/>
            <a:ext cx="4248000" cy="1904700"/>
          </a:xfrm>
          <a:prstGeom prst="roundRect">
            <a:avLst>
              <a:gd name="adj" fmla="val 2409"/>
            </a:avLst>
          </a:prstGeom>
          <a:solidFill>
            <a:schemeClr val="lt1"/>
          </a:solidFill>
          <a:ln>
            <a:noFill/>
          </a:ln>
        </p:spPr>
        <p:txBody>
          <a:bodyPr spcFirstLastPara="1" wrap="square" lIns="180000" tIns="180000" rIns="180000" bIns="180000" anchor="t" anchorCtr="0">
            <a:noAutofit/>
          </a:bodyPr>
          <a:lstStyle/>
          <a:p>
            <a:pPr marL="177800" marR="0" lvl="0" indent="-177800" algn="l" rtl="0">
              <a:lnSpc>
                <a:spcPct val="150000"/>
              </a:lnSpc>
              <a:spcBef>
                <a:spcPts val="0"/>
              </a:spcBef>
              <a:spcAft>
                <a:spcPts val="0"/>
              </a:spcAft>
              <a:buClr>
                <a:schemeClr val="dk1"/>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マーケティングメンバーが商談に同席しておらず、一次情報をとりに行く機会がない</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chemeClr val="dk1"/>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マーケティングとFSの間でフィードバックを行う仕組みがない</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chemeClr val="dk1"/>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顧客理解が低いため、マーケティングの企画や施策の質が低い</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215" name="Google Shape;215;g33359eb2121_0_2258"/>
          <p:cNvSpPr/>
          <p:nvPr/>
        </p:nvSpPr>
        <p:spPr>
          <a:xfrm>
            <a:off x="5199449" y="4429375"/>
            <a:ext cx="4248000" cy="1904700"/>
          </a:xfrm>
          <a:prstGeom prst="roundRect">
            <a:avLst>
              <a:gd name="adj" fmla="val 2409"/>
            </a:avLst>
          </a:prstGeom>
          <a:solidFill>
            <a:schemeClr val="lt1"/>
          </a:solidFill>
          <a:ln>
            <a:noFill/>
          </a:ln>
        </p:spPr>
        <p:txBody>
          <a:bodyPr spcFirstLastPara="1" wrap="square" lIns="180000" tIns="180000" rIns="180000" bIns="180000" anchor="t" anchorCtr="0">
            <a:noAutofit/>
          </a:bodyPr>
          <a:lstStyle/>
          <a:p>
            <a:pPr marL="177800" marR="0" lvl="0" indent="-177800" algn="l" rtl="0">
              <a:lnSpc>
                <a:spcPct val="150000"/>
              </a:lnSpc>
              <a:spcBef>
                <a:spcPts val="0"/>
              </a:spcBef>
              <a:spcAft>
                <a:spcPts val="0"/>
              </a:spcAft>
              <a:buClr>
                <a:srgbClr val="008F96"/>
              </a:buClr>
              <a:buSzPts val="1200"/>
              <a:buFont typeface="Noto Sans Symbols"/>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マーケティングが商談に同席する仕組みを作る</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rgbClr val="008F96"/>
              </a:buClr>
              <a:buSzPts val="1200"/>
              <a:buFont typeface="Noto Sans Symbols"/>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商談同席の結果をマーケティング部門内で共有する</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rgbClr val="008F96"/>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商談同席の結果をFSにフィードバックする</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rgbClr val="008F96"/>
              </a:buClr>
              <a:buSzPts val="1200"/>
              <a:buFont typeface="Noto Sans Symbols"/>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顧客理解をもとにマーケ施策をアップデートする</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216" name="Google Shape;216;g33359eb2121_0_2258"/>
          <p:cNvSpPr/>
          <p:nvPr/>
        </p:nvSpPr>
        <p:spPr>
          <a:xfrm rot="5400000">
            <a:off x="4845338" y="5309719"/>
            <a:ext cx="252000" cy="144000"/>
          </a:xfrm>
          <a:prstGeom prst="triangle">
            <a:avLst>
              <a:gd name="adj" fmla="val 50000"/>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sp>
        <p:nvSpPr>
          <p:cNvPr id="217" name="Google Shape;217;g33359eb2121_0_2258"/>
          <p:cNvSpPr/>
          <p:nvPr/>
        </p:nvSpPr>
        <p:spPr>
          <a:xfrm>
            <a:off x="471350" y="2987038"/>
            <a:ext cx="9000000" cy="636262"/>
          </a:xfrm>
          <a:prstGeom prst="roundRect">
            <a:avLst>
              <a:gd name="adj" fmla="val 50000"/>
            </a:avLst>
          </a:prstGeom>
          <a:solidFill>
            <a:schemeClr val="lt1"/>
          </a:solidFill>
          <a:ln w="12700" cap="flat" cmpd="sng">
            <a:solidFill>
              <a:srgbClr val="008F96"/>
            </a:solidFill>
            <a:prstDash val="solid"/>
            <a:round/>
            <a:headEnd type="none" w="sm" len="sm"/>
            <a:tailEnd type="none" w="sm" len="sm"/>
          </a:ln>
        </p:spPr>
        <p:txBody>
          <a:bodyPr spcFirstLastPara="1" wrap="square" lIns="180000" tIns="252000" rIns="180000" bIns="108000" anchor="ctr" anchorCtr="0">
            <a:noAutofit/>
          </a:bodyPr>
          <a:lstStyle/>
          <a:p>
            <a:pPr marL="0" marR="0" lvl="0" indent="0" algn="ctr" rtl="0">
              <a:lnSpc>
                <a:spcPct val="130000"/>
              </a:lnSpc>
              <a:spcBef>
                <a:spcPts val="0"/>
              </a:spcBef>
              <a:spcAft>
                <a:spcPts val="400"/>
              </a:spcAft>
              <a:buClr>
                <a:srgbClr val="000000"/>
              </a:buClr>
              <a:buSzPts val="1400"/>
              <a:buFont typeface="Arial"/>
              <a:buNone/>
            </a:pPr>
            <a:endParaRPr sz="1500" b="1"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218" name="Google Shape;218;g33359eb2121_0_2258"/>
          <p:cNvSpPr/>
          <p:nvPr/>
        </p:nvSpPr>
        <p:spPr>
          <a:xfrm rot="10800000">
            <a:off x="4773600" y="2493376"/>
            <a:ext cx="358800" cy="238200"/>
          </a:xfrm>
          <a:prstGeom prst="triangle">
            <a:avLst>
              <a:gd name="adj" fmla="val 50000"/>
            </a:avLst>
          </a:prstGeom>
          <a:solidFill>
            <a:srgbClr val="008F9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sp>
        <p:nvSpPr>
          <p:cNvPr id="219" name="Google Shape;219;g33359eb2121_0_2258"/>
          <p:cNvSpPr txBox="1"/>
          <p:nvPr/>
        </p:nvSpPr>
        <p:spPr>
          <a:xfrm>
            <a:off x="560138" y="3124113"/>
            <a:ext cx="8678400" cy="499187"/>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400"/>
              </a:spcAft>
              <a:buClr>
                <a:srgbClr val="000000"/>
              </a:buClr>
              <a:buSzPts val="1400"/>
              <a:buFont typeface="Arial"/>
              <a:buNone/>
            </a:pPr>
            <a:r>
              <a:rPr lang="ja-JP" sz="1400" b="1" i="0" u="none" strike="noStrike" cap="none" dirty="0">
                <a:solidFill>
                  <a:schemeClr val="dk1"/>
                </a:solidFill>
                <a:latin typeface="游ゴシック" panose="020B0400000000000000" pitchFamily="50" charset="-128"/>
                <a:ea typeface="游ゴシック" panose="020B0400000000000000" pitchFamily="50" charset="-128"/>
                <a:sym typeface="Arial"/>
              </a:rPr>
              <a:t>マーケティングとFSが定期的にコミュニケーションをとる仕組みを作る</a:t>
            </a:r>
            <a:endParaRPr sz="1400" b="1"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220" name="Google Shape;220;g33359eb2121_0_2258"/>
          <p:cNvSpPr/>
          <p:nvPr/>
        </p:nvSpPr>
        <p:spPr>
          <a:xfrm>
            <a:off x="1972450" y="3965275"/>
            <a:ext cx="1225800" cy="324000"/>
          </a:xfrm>
          <a:prstGeom prst="roundRect">
            <a:avLst>
              <a:gd name="adj" fmla="val 50000"/>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現状</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221" name="Google Shape;221;g33359eb2121_0_2258"/>
          <p:cNvSpPr/>
          <p:nvPr/>
        </p:nvSpPr>
        <p:spPr>
          <a:xfrm>
            <a:off x="6748650" y="3965275"/>
            <a:ext cx="1225800" cy="324000"/>
          </a:xfrm>
          <a:prstGeom prst="roundRect">
            <a:avLst>
              <a:gd name="adj" fmla="val 50000"/>
            </a:avLst>
          </a:prstGeom>
          <a:solidFill>
            <a:srgbClr val="008F9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理想の姿</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222" name="Google Shape;222;g33359eb2121_0_2258"/>
          <p:cNvSpPr/>
          <p:nvPr/>
        </p:nvSpPr>
        <p:spPr>
          <a:xfrm>
            <a:off x="4050874" y="2800113"/>
            <a:ext cx="1804252" cy="324000"/>
          </a:xfrm>
          <a:prstGeom prst="roundRect">
            <a:avLst>
              <a:gd name="adj" fmla="val 50000"/>
            </a:avLst>
          </a:prstGeom>
          <a:solidFill>
            <a:srgbClr val="008F9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対応方針</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g33359eb2121_0_2431"/>
          <p:cNvSpPr txBox="1">
            <a:spLocks noGrp="1"/>
          </p:cNvSpPr>
          <p:nvPr>
            <p:ph type="title"/>
          </p:nvPr>
        </p:nvSpPr>
        <p:spPr>
          <a:xfrm>
            <a:off x="453000" y="269220"/>
            <a:ext cx="9000000" cy="360000"/>
          </a:xfrm>
          <a:prstGeom prst="rect">
            <a:avLst/>
          </a:prstGeom>
          <a:noFill/>
          <a:ln>
            <a:noFill/>
          </a:ln>
        </p:spPr>
        <p:txBody>
          <a:bodyPr spcFirstLastPara="1" wrap="square" lIns="36000" tIns="36000" rIns="36000" bIns="46800" anchor="ctr" anchorCtr="0">
            <a:noAutofit/>
          </a:bodyPr>
          <a:lstStyle/>
          <a:p>
            <a:pPr marL="0" lvl="0" indent="0" algn="ctr" rtl="0">
              <a:lnSpc>
                <a:spcPct val="100000"/>
              </a:lnSpc>
              <a:spcBef>
                <a:spcPts val="0"/>
              </a:spcBef>
              <a:spcAft>
                <a:spcPts val="0"/>
              </a:spcAft>
              <a:buSzPts val="1400"/>
              <a:buNone/>
            </a:pPr>
            <a:r>
              <a:rPr lang="ja-JP" dirty="0"/>
              <a:t>7. KPI・KGI設定、効果測定</a:t>
            </a:r>
            <a:endParaRPr dirty="0"/>
          </a:p>
        </p:txBody>
      </p:sp>
      <p:sp>
        <p:nvSpPr>
          <p:cNvPr id="229" name="Google Shape;229;g33359eb2121_0_2431"/>
          <p:cNvSpPr/>
          <p:nvPr/>
        </p:nvSpPr>
        <p:spPr>
          <a:xfrm>
            <a:off x="0" y="3795375"/>
            <a:ext cx="9906000" cy="267690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sp>
        <p:nvSpPr>
          <p:cNvPr id="230" name="Google Shape;230;g33359eb2121_0_2431"/>
          <p:cNvSpPr/>
          <p:nvPr/>
        </p:nvSpPr>
        <p:spPr>
          <a:xfrm>
            <a:off x="458550" y="4429375"/>
            <a:ext cx="4248000" cy="1904700"/>
          </a:xfrm>
          <a:prstGeom prst="roundRect">
            <a:avLst>
              <a:gd name="adj" fmla="val 2409"/>
            </a:avLst>
          </a:prstGeom>
          <a:solidFill>
            <a:schemeClr val="lt1"/>
          </a:solidFill>
          <a:ln>
            <a:noFill/>
          </a:ln>
        </p:spPr>
        <p:txBody>
          <a:bodyPr spcFirstLastPara="1" wrap="square" lIns="180000" tIns="180000" rIns="180000" bIns="180000" anchor="ctr" anchorCtr="0">
            <a:noAutofit/>
          </a:bodyPr>
          <a:lstStyle/>
          <a:p>
            <a:pPr marL="177800" marR="0" lvl="0" indent="-177800" algn="l" rtl="0">
              <a:lnSpc>
                <a:spcPct val="150000"/>
              </a:lnSpc>
              <a:spcBef>
                <a:spcPts val="0"/>
              </a:spcBef>
              <a:spcAft>
                <a:spcPts val="0"/>
              </a:spcAft>
              <a:buClr>
                <a:schemeClr val="dk1"/>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マーケティングの獲得するリード数のみをKGIとし、商談数や受注数は管理していない</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chemeClr val="dk1"/>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リードの詳細（チャネルやコンテンツごと）は管理していない</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chemeClr val="dk1"/>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パイプラインの数値が適切かどうか不明</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231" name="Google Shape;231;g33359eb2121_0_2431"/>
          <p:cNvSpPr/>
          <p:nvPr/>
        </p:nvSpPr>
        <p:spPr>
          <a:xfrm>
            <a:off x="5199449" y="4429375"/>
            <a:ext cx="4248000" cy="1904700"/>
          </a:xfrm>
          <a:prstGeom prst="roundRect">
            <a:avLst>
              <a:gd name="adj" fmla="val 2409"/>
            </a:avLst>
          </a:prstGeom>
          <a:solidFill>
            <a:schemeClr val="lt1"/>
          </a:solidFill>
          <a:ln>
            <a:noFill/>
          </a:ln>
        </p:spPr>
        <p:txBody>
          <a:bodyPr spcFirstLastPara="1" wrap="square" lIns="180000" tIns="180000" rIns="180000" bIns="180000" anchor="t" anchorCtr="0">
            <a:noAutofit/>
          </a:bodyPr>
          <a:lstStyle/>
          <a:p>
            <a:pPr marL="177800" marR="0" lvl="0" indent="-177800" algn="l" rtl="0">
              <a:lnSpc>
                <a:spcPct val="150000"/>
              </a:lnSpc>
              <a:spcBef>
                <a:spcPts val="0"/>
              </a:spcBef>
              <a:spcAft>
                <a:spcPts val="0"/>
              </a:spcAft>
              <a:buClr>
                <a:srgbClr val="008F96"/>
              </a:buClr>
              <a:buSzPts val="1200"/>
              <a:buFont typeface="Noto Sans Symbols"/>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ナーチャリングは商談数をKGIとし、ISへのトスアップ数や施策数などをKPIとする</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rgbClr val="008F96"/>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パイプラインは受注まで一貫して管理する</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rgbClr val="008F96"/>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チャネルごとに商談化までの適正値を把握し、適正値から外れているチャネルに対し原因分析・対応する</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232" name="Google Shape;232;g33359eb2121_0_2431"/>
          <p:cNvSpPr/>
          <p:nvPr/>
        </p:nvSpPr>
        <p:spPr>
          <a:xfrm rot="5400000">
            <a:off x="4845338" y="5309719"/>
            <a:ext cx="252000" cy="144000"/>
          </a:xfrm>
          <a:prstGeom prst="triangle">
            <a:avLst>
              <a:gd name="adj" fmla="val 50000"/>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graphicFrame>
        <p:nvGraphicFramePr>
          <p:cNvPr id="233" name="Google Shape;233;g33359eb2121_0_2431"/>
          <p:cNvGraphicFramePr/>
          <p:nvPr/>
        </p:nvGraphicFramePr>
        <p:xfrm>
          <a:off x="452999" y="1114764"/>
          <a:ext cx="8999975" cy="1284676"/>
        </p:xfrm>
        <a:graphic>
          <a:graphicData uri="http://schemas.openxmlformats.org/drawingml/2006/table">
            <a:tbl>
              <a:tblPr firstRow="1" bandRow="1">
                <a:noFill/>
                <a:tableStyleId>{000B5A99-2A0D-482D-8E03-88D6F47C8953}</a:tableStyleId>
              </a:tblPr>
              <a:tblGrid>
                <a:gridCol w="2526975">
                  <a:extLst>
                    <a:ext uri="{9D8B030D-6E8A-4147-A177-3AD203B41FA5}">
                      <a16:colId xmlns:a16="http://schemas.microsoft.com/office/drawing/2014/main" val="20000"/>
                    </a:ext>
                  </a:extLst>
                </a:gridCol>
                <a:gridCol w="5335600">
                  <a:extLst>
                    <a:ext uri="{9D8B030D-6E8A-4147-A177-3AD203B41FA5}">
                      <a16:colId xmlns:a16="http://schemas.microsoft.com/office/drawing/2014/main" val="20001"/>
                    </a:ext>
                  </a:extLst>
                </a:gridCol>
                <a:gridCol w="1137400">
                  <a:extLst>
                    <a:ext uri="{9D8B030D-6E8A-4147-A177-3AD203B41FA5}">
                      <a16:colId xmlns:a16="http://schemas.microsoft.com/office/drawing/2014/main" val="20002"/>
                    </a:ext>
                  </a:extLst>
                </a:gridCol>
              </a:tblGrid>
              <a:tr h="469100">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アセスメント項目</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9525" cap="flat" cmpd="sng">
                      <a:solidFill>
                        <a:srgbClr val="FFFFFF"/>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　　　　　　　アセスメント内容</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結果</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rgbClr val="FFFFFF"/>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extLst>
                  <a:ext uri="{0D108BD9-81ED-4DB2-BD59-A6C34878D82A}">
                    <a16:rowId xmlns:a16="http://schemas.microsoft.com/office/drawing/2014/main" val="10000"/>
                  </a:ext>
                </a:extLst>
              </a:tr>
              <a:tr h="589775">
                <a:tc>
                  <a:txBody>
                    <a:bodyPr/>
                    <a:lstStyle/>
                    <a:p>
                      <a:pPr marL="0" marR="0" lvl="0" indent="0" algn="l" rtl="0">
                        <a:lnSpc>
                          <a:spcPct val="100000"/>
                        </a:lnSpc>
                        <a:spcBef>
                          <a:spcPts val="0"/>
                        </a:spcBef>
                        <a:spcAft>
                          <a:spcPts val="0"/>
                        </a:spcAft>
                        <a:buClr>
                          <a:srgbClr val="000000"/>
                        </a:buClr>
                        <a:buSzPts val="1100"/>
                        <a:buFont typeface="Arial"/>
                        <a:buNone/>
                      </a:pPr>
                      <a:r>
                        <a:rPr lang="ja-JP" sz="1400" b="1" u="none" strike="noStrike" cap="none" dirty="0">
                          <a:latin typeface="游ゴシック" panose="020B0400000000000000" pitchFamily="50" charset="-128"/>
                          <a:ea typeface="游ゴシック" panose="020B0400000000000000" pitchFamily="50" charset="-128"/>
                          <a:cs typeface="Arial"/>
                          <a:sym typeface="Arial"/>
                        </a:rPr>
                        <a:t>7. KPI・KGI設定、効果測定</a:t>
                      </a:r>
                      <a:endParaRPr sz="1400" b="1" u="none" strike="noStrike" cap="none" dirty="0">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269999" marR="0" lvl="0" indent="-211199" algn="l" rtl="0">
                        <a:lnSpc>
                          <a:spcPct val="125000"/>
                        </a:lnSpc>
                        <a:spcBef>
                          <a:spcPts val="0"/>
                        </a:spcBef>
                        <a:spcAft>
                          <a:spcPts val="0"/>
                        </a:spcAft>
                        <a:buClr>
                          <a:schemeClr val="dk1"/>
                        </a:buClr>
                        <a:buSzPts val="1200"/>
                        <a:buFont typeface="Arial"/>
                        <a:buChar char="●"/>
                      </a:pPr>
                      <a:r>
                        <a:rPr lang="ja-JP" sz="1200" dirty="0">
                          <a:latin typeface="游ゴシック" panose="020B0400000000000000" pitchFamily="50" charset="-128"/>
                          <a:ea typeface="游ゴシック" panose="020B0400000000000000" pitchFamily="50" charset="-128"/>
                          <a:cs typeface="Arial"/>
                          <a:sym typeface="Arial"/>
                        </a:rPr>
                        <a:t>リード数、商談数、商談化率、受注数、受注率などのKPIが適切に設定・管理されているか</a:t>
                      </a:r>
                      <a:endParaRPr sz="1200" dirty="0">
                        <a:latin typeface="游ゴシック" panose="020B0400000000000000" pitchFamily="50" charset="-128"/>
                        <a:ea typeface="游ゴシック" panose="020B0400000000000000" pitchFamily="50" charset="-128"/>
                        <a:cs typeface="Arial"/>
                        <a:sym typeface="Arial"/>
                      </a:endParaRPr>
                    </a:p>
                    <a:p>
                      <a:pPr marL="269999" marR="0" lvl="0" indent="-211199" algn="l" rtl="0">
                        <a:lnSpc>
                          <a:spcPct val="125000"/>
                        </a:lnSpc>
                        <a:spcBef>
                          <a:spcPts val="0"/>
                        </a:spcBef>
                        <a:spcAft>
                          <a:spcPts val="0"/>
                        </a:spcAft>
                        <a:buClr>
                          <a:schemeClr val="dk1"/>
                        </a:buClr>
                        <a:buSzPts val="1200"/>
                        <a:buFont typeface="Arial"/>
                        <a:buChar char="●"/>
                      </a:pPr>
                      <a:r>
                        <a:rPr lang="ja-JP" sz="1200" dirty="0">
                          <a:latin typeface="游ゴシック" panose="020B0400000000000000" pitchFamily="50" charset="-128"/>
                          <a:ea typeface="游ゴシック" panose="020B0400000000000000" pitchFamily="50" charset="-128"/>
                          <a:cs typeface="Arial"/>
                          <a:sym typeface="Arial"/>
                        </a:rPr>
                        <a:t>各パイプラインの数値が目安内に推移しているか</a:t>
                      </a:r>
                      <a:endParaRPr sz="1200" dirty="0">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008F96"/>
                          </a:solidFill>
                          <a:latin typeface="游ゴシック" panose="020B0400000000000000" pitchFamily="50" charset="-128"/>
                          <a:ea typeface="游ゴシック" panose="020B0400000000000000" pitchFamily="50" charset="-128"/>
                          <a:cs typeface="Arial"/>
                          <a:sym typeface="Arial"/>
                        </a:rPr>
                        <a:t>★</a:t>
                      </a:r>
                      <a:endParaRPr sz="1100" b="1" u="none" strike="noStrike" cap="none" dirty="0">
                        <a:solidFill>
                          <a:srgbClr val="008F96"/>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bl>
          </a:graphicData>
        </a:graphic>
      </p:graphicFrame>
      <p:sp>
        <p:nvSpPr>
          <p:cNvPr id="234" name="Google Shape;234;g33359eb2121_0_2431"/>
          <p:cNvSpPr/>
          <p:nvPr/>
        </p:nvSpPr>
        <p:spPr>
          <a:xfrm>
            <a:off x="471350" y="2914680"/>
            <a:ext cx="9000000" cy="708619"/>
          </a:xfrm>
          <a:prstGeom prst="roundRect">
            <a:avLst>
              <a:gd name="adj" fmla="val 50000"/>
            </a:avLst>
          </a:prstGeom>
          <a:solidFill>
            <a:schemeClr val="lt1"/>
          </a:solidFill>
          <a:ln w="12700" cap="flat" cmpd="sng">
            <a:solidFill>
              <a:srgbClr val="008F96"/>
            </a:solidFill>
            <a:prstDash val="solid"/>
            <a:round/>
            <a:headEnd type="none" w="sm" len="sm"/>
            <a:tailEnd type="none" w="sm" len="sm"/>
          </a:ln>
        </p:spPr>
        <p:txBody>
          <a:bodyPr spcFirstLastPara="1" wrap="square" lIns="180000" tIns="252000" rIns="180000" bIns="108000" anchor="ctr" anchorCtr="0">
            <a:noAutofit/>
          </a:bodyPr>
          <a:lstStyle/>
          <a:p>
            <a:pPr marL="0" marR="0" lvl="0" indent="0" algn="ctr" rtl="0">
              <a:lnSpc>
                <a:spcPct val="130000"/>
              </a:lnSpc>
              <a:spcBef>
                <a:spcPts val="0"/>
              </a:spcBef>
              <a:spcAft>
                <a:spcPts val="400"/>
              </a:spcAft>
              <a:buClr>
                <a:srgbClr val="000000"/>
              </a:buClr>
              <a:buSzPts val="1400"/>
              <a:buFont typeface="Arial"/>
              <a:buNone/>
            </a:pPr>
            <a:endParaRPr sz="1500" b="1"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235" name="Google Shape;235;g33359eb2121_0_2431"/>
          <p:cNvSpPr/>
          <p:nvPr/>
        </p:nvSpPr>
        <p:spPr>
          <a:xfrm rot="10800000">
            <a:off x="4773586" y="2487646"/>
            <a:ext cx="358800" cy="238200"/>
          </a:xfrm>
          <a:prstGeom prst="triangle">
            <a:avLst>
              <a:gd name="adj" fmla="val 50000"/>
            </a:avLst>
          </a:prstGeom>
          <a:solidFill>
            <a:srgbClr val="008F9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sp>
        <p:nvSpPr>
          <p:cNvPr id="236" name="Google Shape;236;g33359eb2121_0_2431"/>
          <p:cNvSpPr txBox="1"/>
          <p:nvPr/>
        </p:nvSpPr>
        <p:spPr>
          <a:xfrm>
            <a:off x="560138" y="3084824"/>
            <a:ext cx="8678400" cy="499186"/>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dk1"/>
                </a:solidFill>
                <a:latin typeface="游ゴシック" panose="020B0400000000000000" pitchFamily="50" charset="-128"/>
                <a:ea typeface="游ゴシック" panose="020B0400000000000000" pitchFamily="50" charset="-128"/>
                <a:sym typeface="Arial"/>
              </a:rPr>
              <a:t>商談数や受注数もウォッチし、受注に近いリード獲得や施策へ反映</a:t>
            </a:r>
            <a:endParaRPr sz="1400" b="1"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237" name="Google Shape;237;g33359eb2121_0_2431"/>
          <p:cNvSpPr/>
          <p:nvPr/>
        </p:nvSpPr>
        <p:spPr>
          <a:xfrm>
            <a:off x="1972450" y="3965275"/>
            <a:ext cx="1225800" cy="324000"/>
          </a:xfrm>
          <a:prstGeom prst="roundRect">
            <a:avLst>
              <a:gd name="adj" fmla="val 50000"/>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現状</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238" name="Google Shape;238;g33359eb2121_0_2431"/>
          <p:cNvSpPr/>
          <p:nvPr/>
        </p:nvSpPr>
        <p:spPr>
          <a:xfrm>
            <a:off x="6748650" y="3965275"/>
            <a:ext cx="1225800" cy="324000"/>
          </a:xfrm>
          <a:prstGeom prst="roundRect">
            <a:avLst>
              <a:gd name="adj" fmla="val 50000"/>
            </a:avLst>
          </a:prstGeom>
          <a:solidFill>
            <a:srgbClr val="008F9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理想の姿</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239" name="Google Shape;239;g33359eb2121_0_2431"/>
          <p:cNvSpPr/>
          <p:nvPr/>
        </p:nvSpPr>
        <p:spPr>
          <a:xfrm>
            <a:off x="4050860" y="2790037"/>
            <a:ext cx="1804252" cy="324000"/>
          </a:xfrm>
          <a:prstGeom prst="roundRect">
            <a:avLst>
              <a:gd name="adj" fmla="val 50000"/>
            </a:avLst>
          </a:prstGeom>
          <a:solidFill>
            <a:srgbClr val="008F9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対応方針</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g34f8d8407ec_0_144"/>
          <p:cNvSpPr txBox="1">
            <a:spLocks noGrp="1"/>
          </p:cNvSpPr>
          <p:nvPr>
            <p:ph type="title"/>
          </p:nvPr>
        </p:nvSpPr>
        <p:spPr>
          <a:xfrm>
            <a:off x="453000" y="269220"/>
            <a:ext cx="9000000" cy="360000"/>
          </a:xfrm>
          <a:prstGeom prst="rect">
            <a:avLst/>
          </a:prstGeom>
          <a:noFill/>
          <a:ln>
            <a:noFill/>
          </a:ln>
        </p:spPr>
        <p:txBody>
          <a:bodyPr spcFirstLastPara="1" wrap="square" lIns="36000" tIns="36000" rIns="36000" bIns="46800" anchor="ctr" anchorCtr="0">
            <a:noAutofit/>
          </a:bodyPr>
          <a:lstStyle/>
          <a:p>
            <a:pPr marL="0" lvl="0" indent="0" algn="ctr" rtl="0">
              <a:lnSpc>
                <a:spcPct val="100000"/>
              </a:lnSpc>
              <a:spcBef>
                <a:spcPts val="0"/>
              </a:spcBef>
              <a:spcAft>
                <a:spcPts val="0"/>
              </a:spcAft>
              <a:buSzPts val="1400"/>
              <a:buNone/>
            </a:pPr>
            <a:r>
              <a:rPr lang="ja-JP" dirty="0"/>
              <a:t>8. 組織体制・リソース配分</a:t>
            </a:r>
            <a:endParaRPr dirty="0"/>
          </a:p>
        </p:txBody>
      </p:sp>
      <p:sp>
        <p:nvSpPr>
          <p:cNvPr id="246" name="Google Shape;246;g34f8d8407ec_0_144"/>
          <p:cNvSpPr/>
          <p:nvPr/>
        </p:nvSpPr>
        <p:spPr>
          <a:xfrm>
            <a:off x="0" y="3795375"/>
            <a:ext cx="9906000" cy="267690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sp>
        <p:nvSpPr>
          <p:cNvPr id="247" name="Google Shape;247;g34f8d8407ec_0_144"/>
          <p:cNvSpPr/>
          <p:nvPr/>
        </p:nvSpPr>
        <p:spPr>
          <a:xfrm>
            <a:off x="458550" y="4429375"/>
            <a:ext cx="4248000" cy="1904700"/>
          </a:xfrm>
          <a:prstGeom prst="roundRect">
            <a:avLst>
              <a:gd name="adj" fmla="val 2409"/>
            </a:avLst>
          </a:prstGeom>
          <a:solidFill>
            <a:schemeClr val="lt1"/>
          </a:solidFill>
          <a:ln>
            <a:noFill/>
          </a:ln>
        </p:spPr>
        <p:txBody>
          <a:bodyPr spcFirstLastPara="1" wrap="square" lIns="180000" tIns="180000" rIns="180000" bIns="180000" anchor="ctr" anchorCtr="0">
            <a:noAutofit/>
          </a:bodyPr>
          <a:lstStyle/>
          <a:p>
            <a:pPr marL="177800" marR="0" lvl="0" indent="-177800" algn="l" rtl="0">
              <a:lnSpc>
                <a:spcPct val="150000"/>
              </a:lnSpc>
              <a:spcBef>
                <a:spcPts val="0"/>
              </a:spcBef>
              <a:spcAft>
                <a:spcPts val="0"/>
              </a:spcAft>
              <a:buClr>
                <a:schemeClr val="dk1"/>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ナーチャリング専任者が不在</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chemeClr val="dk1"/>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トスアップリードを対応するIS人数が少ない</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chemeClr val="dk1"/>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商談数を増やしても対応できるFSリソースがない</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248" name="Google Shape;248;g34f8d8407ec_0_144"/>
          <p:cNvSpPr/>
          <p:nvPr/>
        </p:nvSpPr>
        <p:spPr>
          <a:xfrm>
            <a:off x="5199449" y="4429375"/>
            <a:ext cx="4248000" cy="1904700"/>
          </a:xfrm>
          <a:prstGeom prst="roundRect">
            <a:avLst>
              <a:gd name="adj" fmla="val 2409"/>
            </a:avLst>
          </a:prstGeom>
          <a:solidFill>
            <a:schemeClr val="lt1"/>
          </a:solidFill>
          <a:ln>
            <a:noFill/>
          </a:ln>
        </p:spPr>
        <p:txBody>
          <a:bodyPr spcFirstLastPara="1" wrap="square" lIns="180000" tIns="180000" rIns="180000" bIns="180000" anchor="ctr" anchorCtr="0">
            <a:noAutofit/>
          </a:bodyPr>
          <a:lstStyle/>
          <a:p>
            <a:pPr marL="177800" marR="0" lvl="0" indent="-177800" algn="l" rtl="0">
              <a:lnSpc>
                <a:spcPct val="150000"/>
              </a:lnSpc>
              <a:spcBef>
                <a:spcPts val="0"/>
              </a:spcBef>
              <a:spcAft>
                <a:spcPts val="0"/>
              </a:spcAft>
              <a:buClr>
                <a:schemeClr val="accent6"/>
              </a:buClr>
              <a:buSzPts val="1200"/>
              <a:buFont typeface="Noto Sans Symbols"/>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ナーチャリングの専任者を配置する</a:t>
            </a:r>
            <a:endParaRPr sz="12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chemeClr val="accent6"/>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IS1人当たり保有リード数とトスアップ数を計算し適切なIS人数とする</a:t>
            </a:r>
            <a:r>
              <a:rPr lang="ja-JP" sz="1000" b="0" i="0" u="none" strike="noStrike" cap="none" dirty="0">
                <a:solidFill>
                  <a:schemeClr val="dk1"/>
                </a:solidFill>
                <a:latin typeface="游ゴシック" panose="020B0400000000000000" pitchFamily="50" charset="-128"/>
                <a:ea typeface="游ゴシック" panose="020B0400000000000000" pitchFamily="50" charset="-128"/>
                <a:sym typeface="Arial"/>
              </a:rPr>
              <a:t>（例：新60+既90=150が保有リード数）</a:t>
            </a:r>
            <a:endParaRPr sz="10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a:p>
            <a:pPr marL="177800" marR="0" lvl="0" indent="-177800" algn="l" rtl="0">
              <a:lnSpc>
                <a:spcPct val="150000"/>
              </a:lnSpc>
              <a:spcBef>
                <a:spcPts val="0"/>
              </a:spcBef>
              <a:spcAft>
                <a:spcPts val="0"/>
              </a:spcAft>
              <a:buClr>
                <a:schemeClr val="accent6"/>
              </a:buClr>
              <a:buSzPts val="1200"/>
              <a:buFont typeface="Arial"/>
              <a:buChar char="●"/>
            </a:pPr>
            <a:r>
              <a:rPr lang="ja-JP" sz="1200" b="0" i="0" u="none" strike="noStrike" cap="none" dirty="0">
                <a:solidFill>
                  <a:schemeClr val="dk1"/>
                </a:solidFill>
                <a:latin typeface="游ゴシック" panose="020B0400000000000000" pitchFamily="50" charset="-128"/>
                <a:ea typeface="游ゴシック" panose="020B0400000000000000" pitchFamily="50" charset="-128"/>
                <a:sym typeface="Arial"/>
              </a:rPr>
              <a:t>FS1人当たり保有商談数と新規商談数を計算し適切なFS人数とする</a:t>
            </a:r>
            <a:r>
              <a:rPr lang="ja-JP" sz="1000" b="0" i="0" u="none" strike="noStrike" cap="none" dirty="0">
                <a:solidFill>
                  <a:schemeClr val="dk1"/>
                </a:solidFill>
                <a:latin typeface="游ゴシック" panose="020B0400000000000000" pitchFamily="50" charset="-128"/>
                <a:ea typeface="游ゴシック" panose="020B0400000000000000" pitchFamily="50" charset="-128"/>
                <a:sym typeface="Arial"/>
              </a:rPr>
              <a:t>（例：新20+既20=40が保有商談数）</a:t>
            </a:r>
            <a:endParaRPr sz="800" b="0"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249" name="Google Shape;249;g34f8d8407ec_0_144"/>
          <p:cNvSpPr/>
          <p:nvPr/>
        </p:nvSpPr>
        <p:spPr>
          <a:xfrm rot="5400000">
            <a:off x="4845338" y="5309719"/>
            <a:ext cx="252000" cy="144000"/>
          </a:xfrm>
          <a:prstGeom prst="triangle">
            <a:avLst>
              <a:gd name="adj" fmla="val 50000"/>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graphicFrame>
        <p:nvGraphicFramePr>
          <p:cNvPr id="250" name="Google Shape;250;g34f8d8407ec_0_144"/>
          <p:cNvGraphicFramePr/>
          <p:nvPr>
            <p:extLst>
              <p:ext uri="{D42A27DB-BD31-4B8C-83A1-F6EECF244321}">
                <p14:modId xmlns:p14="http://schemas.microsoft.com/office/powerpoint/2010/main" val="3242367195"/>
              </p:ext>
            </p:extLst>
          </p:nvPr>
        </p:nvGraphicFramePr>
        <p:xfrm>
          <a:off x="453000" y="1120073"/>
          <a:ext cx="8999975" cy="1204027"/>
        </p:xfrm>
        <a:graphic>
          <a:graphicData uri="http://schemas.openxmlformats.org/drawingml/2006/table">
            <a:tbl>
              <a:tblPr firstRow="1" bandRow="1">
                <a:noFill/>
                <a:tableStyleId>{000B5A99-2A0D-482D-8E03-88D6F47C8953}</a:tableStyleId>
              </a:tblPr>
              <a:tblGrid>
                <a:gridCol w="2526975">
                  <a:extLst>
                    <a:ext uri="{9D8B030D-6E8A-4147-A177-3AD203B41FA5}">
                      <a16:colId xmlns:a16="http://schemas.microsoft.com/office/drawing/2014/main" val="20000"/>
                    </a:ext>
                  </a:extLst>
                </a:gridCol>
                <a:gridCol w="5335600">
                  <a:extLst>
                    <a:ext uri="{9D8B030D-6E8A-4147-A177-3AD203B41FA5}">
                      <a16:colId xmlns:a16="http://schemas.microsoft.com/office/drawing/2014/main" val="20001"/>
                    </a:ext>
                  </a:extLst>
                </a:gridCol>
                <a:gridCol w="1137400">
                  <a:extLst>
                    <a:ext uri="{9D8B030D-6E8A-4147-A177-3AD203B41FA5}">
                      <a16:colId xmlns:a16="http://schemas.microsoft.com/office/drawing/2014/main" val="20002"/>
                    </a:ext>
                  </a:extLst>
                </a:gridCol>
              </a:tblGrid>
              <a:tr h="506475">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アセスメント項目</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9525" cap="flat" cmpd="sng">
                      <a:solidFill>
                        <a:srgbClr val="FFFFFF"/>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アセスメント内容</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rPr>
                        <a:t>結果</a:t>
                      </a:r>
                      <a:endParaRPr sz="1400" b="1" u="none" strike="noStrike" cap="none" dirty="0">
                        <a:solidFill>
                          <a:srgbClr val="FFFFFF"/>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rgbClr val="FFFFFF"/>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1B224C"/>
                      </a:solidFill>
                      <a:prstDash val="solid"/>
                      <a:round/>
                      <a:headEnd type="none" w="sm" len="sm"/>
                      <a:tailEnd type="none" w="sm" len="sm"/>
                    </a:lnB>
                    <a:solidFill>
                      <a:srgbClr val="1B224C"/>
                    </a:solidFill>
                  </a:tcPr>
                </a:tc>
                <a:extLst>
                  <a:ext uri="{0D108BD9-81ED-4DB2-BD59-A6C34878D82A}">
                    <a16:rowId xmlns:a16="http://schemas.microsoft.com/office/drawing/2014/main" val="10000"/>
                  </a:ext>
                </a:extLst>
              </a:tr>
              <a:tr h="697552">
                <a:tc>
                  <a:txBody>
                    <a:bodyPr/>
                    <a:lstStyle/>
                    <a:p>
                      <a:pPr marL="0" marR="0" lvl="0" indent="0" algn="ctr" rtl="0">
                        <a:lnSpc>
                          <a:spcPct val="100000"/>
                        </a:lnSpc>
                        <a:spcBef>
                          <a:spcPts val="0"/>
                        </a:spcBef>
                        <a:spcAft>
                          <a:spcPts val="0"/>
                        </a:spcAft>
                        <a:buClr>
                          <a:srgbClr val="000000"/>
                        </a:buClr>
                        <a:buSzPts val="1100"/>
                        <a:buFont typeface="Arial"/>
                        <a:buNone/>
                      </a:pPr>
                      <a:r>
                        <a:rPr lang="ja-JP" sz="1400" b="1" u="none" strike="noStrike" cap="none" dirty="0">
                          <a:latin typeface="游ゴシック" panose="020B0400000000000000" pitchFamily="50" charset="-128"/>
                          <a:ea typeface="游ゴシック" panose="020B0400000000000000" pitchFamily="50" charset="-128"/>
                          <a:cs typeface="Arial"/>
                          <a:sym typeface="Arial"/>
                        </a:rPr>
                        <a:t>8. 組織体制・リソース配分</a:t>
                      </a:r>
                      <a:endParaRPr sz="1400" b="1" u="none" strike="noStrike" cap="none" dirty="0">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9525" cap="flat" cmpd="sng">
                      <a:solidFill>
                        <a:schemeClr val="dk1"/>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269999" marR="0" lvl="0" indent="-211199" algn="l" rtl="0">
                        <a:lnSpc>
                          <a:spcPct val="125000"/>
                        </a:lnSpc>
                        <a:spcBef>
                          <a:spcPts val="0"/>
                        </a:spcBef>
                        <a:spcAft>
                          <a:spcPts val="0"/>
                        </a:spcAft>
                        <a:buClr>
                          <a:schemeClr val="dk1"/>
                        </a:buClr>
                        <a:buSzPts val="1200"/>
                        <a:buFont typeface="Arial"/>
                        <a:buChar char="●"/>
                      </a:pPr>
                      <a:r>
                        <a:rPr lang="ja-JP" sz="1200" u="none" strike="noStrike" cap="none" dirty="0">
                          <a:latin typeface="游ゴシック" panose="020B0400000000000000" pitchFamily="50" charset="-128"/>
                          <a:ea typeface="游ゴシック" panose="020B0400000000000000" pitchFamily="50" charset="-128"/>
                          <a:cs typeface="Arial"/>
                          <a:sym typeface="Arial"/>
                        </a:rPr>
                        <a:t>ナーチャリングを行う組織、人数が適切か</a:t>
                      </a:r>
                      <a:endParaRPr sz="1200" u="none" strike="noStrike" cap="none" dirty="0">
                        <a:latin typeface="游ゴシック" panose="020B0400000000000000" pitchFamily="50" charset="-128"/>
                        <a:ea typeface="游ゴシック" panose="020B0400000000000000" pitchFamily="50" charset="-128"/>
                        <a:cs typeface="Arial"/>
                        <a:sym typeface="Arial"/>
                      </a:endParaRPr>
                    </a:p>
                    <a:p>
                      <a:pPr marL="269999" marR="0" lvl="0" indent="-211199" algn="l" rtl="0">
                        <a:lnSpc>
                          <a:spcPct val="125000"/>
                        </a:lnSpc>
                        <a:spcBef>
                          <a:spcPts val="0"/>
                        </a:spcBef>
                        <a:spcAft>
                          <a:spcPts val="0"/>
                        </a:spcAft>
                        <a:buClr>
                          <a:schemeClr val="dk1"/>
                        </a:buClr>
                        <a:buSzPts val="1200"/>
                        <a:buFont typeface="Arial"/>
                        <a:buChar char="●"/>
                      </a:pPr>
                      <a:r>
                        <a:rPr lang="ja-JP" sz="1200" u="none" strike="noStrike" cap="none" dirty="0">
                          <a:latin typeface="游ゴシック" panose="020B0400000000000000" pitchFamily="50" charset="-128"/>
                          <a:ea typeface="游ゴシック" panose="020B0400000000000000" pitchFamily="50" charset="-128"/>
                          <a:cs typeface="Arial"/>
                          <a:sym typeface="Arial"/>
                        </a:rPr>
                        <a:t>トスアップするIS組織・FS組織、人数が適切か</a:t>
                      </a:r>
                      <a:endParaRPr sz="1200" u="none" strike="noStrike" cap="none" dirty="0">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rgbClr val="1B224C"/>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ja-JP" sz="1400" b="1" u="none" strike="noStrike" cap="none" dirty="0">
                          <a:solidFill>
                            <a:srgbClr val="008F96"/>
                          </a:solidFill>
                          <a:latin typeface="游ゴシック" panose="020B0400000000000000" pitchFamily="50" charset="-128"/>
                          <a:ea typeface="游ゴシック" panose="020B0400000000000000" pitchFamily="50" charset="-128"/>
                          <a:cs typeface="Arial"/>
                          <a:sym typeface="Arial"/>
                        </a:rPr>
                        <a:t>★</a:t>
                      </a:r>
                      <a:endParaRPr sz="1100" b="1" u="none" strike="noStrike" cap="none" dirty="0">
                        <a:solidFill>
                          <a:srgbClr val="008F96"/>
                        </a:solidFill>
                        <a:latin typeface="游ゴシック" panose="020B0400000000000000" pitchFamily="50" charset="-128"/>
                        <a:ea typeface="游ゴシック" panose="020B0400000000000000" pitchFamily="50" charset="-128"/>
                        <a:cs typeface="Arial"/>
                        <a:sym typeface="Arial"/>
                      </a:endParaRPr>
                    </a:p>
                  </a:txBody>
                  <a:tcPr marL="72000" marR="72000" marT="72000" marB="72000" anchor="ctr">
                    <a:lnL w="12700" cap="flat" cmpd="sng">
                      <a:solidFill>
                        <a:srgbClr val="1B224C"/>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rgbClr val="1B224C"/>
                      </a:solidFill>
                      <a:prstDash val="solid"/>
                      <a:round/>
                      <a:headEnd type="none" w="sm" len="sm"/>
                      <a:tailEnd type="none" w="sm" len="sm"/>
                    </a:lnT>
                    <a:lnB w="12700" cap="flat" cmpd="sng">
                      <a:solidFill>
                        <a:srgbClr val="1B224C"/>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bl>
          </a:graphicData>
        </a:graphic>
      </p:graphicFrame>
      <p:sp>
        <p:nvSpPr>
          <p:cNvPr id="251" name="Google Shape;251;g34f8d8407ec_0_144"/>
          <p:cNvSpPr/>
          <p:nvPr/>
        </p:nvSpPr>
        <p:spPr>
          <a:xfrm>
            <a:off x="471350" y="3000719"/>
            <a:ext cx="9000000" cy="622580"/>
          </a:xfrm>
          <a:prstGeom prst="roundRect">
            <a:avLst>
              <a:gd name="adj" fmla="val 50000"/>
            </a:avLst>
          </a:prstGeom>
          <a:solidFill>
            <a:schemeClr val="lt1"/>
          </a:solidFill>
          <a:ln w="12700" cap="flat" cmpd="sng">
            <a:solidFill>
              <a:srgbClr val="008F96"/>
            </a:solidFill>
            <a:prstDash val="solid"/>
            <a:round/>
            <a:headEnd type="none" w="sm" len="sm"/>
            <a:tailEnd type="none" w="sm" len="sm"/>
          </a:ln>
        </p:spPr>
        <p:txBody>
          <a:bodyPr spcFirstLastPara="1" wrap="square" lIns="180000" tIns="252000" rIns="180000" bIns="108000" anchor="ctr" anchorCtr="0">
            <a:noAutofit/>
          </a:bodyPr>
          <a:lstStyle/>
          <a:p>
            <a:pPr marL="0" marR="0" lvl="0" indent="0" algn="ctr" rtl="0">
              <a:lnSpc>
                <a:spcPct val="130000"/>
              </a:lnSpc>
              <a:spcBef>
                <a:spcPts val="0"/>
              </a:spcBef>
              <a:spcAft>
                <a:spcPts val="400"/>
              </a:spcAft>
              <a:buClr>
                <a:srgbClr val="000000"/>
              </a:buClr>
              <a:buSzPts val="1400"/>
              <a:buFont typeface="Arial"/>
              <a:buNone/>
            </a:pPr>
            <a:endParaRPr sz="1500" b="1"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252" name="Google Shape;252;g34f8d8407ec_0_144"/>
          <p:cNvSpPr/>
          <p:nvPr/>
        </p:nvSpPr>
        <p:spPr>
          <a:xfrm rot="10800000">
            <a:off x="4773587" y="2475875"/>
            <a:ext cx="358800" cy="238200"/>
          </a:xfrm>
          <a:prstGeom prst="triangle">
            <a:avLst>
              <a:gd name="adj" fmla="val 50000"/>
            </a:avLst>
          </a:prstGeom>
          <a:solidFill>
            <a:srgbClr val="008F9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sp>
        <p:nvSpPr>
          <p:cNvPr id="253" name="Google Shape;253;g34f8d8407ec_0_144"/>
          <p:cNvSpPr txBox="1"/>
          <p:nvPr/>
        </p:nvSpPr>
        <p:spPr>
          <a:xfrm>
            <a:off x="560138" y="3124113"/>
            <a:ext cx="8678400" cy="499186"/>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400"/>
              </a:spcBef>
              <a:spcAft>
                <a:spcPts val="400"/>
              </a:spcAft>
              <a:buClr>
                <a:srgbClr val="000000"/>
              </a:buClr>
              <a:buSzPts val="1400"/>
              <a:buFont typeface="Arial"/>
              <a:buNone/>
            </a:pPr>
            <a:r>
              <a:rPr lang="ja-JP" sz="1400" b="1" i="0" u="none" strike="noStrike" cap="none" dirty="0">
                <a:solidFill>
                  <a:schemeClr val="dk1"/>
                </a:solidFill>
                <a:latin typeface="游ゴシック" panose="020B0400000000000000" pitchFamily="50" charset="-128"/>
                <a:ea typeface="游ゴシック" panose="020B0400000000000000" pitchFamily="50" charset="-128"/>
                <a:sym typeface="Arial"/>
              </a:rPr>
              <a:t>商談数を増やすだけでなく、増やした後の後工程を計算し最適なリソース配分を行う</a:t>
            </a:r>
            <a:endParaRPr sz="1400" b="1" i="0" u="none" strike="noStrike" cap="none" dirty="0">
              <a:solidFill>
                <a:schemeClr val="dk1"/>
              </a:solidFill>
              <a:latin typeface="游ゴシック" panose="020B0400000000000000" pitchFamily="50" charset="-128"/>
              <a:ea typeface="游ゴシック" panose="020B0400000000000000" pitchFamily="50" charset="-128"/>
              <a:sym typeface="Arial"/>
            </a:endParaRPr>
          </a:p>
        </p:txBody>
      </p:sp>
      <p:sp>
        <p:nvSpPr>
          <p:cNvPr id="254" name="Google Shape;254;g34f8d8407ec_0_144"/>
          <p:cNvSpPr/>
          <p:nvPr/>
        </p:nvSpPr>
        <p:spPr>
          <a:xfrm>
            <a:off x="1972450" y="3965275"/>
            <a:ext cx="1225800" cy="324000"/>
          </a:xfrm>
          <a:prstGeom prst="roundRect">
            <a:avLst>
              <a:gd name="adj" fmla="val 50000"/>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現状</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255" name="Google Shape;255;g34f8d8407ec_0_144"/>
          <p:cNvSpPr/>
          <p:nvPr/>
        </p:nvSpPr>
        <p:spPr>
          <a:xfrm>
            <a:off x="6748650" y="3965275"/>
            <a:ext cx="1225800" cy="324000"/>
          </a:xfrm>
          <a:prstGeom prst="roundRect">
            <a:avLst>
              <a:gd name="adj" fmla="val 50000"/>
            </a:avLst>
          </a:prstGeom>
          <a:solidFill>
            <a:srgbClr val="008F9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理想の姿</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256" name="Google Shape;256;g34f8d8407ec_0_144"/>
          <p:cNvSpPr/>
          <p:nvPr/>
        </p:nvSpPr>
        <p:spPr>
          <a:xfrm>
            <a:off x="3997212" y="2800113"/>
            <a:ext cx="1804252" cy="324000"/>
          </a:xfrm>
          <a:prstGeom prst="roundRect">
            <a:avLst>
              <a:gd name="adj" fmla="val 50000"/>
            </a:avLst>
          </a:prstGeom>
          <a:solidFill>
            <a:srgbClr val="008F9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lt1"/>
                </a:solidFill>
                <a:latin typeface="游ゴシック" panose="020B0400000000000000" pitchFamily="50" charset="-128"/>
                <a:ea typeface="游ゴシック" panose="020B0400000000000000" pitchFamily="50" charset="-128"/>
                <a:sym typeface="Arial"/>
              </a:rPr>
              <a:t>対応方針</a:t>
            </a:r>
            <a:endParaRPr sz="14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Tree>
  </p:cSld>
  <p:clrMapOvr>
    <a:masterClrMapping/>
  </p:clrMapOvr>
</p:sld>
</file>

<file path=ppt/theme/theme1.xml><?xml version="1.0" encoding="utf-8"?>
<a:theme xmlns:a="http://schemas.openxmlformats.org/drawingml/2006/main" name="SAIRU-PPTテーマ202308">
  <a:themeElements>
    <a:clrScheme name="SAIRU Thema 2020">
      <a:dk1>
        <a:srgbClr val="1B224C"/>
      </a:dk1>
      <a:lt1>
        <a:srgbClr val="FFFFFF"/>
      </a:lt1>
      <a:dk2>
        <a:srgbClr val="1B224C"/>
      </a:dk2>
      <a:lt2>
        <a:srgbClr val="FFFFFF"/>
      </a:lt2>
      <a:accent1>
        <a:srgbClr val="1B224C"/>
      </a:accent1>
      <a:accent2>
        <a:srgbClr val="AA312D"/>
      </a:accent2>
      <a:accent3>
        <a:srgbClr val="AFAFAF"/>
      </a:accent3>
      <a:accent4>
        <a:srgbClr val="141400"/>
      </a:accent4>
      <a:accent5>
        <a:srgbClr val="00A9EF"/>
      </a:accent5>
      <a:accent6>
        <a:srgbClr val="00ACBA"/>
      </a:accent6>
      <a:hlink>
        <a:srgbClr val="00ACBA"/>
      </a:hlink>
      <a:folHlink>
        <a:srgbClr val="00ACBA"/>
      </a:folHlink>
    </a:clrScheme>
    <a:fontScheme name="ユーザー定義 1">
      <a:majorFont>
        <a:latin typeface="游ゴシック"/>
        <a:ea typeface="游ゴシック"/>
        <a:cs typeface=""/>
      </a:majorFont>
      <a:minorFont>
        <a:latin typeface="游ゴシック"/>
        <a:ea typeface="游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1740</Words>
  <Application>Microsoft Office PowerPoint</Application>
  <PresentationFormat>A4 210 x 297 mm</PresentationFormat>
  <Paragraphs>198</Paragraphs>
  <Slides>9</Slides>
  <Notes>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MS PGothic</vt:lpstr>
      <vt:lpstr>Noto Sans Symbols</vt:lpstr>
      <vt:lpstr>游ゴシック</vt:lpstr>
      <vt:lpstr>Arial</vt:lpstr>
      <vt:lpstr>SAIRU-PPTテーマ202308</vt:lpstr>
      <vt:lpstr>ナーチャリングアセスメントの8項目</vt:lpstr>
      <vt:lpstr>1. リード・DB管理</vt:lpstr>
      <vt:lpstr>2. ペルソナ設計</vt:lpstr>
      <vt:lpstr>3. コンテンツ</vt:lpstr>
      <vt:lpstr>4. コミュニケーション設計</vt:lpstr>
      <vt:lpstr>5. インサイドセールス（IS）連携</vt:lpstr>
      <vt:lpstr>6. フィールドセールス（FS）連携</vt:lpstr>
      <vt:lpstr>7. KPI・KGI設定、効果測定</vt:lpstr>
      <vt:lpstr>8. 組織体制・リソース配分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SAIRU</dc:creator>
  <cp:lastModifiedBy>安住 久美子</cp:lastModifiedBy>
  <cp:revision>2</cp:revision>
  <dcterms:created xsi:type="dcterms:W3CDTF">2012-07-27T23:28:17Z</dcterms:created>
  <dcterms:modified xsi:type="dcterms:W3CDTF">2025-05-12T07:50:02Z</dcterms:modified>
</cp:coreProperties>
</file>