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69"/>
  </p:notesMasterIdLst>
  <p:sldIdLst>
    <p:sldId id="256" r:id="rId2"/>
    <p:sldId id="257" r:id="rId3"/>
    <p:sldId id="324" r:id="rId4"/>
    <p:sldId id="259" r:id="rId5"/>
    <p:sldId id="260" r:id="rId6"/>
    <p:sldId id="261" r:id="rId7"/>
    <p:sldId id="262" r:id="rId8"/>
    <p:sldId id="263" r:id="rId9"/>
    <p:sldId id="264" r:id="rId10"/>
    <p:sldId id="265" r:id="rId11"/>
    <p:sldId id="266" r:id="rId12"/>
    <p:sldId id="325" r:id="rId13"/>
    <p:sldId id="268" r:id="rId14"/>
    <p:sldId id="269" r:id="rId15"/>
    <p:sldId id="270" r:id="rId16"/>
    <p:sldId id="271" r:id="rId17"/>
    <p:sldId id="326" r:id="rId18"/>
    <p:sldId id="273" r:id="rId19"/>
    <p:sldId id="274" r:id="rId20"/>
    <p:sldId id="275" r:id="rId21"/>
    <p:sldId id="276" r:id="rId22"/>
    <p:sldId id="277" r:id="rId23"/>
    <p:sldId id="278" r:id="rId24"/>
    <p:sldId id="279" r:id="rId25"/>
    <p:sldId id="280" r:id="rId26"/>
    <p:sldId id="281" r:id="rId27"/>
    <p:sldId id="282" r:id="rId28"/>
    <p:sldId id="283" r:id="rId29"/>
    <p:sldId id="327" r:id="rId30"/>
    <p:sldId id="285" r:id="rId31"/>
    <p:sldId id="322" r:id="rId32"/>
    <p:sldId id="287" r:id="rId33"/>
    <p:sldId id="328" r:id="rId34"/>
    <p:sldId id="289" r:id="rId35"/>
    <p:sldId id="290" r:id="rId36"/>
    <p:sldId id="291" r:id="rId37"/>
    <p:sldId id="292" r:id="rId38"/>
    <p:sldId id="293" r:id="rId39"/>
    <p:sldId id="329" r:id="rId40"/>
    <p:sldId id="295" r:id="rId41"/>
    <p:sldId id="296" r:id="rId42"/>
    <p:sldId id="297" r:id="rId43"/>
    <p:sldId id="330" r:id="rId44"/>
    <p:sldId id="299" r:id="rId45"/>
    <p:sldId id="300" r:id="rId46"/>
    <p:sldId id="301" r:id="rId47"/>
    <p:sldId id="302" r:id="rId48"/>
    <p:sldId id="331" r:id="rId49"/>
    <p:sldId id="304" r:id="rId50"/>
    <p:sldId id="305" r:id="rId51"/>
    <p:sldId id="332" r:id="rId52"/>
    <p:sldId id="307" r:id="rId53"/>
    <p:sldId id="308" r:id="rId54"/>
    <p:sldId id="333" r:id="rId55"/>
    <p:sldId id="310" r:id="rId56"/>
    <p:sldId id="311" r:id="rId57"/>
    <p:sldId id="334" r:id="rId58"/>
    <p:sldId id="313" r:id="rId59"/>
    <p:sldId id="314" r:id="rId60"/>
    <p:sldId id="335" r:id="rId61"/>
    <p:sldId id="316" r:id="rId62"/>
    <p:sldId id="336" r:id="rId63"/>
    <p:sldId id="338" r:id="rId64"/>
    <p:sldId id="339" r:id="rId65"/>
    <p:sldId id="337" r:id="rId66"/>
    <p:sldId id="321" r:id="rId67"/>
    <p:sldId id="341" r:id="rId68"/>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hBovhwcOubdy7A4ARXjCwaMhSdM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C09705-E40A-89CC-F4EE-99F5B9CB6CCB}" name="野田 拓志" initials="拓野" userId="S::hiroshi.noda@sairu316.onmicrosoft.com::20db8784-fe1b-4b12-9304-70bd23470fe5" providerId="AD"/>
  <p188:author id="{ADB76BB8-8F08-6084-1821-743D8FA2C589}" name="河原﨑  亜矢" initials="" userId="S::aya.kawarasaki@sairu316.onmicrosoft.com::d1459934-b360-4b79-b36a-b5c7366600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971C41-CD1C-4EA1-8698-2A5F061A0928}">
  <a:tblStyle styleId="{B8971C41-CD1C-4EA1-8698-2A5F061A092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6A3009F-B255-47F3-BE8E-9BD993B19B61}" styleName="Table_1">
    <a:wholeTbl>
      <a:tcTxStyle b="off" i="off">
        <a:font>
          <a:latin typeface="游ゴシック"/>
          <a:ea typeface="游ゴシック"/>
          <a:cs typeface="游ゴシック"/>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FD533DF-9043-4A41-A393-51D477FCCCCE}" styleName="Table_2">
    <a:wholeTbl>
      <a:tcTxStyle b="off" i="off">
        <a:font>
          <a:latin typeface="游ゴシック"/>
          <a:ea typeface="游ゴシック"/>
          <a:cs typeface="游ゴシック"/>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7E7E8"/>
          </a:solidFill>
        </a:fill>
      </a:tcStyle>
    </a:wholeTbl>
    <a:band1H>
      <a:tcTxStyle b="off" i="off"/>
      <a:tcStyle>
        <a:tcBdr/>
        <a:fill>
          <a:solidFill>
            <a:srgbClr val="CBCBCE"/>
          </a:solidFill>
        </a:fill>
      </a:tcStyle>
    </a:band1H>
    <a:band2H>
      <a:tcTxStyle b="off" i="off"/>
      <a:tcStyle>
        <a:tcBdr/>
      </a:tcStyle>
    </a:band2H>
    <a:band1V>
      <a:tcTxStyle b="off" i="off"/>
      <a:tcStyle>
        <a:tcBdr/>
        <a:fill>
          <a:solidFill>
            <a:srgbClr val="CBCBCE"/>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7E7E8"/>
          </a:solidFill>
        </a:fill>
      </a:tcStyle>
    </a:lastRow>
    <a:seCell>
      <a:tcTxStyle b="off" i="off"/>
      <a:tcStyle>
        <a:tcBdr/>
      </a:tcStyle>
    </a:seCell>
    <a:swCell>
      <a:tcTxStyle b="off" i="off"/>
      <a:tcStyle>
        <a:tcBdr/>
      </a:tcStyle>
    </a:swCell>
    <a:firstRow>
      <a:tcTxStyle b="on" i="off"/>
      <a:tcStyle>
        <a:tcBdr/>
        <a:fill>
          <a:solidFill>
            <a:srgbClr val="E7E7E8"/>
          </a:solidFill>
        </a:fill>
      </a:tcStyle>
    </a:firstRow>
    <a:neCell>
      <a:tcTxStyle b="off" i="off"/>
      <a:tcStyle>
        <a:tcBdr/>
      </a:tcStyle>
    </a:neCell>
    <a:nwCell>
      <a:tcTxStyle b="off" i="off"/>
      <a:tcStyle>
        <a:tcBdr/>
      </a:tcStyle>
    </a:nw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67"/>
    <p:restoredTop sz="94798"/>
  </p:normalViewPr>
  <p:slideViewPr>
    <p:cSldViewPr snapToGrid="0" snapToObjects="1">
      <p:cViewPr varScale="1">
        <p:scale>
          <a:sx n="105" d="100"/>
          <a:sy n="105" d="100"/>
        </p:scale>
        <p:origin x="1050" y="96"/>
      </p:cViewPr>
      <p:guideLst/>
    </p:cSldViewPr>
  </p:slideViewPr>
  <p:outlineViewPr>
    <p:cViewPr>
      <p:scale>
        <a:sx n="33" d="100"/>
        <a:sy n="33" d="100"/>
      </p:scale>
      <p:origin x="0" y="-6552"/>
    </p:cViewPr>
  </p:outlin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83"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DF256C9-F0A1-974B-8F2E-8EB94A81BAD0}"/>
              </a:ext>
            </a:extLst>
          </p:cNvPr>
          <p:cNvSpPr>
            <a:spLocks noGrp="1"/>
          </p:cNvSpPr>
          <p:nvPr>
            <p:ph type="hdr" sz="quarter"/>
          </p:nvPr>
        </p:nvSpPr>
        <p:spPr>
          <a:xfrm>
            <a:off x="346359" y="266002"/>
            <a:ext cx="4680000" cy="324000"/>
          </a:xfrm>
          <a:prstGeom prst="rect">
            <a:avLst/>
          </a:prstGeom>
        </p:spPr>
        <p:txBody>
          <a:bodyPr vert="horz" lIns="91440" tIns="45720" rIns="91440" bIns="45720" rtlCol="0" anchor="ctr"/>
          <a:lstStyle>
            <a:lvl1pPr algn="l">
              <a:defRPr sz="1200" b="1" i="0">
                <a:solidFill>
                  <a:srgbClr val="1B224C"/>
                </a:solidFill>
                <a:latin typeface="Yu Gothic" panose="020B0400000000000000" pitchFamily="34" charset="-128"/>
                <a:ea typeface="Yu Gothic" panose="020B0400000000000000" pitchFamily="34" charset="-128"/>
              </a:defRPr>
            </a:lvl1pPr>
          </a:lstStyle>
          <a:p>
            <a:endParaRPr kumimoji="1" lang="ja-JP" altLang="en-US">
              <a:solidFill>
                <a:srgbClr val="1B224C"/>
              </a:solidFill>
            </a:endParaRPr>
          </a:p>
        </p:txBody>
      </p:sp>
      <p:sp>
        <p:nvSpPr>
          <p:cNvPr id="9" name="スライド イメージ プレースホルダー 8">
            <a:extLst>
              <a:ext uri="{FF2B5EF4-FFF2-40B4-BE49-F238E27FC236}">
                <a16:creationId xmlns:a16="http://schemas.microsoft.com/office/drawing/2014/main" id="{6E2683B7-6E69-5645-BF12-37A8D2CD62EF}"/>
              </a:ext>
            </a:extLst>
          </p:cNvPr>
          <p:cNvSpPr>
            <a:spLocks noGrp="1" noRot="1" noChangeAspect="1"/>
          </p:cNvSpPr>
          <p:nvPr>
            <p:ph type="sldImg" idx="2"/>
          </p:nvPr>
        </p:nvSpPr>
        <p:spPr>
          <a:xfrm>
            <a:off x="805036" y="1143004"/>
            <a:ext cx="5400000" cy="3738462"/>
          </a:xfrm>
          <a:prstGeom prst="rect">
            <a:avLst/>
          </a:prstGeom>
          <a:noFill/>
          <a:ln w="12700">
            <a:solidFill>
              <a:prstClr val="black"/>
            </a:solidFill>
          </a:ln>
        </p:spPr>
        <p:txBody>
          <a:bodyPr vert="horz" lIns="91440" tIns="45720" rIns="91440" bIns="45720" rtlCol="0" anchor="ctr"/>
          <a:lstStyle/>
          <a:p>
            <a:endParaRPr lang="ja-JP" altLang="en-US"/>
          </a:p>
        </p:txBody>
      </p:sp>
      <p:sp>
        <p:nvSpPr>
          <p:cNvPr id="10" name="フッター プレースホルダー 9">
            <a:extLst>
              <a:ext uri="{FF2B5EF4-FFF2-40B4-BE49-F238E27FC236}">
                <a16:creationId xmlns:a16="http://schemas.microsoft.com/office/drawing/2014/main" id="{6FA3D389-EC5D-D940-A1F8-449CBA35DF09}"/>
              </a:ext>
            </a:extLst>
          </p:cNvPr>
          <p:cNvSpPr>
            <a:spLocks noGrp="1"/>
          </p:cNvSpPr>
          <p:nvPr>
            <p:ph type="ftr" sz="quarter" idx="4"/>
          </p:nvPr>
        </p:nvSpPr>
        <p:spPr>
          <a:xfrm>
            <a:off x="346361" y="8581893"/>
            <a:ext cx="4680000" cy="324000"/>
          </a:xfrm>
          <a:prstGeom prst="rect">
            <a:avLst/>
          </a:prstGeom>
        </p:spPr>
        <p:txBody>
          <a:bodyPr vert="horz" lIns="36000" tIns="36000" rIns="36000" bIns="36000" rtlCol="0" anchor="ctr"/>
          <a:lstStyle>
            <a:lvl1pPr algn="l">
              <a:defRPr sz="1200" b="1" i="0">
                <a:solidFill>
                  <a:srgbClr val="1B224C"/>
                </a:solidFill>
                <a:latin typeface="Yu Gothic" panose="020B0400000000000000" pitchFamily="34" charset="-128"/>
                <a:ea typeface="Yu Gothic" panose="020B0400000000000000" pitchFamily="34" charset="-128"/>
              </a:defRPr>
            </a:lvl1pPr>
          </a:lstStyle>
          <a:p>
            <a:endParaRPr kumimoji="1" lang="ja-JP" altLang="en-US">
              <a:solidFill>
                <a:srgbClr val="1B224C"/>
              </a:solidFill>
            </a:endParaRPr>
          </a:p>
        </p:txBody>
      </p:sp>
      <p:sp>
        <p:nvSpPr>
          <p:cNvPr id="11" name="日付プレースホルダー 10">
            <a:extLst>
              <a:ext uri="{FF2B5EF4-FFF2-40B4-BE49-F238E27FC236}">
                <a16:creationId xmlns:a16="http://schemas.microsoft.com/office/drawing/2014/main" id="{63BE907B-75D7-0447-8C9C-4D0BCFDCE5B0}"/>
              </a:ext>
            </a:extLst>
          </p:cNvPr>
          <p:cNvSpPr>
            <a:spLocks noGrp="1"/>
          </p:cNvSpPr>
          <p:nvPr>
            <p:ph type="dt" idx="1"/>
          </p:nvPr>
        </p:nvSpPr>
        <p:spPr>
          <a:xfrm>
            <a:off x="5152968" y="267590"/>
            <a:ext cx="1440000" cy="324000"/>
          </a:xfrm>
          <a:prstGeom prst="rect">
            <a:avLst/>
          </a:prstGeom>
        </p:spPr>
        <p:txBody>
          <a:bodyPr vert="horz" lIns="91440" tIns="45720" rIns="91440" bIns="45720" rtlCol="0"/>
          <a:lstStyle>
            <a:lvl1pPr algn="r">
              <a:defRPr sz="1200" b="1" i="0">
                <a:solidFill>
                  <a:srgbClr val="1B224C"/>
                </a:solidFill>
                <a:latin typeface="Yu Gothic" panose="020B0400000000000000" pitchFamily="34" charset="-128"/>
                <a:ea typeface="Yu Gothic" panose="020B0400000000000000" pitchFamily="34" charset="-128"/>
              </a:defRPr>
            </a:lvl1pPr>
          </a:lstStyle>
          <a:p>
            <a:fld id="{C1EBB194-89C6-CD4B-A283-674B6B205F8A}" type="datetimeFigureOut">
              <a:rPr kumimoji="1" lang="ja-JP" altLang="en-US" smtClean="0"/>
              <a:pPr/>
              <a:t>2023/11/7</a:t>
            </a:fld>
            <a:endParaRPr kumimoji="1" lang="ja-JP" altLang="en-US"/>
          </a:p>
        </p:txBody>
      </p:sp>
      <p:sp>
        <p:nvSpPr>
          <p:cNvPr id="12" name="スライド番号プレースホルダー 11">
            <a:extLst>
              <a:ext uri="{FF2B5EF4-FFF2-40B4-BE49-F238E27FC236}">
                <a16:creationId xmlns:a16="http://schemas.microsoft.com/office/drawing/2014/main" id="{96E4DD84-07D8-934E-B6B2-BB15E3343673}"/>
              </a:ext>
            </a:extLst>
          </p:cNvPr>
          <p:cNvSpPr>
            <a:spLocks noGrp="1"/>
          </p:cNvSpPr>
          <p:nvPr>
            <p:ph type="sldNum" sz="quarter" idx="5"/>
          </p:nvPr>
        </p:nvSpPr>
        <p:spPr>
          <a:xfrm>
            <a:off x="5298763" y="8581893"/>
            <a:ext cx="1296000" cy="324000"/>
          </a:xfrm>
          <a:prstGeom prst="rect">
            <a:avLst/>
          </a:prstGeom>
        </p:spPr>
        <p:txBody>
          <a:bodyPr vert="horz" lIns="36000" tIns="36000" rIns="36000" bIns="36000" rtlCol="0" anchor="ctr"/>
          <a:lstStyle>
            <a:lvl1pPr algn="r">
              <a:defRPr sz="1200" b="1" i="0">
                <a:solidFill>
                  <a:srgbClr val="1B224C"/>
                </a:solidFill>
                <a:latin typeface="Yu Gothic" panose="020B0400000000000000" pitchFamily="34" charset="-128"/>
                <a:ea typeface="Yu Gothic" panose="020B0400000000000000" pitchFamily="34" charset="-128"/>
              </a:defRPr>
            </a:lvl1pPr>
          </a:lstStyle>
          <a:p>
            <a:fld id="{FFAD5029-CF5D-684D-A386-44E0F1E7542A}" type="slidenum">
              <a:rPr kumimoji="1" lang="ja-JP" altLang="en-US" smtClean="0"/>
              <a:pPr/>
              <a:t>‹#›</a:t>
            </a:fld>
            <a:endParaRPr kumimoji="1" lang="ja-JP" altLang="en-US"/>
          </a:p>
        </p:txBody>
      </p:sp>
      <p:sp>
        <p:nvSpPr>
          <p:cNvPr id="13" name="ノート プレースホルダー 12">
            <a:extLst>
              <a:ext uri="{FF2B5EF4-FFF2-40B4-BE49-F238E27FC236}">
                <a16:creationId xmlns:a16="http://schemas.microsoft.com/office/drawing/2014/main" id="{46C9603C-C1D0-664C-9571-1A16E440C3C7}"/>
              </a:ext>
            </a:extLst>
          </p:cNvPr>
          <p:cNvSpPr>
            <a:spLocks noGrp="1"/>
          </p:cNvSpPr>
          <p:nvPr>
            <p:ph type="body" sz="quarter" idx="3"/>
          </p:nvPr>
        </p:nvSpPr>
        <p:spPr>
          <a:xfrm>
            <a:off x="805036" y="5143893"/>
            <a:ext cx="5400000" cy="2916000"/>
          </a:xfrm>
          <a:prstGeom prst="rect">
            <a:avLst/>
          </a:prstGeom>
        </p:spPr>
        <p:txBody>
          <a:bodyPr vert="horz" lIns="91440" tIns="45720" rIns="91440" bIns="45720" rtlCol="0"/>
          <a:lstStyle/>
          <a:p>
            <a:pPr lvl="0"/>
            <a:r>
              <a:rPr kumimoji="1" lang="ja-JP" altLang="en-US"/>
              <a:t>マスター テキストの書式設定</a:t>
            </a: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1B224C"/>
        </a:solidFill>
        <a:latin typeface="Yu Gothic" panose="020B0400000000000000" pitchFamily="34" charset="-128"/>
        <a:ea typeface="Yu Gothic" panose="020B0400000000000000" pitchFamily="34" charset="-128"/>
        <a:cs typeface="Arial"/>
        <a:sym typeface="Arial"/>
      </a:defRPr>
    </a:lvl1pPr>
    <a:lvl2pPr marR="0" lvl="1" algn="l" rtl="0">
      <a:lnSpc>
        <a:spcPct val="100000"/>
      </a:lnSpc>
      <a:spcBef>
        <a:spcPts val="0"/>
      </a:spcBef>
      <a:spcAft>
        <a:spcPts val="0"/>
      </a:spcAft>
      <a:buClr>
        <a:srgbClr val="000000"/>
      </a:buClr>
      <a:buFont typeface="Arial"/>
      <a:defRPr sz="1400" b="1" i="0" u="none" strike="noStrike" cap="none">
        <a:solidFill>
          <a:srgbClr val="1B224C"/>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1" i="0" u="none" strike="noStrike" cap="none">
        <a:solidFill>
          <a:srgbClr val="1B224C"/>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1" i="0" u="none" strike="noStrike" cap="none">
        <a:solidFill>
          <a:srgbClr val="1B224C"/>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1" i="0" u="none" strike="noStrike" cap="none">
        <a:solidFill>
          <a:srgbClr val="1B224C"/>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1" name="Google Shape;2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1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1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4:notes"/>
          <p:cNvSpPr>
            <a:spLocks noGrp="1" noRot="1" noChangeAspect="1"/>
          </p:cNvSpPr>
          <p:nvPr>
            <p:ph type="sldImg" idx="2"/>
          </p:nvPr>
        </p:nvSpPr>
        <p:spPr>
          <a:xfrm>
            <a:off x="954088" y="685800"/>
            <a:ext cx="4951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5:notes"/>
          <p:cNvSpPr>
            <a:spLocks noGrp="1" noRot="1" noChangeAspect="1"/>
          </p:cNvSpPr>
          <p:nvPr>
            <p:ph type="sldImg" idx="2"/>
          </p:nvPr>
        </p:nvSpPr>
        <p:spPr>
          <a:xfrm>
            <a:off x="1057275" y="1279525"/>
            <a:ext cx="498951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15:notes"/>
          <p:cNvSpPr txBox="1">
            <a:spLocks noGrp="1"/>
          </p:cNvSpPr>
          <p:nvPr>
            <p:ph type="body" idx="1"/>
          </p:nvPr>
        </p:nvSpPr>
        <p:spPr>
          <a:xfrm>
            <a:off x="508389" y="4925209"/>
            <a:ext cx="6147592" cy="40298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i="0">
              <a:latin typeface="Arial"/>
              <a:ea typeface="Arial"/>
              <a:cs typeface="Arial"/>
              <a:sym typeface="Arial"/>
            </a:endParaRPr>
          </a:p>
        </p:txBody>
      </p:sp>
      <p:sp>
        <p:nvSpPr>
          <p:cNvPr id="463" name="Google Shape;46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altLang="ja-JP" sz="1300" b="1" i="0" u="none" strike="noStrike" cap="none">
                <a:solidFill>
                  <a:srgbClr val="000000"/>
                </a:solidFill>
                <a:latin typeface="Arial"/>
                <a:ea typeface="Arial"/>
                <a:cs typeface="Arial"/>
                <a:sym typeface="Arial"/>
              </a:rPr>
              <a:t>14</a:t>
            </a:fld>
            <a:endParaRPr sz="1300" b="1"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6:notes"/>
          <p:cNvSpPr>
            <a:spLocks noGrp="1" noRot="1" noChangeAspect="1"/>
          </p:cNvSpPr>
          <p:nvPr>
            <p:ph type="sldImg" idx="2"/>
          </p:nvPr>
        </p:nvSpPr>
        <p:spPr>
          <a:xfrm>
            <a:off x="1057275" y="1279525"/>
            <a:ext cx="498951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16:notes"/>
          <p:cNvSpPr txBox="1">
            <a:spLocks noGrp="1"/>
          </p:cNvSpPr>
          <p:nvPr>
            <p:ph type="body" idx="1"/>
          </p:nvPr>
        </p:nvSpPr>
        <p:spPr>
          <a:xfrm>
            <a:off x="508389" y="4925209"/>
            <a:ext cx="6147592" cy="40298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i="0">
              <a:latin typeface="Arial"/>
              <a:ea typeface="Arial"/>
              <a:cs typeface="Arial"/>
              <a:sym typeface="Arial"/>
            </a:endParaRPr>
          </a:p>
        </p:txBody>
      </p:sp>
      <p:sp>
        <p:nvSpPr>
          <p:cNvPr id="475" name="Google Shape;47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altLang="ja-JP" sz="1300" b="1" i="0" u="none" strike="noStrike" cap="none">
                <a:solidFill>
                  <a:srgbClr val="000000"/>
                </a:solidFill>
                <a:latin typeface="Arial"/>
                <a:ea typeface="Arial"/>
                <a:cs typeface="Arial"/>
                <a:sym typeface="Arial"/>
              </a:rPr>
              <a:t>15</a:t>
            </a:fld>
            <a:endParaRPr sz="1300" b="1"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9:notes"/>
          <p:cNvSpPr>
            <a:spLocks noGrp="1" noRot="1" noChangeAspect="1"/>
          </p:cNvSpPr>
          <p:nvPr>
            <p:ph type="sldImg" idx="2"/>
          </p:nvPr>
        </p:nvSpPr>
        <p:spPr>
          <a:xfrm>
            <a:off x="1057275" y="1279525"/>
            <a:ext cx="498951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19:notes"/>
          <p:cNvSpPr txBox="1">
            <a:spLocks noGrp="1"/>
          </p:cNvSpPr>
          <p:nvPr>
            <p:ph type="body" idx="1"/>
          </p:nvPr>
        </p:nvSpPr>
        <p:spPr>
          <a:xfrm>
            <a:off x="508389" y="4925209"/>
            <a:ext cx="6147592" cy="40298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i="0">
              <a:latin typeface="Arial"/>
              <a:ea typeface="Arial"/>
              <a:cs typeface="Arial"/>
              <a:sym typeface="Arial"/>
            </a:endParaRPr>
          </a:p>
        </p:txBody>
      </p:sp>
      <p:sp>
        <p:nvSpPr>
          <p:cNvPr id="526" name="Google Shape;52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300"/>
              <a:buNone/>
            </a:pPr>
            <a:fld id="{00000000-1234-1234-1234-123412341234}" type="slidenum">
              <a:rPr lang="en-US" altLang="ja-JP" sz="1300">
                <a:solidFill>
                  <a:schemeClr val="dk1"/>
                </a:solidFill>
              </a:rPr>
              <a:t>18</a:t>
            </a:fld>
            <a:endParaRPr sz="13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0:notes"/>
          <p:cNvSpPr>
            <a:spLocks noGrp="1" noRot="1" noChangeAspect="1"/>
          </p:cNvSpPr>
          <p:nvPr>
            <p:ph type="sldImg" idx="2"/>
          </p:nvPr>
        </p:nvSpPr>
        <p:spPr>
          <a:xfrm>
            <a:off x="1057275" y="1279525"/>
            <a:ext cx="498951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20:notes"/>
          <p:cNvSpPr txBox="1">
            <a:spLocks noGrp="1"/>
          </p:cNvSpPr>
          <p:nvPr>
            <p:ph type="body" idx="1"/>
          </p:nvPr>
        </p:nvSpPr>
        <p:spPr>
          <a:xfrm>
            <a:off x="710407" y="4925407"/>
            <a:ext cx="5683250" cy="4029879"/>
          </a:xfrm>
          <a:prstGeom prst="rect">
            <a:avLst/>
          </a:prstGeom>
          <a:noFill/>
          <a:ln>
            <a:noFill/>
          </a:ln>
        </p:spPr>
        <p:txBody>
          <a:bodyPr spcFirstLastPara="1" wrap="square" lIns="99075" tIns="49525" rIns="99075" bIns="49525" anchor="t" anchorCtr="0">
            <a:noAutofit/>
          </a:bodyPr>
          <a:lstStyle/>
          <a:p>
            <a:pPr marL="0" lvl="0" indent="0" algn="l" rtl="0">
              <a:lnSpc>
                <a:spcPct val="100000"/>
              </a:lnSpc>
              <a:spcBef>
                <a:spcPts val="0"/>
              </a:spcBef>
              <a:spcAft>
                <a:spcPts val="0"/>
              </a:spcAft>
              <a:buClr>
                <a:schemeClr val="dk1"/>
              </a:buClr>
              <a:buSzPts val="1200"/>
              <a:buFont typeface="MS PGothic"/>
              <a:buNone/>
            </a:pPr>
            <a:endParaRPr b="0" dirty="0"/>
          </a:p>
        </p:txBody>
      </p:sp>
      <p:sp>
        <p:nvSpPr>
          <p:cNvPr id="535" name="Google Shape;535;p20: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2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0" name="Google Shape;290;p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2:notes"/>
          <p:cNvSpPr>
            <a:spLocks noGrp="1" noRot="1" noChangeAspect="1"/>
          </p:cNvSpPr>
          <p:nvPr>
            <p:ph type="sldImg" idx="2"/>
          </p:nvPr>
        </p:nvSpPr>
        <p:spPr>
          <a:xfrm>
            <a:off x="954088" y="685800"/>
            <a:ext cx="4951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23:notes"/>
          <p:cNvSpPr>
            <a:spLocks noGrp="1" noRot="1" noChangeAspect="1"/>
          </p:cNvSpPr>
          <p:nvPr>
            <p:ph type="sldImg" idx="2"/>
          </p:nvPr>
        </p:nvSpPr>
        <p:spPr>
          <a:xfrm>
            <a:off x="1057275" y="1279525"/>
            <a:ext cx="498951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23:notes"/>
          <p:cNvSpPr txBox="1">
            <a:spLocks noGrp="1"/>
          </p:cNvSpPr>
          <p:nvPr>
            <p:ph type="body" idx="1"/>
          </p:nvPr>
        </p:nvSpPr>
        <p:spPr>
          <a:xfrm>
            <a:off x="508389" y="4925209"/>
            <a:ext cx="6147592" cy="40298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574" name="Google Shape;57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300"/>
              <a:buNone/>
            </a:pPr>
            <a:fld id="{00000000-1234-1234-1234-123412341234}" type="slidenum">
              <a:rPr lang="en-US" altLang="ja-JP" sz="1300">
                <a:solidFill>
                  <a:schemeClr val="dk1"/>
                </a:solidFill>
              </a:rPr>
              <a:t>22</a:t>
            </a:fld>
            <a:endParaRPr sz="13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24:notes"/>
          <p:cNvSpPr>
            <a:spLocks noGrp="1" noRot="1" noChangeAspect="1"/>
          </p:cNvSpPr>
          <p:nvPr>
            <p:ph type="sldImg" idx="2"/>
          </p:nvPr>
        </p:nvSpPr>
        <p:spPr>
          <a:xfrm>
            <a:off x="1057275" y="1279525"/>
            <a:ext cx="498951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24:notes"/>
          <p:cNvSpPr txBox="1">
            <a:spLocks noGrp="1"/>
          </p:cNvSpPr>
          <p:nvPr>
            <p:ph type="body" idx="1"/>
          </p:nvPr>
        </p:nvSpPr>
        <p:spPr>
          <a:xfrm>
            <a:off x="710407" y="4925407"/>
            <a:ext cx="5683250" cy="4029879"/>
          </a:xfrm>
          <a:prstGeom prst="rect">
            <a:avLst/>
          </a:prstGeom>
          <a:noFill/>
          <a:ln>
            <a:noFill/>
          </a:ln>
        </p:spPr>
        <p:txBody>
          <a:bodyPr spcFirstLastPara="1" wrap="square" lIns="99075" tIns="49525" rIns="99075" bIns="49525" anchor="t" anchorCtr="0">
            <a:noAutofit/>
          </a:bodyPr>
          <a:lstStyle/>
          <a:p>
            <a:pPr marL="0" lvl="0" indent="0" algn="l" rtl="0">
              <a:lnSpc>
                <a:spcPct val="100000"/>
              </a:lnSpc>
              <a:spcBef>
                <a:spcPts val="0"/>
              </a:spcBef>
              <a:spcAft>
                <a:spcPts val="0"/>
              </a:spcAft>
              <a:buClr>
                <a:schemeClr val="dk1"/>
              </a:buClr>
              <a:buSzPts val="1200"/>
              <a:buFont typeface="MS PGothic"/>
              <a:buNone/>
            </a:pPr>
            <a:endParaRPr b="0"/>
          </a:p>
        </p:txBody>
      </p:sp>
      <p:sp>
        <p:nvSpPr>
          <p:cNvPr id="585" name="Google Shape;585;p24: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5:notes"/>
          <p:cNvSpPr>
            <a:spLocks noGrp="1" noRot="1" noChangeAspect="1"/>
          </p:cNvSpPr>
          <p:nvPr>
            <p:ph type="sldImg" idx="2"/>
          </p:nvPr>
        </p:nvSpPr>
        <p:spPr>
          <a:xfrm>
            <a:off x="671513" y="1211263"/>
            <a:ext cx="5759450" cy="3986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300"/>
              <a:buNone/>
            </a:pPr>
            <a:fld id="{00000000-1234-1234-1234-123412341234}" type="slidenum">
              <a:rPr lang="en-US" altLang="ja-JP" sz="1300"/>
              <a:t>24</a:t>
            </a:fld>
            <a:endParaRPr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6:notes"/>
          <p:cNvSpPr>
            <a:spLocks noGrp="1" noRot="1" noChangeAspect="1"/>
          </p:cNvSpPr>
          <p:nvPr>
            <p:ph type="sldImg" idx="2"/>
          </p:nvPr>
        </p:nvSpPr>
        <p:spPr>
          <a:xfrm>
            <a:off x="954088" y="685800"/>
            <a:ext cx="4951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p2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2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8" name="Google Shape;718;p3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8" name="Google Shape;718;p3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4765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0" name="Google Shape;750;p3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4863" y="1143000"/>
            <a:ext cx="5400675" cy="37385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FAD5029-CF5D-684D-A386-44E0F1E7542A}" type="slidenum">
              <a:rPr kumimoji="1" lang="ja-JP" altLang="en-US" smtClean="0"/>
              <a:pPr/>
              <a:t>2</a:t>
            </a:fld>
            <a:endParaRPr kumimoji="1" lang="ja-JP" altLang="en-US"/>
          </a:p>
        </p:txBody>
      </p:sp>
    </p:spTree>
    <p:extLst>
      <p:ext uri="{BB962C8B-B14F-4D97-AF65-F5344CB8AC3E}">
        <p14:creationId xmlns:p14="http://schemas.microsoft.com/office/powerpoint/2010/main" val="255871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34:notes"/>
          <p:cNvSpPr>
            <a:spLocks noGrp="1" noRot="1" noChangeAspect="1"/>
          </p:cNvSpPr>
          <p:nvPr>
            <p:ph type="sldImg" idx="2"/>
          </p:nvPr>
        </p:nvSpPr>
        <p:spPr>
          <a:xfrm>
            <a:off x="1057275" y="1279525"/>
            <a:ext cx="498951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p34:notes"/>
          <p:cNvSpPr txBox="1">
            <a:spLocks noGrp="1"/>
          </p:cNvSpPr>
          <p:nvPr>
            <p:ph type="body" idx="1"/>
          </p:nvPr>
        </p:nvSpPr>
        <p:spPr>
          <a:xfrm>
            <a:off x="508389" y="4925209"/>
            <a:ext cx="6147592" cy="40298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i="0">
              <a:latin typeface="Arial"/>
              <a:ea typeface="Arial"/>
              <a:cs typeface="Arial"/>
              <a:sym typeface="Arial"/>
            </a:endParaRPr>
          </a:p>
        </p:txBody>
      </p:sp>
      <p:sp>
        <p:nvSpPr>
          <p:cNvPr id="771" name="Google Shape;77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300"/>
              <a:buNone/>
            </a:pPr>
            <a:fld id="{00000000-1234-1234-1234-123412341234}" type="slidenum">
              <a:rPr lang="en-US" altLang="ja-JP" sz="1300">
                <a:solidFill>
                  <a:schemeClr val="dk1"/>
                </a:solidFill>
              </a:rPr>
              <a:t>33</a:t>
            </a:fld>
            <a:endParaRPr sz="130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3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9" name="Google Shape;77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3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8" name="Google Shape;78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3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4" name="Google Shape;844;p3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8" name="Google Shape;868;p4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1" name="Google Shape;891;p4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4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0" name="Google Shape;90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41</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5" name="Google Shape;925;p4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5" name="Google Shape;935;p4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4" name="Google Shape;30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5" name="Google Shape;945;p4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7" name="Google Shape;987;p4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3" name="Google Shape;1003;p4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11" name="Google Shape;1011;p5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7" name="Google Shape;1027;p5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7" name="Google Shape;1037;p5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5" name="Google Shape;1075;p5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7" name="Google Shape;1097;p5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4" name="Google Shape;1114;p5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8" name="Google Shape;1138;p5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8" name="Google Shape;328;p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4" name="Google Shape;1154;p6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2" name="Google Shape;1202;p6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2" name="Google Shape;1202;p6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197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ja-JP" altLang="en-US" b="0"/>
          </a:p>
        </p:txBody>
      </p:sp>
      <p:sp>
        <p:nvSpPr>
          <p:cNvPr id="344" name="Google Shape;344;p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a:spLocks noGrp="1" noRot="1" noChangeAspect="1"/>
          </p:cNvSpPr>
          <p:nvPr>
            <p:ph type="sldImg" idx="2"/>
          </p:nvPr>
        </p:nvSpPr>
        <p:spPr>
          <a:xfrm>
            <a:off x="1057275" y="1279525"/>
            <a:ext cx="498951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9:notes"/>
          <p:cNvSpPr txBox="1">
            <a:spLocks noGrp="1"/>
          </p:cNvSpPr>
          <p:nvPr>
            <p:ph type="body" idx="1"/>
          </p:nvPr>
        </p:nvSpPr>
        <p:spPr>
          <a:xfrm>
            <a:off x="508389" y="4925209"/>
            <a:ext cx="6147592" cy="40298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69" name="Google Shape;3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300"/>
              <a:buNone/>
            </a:pPr>
            <a:fld id="{00000000-1234-1234-1234-123412341234}" type="slidenum">
              <a:rPr lang="en-US" altLang="ja-JP" sz="1300">
                <a:solidFill>
                  <a:schemeClr val="dk1"/>
                </a:solidFill>
              </a:rPr>
              <a:t>8</a:t>
            </a:fld>
            <a:endParaRPr sz="13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表紙">
  <p:cSld name="表紙">
    <p:bg>
      <p:bgPr>
        <a:solidFill>
          <a:schemeClr val="bg1"/>
        </a:solidFill>
        <a:effectLst/>
      </p:bgPr>
    </p:bg>
    <p:spTree>
      <p:nvGrpSpPr>
        <p:cNvPr id="1" name="Shape 15"/>
        <p:cNvGrpSpPr/>
        <p:nvPr/>
      </p:nvGrpSpPr>
      <p:grpSpPr>
        <a:xfrm>
          <a:off x="0" y="0"/>
          <a:ext cx="0" cy="0"/>
          <a:chOff x="0" y="0"/>
          <a:chExt cx="0" cy="0"/>
        </a:xfrm>
      </p:grpSpPr>
      <p:sp>
        <p:nvSpPr>
          <p:cNvPr id="2" name="正方形/長方形 1">
            <a:extLst>
              <a:ext uri="{FF2B5EF4-FFF2-40B4-BE49-F238E27FC236}">
                <a16:creationId xmlns:a16="http://schemas.microsoft.com/office/drawing/2014/main" id="{6D36CF97-719C-CE45-BF96-59DDDF4E6ACC}"/>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Google Shape;17;p68"/>
          <p:cNvSpPr txBox="1">
            <a:spLocks noGrp="1"/>
          </p:cNvSpPr>
          <p:nvPr>
            <p:ph type="body" idx="1" hasCustomPrompt="1"/>
          </p:nvPr>
        </p:nvSpPr>
        <p:spPr>
          <a:xfrm>
            <a:off x="993000" y="2260003"/>
            <a:ext cx="7920000" cy="1620000"/>
          </a:xfrm>
          <a:prstGeom prst="rect">
            <a:avLst/>
          </a:prstGeom>
          <a:noFill/>
          <a:ln>
            <a:noFill/>
          </a:ln>
        </p:spPr>
        <p:txBody>
          <a:bodyPr spcFirstLastPara="1" wrap="square" lIns="36000" tIns="36000" rIns="36000" bIns="36000" anchor="ctr" anchorCtr="0">
            <a:normAutofit/>
          </a:bodyPr>
          <a:lstStyle>
            <a:lvl1pPr marL="457200" lvl="0" indent="-228600" algn="ctr">
              <a:lnSpc>
                <a:spcPct val="100000"/>
              </a:lnSpc>
              <a:spcBef>
                <a:spcPts val="0"/>
              </a:spcBef>
              <a:spcAft>
                <a:spcPts val="600"/>
              </a:spcAft>
              <a:buClr>
                <a:schemeClr val="lt2"/>
              </a:buClr>
              <a:buSzPts val="4000"/>
              <a:buNone/>
              <a:defRPr sz="4000" b="1">
                <a:solidFill>
                  <a:schemeClr val="lt2"/>
                </a:solidFill>
                <a:latin typeface="+mn-ea"/>
                <a:ea typeface="+mn-ea"/>
                <a:cs typeface="Arial"/>
                <a:sym typeface="Aria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ja-JP" altLang="en-US"/>
              <a:t>資料タイトル</a:t>
            </a:r>
            <a:endParaRPr dirty="0"/>
          </a:p>
        </p:txBody>
      </p:sp>
      <p:sp>
        <p:nvSpPr>
          <p:cNvPr id="18" name="Google Shape;18;p68"/>
          <p:cNvSpPr txBox="1">
            <a:spLocks noGrp="1"/>
          </p:cNvSpPr>
          <p:nvPr>
            <p:ph type="body" idx="2"/>
          </p:nvPr>
        </p:nvSpPr>
        <p:spPr>
          <a:xfrm>
            <a:off x="992189" y="4481361"/>
            <a:ext cx="7920000" cy="1080000"/>
          </a:xfrm>
          <a:prstGeom prst="rect">
            <a:avLst/>
          </a:prstGeom>
          <a:noFill/>
          <a:ln>
            <a:noFill/>
          </a:ln>
        </p:spPr>
        <p:txBody>
          <a:bodyPr spcFirstLastPara="1" wrap="square" lIns="36000" tIns="36000" rIns="36000" bIns="36000" anchor="t" anchorCtr="0">
            <a:noAutofit/>
          </a:bodyPr>
          <a:lstStyle>
            <a:lvl1pPr marL="457200" lvl="0" indent="-228600" algn="ctr">
              <a:lnSpc>
                <a:spcPct val="100000"/>
              </a:lnSpc>
              <a:spcBef>
                <a:spcPts val="0"/>
              </a:spcBef>
              <a:spcAft>
                <a:spcPts val="600"/>
              </a:spcAft>
              <a:buClr>
                <a:schemeClr val="lt2"/>
              </a:buClr>
              <a:buSzPts val="2400"/>
              <a:buFont typeface="Arial"/>
              <a:buNone/>
              <a:defRPr sz="2400" b="1">
                <a:solidFill>
                  <a:schemeClr val="lt2"/>
                </a:solidFill>
                <a:latin typeface="+mn-ea"/>
                <a:ea typeface="+mn-ea"/>
              </a:defRPr>
            </a:lvl1pPr>
            <a:lvl2pPr marL="914400" lvl="1" indent="-342900" algn="l">
              <a:lnSpc>
                <a:spcPct val="100000"/>
              </a:lnSpc>
              <a:spcBef>
                <a:spcPts val="600"/>
              </a:spcBef>
              <a:spcAft>
                <a:spcPts val="0"/>
              </a:spcAft>
              <a:buClr>
                <a:schemeClr val="dk1"/>
              </a:buClr>
              <a:buSzPts val="1800"/>
              <a:buChar char="•"/>
              <a:defRPr/>
            </a:lvl2pPr>
            <a:lvl3pPr marL="1371600" lvl="2" indent="-228600" algn="l">
              <a:lnSpc>
                <a:spcPct val="100000"/>
              </a:lnSpc>
              <a:spcBef>
                <a:spcPts val="400"/>
              </a:spcBef>
              <a:spcAft>
                <a:spcPts val="0"/>
              </a:spcAft>
              <a:buClr>
                <a:schemeClr val="lt2"/>
              </a:buClr>
              <a:buSzPts val="1400"/>
              <a:buFont typeface="Arial"/>
              <a:buNone/>
              <a:defRPr>
                <a:solidFill>
                  <a:schemeClr val="lt2"/>
                </a:solidFill>
              </a:defRPr>
            </a:lvl3pPr>
            <a:lvl4pPr marL="1828800" lvl="3" indent="-228600" algn="l">
              <a:lnSpc>
                <a:spcPct val="100000"/>
              </a:lnSpc>
              <a:spcBef>
                <a:spcPts val="600"/>
              </a:spcBef>
              <a:spcAft>
                <a:spcPts val="0"/>
              </a:spcAft>
              <a:buClr>
                <a:schemeClr val="lt2"/>
              </a:buClr>
              <a:buSzPts val="1200"/>
              <a:buFont typeface="Arial"/>
              <a:buNone/>
              <a:defRPr>
                <a:solidFill>
                  <a:schemeClr val="lt2"/>
                </a:solidFill>
              </a:defRPr>
            </a:lvl4pPr>
            <a:lvl5pPr marL="2286000" lvl="4" indent="-228600" algn="l">
              <a:lnSpc>
                <a:spcPct val="100000"/>
              </a:lnSpc>
              <a:spcBef>
                <a:spcPts val="600"/>
              </a:spcBef>
              <a:spcAft>
                <a:spcPts val="0"/>
              </a:spcAft>
              <a:buClr>
                <a:schemeClr val="lt2"/>
              </a:buClr>
              <a:buSzPts val="1200"/>
              <a:buFont typeface="Arial"/>
              <a:buNone/>
              <a:defRPr>
                <a:solidFill>
                  <a:schemeClr val="lt2"/>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タイトル">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08BDEA2-8941-724C-9D50-9FAAE04697B8}"/>
              </a:ext>
            </a:extLst>
          </p:cNvPr>
          <p:cNvSpPr/>
          <p:nvPr userDrawn="1"/>
        </p:nvSpPr>
        <p:spPr>
          <a:xfrm>
            <a:off x="0" y="0"/>
            <a:ext cx="9906000" cy="6309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6">
            <a:extLst>
              <a:ext uri="{FF2B5EF4-FFF2-40B4-BE49-F238E27FC236}">
                <a16:creationId xmlns:a16="http://schemas.microsoft.com/office/drawing/2014/main" id="{173565AD-8966-4340-A08C-F7372BD90F58}"/>
              </a:ext>
            </a:extLst>
          </p:cNvPr>
          <p:cNvSpPr>
            <a:spLocks noGrp="1"/>
          </p:cNvSpPr>
          <p:nvPr>
            <p:ph type="body" sz="quarter" idx="12" hasCustomPrompt="1"/>
          </p:nvPr>
        </p:nvSpPr>
        <p:spPr>
          <a:xfrm>
            <a:off x="453000" y="1779560"/>
            <a:ext cx="9000000" cy="3060000"/>
          </a:xfrm>
        </p:spPr>
        <p:txBody>
          <a:bodyPr anchor="ctr">
            <a:normAutofit/>
          </a:bodyPr>
          <a:lstStyle>
            <a:lvl1pPr algn="ctr">
              <a:spcAft>
                <a:spcPts val="1000"/>
              </a:spcAft>
              <a:defRPr sz="4400" spc="100" baseline="0">
                <a:latin typeface="+mj-lt"/>
                <a:ea typeface="+mn-ea"/>
              </a:defRPr>
            </a:lvl1pPr>
            <a:lvl2pPr>
              <a:defRPr sz="2800"/>
            </a:lvl2pPr>
            <a:lvl3pPr>
              <a:defRPr sz="2800"/>
            </a:lvl3pPr>
            <a:lvl4pPr>
              <a:defRPr sz="2800"/>
            </a:lvl4pPr>
            <a:lvl5pPr>
              <a:defRPr sz="2800"/>
            </a:lvl5pPr>
          </a:lstStyle>
          <a:p>
            <a:pPr lvl="0"/>
            <a:r>
              <a:rPr kumimoji="1" lang="ja-JP" altLang="en-US"/>
              <a:t>セクションタイトル</a:t>
            </a:r>
          </a:p>
        </p:txBody>
      </p:sp>
      <p:sp>
        <p:nvSpPr>
          <p:cNvPr id="8" name="フッター プレースホルダー 7">
            <a:extLst>
              <a:ext uri="{FF2B5EF4-FFF2-40B4-BE49-F238E27FC236}">
                <a16:creationId xmlns:a16="http://schemas.microsoft.com/office/drawing/2014/main" id="{74818C94-A53B-7343-A965-1106491618D8}"/>
              </a:ext>
            </a:extLst>
          </p:cNvPr>
          <p:cNvSpPr>
            <a:spLocks noGrp="1"/>
          </p:cNvSpPr>
          <p:nvPr>
            <p:ph type="ftr" sz="quarter" idx="13"/>
          </p:nvPr>
        </p:nvSpPr>
        <p:spPr/>
        <p:txBody>
          <a:bodyPr/>
          <a:lstStyle/>
          <a:p>
            <a:r>
              <a:rPr kumimoji="1" lang="en" altLang="ja-JP"/>
              <a:t>SAIRU</a:t>
            </a:r>
            <a:endParaRPr kumimoji="1" lang="ja-JP" altLang="en-US"/>
          </a:p>
        </p:txBody>
      </p:sp>
      <p:sp>
        <p:nvSpPr>
          <p:cNvPr id="9" name="スライド番号プレースホルダー 8">
            <a:extLst>
              <a:ext uri="{FF2B5EF4-FFF2-40B4-BE49-F238E27FC236}">
                <a16:creationId xmlns:a16="http://schemas.microsoft.com/office/drawing/2014/main" id="{F1F25CB5-0FA2-EC4A-853B-76ED7805FCB9}"/>
              </a:ext>
            </a:extLst>
          </p:cNvPr>
          <p:cNvSpPr>
            <a:spLocks noGrp="1"/>
          </p:cNvSpPr>
          <p:nvPr>
            <p:ph type="sldNum" idx="14"/>
          </p:nvPr>
        </p:nvSpPr>
        <p:spPr/>
        <p:txBody>
          <a:bodyPr/>
          <a:lstStyle/>
          <a:p>
            <a:fld id="{00000000-1234-1234-1234-123412341234}" type="slidenum">
              <a:rPr lang="en-US" altLang="ja-JP" smtClean="0"/>
              <a:pPr/>
              <a:t>‹#›</a:t>
            </a:fld>
            <a:endParaRPr lang="ja-JP" altLang="en-US" sz="1400">
              <a:latin typeface="+mn-ea"/>
              <a:ea typeface="+mn-ea"/>
            </a:endParaRPr>
          </a:p>
        </p:txBody>
      </p:sp>
    </p:spTree>
    <p:extLst>
      <p:ext uri="{BB962C8B-B14F-4D97-AF65-F5344CB8AC3E}">
        <p14:creationId xmlns:p14="http://schemas.microsoft.com/office/powerpoint/2010/main" val="309655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のみ" userDrawn="1">
  <p:cSld name="タイトルのみ">
    <p:spTree>
      <p:nvGrpSpPr>
        <p:cNvPr id="1" name="Shape 19"/>
        <p:cNvGrpSpPr/>
        <p:nvPr/>
      </p:nvGrpSpPr>
      <p:grpSpPr>
        <a:xfrm>
          <a:off x="0" y="0"/>
          <a:ext cx="0" cy="0"/>
          <a:chOff x="0" y="0"/>
          <a:chExt cx="0" cy="0"/>
        </a:xfrm>
      </p:grpSpPr>
      <p:cxnSp>
        <p:nvCxnSpPr>
          <p:cNvPr id="23" name="Google Shape;23;p69"/>
          <p:cNvCxnSpPr/>
          <p:nvPr/>
        </p:nvCxnSpPr>
        <p:spPr>
          <a:xfrm>
            <a:off x="0" y="735360"/>
            <a:ext cx="9906000" cy="0"/>
          </a:xfrm>
          <a:prstGeom prst="straightConnector1">
            <a:avLst/>
          </a:prstGeom>
          <a:noFill/>
          <a:ln w="9525" cap="flat" cmpd="sng">
            <a:solidFill>
              <a:schemeClr val="accent3"/>
            </a:solidFill>
            <a:prstDash val="solid"/>
            <a:miter lim="800000"/>
            <a:headEnd type="none" w="sm" len="sm"/>
            <a:tailEnd type="none" w="sm" len="sm"/>
          </a:ln>
        </p:spPr>
      </p:cxnSp>
      <p:sp>
        <p:nvSpPr>
          <p:cNvPr id="2" name="タイトル 1">
            <a:extLst>
              <a:ext uri="{FF2B5EF4-FFF2-40B4-BE49-F238E27FC236}">
                <a16:creationId xmlns:a16="http://schemas.microsoft.com/office/drawing/2014/main" id="{E2511F84-A0D5-CF4D-8F85-F47CF37CBE1D}"/>
              </a:ext>
            </a:extLst>
          </p:cNvPr>
          <p:cNvSpPr>
            <a:spLocks noGrp="1"/>
          </p:cNvSpPr>
          <p:nvPr>
            <p:ph type="title"/>
          </p:nvPr>
        </p:nvSpPr>
        <p:spPr/>
        <p:txBody>
          <a:bodyPr/>
          <a:lstStyle/>
          <a:p>
            <a:r>
              <a:rPr kumimoji="1" lang="ja-JP" altLang="en-US"/>
              <a:t>マスター タイトルの書式設定</a:t>
            </a:r>
          </a:p>
        </p:txBody>
      </p:sp>
      <p:sp>
        <p:nvSpPr>
          <p:cNvPr id="8" name="Google Shape;22;p69">
            <a:extLst>
              <a:ext uri="{FF2B5EF4-FFF2-40B4-BE49-F238E27FC236}">
                <a16:creationId xmlns:a16="http://schemas.microsoft.com/office/drawing/2014/main" id="{E12147CD-77C8-7E46-9ED0-E960945A0C53}"/>
              </a:ext>
            </a:extLst>
          </p:cNvPr>
          <p:cNvSpPr/>
          <p:nvPr userDrawn="1"/>
        </p:nvSpPr>
        <p:spPr>
          <a:xfrm>
            <a:off x="0" y="0"/>
            <a:ext cx="9906000"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1"/>
              </a:solidFill>
              <a:latin typeface="+mn-ea"/>
              <a:ea typeface="+mn-ea"/>
              <a:cs typeface="Arial"/>
              <a:sym typeface="Arial"/>
            </a:endParaRPr>
          </a:p>
        </p:txBody>
      </p:sp>
      <p:sp>
        <p:nvSpPr>
          <p:cNvPr id="9" name="フッター プレースホルダー 8">
            <a:extLst>
              <a:ext uri="{FF2B5EF4-FFF2-40B4-BE49-F238E27FC236}">
                <a16:creationId xmlns:a16="http://schemas.microsoft.com/office/drawing/2014/main" id="{A9E7ECAB-7040-934B-84CC-FCE87FB30112}"/>
              </a:ext>
            </a:extLst>
          </p:cNvPr>
          <p:cNvSpPr>
            <a:spLocks noGrp="1"/>
          </p:cNvSpPr>
          <p:nvPr>
            <p:ph type="ftr" sz="quarter" idx="10"/>
          </p:nvPr>
        </p:nvSpPr>
        <p:spPr/>
        <p:txBody>
          <a:bodyPr/>
          <a:lstStyle/>
          <a:p>
            <a:r>
              <a:rPr kumimoji="1" lang="en" altLang="ja-JP"/>
              <a:t>SAIRU</a:t>
            </a:r>
            <a:endParaRPr kumimoji="1" lang="ja-JP" altLang="en-US"/>
          </a:p>
        </p:txBody>
      </p:sp>
      <p:sp>
        <p:nvSpPr>
          <p:cNvPr id="10" name="スライド番号プレースホルダー 9">
            <a:extLst>
              <a:ext uri="{FF2B5EF4-FFF2-40B4-BE49-F238E27FC236}">
                <a16:creationId xmlns:a16="http://schemas.microsoft.com/office/drawing/2014/main" id="{9AF1030B-3615-0246-98A4-0A6A035316FF}"/>
              </a:ext>
            </a:extLst>
          </p:cNvPr>
          <p:cNvSpPr>
            <a:spLocks noGrp="1"/>
          </p:cNvSpPr>
          <p:nvPr>
            <p:ph type="sldNum" idx="11"/>
          </p:nvPr>
        </p:nvSpPr>
        <p:spPr/>
        <p:txBody>
          <a:bodyPr/>
          <a:lstStyle/>
          <a:p>
            <a:fld id="{00000000-1234-1234-1234-123412341234}" type="slidenum">
              <a:rPr lang="en-US" altLang="ja-JP" smtClean="0"/>
              <a:pPr/>
              <a:t>‹#›</a:t>
            </a:fld>
            <a:endParaRPr lang="ja-JP" altLang="en-US" sz="1400">
              <a:latin typeface="+mn-ea"/>
              <a:ea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と説明" userDrawn="1">
  <p:cSld name="タイトルと説明">
    <p:spTree>
      <p:nvGrpSpPr>
        <p:cNvPr id="1" name="Shape 24"/>
        <p:cNvGrpSpPr/>
        <p:nvPr/>
      </p:nvGrpSpPr>
      <p:grpSpPr>
        <a:xfrm>
          <a:off x="0" y="0"/>
          <a:ext cx="0" cy="0"/>
          <a:chOff x="0" y="0"/>
          <a:chExt cx="0" cy="0"/>
        </a:xfrm>
      </p:grpSpPr>
      <p:sp>
        <p:nvSpPr>
          <p:cNvPr id="25" name="Google Shape;25;p74"/>
          <p:cNvSpPr txBox="1">
            <a:spLocks noGrp="1"/>
          </p:cNvSpPr>
          <p:nvPr>
            <p:ph type="body" idx="1"/>
          </p:nvPr>
        </p:nvSpPr>
        <p:spPr>
          <a:xfrm>
            <a:off x="471038" y="975881"/>
            <a:ext cx="9000000" cy="756000"/>
          </a:xfrm>
          <a:prstGeom prst="rect">
            <a:avLst/>
          </a:prstGeom>
          <a:noFill/>
          <a:ln>
            <a:noFill/>
          </a:ln>
        </p:spPr>
        <p:txBody>
          <a:bodyPr spcFirstLastPara="1" wrap="square" lIns="36000" tIns="36000" rIns="36000" bIns="36000" anchor="t" anchorCtr="0">
            <a:noAutofit/>
          </a:bodyPr>
          <a:lstStyle>
            <a:lvl1pPr marL="457200" lvl="0" indent="-228600" algn="ctr">
              <a:lnSpc>
                <a:spcPct val="100000"/>
              </a:lnSpc>
              <a:spcBef>
                <a:spcPts val="0"/>
              </a:spcBef>
              <a:spcAft>
                <a:spcPts val="600"/>
              </a:spcAft>
              <a:buClr>
                <a:schemeClr val="dk1"/>
              </a:buClr>
              <a:buSzPts val="1600"/>
              <a:buNone/>
              <a:defRPr sz="1600" b="1" i="0" spc="100" baseline="0">
                <a:solidFill>
                  <a:schemeClr val="accent1"/>
                </a:solidFill>
                <a:latin typeface="+mn-ea"/>
                <a:ea typeface="+mn-ea"/>
                <a:cs typeface="Arial"/>
                <a:sym typeface="Arial"/>
              </a:defRPr>
            </a:lvl1pPr>
            <a:lvl2pPr marL="914400" lvl="1" indent="-228600" algn="ctr">
              <a:lnSpc>
                <a:spcPct val="100000"/>
              </a:lnSpc>
              <a:spcBef>
                <a:spcPts val="500"/>
              </a:spcBef>
              <a:spcAft>
                <a:spcPts val="0"/>
              </a:spcAft>
              <a:buClr>
                <a:schemeClr val="dk1"/>
              </a:buClr>
              <a:buSzPts val="1400"/>
              <a:buNone/>
              <a:defRPr/>
            </a:lvl2pPr>
            <a:lvl3pPr marL="1371600" lvl="2" indent="-228600" algn="ctr">
              <a:lnSpc>
                <a:spcPct val="100000"/>
              </a:lnSpc>
              <a:spcBef>
                <a:spcPts val="500"/>
              </a:spcBef>
              <a:spcAft>
                <a:spcPts val="0"/>
              </a:spcAft>
              <a:buClr>
                <a:schemeClr val="dk1"/>
              </a:buClr>
              <a:buSzPts val="1400"/>
              <a:buNone/>
              <a:defRPr/>
            </a:lvl3pPr>
            <a:lvl4pPr marL="1828800" lvl="3" indent="-228600" algn="ctr">
              <a:lnSpc>
                <a:spcPct val="100000"/>
              </a:lnSpc>
              <a:spcBef>
                <a:spcPts val="500"/>
              </a:spcBef>
              <a:spcAft>
                <a:spcPts val="0"/>
              </a:spcAft>
              <a:buClr>
                <a:schemeClr val="dk1"/>
              </a:buClr>
              <a:buSzPts val="1200"/>
              <a:buNone/>
              <a:defRPr/>
            </a:lvl4pPr>
            <a:lvl5pPr marL="2286000" lvl="4" indent="-228600" algn="ctr">
              <a:lnSpc>
                <a:spcPct val="100000"/>
              </a:lnSpc>
              <a:spcBef>
                <a:spcPts val="500"/>
              </a:spcBef>
              <a:spcAft>
                <a:spcPts val="0"/>
              </a:spcAft>
              <a:buClr>
                <a:schemeClr val="dk1"/>
              </a:buClr>
              <a:buSzPts val="12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dirty="0"/>
          </a:p>
        </p:txBody>
      </p:sp>
      <p:sp>
        <p:nvSpPr>
          <p:cNvPr id="2" name="タイトル 1">
            <a:extLst>
              <a:ext uri="{FF2B5EF4-FFF2-40B4-BE49-F238E27FC236}">
                <a16:creationId xmlns:a16="http://schemas.microsoft.com/office/drawing/2014/main" id="{F1AECF90-5851-CB4E-AED6-7051E1825C7F}"/>
              </a:ext>
            </a:extLst>
          </p:cNvPr>
          <p:cNvSpPr>
            <a:spLocks noGrp="1"/>
          </p:cNvSpPr>
          <p:nvPr>
            <p:ph type="title"/>
          </p:nvPr>
        </p:nvSpPr>
        <p:spPr/>
        <p:txBody>
          <a:bodyPr/>
          <a:lstStyle/>
          <a:p>
            <a:r>
              <a:rPr kumimoji="1" lang="ja-JP" altLang="en-US"/>
              <a:t>マスター タイトルの書式設定</a:t>
            </a:r>
          </a:p>
        </p:txBody>
      </p:sp>
      <p:cxnSp>
        <p:nvCxnSpPr>
          <p:cNvPr id="11" name="Google Shape;23;p69">
            <a:extLst>
              <a:ext uri="{FF2B5EF4-FFF2-40B4-BE49-F238E27FC236}">
                <a16:creationId xmlns:a16="http://schemas.microsoft.com/office/drawing/2014/main" id="{678F1D3E-7AFF-D046-A570-09EC213B50D8}"/>
              </a:ext>
            </a:extLst>
          </p:cNvPr>
          <p:cNvCxnSpPr/>
          <p:nvPr userDrawn="1"/>
        </p:nvCxnSpPr>
        <p:spPr>
          <a:xfrm>
            <a:off x="0" y="735360"/>
            <a:ext cx="9906000" cy="0"/>
          </a:xfrm>
          <a:prstGeom prst="straightConnector1">
            <a:avLst/>
          </a:prstGeom>
          <a:noFill/>
          <a:ln w="9525" cap="flat" cmpd="sng">
            <a:solidFill>
              <a:schemeClr val="accent3"/>
            </a:solidFill>
            <a:prstDash val="solid"/>
            <a:miter lim="800000"/>
            <a:headEnd type="none" w="sm" len="sm"/>
            <a:tailEnd type="none" w="sm" len="sm"/>
          </a:ln>
        </p:spPr>
      </p:cxnSp>
      <p:sp>
        <p:nvSpPr>
          <p:cNvPr id="12" name="Google Shape;22;p69">
            <a:extLst>
              <a:ext uri="{FF2B5EF4-FFF2-40B4-BE49-F238E27FC236}">
                <a16:creationId xmlns:a16="http://schemas.microsoft.com/office/drawing/2014/main" id="{57BAC930-39B9-2B4A-91DB-7D482D2FEE94}"/>
              </a:ext>
            </a:extLst>
          </p:cNvPr>
          <p:cNvSpPr/>
          <p:nvPr userDrawn="1"/>
        </p:nvSpPr>
        <p:spPr>
          <a:xfrm>
            <a:off x="0" y="0"/>
            <a:ext cx="9906000"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1"/>
              </a:solidFill>
              <a:latin typeface="+mn-ea"/>
              <a:ea typeface="+mn-ea"/>
              <a:cs typeface="Arial"/>
              <a:sym typeface="Arial"/>
            </a:endParaRPr>
          </a:p>
        </p:txBody>
      </p:sp>
      <p:sp>
        <p:nvSpPr>
          <p:cNvPr id="6" name="フッター プレースホルダー 5">
            <a:extLst>
              <a:ext uri="{FF2B5EF4-FFF2-40B4-BE49-F238E27FC236}">
                <a16:creationId xmlns:a16="http://schemas.microsoft.com/office/drawing/2014/main" id="{3F97BFA3-9A3D-F948-B83B-0E47F806CB73}"/>
              </a:ext>
            </a:extLst>
          </p:cNvPr>
          <p:cNvSpPr>
            <a:spLocks noGrp="1"/>
          </p:cNvSpPr>
          <p:nvPr>
            <p:ph type="ftr" sz="quarter" idx="10"/>
          </p:nvPr>
        </p:nvSpPr>
        <p:spPr/>
        <p:txBody>
          <a:bodyPr/>
          <a:lstStyle/>
          <a:p>
            <a:r>
              <a:rPr kumimoji="1" lang="en" altLang="ja-JP"/>
              <a:t>SAIRU</a:t>
            </a:r>
            <a:endParaRPr kumimoji="1" lang="ja-JP" altLang="en-US"/>
          </a:p>
        </p:txBody>
      </p:sp>
      <p:sp>
        <p:nvSpPr>
          <p:cNvPr id="7" name="スライド番号プレースホルダー 6">
            <a:extLst>
              <a:ext uri="{FF2B5EF4-FFF2-40B4-BE49-F238E27FC236}">
                <a16:creationId xmlns:a16="http://schemas.microsoft.com/office/drawing/2014/main" id="{319ABBB6-30B4-9D40-BF5B-8315BBC96A47}"/>
              </a:ext>
            </a:extLst>
          </p:cNvPr>
          <p:cNvSpPr>
            <a:spLocks noGrp="1"/>
          </p:cNvSpPr>
          <p:nvPr>
            <p:ph type="sldNum" idx="11"/>
          </p:nvPr>
        </p:nvSpPr>
        <p:spPr/>
        <p:txBody>
          <a:bodyPr/>
          <a:lstStyle/>
          <a:p>
            <a:fld id="{00000000-1234-1234-1234-123412341234}" type="slidenum">
              <a:rPr lang="en-US" altLang="ja-JP" smtClean="0"/>
              <a:pPr/>
              <a:t>‹#›</a:t>
            </a:fld>
            <a:endParaRPr lang="ja-JP" altLang="en-US" sz="1400">
              <a:latin typeface="+mn-ea"/>
              <a:ea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重要なメッセー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7D9EC-5D34-B94D-9649-425F2FE56C16}"/>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AF231E58-1DED-AD4E-B616-324AA1B84C84}"/>
              </a:ext>
            </a:extLst>
          </p:cNvPr>
          <p:cNvSpPr>
            <a:spLocks noGrp="1"/>
          </p:cNvSpPr>
          <p:nvPr>
            <p:ph type="sldNum" idx="10"/>
          </p:nvPr>
        </p:nvSpPr>
        <p:spPr/>
        <p:txBody>
          <a:bodyPr/>
          <a:lstStyle/>
          <a:p>
            <a:fld id="{00000000-1234-1234-1234-123412341234}" type="slidenum">
              <a:rPr lang="en-US" altLang="ja-JP" smtClean="0"/>
              <a:pPr/>
              <a:t>‹#›</a:t>
            </a:fld>
            <a:endParaRPr lang="ja-JP" altLang="en-US" sz="1400">
              <a:latin typeface="+mn-ea"/>
              <a:ea typeface="+mn-ea"/>
            </a:endParaRPr>
          </a:p>
        </p:txBody>
      </p:sp>
      <p:sp>
        <p:nvSpPr>
          <p:cNvPr id="4" name="フッター プレースホルダー 3">
            <a:extLst>
              <a:ext uri="{FF2B5EF4-FFF2-40B4-BE49-F238E27FC236}">
                <a16:creationId xmlns:a16="http://schemas.microsoft.com/office/drawing/2014/main" id="{A782D808-255E-494E-BD37-5EBE90611508}"/>
              </a:ext>
            </a:extLst>
          </p:cNvPr>
          <p:cNvSpPr>
            <a:spLocks noGrp="1"/>
          </p:cNvSpPr>
          <p:nvPr>
            <p:ph type="ftr" sz="quarter" idx="11"/>
          </p:nvPr>
        </p:nvSpPr>
        <p:spPr/>
        <p:txBody>
          <a:bodyPr/>
          <a:lstStyle/>
          <a:p>
            <a:r>
              <a:rPr kumimoji="1" lang="en" altLang="ja-JP">
                <a:latin typeface="+mn-ea"/>
                <a:ea typeface="+mn-ea"/>
              </a:rPr>
              <a:t>SAIRU</a:t>
            </a:r>
            <a:endParaRPr kumimoji="1" lang="ja-JP" altLang="en-US">
              <a:latin typeface="+mn-ea"/>
              <a:ea typeface="+mn-ea"/>
            </a:endParaRPr>
          </a:p>
        </p:txBody>
      </p:sp>
      <p:cxnSp>
        <p:nvCxnSpPr>
          <p:cNvPr id="5" name="Google Shape;23;p69">
            <a:extLst>
              <a:ext uri="{FF2B5EF4-FFF2-40B4-BE49-F238E27FC236}">
                <a16:creationId xmlns:a16="http://schemas.microsoft.com/office/drawing/2014/main" id="{F74FEA79-9A52-A24C-9063-2334FD16CFB7}"/>
              </a:ext>
            </a:extLst>
          </p:cNvPr>
          <p:cNvCxnSpPr/>
          <p:nvPr userDrawn="1"/>
        </p:nvCxnSpPr>
        <p:spPr>
          <a:xfrm>
            <a:off x="0" y="735360"/>
            <a:ext cx="9906000" cy="0"/>
          </a:xfrm>
          <a:prstGeom prst="straightConnector1">
            <a:avLst/>
          </a:prstGeom>
          <a:noFill/>
          <a:ln w="9525" cap="flat" cmpd="sng">
            <a:solidFill>
              <a:schemeClr val="accent3"/>
            </a:solidFill>
            <a:prstDash val="solid"/>
            <a:miter lim="800000"/>
            <a:headEnd type="none" w="sm" len="sm"/>
            <a:tailEnd type="none" w="sm" len="sm"/>
          </a:ln>
        </p:spPr>
      </p:cxnSp>
      <p:sp>
        <p:nvSpPr>
          <p:cNvPr id="6" name="Google Shape;22;p69">
            <a:extLst>
              <a:ext uri="{FF2B5EF4-FFF2-40B4-BE49-F238E27FC236}">
                <a16:creationId xmlns:a16="http://schemas.microsoft.com/office/drawing/2014/main" id="{6A336275-0F25-0B49-B6A0-37603ACC94D5}"/>
              </a:ext>
            </a:extLst>
          </p:cNvPr>
          <p:cNvSpPr/>
          <p:nvPr userDrawn="1"/>
        </p:nvSpPr>
        <p:spPr>
          <a:xfrm>
            <a:off x="0" y="0"/>
            <a:ext cx="9906000"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1"/>
              </a:solidFill>
              <a:latin typeface="+mn-ea"/>
              <a:ea typeface="+mn-ea"/>
              <a:cs typeface="Arial"/>
              <a:sym typeface="Arial"/>
            </a:endParaRPr>
          </a:p>
        </p:txBody>
      </p:sp>
      <p:sp>
        <p:nvSpPr>
          <p:cNvPr id="7" name="Google Shape;25;p74">
            <a:extLst>
              <a:ext uri="{FF2B5EF4-FFF2-40B4-BE49-F238E27FC236}">
                <a16:creationId xmlns:a16="http://schemas.microsoft.com/office/drawing/2014/main" id="{0775BCC1-3968-0B47-BEF7-70B801F3E06B}"/>
              </a:ext>
            </a:extLst>
          </p:cNvPr>
          <p:cNvSpPr txBox="1">
            <a:spLocks noGrp="1"/>
          </p:cNvSpPr>
          <p:nvPr>
            <p:ph type="body" idx="1" hasCustomPrompt="1"/>
          </p:nvPr>
        </p:nvSpPr>
        <p:spPr>
          <a:xfrm>
            <a:off x="471038" y="975881"/>
            <a:ext cx="9000000" cy="900000"/>
          </a:xfrm>
          <a:prstGeom prst="rect">
            <a:avLst/>
          </a:prstGeom>
          <a:noFill/>
          <a:ln w="31750">
            <a:solidFill>
              <a:schemeClr val="accent6"/>
            </a:solidFill>
          </a:ln>
        </p:spPr>
        <p:txBody>
          <a:bodyPr spcFirstLastPara="1" wrap="square" lIns="72000" tIns="72000" rIns="72000" bIns="36000" anchor="ctr" anchorCtr="0">
            <a:noAutofit/>
          </a:bodyPr>
          <a:lstStyle>
            <a:lvl1pPr marL="457200" lvl="0" indent="-228600" algn="ctr">
              <a:lnSpc>
                <a:spcPct val="100000"/>
              </a:lnSpc>
              <a:spcBef>
                <a:spcPts val="0"/>
              </a:spcBef>
              <a:spcAft>
                <a:spcPts val="400"/>
              </a:spcAft>
              <a:buClr>
                <a:schemeClr val="dk1"/>
              </a:buClr>
              <a:buSzPts val="1600"/>
              <a:buNone/>
              <a:defRPr sz="1600" b="1" i="0" spc="100" baseline="0">
                <a:solidFill>
                  <a:schemeClr val="accent1"/>
                </a:solidFill>
                <a:latin typeface="+mn-ea"/>
                <a:ea typeface="+mn-ea"/>
                <a:cs typeface="Arial"/>
                <a:sym typeface="Arial"/>
              </a:defRPr>
            </a:lvl1pPr>
            <a:lvl2pPr marL="914400" lvl="1" indent="-228600" algn="ctr">
              <a:lnSpc>
                <a:spcPct val="100000"/>
              </a:lnSpc>
              <a:spcBef>
                <a:spcPts val="500"/>
              </a:spcBef>
              <a:spcAft>
                <a:spcPts val="0"/>
              </a:spcAft>
              <a:buClr>
                <a:schemeClr val="dk1"/>
              </a:buClr>
              <a:buSzPts val="1400"/>
              <a:buNone/>
              <a:defRPr/>
            </a:lvl2pPr>
            <a:lvl3pPr marL="1371600" lvl="2" indent="-228600" algn="ctr">
              <a:lnSpc>
                <a:spcPct val="100000"/>
              </a:lnSpc>
              <a:spcBef>
                <a:spcPts val="500"/>
              </a:spcBef>
              <a:spcAft>
                <a:spcPts val="0"/>
              </a:spcAft>
              <a:buClr>
                <a:schemeClr val="dk1"/>
              </a:buClr>
              <a:buSzPts val="1400"/>
              <a:buNone/>
              <a:defRPr/>
            </a:lvl3pPr>
            <a:lvl4pPr marL="1828800" lvl="3" indent="-228600" algn="ctr">
              <a:lnSpc>
                <a:spcPct val="100000"/>
              </a:lnSpc>
              <a:spcBef>
                <a:spcPts val="500"/>
              </a:spcBef>
              <a:spcAft>
                <a:spcPts val="0"/>
              </a:spcAft>
              <a:buClr>
                <a:schemeClr val="dk1"/>
              </a:buClr>
              <a:buSzPts val="1200"/>
              <a:buNone/>
              <a:defRPr/>
            </a:lvl4pPr>
            <a:lvl5pPr marL="2286000" lvl="4" indent="-228600" algn="ctr">
              <a:lnSpc>
                <a:spcPct val="100000"/>
              </a:lnSpc>
              <a:spcBef>
                <a:spcPts val="500"/>
              </a:spcBef>
              <a:spcAft>
                <a:spcPts val="0"/>
              </a:spcAft>
              <a:buClr>
                <a:schemeClr val="dk1"/>
              </a:buClr>
              <a:buSzPts val="12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err="1"/>
              <a:t>重要なメッセージ</a:t>
            </a:r>
            <a:endParaRPr lang="en-US" dirty="0"/>
          </a:p>
        </p:txBody>
      </p:sp>
    </p:spTree>
    <p:extLst>
      <p:ext uri="{BB962C8B-B14F-4D97-AF65-F5344CB8AC3E}">
        <p14:creationId xmlns:p14="http://schemas.microsoft.com/office/powerpoint/2010/main" val="132136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リーンキャンパス">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AD0B2C20-99A8-BC4C-9F9B-7C8A0633D6B7}"/>
              </a:ext>
            </a:extLst>
          </p:cNvPr>
          <p:cNvGrpSpPr/>
          <p:nvPr userDrawn="1"/>
        </p:nvGrpSpPr>
        <p:grpSpPr>
          <a:xfrm>
            <a:off x="471036" y="1731881"/>
            <a:ext cx="9000002" cy="4140000"/>
            <a:chOff x="471036" y="1731881"/>
            <a:chExt cx="9000002" cy="4140000"/>
          </a:xfrm>
        </p:grpSpPr>
        <p:grpSp>
          <p:nvGrpSpPr>
            <p:cNvPr id="9" name="グループ化 8">
              <a:extLst>
                <a:ext uri="{FF2B5EF4-FFF2-40B4-BE49-F238E27FC236}">
                  <a16:creationId xmlns:a16="http://schemas.microsoft.com/office/drawing/2014/main" id="{F0355BAF-A23D-0F4E-BEC4-DB1C81597BC1}"/>
                </a:ext>
              </a:extLst>
            </p:cNvPr>
            <p:cNvGrpSpPr/>
            <p:nvPr/>
          </p:nvGrpSpPr>
          <p:grpSpPr>
            <a:xfrm>
              <a:off x="471036" y="1731881"/>
              <a:ext cx="9000002" cy="4140000"/>
              <a:chOff x="471036" y="1731881"/>
              <a:chExt cx="9000002" cy="4140000"/>
            </a:xfrm>
          </p:grpSpPr>
          <p:sp>
            <p:nvSpPr>
              <p:cNvPr id="19" name="正方形/長方形 18">
                <a:extLst>
                  <a:ext uri="{FF2B5EF4-FFF2-40B4-BE49-F238E27FC236}">
                    <a16:creationId xmlns:a16="http://schemas.microsoft.com/office/drawing/2014/main" id="{7C48DF01-81E3-4049-8252-CDF288F0E9FF}"/>
                  </a:ext>
                </a:extLst>
              </p:cNvPr>
              <p:cNvSpPr/>
              <p:nvPr/>
            </p:nvSpPr>
            <p:spPr>
              <a:xfrm>
                <a:off x="471038" y="1731881"/>
                <a:ext cx="9000000" cy="4140000"/>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a:p>
            </p:txBody>
          </p:sp>
          <p:cxnSp>
            <p:nvCxnSpPr>
              <p:cNvPr id="20" name="直線コネクタ 19">
                <a:extLst>
                  <a:ext uri="{FF2B5EF4-FFF2-40B4-BE49-F238E27FC236}">
                    <a16:creationId xmlns:a16="http://schemas.microsoft.com/office/drawing/2014/main" id="{93B05785-10DD-B24E-87F0-D673D364F1F5}"/>
                  </a:ext>
                </a:extLst>
              </p:cNvPr>
              <p:cNvCxnSpPr>
                <a:cxnSpLocks/>
              </p:cNvCxnSpPr>
              <p:nvPr/>
            </p:nvCxnSpPr>
            <p:spPr>
              <a:xfrm>
                <a:off x="2267430" y="1731881"/>
                <a:ext cx="0" cy="276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BE033F28-3F66-BE41-8265-ADA39D9CE20E}"/>
                  </a:ext>
                </a:extLst>
              </p:cNvPr>
              <p:cNvCxnSpPr>
                <a:cxnSpLocks/>
              </p:cNvCxnSpPr>
              <p:nvPr/>
            </p:nvCxnSpPr>
            <p:spPr>
              <a:xfrm>
                <a:off x="4063822" y="1731881"/>
                <a:ext cx="0" cy="276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80FC905-4ED5-C547-9024-6121FD538269}"/>
                  </a:ext>
                </a:extLst>
              </p:cNvPr>
              <p:cNvCxnSpPr>
                <a:cxnSpLocks/>
              </p:cNvCxnSpPr>
              <p:nvPr/>
            </p:nvCxnSpPr>
            <p:spPr>
              <a:xfrm>
                <a:off x="7656606" y="1731881"/>
                <a:ext cx="0" cy="276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1005AA3-BCCB-DA42-928F-BB4184124A2A}"/>
                  </a:ext>
                </a:extLst>
              </p:cNvPr>
              <p:cNvCxnSpPr>
                <a:cxnSpLocks/>
              </p:cNvCxnSpPr>
              <p:nvPr/>
            </p:nvCxnSpPr>
            <p:spPr>
              <a:xfrm>
                <a:off x="5860214" y="1731881"/>
                <a:ext cx="0" cy="276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451F3511-E875-7849-B6C9-6F16FB2DB83A}"/>
                  </a:ext>
                </a:extLst>
              </p:cNvPr>
              <p:cNvCxnSpPr>
                <a:cxnSpLocks/>
              </p:cNvCxnSpPr>
              <p:nvPr/>
            </p:nvCxnSpPr>
            <p:spPr>
              <a:xfrm>
                <a:off x="471038" y="4491881"/>
                <a:ext cx="900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97A96BFC-B349-8942-B7A4-EE8ADACFFF0A}"/>
                  </a:ext>
                </a:extLst>
              </p:cNvPr>
              <p:cNvCxnSpPr>
                <a:cxnSpLocks/>
              </p:cNvCxnSpPr>
              <p:nvPr/>
            </p:nvCxnSpPr>
            <p:spPr>
              <a:xfrm>
                <a:off x="5860215" y="3111881"/>
                <a:ext cx="180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D05C254-716D-094E-8EA9-EC05F3C3F6A4}"/>
                  </a:ext>
                </a:extLst>
              </p:cNvPr>
              <p:cNvCxnSpPr>
                <a:cxnSpLocks/>
              </p:cNvCxnSpPr>
              <p:nvPr/>
            </p:nvCxnSpPr>
            <p:spPr>
              <a:xfrm>
                <a:off x="2267428" y="3111881"/>
                <a:ext cx="180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2DBE45B8-06C4-9B4B-9A65-EDACDFFC81B2}"/>
                  </a:ext>
                </a:extLst>
              </p:cNvPr>
              <p:cNvCxnSpPr>
                <a:cxnSpLocks/>
              </p:cNvCxnSpPr>
              <p:nvPr/>
            </p:nvCxnSpPr>
            <p:spPr>
              <a:xfrm>
                <a:off x="471036" y="3111881"/>
                <a:ext cx="1800000" cy="0"/>
              </a:xfrm>
              <a:prstGeom prst="line">
                <a:avLst/>
              </a:prstGeom>
              <a:ln w="127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A9E35FC-F41E-A348-A032-0FB43E5F2479}"/>
                  </a:ext>
                </a:extLst>
              </p:cNvPr>
              <p:cNvCxnSpPr>
                <a:cxnSpLocks/>
              </p:cNvCxnSpPr>
              <p:nvPr/>
            </p:nvCxnSpPr>
            <p:spPr>
              <a:xfrm>
                <a:off x="9453000" y="1731881"/>
                <a:ext cx="0" cy="414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54FD77FB-56CA-2C41-A9C9-90F29E7ABC42}"/>
                  </a:ext>
                </a:extLst>
              </p:cNvPr>
              <p:cNvCxnSpPr>
                <a:cxnSpLocks/>
              </p:cNvCxnSpPr>
              <p:nvPr/>
            </p:nvCxnSpPr>
            <p:spPr>
              <a:xfrm>
                <a:off x="471038" y="1731881"/>
                <a:ext cx="0" cy="414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F98244-765A-E541-B031-0537D94432D7}"/>
                  </a:ext>
                </a:extLst>
              </p:cNvPr>
              <p:cNvCxnSpPr>
                <a:cxnSpLocks/>
              </p:cNvCxnSpPr>
              <p:nvPr/>
            </p:nvCxnSpPr>
            <p:spPr>
              <a:xfrm>
                <a:off x="7656606" y="3111881"/>
                <a:ext cx="1800000" cy="0"/>
              </a:xfrm>
              <a:prstGeom prst="line">
                <a:avLst/>
              </a:prstGeom>
              <a:ln w="127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7C30CB1-0924-6748-A0C5-093C8A7DB1D8}"/>
                  </a:ext>
                </a:extLst>
              </p:cNvPr>
              <p:cNvCxnSpPr>
                <a:cxnSpLocks/>
                <a:endCxn id="19" idx="2"/>
              </p:cNvCxnSpPr>
              <p:nvPr/>
            </p:nvCxnSpPr>
            <p:spPr>
              <a:xfrm>
                <a:off x="4971038" y="4491881"/>
                <a:ext cx="0" cy="138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正方形/長方形 9">
              <a:extLst>
                <a:ext uri="{FF2B5EF4-FFF2-40B4-BE49-F238E27FC236}">
                  <a16:creationId xmlns:a16="http://schemas.microsoft.com/office/drawing/2014/main" id="{303B5B37-74F5-464B-8DA6-72CDFB39A920}"/>
                </a:ext>
              </a:extLst>
            </p:cNvPr>
            <p:cNvSpPr/>
            <p:nvPr/>
          </p:nvSpPr>
          <p:spPr>
            <a:xfrm>
              <a:off x="9189720" y="1738047"/>
              <a:ext cx="271190" cy="27119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mn-ea"/>
                </a:rPr>
                <a:t>1</a:t>
              </a:r>
              <a:endParaRPr kumimoji="1" lang="ja-JP" altLang="en-US" sz="1100" b="1">
                <a:latin typeface="+mn-ea"/>
              </a:endParaRPr>
            </a:p>
          </p:txBody>
        </p:sp>
        <p:sp>
          <p:nvSpPr>
            <p:cNvPr id="11" name="正方形/長方形 10">
              <a:extLst>
                <a:ext uri="{FF2B5EF4-FFF2-40B4-BE49-F238E27FC236}">
                  <a16:creationId xmlns:a16="http://schemas.microsoft.com/office/drawing/2014/main" id="{4944EB1A-561B-8242-868C-5D89B18D1D0C}"/>
                </a:ext>
              </a:extLst>
            </p:cNvPr>
            <p:cNvSpPr/>
            <p:nvPr/>
          </p:nvSpPr>
          <p:spPr>
            <a:xfrm>
              <a:off x="1978203" y="1738047"/>
              <a:ext cx="271190" cy="27119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mn-ea"/>
                </a:rPr>
                <a:t>2</a:t>
              </a:r>
              <a:endParaRPr kumimoji="1" lang="ja-JP" altLang="en-US" sz="1100" b="1">
                <a:latin typeface="+mn-ea"/>
              </a:endParaRPr>
            </a:p>
          </p:txBody>
        </p:sp>
        <p:sp>
          <p:nvSpPr>
            <p:cNvPr id="12" name="正方形/長方形 11">
              <a:extLst>
                <a:ext uri="{FF2B5EF4-FFF2-40B4-BE49-F238E27FC236}">
                  <a16:creationId xmlns:a16="http://schemas.microsoft.com/office/drawing/2014/main" id="{3C99A1D9-ECB7-E14E-83F0-0EB6558F8E34}"/>
                </a:ext>
              </a:extLst>
            </p:cNvPr>
            <p:cNvSpPr/>
            <p:nvPr/>
          </p:nvSpPr>
          <p:spPr>
            <a:xfrm>
              <a:off x="3789024" y="1738047"/>
              <a:ext cx="271190" cy="27119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mn-ea"/>
                </a:rPr>
                <a:t>4</a:t>
              </a:r>
              <a:endParaRPr kumimoji="1" lang="ja-JP" altLang="en-US" sz="1100" b="1">
                <a:latin typeface="+mn-ea"/>
              </a:endParaRPr>
            </a:p>
          </p:txBody>
        </p:sp>
        <p:sp>
          <p:nvSpPr>
            <p:cNvPr id="13" name="正方形/長方形 12">
              <a:extLst>
                <a:ext uri="{FF2B5EF4-FFF2-40B4-BE49-F238E27FC236}">
                  <a16:creationId xmlns:a16="http://schemas.microsoft.com/office/drawing/2014/main" id="{C02E74D7-F546-234F-B6BC-811487CDE503}"/>
                </a:ext>
              </a:extLst>
            </p:cNvPr>
            <p:cNvSpPr/>
            <p:nvPr/>
          </p:nvSpPr>
          <p:spPr>
            <a:xfrm>
              <a:off x="3774595" y="3120510"/>
              <a:ext cx="271190" cy="27119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mn-ea"/>
                </a:rPr>
                <a:t>7</a:t>
              </a:r>
              <a:endParaRPr kumimoji="1" lang="ja-JP" altLang="en-US" sz="1100" b="1">
                <a:latin typeface="+mn-ea"/>
              </a:endParaRPr>
            </a:p>
          </p:txBody>
        </p:sp>
        <p:sp>
          <p:nvSpPr>
            <p:cNvPr id="14" name="正方形/長方形 13">
              <a:extLst>
                <a:ext uri="{FF2B5EF4-FFF2-40B4-BE49-F238E27FC236}">
                  <a16:creationId xmlns:a16="http://schemas.microsoft.com/office/drawing/2014/main" id="{45557B98-A63B-A04B-9836-6E27CF1195BB}"/>
                </a:ext>
              </a:extLst>
            </p:cNvPr>
            <p:cNvSpPr/>
            <p:nvPr/>
          </p:nvSpPr>
          <p:spPr>
            <a:xfrm>
              <a:off x="7375288" y="1738047"/>
              <a:ext cx="271190" cy="27119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mn-ea"/>
                </a:rPr>
                <a:t>9</a:t>
              </a:r>
              <a:endParaRPr kumimoji="1" lang="ja-JP" altLang="en-US" sz="1100" b="1">
                <a:latin typeface="+mn-ea"/>
              </a:endParaRPr>
            </a:p>
          </p:txBody>
        </p:sp>
        <p:sp>
          <p:nvSpPr>
            <p:cNvPr id="15" name="正方形/長方形 14">
              <a:extLst>
                <a:ext uri="{FF2B5EF4-FFF2-40B4-BE49-F238E27FC236}">
                  <a16:creationId xmlns:a16="http://schemas.microsoft.com/office/drawing/2014/main" id="{6E04C456-FDB1-D945-A03F-02DC692FF922}"/>
                </a:ext>
              </a:extLst>
            </p:cNvPr>
            <p:cNvSpPr/>
            <p:nvPr/>
          </p:nvSpPr>
          <p:spPr>
            <a:xfrm>
              <a:off x="7375288" y="3120510"/>
              <a:ext cx="271190" cy="27119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mn-ea"/>
                </a:rPr>
                <a:t>5</a:t>
              </a:r>
              <a:endParaRPr kumimoji="1" lang="ja-JP" altLang="en-US" sz="1100" b="1">
                <a:latin typeface="+mn-ea"/>
              </a:endParaRPr>
            </a:p>
          </p:txBody>
        </p:sp>
        <p:sp>
          <p:nvSpPr>
            <p:cNvPr id="16" name="正方形/長方形 15">
              <a:extLst>
                <a:ext uri="{FF2B5EF4-FFF2-40B4-BE49-F238E27FC236}">
                  <a16:creationId xmlns:a16="http://schemas.microsoft.com/office/drawing/2014/main" id="{74821905-04BF-1345-AACA-F9505BD70003}"/>
                </a:ext>
              </a:extLst>
            </p:cNvPr>
            <p:cNvSpPr/>
            <p:nvPr/>
          </p:nvSpPr>
          <p:spPr>
            <a:xfrm>
              <a:off x="5581807" y="1738047"/>
              <a:ext cx="271190" cy="27119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mn-ea"/>
                </a:rPr>
                <a:t>3</a:t>
              </a:r>
              <a:endParaRPr kumimoji="1" lang="ja-JP" altLang="en-US" sz="1100" b="1">
                <a:latin typeface="+mn-ea"/>
              </a:endParaRPr>
            </a:p>
          </p:txBody>
        </p:sp>
        <p:sp>
          <p:nvSpPr>
            <p:cNvPr id="17" name="正方形/長方形 16">
              <a:extLst>
                <a:ext uri="{FF2B5EF4-FFF2-40B4-BE49-F238E27FC236}">
                  <a16:creationId xmlns:a16="http://schemas.microsoft.com/office/drawing/2014/main" id="{C6910F27-20C7-7041-9B80-6FA8B19160EE}"/>
                </a:ext>
              </a:extLst>
            </p:cNvPr>
            <p:cNvSpPr/>
            <p:nvPr/>
          </p:nvSpPr>
          <p:spPr>
            <a:xfrm>
              <a:off x="4681810" y="4498047"/>
              <a:ext cx="271190" cy="27119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mn-ea"/>
                </a:rPr>
                <a:t>8</a:t>
              </a:r>
              <a:endParaRPr kumimoji="1" lang="ja-JP" altLang="en-US" sz="1100" b="1">
                <a:latin typeface="+mn-ea"/>
              </a:endParaRPr>
            </a:p>
          </p:txBody>
        </p:sp>
        <p:sp>
          <p:nvSpPr>
            <p:cNvPr id="18" name="正方形/長方形 17">
              <a:extLst>
                <a:ext uri="{FF2B5EF4-FFF2-40B4-BE49-F238E27FC236}">
                  <a16:creationId xmlns:a16="http://schemas.microsoft.com/office/drawing/2014/main" id="{D0D8357D-AC2C-5B42-9CD8-31090331DAC0}"/>
                </a:ext>
              </a:extLst>
            </p:cNvPr>
            <p:cNvSpPr/>
            <p:nvPr/>
          </p:nvSpPr>
          <p:spPr>
            <a:xfrm>
              <a:off x="9189720" y="4498047"/>
              <a:ext cx="271190" cy="27119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mn-ea"/>
                </a:rPr>
                <a:t>6</a:t>
              </a:r>
              <a:endParaRPr kumimoji="1" lang="ja-JP" altLang="en-US" sz="1100" b="1">
                <a:latin typeface="+mn-ea"/>
              </a:endParaRPr>
            </a:p>
          </p:txBody>
        </p:sp>
      </p:grpSp>
      <p:sp>
        <p:nvSpPr>
          <p:cNvPr id="2" name="タイトル 1">
            <a:extLst>
              <a:ext uri="{FF2B5EF4-FFF2-40B4-BE49-F238E27FC236}">
                <a16:creationId xmlns:a16="http://schemas.microsoft.com/office/drawing/2014/main" id="{B4C53136-0E4C-3848-8B2D-95EDEBDCF0DB}"/>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E63DE4E5-7939-6E4F-B491-1C3B9DDF9A3B}"/>
              </a:ext>
            </a:extLst>
          </p:cNvPr>
          <p:cNvSpPr>
            <a:spLocks noGrp="1"/>
          </p:cNvSpPr>
          <p:nvPr>
            <p:ph type="sldNum" idx="10"/>
          </p:nvPr>
        </p:nvSpPr>
        <p:spPr/>
        <p:txBody>
          <a:bodyPr/>
          <a:lstStyle/>
          <a:p>
            <a:fld id="{00000000-1234-1234-1234-123412341234}" type="slidenum">
              <a:rPr lang="en-US" altLang="ja-JP" smtClean="0"/>
              <a:pPr/>
              <a:t>‹#›</a:t>
            </a:fld>
            <a:endParaRPr lang="ja-JP" altLang="en-US" sz="1400">
              <a:latin typeface="+mn-ea"/>
              <a:ea typeface="+mn-ea"/>
            </a:endParaRPr>
          </a:p>
        </p:txBody>
      </p:sp>
      <p:sp>
        <p:nvSpPr>
          <p:cNvPr id="4" name="フッター プレースホルダー 3">
            <a:extLst>
              <a:ext uri="{FF2B5EF4-FFF2-40B4-BE49-F238E27FC236}">
                <a16:creationId xmlns:a16="http://schemas.microsoft.com/office/drawing/2014/main" id="{5A92AA9E-1C1D-1D4D-9B58-1D51EC749938}"/>
              </a:ext>
            </a:extLst>
          </p:cNvPr>
          <p:cNvSpPr>
            <a:spLocks noGrp="1"/>
          </p:cNvSpPr>
          <p:nvPr>
            <p:ph type="ftr" sz="quarter" idx="11"/>
          </p:nvPr>
        </p:nvSpPr>
        <p:spPr/>
        <p:txBody>
          <a:bodyPr/>
          <a:lstStyle/>
          <a:p>
            <a:r>
              <a:rPr kumimoji="1" lang="en" altLang="ja-JP"/>
              <a:t>SAIRU</a:t>
            </a:r>
            <a:endParaRPr kumimoji="1" lang="ja-JP" altLang="en-US"/>
          </a:p>
        </p:txBody>
      </p:sp>
      <p:sp>
        <p:nvSpPr>
          <p:cNvPr id="5" name="Google Shape;25;p74">
            <a:extLst>
              <a:ext uri="{FF2B5EF4-FFF2-40B4-BE49-F238E27FC236}">
                <a16:creationId xmlns:a16="http://schemas.microsoft.com/office/drawing/2014/main" id="{45AB2951-492D-594E-BC72-028D168F07CF}"/>
              </a:ext>
            </a:extLst>
          </p:cNvPr>
          <p:cNvSpPr txBox="1">
            <a:spLocks noGrp="1"/>
          </p:cNvSpPr>
          <p:nvPr>
            <p:ph type="body" idx="1"/>
          </p:nvPr>
        </p:nvSpPr>
        <p:spPr>
          <a:xfrm>
            <a:off x="471038" y="975881"/>
            <a:ext cx="9000000" cy="756000"/>
          </a:xfrm>
          <a:prstGeom prst="rect">
            <a:avLst/>
          </a:prstGeom>
          <a:noFill/>
          <a:ln>
            <a:noFill/>
          </a:ln>
        </p:spPr>
        <p:txBody>
          <a:bodyPr spcFirstLastPara="1" wrap="square" lIns="36000" tIns="36000" rIns="36000" bIns="36000" anchor="t" anchorCtr="0">
            <a:noAutofit/>
          </a:bodyPr>
          <a:lstStyle>
            <a:lvl1pPr marL="457200" lvl="0" indent="-228600" algn="ctr">
              <a:lnSpc>
                <a:spcPct val="100000"/>
              </a:lnSpc>
              <a:spcBef>
                <a:spcPts val="0"/>
              </a:spcBef>
              <a:spcAft>
                <a:spcPts val="600"/>
              </a:spcAft>
              <a:buClr>
                <a:schemeClr val="dk1"/>
              </a:buClr>
              <a:buSzPts val="1600"/>
              <a:buNone/>
              <a:defRPr sz="1600" b="1" i="0" spc="100" baseline="0">
                <a:solidFill>
                  <a:schemeClr val="accent1"/>
                </a:solidFill>
                <a:latin typeface="+mn-ea"/>
                <a:ea typeface="+mn-ea"/>
                <a:cs typeface="Arial"/>
                <a:sym typeface="Arial"/>
              </a:defRPr>
            </a:lvl1pPr>
            <a:lvl2pPr marL="914400" lvl="1" indent="-228600" algn="ctr">
              <a:lnSpc>
                <a:spcPct val="100000"/>
              </a:lnSpc>
              <a:spcBef>
                <a:spcPts val="500"/>
              </a:spcBef>
              <a:spcAft>
                <a:spcPts val="0"/>
              </a:spcAft>
              <a:buClr>
                <a:schemeClr val="dk1"/>
              </a:buClr>
              <a:buSzPts val="1400"/>
              <a:buNone/>
              <a:defRPr/>
            </a:lvl2pPr>
            <a:lvl3pPr marL="1371600" lvl="2" indent="-228600" algn="ctr">
              <a:lnSpc>
                <a:spcPct val="100000"/>
              </a:lnSpc>
              <a:spcBef>
                <a:spcPts val="500"/>
              </a:spcBef>
              <a:spcAft>
                <a:spcPts val="0"/>
              </a:spcAft>
              <a:buClr>
                <a:schemeClr val="dk1"/>
              </a:buClr>
              <a:buSzPts val="1400"/>
              <a:buNone/>
              <a:defRPr/>
            </a:lvl3pPr>
            <a:lvl4pPr marL="1828800" lvl="3" indent="-228600" algn="ctr">
              <a:lnSpc>
                <a:spcPct val="100000"/>
              </a:lnSpc>
              <a:spcBef>
                <a:spcPts val="500"/>
              </a:spcBef>
              <a:spcAft>
                <a:spcPts val="0"/>
              </a:spcAft>
              <a:buClr>
                <a:schemeClr val="dk1"/>
              </a:buClr>
              <a:buSzPts val="1200"/>
              <a:buNone/>
              <a:defRPr/>
            </a:lvl4pPr>
            <a:lvl5pPr marL="2286000" lvl="4" indent="-228600" algn="ctr">
              <a:lnSpc>
                <a:spcPct val="100000"/>
              </a:lnSpc>
              <a:spcBef>
                <a:spcPts val="500"/>
              </a:spcBef>
              <a:spcAft>
                <a:spcPts val="0"/>
              </a:spcAft>
              <a:buClr>
                <a:schemeClr val="dk1"/>
              </a:buClr>
              <a:buSzPts val="12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dirty="0"/>
          </a:p>
        </p:txBody>
      </p:sp>
      <p:cxnSp>
        <p:nvCxnSpPr>
          <p:cNvPr id="6" name="Google Shape;23;p69">
            <a:extLst>
              <a:ext uri="{FF2B5EF4-FFF2-40B4-BE49-F238E27FC236}">
                <a16:creationId xmlns:a16="http://schemas.microsoft.com/office/drawing/2014/main" id="{33C3A7F1-A881-E34D-9E01-8D7DED5903A5}"/>
              </a:ext>
            </a:extLst>
          </p:cNvPr>
          <p:cNvCxnSpPr/>
          <p:nvPr userDrawn="1"/>
        </p:nvCxnSpPr>
        <p:spPr>
          <a:xfrm>
            <a:off x="0" y="735360"/>
            <a:ext cx="9906000" cy="0"/>
          </a:xfrm>
          <a:prstGeom prst="straightConnector1">
            <a:avLst/>
          </a:prstGeom>
          <a:noFill/>
          <a:ln w="9525" cap="flat" cmpd="sng">
            <a:solidFill>
              <a:schemeClr val="accent3"/>
            </a:solidFill>
            <a:prstDash val="solid"/>
            <a:miter lim="800000"/>
            <a:headEnd type="none" w="sm" len="sm"/>
            <a:tailEnd type="none" w="sm" len="sm"/>
          </a:ln>
        </p:spPr>
      </p:cxnSp>
      <p:sp>
        <p:nvSpPr>
          <p:cNvPr id="7" name="Google Shape;22;p69">
            <a:extLst>
              <a:ext uri="{FF2B5EF4-FFF2-40B4-BE49-F238E27FC236}">
                <a16:creationId xmlns:a16="http://schemas.microsoft.com/office/drawing/2014/main" id="{77435F13-A186-E044-906B-4E3C73FFA199}"/>
              </a:ext>
            </a:extLst>
          </p:cNvPr>
          <p:cNvSpPr/>
          <p:nvPr userDrawn="1"/>
        </p:nvSpPr>
        <p:spPr>
          <a:xfrm>
            <a:off x="0" y="0"/>
            <a:ext cx="9906000"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1"/>
              </a:solidFill>
              <a:latin typeface="+mn-ea"/>
              <a:ea typeface="+mn-ea"/>
              <a:cs typeface="Arial"/>
              <a:sym typeface="Arial"/>
            </a:endParaRPr>
          </a:p>
        </p:txBody>
      </p:sp>
      <p:cxnSp>
        <p:nvCxnSpPr>
          <p:cNvPr id="32" name="直線コネクタ 31">
            <a:extLst>
              <a:ext uri="{FF2B5EF4-FFF2-40B4-BE49-F238E27FC236}">
                <a16:creationId xmlns:a16="http://schemas.microsoft.com/office/drawing/2014/main" id="{AD7B2F8A-E15C-E645-8D51-837D43550D0C}"/>
              </a:ext>
            </a:extLst>
          </p:cNvPr>
          <p:cNvCxnSpPr>
            <a:cxnSpLocks/>
          </p:cNvCxnSpPr>
          <p:nvPr userDrawn="1"/>
        </p:nvCxnSpPr>
        <p:spPr>
          <a:xfrm>
            <a:off x="4071038" y="3111881"/>
            <a:ext cx="1800000" cy="0"/>
          </a:xfrm>
          <a:prstGeom prst="line">
            <a:avLst/>
          </a:prstGeom>
          <a:ln w="127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408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事例紹介">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B25BAD-1838-5849-B239-14CB529BA1E3}"/>
              </a:ext>
            </a:extLst>
          </p:cNvPr>
          <p:cNvSpPr>
            <a:spLocks noGrp="1"/>
          </p:cNvSpPr>
          <p:nvPr>
            <p:ph type="title"/>
          </p:nvPr>
        </p:nvSpPr>
        <p:spPr/>
        <p:txBody>
          <a:bodyPr/>
          <a:lstStyle>
            <a:lvl1pPr algn="l">
              <a:defRPr/>
            </a:lvl1p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F78388DA-2BAA-9847-AA3A-E8C7F6E60B6C}"/>
              </a:ext>
            </a:extLst>
          </p:cNvPr>
          <p:cNvSpPr>
            <a:spLocks noGrp="1"/>
          </p:cNvSpPr>
          <p:nvPr>
            <p:ph type="sldNum" idx="10"/>
          </p:nvPr>
        </p:nvSpPr>
        <p:spPr/>
        <p:txBody>
          <a:bodyPr/>
          <a:lstStyle/>
          <a:p>
            <a:fld id="{00000000-1234-1234-1234-123412341234}" type="slidenum">
              <a:rPr lang="en-US" altLang="ja-JP" smtClean="0"/>
              <a:pPr/>
              <a:t>‹#›</a:t>
            </a:fld>
            <a:endParaRPr lang="ja-JP" altLang="en-US" sz="1400">
              <a:latin typeface="+mn-ea"/>
              <a:ea typeface="+mn-ea"/>
            </a:endParaRPr>
          </a:p>
        </p:txBody>
      </p:sp>
      <p:sp>
        <p:nvSpPr>
          <p:cNvPr id="4" name="フッター プレースホルダー 3">
            <a:extLst>
              <a:ext uri="{FF2B5EF4-FFF2-40B4-BE49-F238E27FC236}">
                <a16:creationId xmlns:a16="http://schemas.microsoft.com/office/drawing/2014/main" id="{FD939C72-DC69-4345-ABFA-5910BDDF9262}"/>
              </a:ext>
            </a:extLst>
          </p:cNvPr>
          <p:cNvSpPr>
            <a:spLocks noGrp="1"/>
          </p:cNvSpPr>
          <p:nvPr>
            <p:ph type="ftr" sz="quarter" idx="11"/>
          </p:nvPr>
        </p:nvSpPr>
        <p:spPr/>
        <p:txBody>
          <a:bodyPr/>
          <a:lstStyle/>
          <a:p>
            <a:r>
              <a:rPr kumimoji="1" lang="en" altLang="ja-JP">
                <a:latin typeface="+mn-ea"/>
                <a:ea typeface="+mn-ea"/>
              </a:rPr>
              <a:t>SAIRU</a:t>
            </a:r>
            <a:endParaRPr kumimoji="1" lang="ja-JP" altLang="en-US">
              <a:latin typeface="+mn-ea"/>
              <a:ea typeface="+mn-ea"/>
            </a:endParaRPr>
          </a:p>
        </p:txBody>
      </p:sp>
      <p:cxnSp>
        <p:nvCxnSpPr>
          <p:cNvPr id="5" name="Google Shape;41;p95">
            <a:extLst>
              <a:ext uri="{FF2B5EF4-FFF2-40B4-BE49-F238E27FC236}">
                <a16:creationId xmlns:a16="http://schemas.microsoft.com/office/drawing/2014/main" id="{B555D136-0DB8-5448-B70A-1F59C287A4D7}"/>
              </a:ext>
            </a:extLst>
          </p:cNvPr>
          <p:cNvCxnSpPr/>
          <p:nvPr userDrawn="1"/>
        </p:nvCxnSpPr>
        <p:spPr>
          <a:xfrm>
            <a:off x="0" y="735360"/>
            <a:ext cx="9906000" cy="0"/>
          </a:xfrm>
          <a:prstGeom prst="straightConnector1">
            <a:avLst/>
          </a:prstGeom>
          <a:noFill/>
          <a:ln w="9525" cap="flat" cmpd="sng">
            <a:solidFill>
              <a:schemeClr val="accent3"/>
            </a:solidFill>
            <a:prstDash val="solid"/>
            <a:miter lim="800000"/>
            <a:headEnd type="none" w="sm" len="sm"/>
            <a:tailEnd type="none" w="sm" len="sm"/>
          </a:ln>
        </p:spPr>
      </p:cxnSp>
    </p:spTree>
    <p:extLst>
      <p:ext uri="{BB962C8B-B14F-4D97-AF65-F5344CB8AC3E}">
        <p14:creationId xmlns:p14="http://schemas.microsoft.com/office/powerpoint/2010/main" val="2644832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3" name="Google Shape;13;p67"/>
          <p:cNvSpPr txBox="1">
            <a:spLocks noGrp="1"/>
          </p:cNvSpPr>
          <p:nvPr>
            <p:ph type="sldNum" idx="12"/>
          </p:nvPr>
        </p:nvSpPr>
        <p:spPr>
          <a:xfrm>
            <a:off x="8280400" y="6460240"/>
            <a:ext cx="1440000" cy="288000"/>
          </a:xfrm>
          <a:prstGeom prst="rect">
            <a:avLst/>
          </a:prstGeom>
          <a:noFill/>
          <a:ln>
            <a:noFill/>
          </a:ln>
        </p:spPr>
        <p:txBody>
          <a:bodyPr spcFirstLastPara="1" wrap="square" lIns="36000" tIns="36000" rIns="36000" bIns="36000" anchor="ctr" anchorCtr="0">
            <a:noAutofit/>
          </a:bodyPr>
          <a:lstStyle>
            <a:lvl1pPr marL="0" marR="0" lvl="0" indent="0" algn="r"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mn-ea"/>
                <a:ea typeface="+mn-ea"/>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fld id="{00000000-1234-1234-1234-123412341234}" type="slidenum">
              <a:rPr lang="en-US" altLang="ja-JP" smtClean="0"/>
              <a:pPr/>
              <a:t>‹#›</a:t>
            </a:fld>
            <a:endParaRPr lang="ja-JP" altLang="en-US" sz="1400">
              <a:latin typeface="+mn-ea"/>
              <a:ea typeface="+mn-ea"/>
            </a:endParaRPr>
          </a:p>
        </p:txBody>
      </p:sp>
      <p:sp>
        <p:nvSpPr>
          <p:cNvPr id="2" name="タイトル プレースホルダー 1">
            <a:extLst>
              <a:ext uri="{FF2B5EF4-FFF2-40B4-BE49-F238E27FC236}">
                <a16:creationId xmlns:a16="http://schemas.microsoft.com/office/drawing/2014/main" id="{1769B36E-3E91-074B-B430-B0C3E852D46A}"/>
              </a:ext>
            </a:extLst>
          </p:cNvPr>
          <p:cNvSpPr>
            <a:spLocks noGrp="1"/>
          </p:cNvSpPr>
          <p:nvPr>
            <p:ph type="title"/>
          </p:nvPr>
        </p:nvSpPr>
        <p:spPr>
          <a:xfrm>
            <a:off x="453000" y="196240"/>
            <a:ext cx="9000000" cy="468000"/>
          </a:xfrm>
          <a:prstGeom prst="rect">
            <a:avLst/>
          </a:prstGeom>
        </p:spPr>
        <p:txBody>
          <a:bodyPr vert="horz" lIns="36000" tIns="36000" rIns="36000" bIns="3600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2E77AA-A351-2440-9396-245F2AB674F4}"/>
              </a:ext>
            </a:extLst>
          </p:cNvPr>
          <p:cNvSpPr>
            <a:spLocks noGrp="1"/>
          </p:cNvSpPr>
          <p:nvPr>
            <p:ph type="body" idx="1"/>
          </p:nvPr>
        </p:nvSpPr>
        <p:spPr>
          <a:xfrm>
            <a:off x="453000" y="1083945"/>
            <a:ext cx="90000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9" name="Google Shape;23;p69">
            <a:extLst>
              <a:ext uri="{FF2B5EF4-FFF2-40B4-BE49-F238E27FC236}">
                <a16:creationId xmlns:a16="http://schemas.microsoft.com/office/drawing/2014/main" id="{D6C1407B-9133-8A43-A6EE-77AC38F86FA8}"/>
              </a:ext>
            </a:extLst>
          </p:cNvPr>
          <p:cNvCxnSpPr/>
          <p:nvPr userDrawn="1"/>
        </p:nvCxnSpPr>
        <p:spPr>
          <a:xfrm>
            <a:off x="0" y="6323360"/>
            <a:ext cx="9906000" cy="0"/>
          </a:xfrm>
          <a:prstGeom prst="straightConnector1">
            <a:avLst/>
          </a:prstGeom>
          <a:noFill/>
          <a:ln w="9525" cap="flat" cmpd="sng">
            <a:solidFill>
              <a:schemeClr val="accent3"/>
            </a:solidFill>
            <a:prstDash val="solid"/>
            <a:miter lim="800000"/>
            <a:headEnd type="none" w="sm" len="sm"/>
            <a:tailEnd type="none" w="sm" len="sm"/>
          </a:ln>
        </p:spPr>
      </p:cxnSp>
      <p:sp>
        <p:nvSpPr>
          <p:cNvPr id="4" name="フッター プレースホルダー 3">
            <a:extLst>
              <a:ext uri="{FF2B5EF4-FFF2-40B4-BE49-F238E27FC236}">
                <a16:creationId xmlns:a16="http://schemas.microsoft.com/office/drawing/2014/main" id="{F31ABED5-FE53-B14B-9BFC-78E201081F3E}"/>
              </a:ext>
            </a:extLst>
          </p:cNvPr>
          <p:cNvSpPr>
            <a:spLocks noGrp="1"/>
          </p:cNvSpPr>
          <p:nvPr>
            <p:ph type="ftr" sz="quarter" idx="3"/>
          </p:nvPr>
        </p:nvSpPr>
        <p:spPr>
          <a:xfrm>
            <a:off x="185600" y="6460240"/>
            <a:ext cx="7920000" cy="288000"/>
          </a:xfrm>
          <a:prstGeom prst="rect">
            <a:avLst/>
          </a:prstGeom>
        </p:spPr>
        <p:txBody>
          <a:bodyPr vert="horz" lIns="91440" tIns="45720" rIns="91440" bIns="45720" rtlCol="0" anchor="ctr"/>
          <a:lstStyle>
            <a:lvl1pPr algn="l">
              <a:defRPr sz="1200" b="1" i="0" spc="300">
                <a:solidFill>
                  <a:schemeClr val="accent1"/>
                </a:solidFill>
                <a:latin typeface="+mn-ea"/>
                <a:ea typeface="+mn-ea"/>
              </a:defRPr>
            </a:lvl1pPr>
          </a:lstStyle>
          <a:p>
            <a:r>
              <a:rPr kumimoji="1" lang="en" altLang="ja-JP"/>
              <a:t>SAIRU</a:t>
            </a:r>
            <a:endParaRPr kumimoji="1" lang="ja-JP" altLang="en-US"/>
          </a:p>
        </p:txBody>
      </p:sp>
    </p:spTree>
  </p:cSld>
  <p:clrMap bg1="lt1" tx1="dk1" bg2="dk2" tx2="lt2" accent1="accent1" accent2="accent2" accent3="accent3" accent4="accent4" accent5="accent5" accent6="accent6" hlink="hlink" folHlink="folHlink"/>
  <p:sldLayoutIdLst>
    <p:sldLayoutId id="2147483649" r:id="rId1"/>
    <p:sldLayoutId id="2147483702" r:id="rId2"/>
    <p:sldLayoutId id="2147483650" r:id="rId3"/>
    <p:sldLayoutId id="2147483651" r:id="rId4"/>
    <p:sldLayoutId id="2147483703" r:id="rId5"/>
    <p:sldLayoutId id="2147483705" r:id="rId6"/>
    <p:sldLayoutId id="2147483704" r:id="rId7"/>
  </p:sldLayoutIdLst>
  <p:hf hdr="0" dt="0"/>
  <p:txStyles>
    <p:title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2000" b="1" i="0" u="none" strike="noStrike" cap="none" spc="100" baseline="0">
          <a:solidFill>
            <a:schemeClr val="accent1"/>
          </a:solidFill>
          <a:latin typeface="Yu Gothic" panose="020B0400000000000000" pitchFamily="34" charset="-128"/>
          <a:ea typeface="Yu Gothic" panose="020B0400000000000000" pitchFamily="34"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1pPr>
      <a:lvl2pPr marR="0" lvl="1"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2pPr>
      <a:lvl3pPr marR="0" lvl="2"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3pPr>
      <a:lvl4pPr marR="0" lvl="3"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4pPr>
      <a:lvl5pPr marR="0" lvl="4"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s://sairu.co.jp/method/btob-marketing/003" TargetMode="Externa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s://sairu.co.jp/contact/?utm_source=DLcontents&amp;utm_medium=slide&amp;utm_campaign=22201"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hyperlink" Target="https://sairu.co.jp/download_form/?utm_source=DLcontents&amp;utm_medium=slide&amp;utm_campaign=22201"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s://sairu.co.jp/__/download/6071b0863d117b34427f2ca4/Prospects-InterviewSheet.xlsx"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1" name="図 20">
            <a:extLst>
              <a:ext uri="{FF2B5EF4-FFF2-40B4-BE49-F238E27FC236}">
                <a16:creationId xmlns:a16="http://schemas.microsoft.com/office/drawing/2014/main" id="{38CC1EBC-4D12-A242-9646-864EE563E756}"/>
              </a:ext>
            </a:extLst>
          </p:cNvPr>
          <p:cNvPicPr>
            <a:picLocks noChangeAspect="1"/>
          </p:cNvPicPr>
          <p:nvPr/>
        </p:nvPicPr>
        <p:blipFill>
          <a:blip r:embed="rId3"/>
          <a:stretch>
            <a:fillRect/>
          </a:stretch>
        </p:blipFill>
        <p:spPr>
          <a:xfrm>
            <a:off x="6350" y="0"/>
            <a:ext cx="9893300" cy="6858000"/>
          </a:xfrm>
          <a:prstGeom prst="rect">
            <a:avLst/>
          </a:prstGeom>
        </p:spPr>
      </p:pic>
      <p:sp>
        <p:nvSpPr>
          <p:cNvPr id="286" name="Google Shape;286;p1"/>
          <p:cNvSpPr/>
          <p:nvPr/>
        </p:nvSpPr>
        <p:spPr>
          <a:xfrm>
            <a:off x="7183744" y="570237"/>
            <a:ext cx="2160000" cy="540000"/>
          </a:xfrm>
          <a:prstGeom prst="rect">
            <a:avLst/>
          </a:prstGeom>
          <a:solidFill>
            <a:schemeClr val="bg1">
              <a:lumMod val="95000"/>
            </a:schemeClr>
          </a:solidFill>
          <a:ln>
            <a:noFill/>
          </a:ln>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600" b="1" i="0" u="none" strike="noStrike" cap="none">
                <a:solidFill>
                  <a:schemeClr val="accent3"/>
                </a:solidFill>
                <a:latin typeface="+mn-ea"/>
                <a:ea typeface="+mn-ea"/>
                <a:cs typeface="Arial"/>
                <a:sym typeface="Arial"/>
              </a:rPr>
              <a:t>ロゴマーク</a:t>
            </a:r>
            <a:endParaRPr sz="1600" b="1" i="0" u="none" strike="noStrike" cap="none">
              <a:solidFill>
                <a:schemeClr val="accent3"/>
              </a:solidFill>
              <a:latin typeface="+mn-ea"/>
              <a:ea typeface="+mn-ea"/>
              <a:cs typeface="Arial"/>
              <a:sym typeface="Arial"/>
            </a:endParaRPr>
          </a:p>
        </p:txBody>
      </p:sp>
      <p:cxnSp>
        <p:nvCxnSpPr>
          <p:cNvPr id="287" name="Google Shape;287;p1"/>
          <p:cNvCxnSpPr>
            <a:cxnSpLocks/>
          </p:cNvCxnSpPr>
          <p:nvPr/>
        </p:nvCxnSpPr>
        <p:spPr>
          <a:xfrm>
            <a:off x="924792" y="3931805"/>
            <a:ext cx="8063999" cy="0"/>
          </a:xfrm>
          <a:prstGeom prst="straightConnector1">
            <a:avLst/>
          </a:prstGeom>
          <a:noFill/>
          <a:ln w="9525" cap="flat" cmpd="sng">
            <a:solidFill>
              <a:schemeClr val="lt2"/>
            </a:solidFill>
            <a:prstDash val="solid"/>
            <a:miter lim="800000"/>
            <a:headEnd type="none" w="sm" len="sm"/>
            <a:tailEnd type="none" w="sm" len="sm"/>
          </a:ln>
        </p:spPr>
      </p:cxnSp>
      <p:sp>
        <p:nvSpPr>
          <p:cNvPr id="8" name="テキスト プレースホルダー 7">
            <a:extLst>
              <a:ext uri="{FF2B5EF4-FFF2-40B4-BE49-F238E27FC236}">
                <a16:creationId xmlns:a16="http://schemas.microsoft.com/office/drawing/2014/main" id="{90DDB627-8F28-8942-B21A-59D07A6A3C21}"/>
              </a:ext>
            </a:extLst>
          </p:cNvPr>
          <p:cNvSpPr>
            <a:spLocks noGrp="1"/>
          </p:cNvSpPr>
          <p:nvPr>
            <p:ph type="body" idx="1"/>
          </p:nvPr>
        </p:nvSpPr>
        <p:spPr>
          <a:xfrm>
            <a:off x="993000" y="2260003"/>
            <a:ext cx="7920000" cy="1620000"/>
          </a:xfrm>
        </p:spPr>
        <p:txBody>
          <a:bodyPr/>
          <a:lstStyle/>
          <a:p>
            <a:r>
              <a:rPr lang="ja-JP" altLang="en-US"/>
              <a:t>〇〇〇〇</a:t>
            </a:r>
          </a:p>
          <a:p>
            <a:r>
              <a:rPr lang="ja-JP" altLang="en-US"/>
              <a:t>新規事業プレゼンテーション</a:t>
            </a:r>
          </a:p>
        </p:txBody>
      </p:sp>
      <p:sp>
        <p:nvSpPr>
          <p:cNvPr id="11" name="テキスト プレースホルダー 10">
            <a:extLst>
              <a:ext uri="{FF2B5EF4-FFF2-40B4-BE49-F238E27FC236}">
                <a16:creationId xmlns:a16="http://schemas.microsoft.com/office/drawing/2014/main" id="{3093BE1E-266B-074D-BFB7-C56EE01B2E53}"/>
              </a:ext>
            </a:extLst>
          </p:cNvPr>
          <p:cNvSpPr>
            <a:spLocks noGrp="1"/>
          </p:cNvSpPr>
          <p:nvPr>
            <p:ph type="body" idx="2"/>
          </p:nvPr>
        </p:nvSpPr>
        <p:spPr>
          <a:xfrm>
            <a:off x="992189" y="4481361"/>
            <a:ext cx="7920000" cy="1080000"/>
          </a:xfrm>
        </p:spPr>
        <p:txBody>
          <a:bodyPr/>
          <a:lstStyle/>
          <a:p>
            <a:r>
              <a:rPr lang="ja-JP" altLang="en-US"/>
              <a:t>マーケティング部門</a:t>
            </a:r>
            <a:endParaRPr lang="en-US" altLang="ja-JP" dirty="0"/>
          </a:p>
          <a:p>
            <a:r>
              <a:rPr lang="en-US" altLang="ja-JP" dirty="0"/>
              <a:t>0000</a:t>
            </a:r>
            <a:r>
              <a:rPr lang="ja-JP" altLang="en-US"/>
              <a:t>年</a:t>
            </a:r>
            <a:r>
              <a:rPr lang="en-US" altLang="ja-JP" dirty="0"/>
              <a:t>00</a:t>
            </a:r>
            <a:r>
              <a:rPr lang="ja-JP" altLang="en-US"/>
              <a:t>月</a:t>
            </a:r>
            <a:r>
              <a:rPr lang="en-US" altLang="ja-JP" dirty="0"/>
              <a:t>00</a:t>
            </a:r>
            <a:r>
              <a:rPr lang="ja-JP" altLang="en-US"/>
              <a:t>日</a:t>
            </a:r>
          </a:p>
        </p:txBody>
      </p:sp>
      <p:sp>
        <p:nvSpPr>
          <p:cNvPr id="12" name="正方形/長方形 11">
            <a:extLst>
              <a:ext uri="{FF2B5EF4-FFF2-40B4-BE49-F238E27FC236}">
                <a16:creationId xmlns:a16="http://schemas.microsoft.com/office/drawing/2014/main" id="{935A02E8-0F33-8341-BA7D-E90694B1C3A6}"/>
              </a:ext>
            </a:extLst>
          </p:cNvPr>
          <p:cNvSpPr/>
          <p:nvPr/>
        </p:nvSpPr>
        <p:spPr>
          <a:xfrm>
            <a:off x="232064" y="213013"/>
            <a:ext cx="9466118" cy="6408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24" name="Google Shape;333;p5">
            <a:extLst>
              <a:ext uri="{FF2B5EF4-FFF2-40B4-BE49-F238E27FC236}">
                <a16:creationId xmlns:a16="http://schemas.microsoft.com/office/drawing/2014/main" id="{7330823A-5EA5-8440-934C-5CD9B261DF8F}"/>
              </a:ext>
            </a:extLst>
          </p:cNvPr>
          <p:cNvSpPr/>
          <p:nvPr/>
        </p:nvSpPr>
        <p:spPr>
          <a:xfrm>
            <a:off x="471488" y="1297546"/>
            <a:ext cx="4140000" cy="4500000"/>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spc="300">
              <a:solidFill>
                <a:schemeClr val="accent1"/>
              </a:solidFill>
              <a:latin typeface="+mn-ea"/>
              <a:ea typeface="+mn-ea"/>
              <a:sym typeface="Arial"/>
            </a:endParaRPr>
          </a:p>
        </p:txBody>
      </p:sp>
      <p:sp>
        <p:nvSpPr>
          <p:cNvPr id="25" name="Google Shape;335;p5">
            <a:extLst>
              <a:ext uri="{FF2B5EF4-FFF2-40B4-BE49-F238E27FC236}">
                <a16:creationId xmlns:a16="http://schemas.microsoft.com/office/drawing/2014/main" id="{C0A9E260-192A-724D-A0E7-735F3612E086}"/>
              </a:ext>
            </a:extLst>
          </p:cNvPr>
          <p:cNvSpPr/>
          <p:nvPr/>
        </p:nvSpPr>
        <p:spPr>
          <a:xfrm>
            <a:off x="471488" y="1297545"/>
            <a:ext cx="4140000" cy="612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dk1"/>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FFFFFF"/>
              </a:buClr>
              <a:buSzPts val="1600"/>
              <a:buFont typeface="Arial"/>
              <a:buNone/>
            </a:pPr>
            <a:r>
              <a:rPr lang="ja-JP" altLang="en-US" sz="1600" b="1" i="0" u="none" strike="noStrike" cap="none" spc="300">
                <a:solidFill>
                  <a:schemeClr val="bg1"/>
                </a:solidFill>
                <a:latin typeface="+mn-ea"/>
                <a:ea typeface="+mn-ea"/>
                <a:cs typeface="Arial"/>
                <a:sym typeface="Arial"/>
              </a:rPr>
              <a:t>見込み顧客の悩み・問題</a:t>
            </a:r>
            <a:endParaRPr lang="ja-JP" altLang="en-US" sz="1400" b="0" i="0" u="none" strike="noStrike" cap="none" spc="300" dirty="0">
              <a:solidFill>
                <a:schemeClr val="bg1"/>
              </a:solidFill>
              <a:latin typeface="+mn-ea"/>
              <a:ea typeface="+mn-ea"/>
              <a:cs typeface="Arial"/>
              <a:sym typeface="Arial"/>
            </a:endParaRPr>
          </a:p>
        </p:txBody>
      </p:sp>
      <p:sp>
        <p:nvSpPr>
          <p:cNvPr id="26" name="Google Shape;336;p5">
            <a:extLst>
              <a:ext uri="{FF2B5EF4-FFF2-40B4-BE49-F238E27FC236}">
                <a16:creationId xmlns:a16="http://schemas.microsoft.com/office/drawing/2014/main" id="{0D2BC988-516D-AA47-9D20-3851BDB6BA10}"/>
              </a:ext>
            </a:extLst>
          </p:cNvPr>
          <p:cNvSpPr/>
          <p:nvPr/>
        </p:nvSpPr>
        <p:spPr>
          <a:xfrm>
            <a:off x="5331025" y="1297546"/>
            <a:ext cx="4140000" cy="4500000"/>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accent1"/>
              </a:solidFill>
              <a:latin typeface="+mn-ea"/>
              <a:ea typeface="+mn-ea"/>
              <a:sym typeface="Arial"/>
            </a:endParaRPr>
          </a:p>
        </p:txBody>
      </p:sp>
      <p:sp>
        <p:nvSpPr>
          <p:cNvPr id="27" name="Google Shape;338;p5">
            <a:extLst>
              <a:ext uri="{FF2B5EF4-FFF2-40B4-BE49-F238E27FC236}">
                <a16:creationId xmlns:a16="http://schemas.microsoft.com/office/drawing/2014/main" id="{B10A7E44-A609-924D-B6BD-E22D19996002}"/>
              </a:ext>
            </a:extLst>
          </p:cNvPr>
          <p:cNvSpPr/>
          <p:nvPr/>
        </p:nvSpPr>
        <p:spPr>
          <a:xfrm>
            <a:off x="5331025" y="1297545"/>
            <a:ext cx="4140000" cy="612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accent6"/>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FFFFFF"/>
              </a:buClr>
              <a:buSzPts val="1600"/>
              <a:buFont typeface="Arial"/>
              <a:buNone/>
            </a:pPr>
            <a:r>
              <a:rPr lang="ja-JP" altLang="en-US" sz="1600" b="1" i="0" u="none" strike="noStrike" cap="none" spc="300">
                <a:solidFill>
                  <a:schemeClr val="bg1"/>
                </a:solidFill>
                <a:latin typeface="+mn-ea"/>
                <a:ea typeface="+mn-ea"/>
                <a:cs typeface="Arial"/>
                <a:sym typeface="Arial"/>
              </a:rPr>
              <a:t>解決すべき課題</a:t>
            </a:r>
            <a:endParaRPr lang="ja-JP" altLang="en-US" sz="1600" b="1" i="0" u="none" strike="noStrike" cap="none" spc="300" dirty="0">
              <a:solidFill>
                <a:schemeClr val="bg1"/>
              </a:solidFill>
              <a:latin typeface="+mn-ea"/>
              <a:ea typeface="+mn-ea"/>
              <a:cs typeface="Arial"/>
              <a:sym typeface="Arial"/>
            </a:endParaRPr>
          </a:p>
        </p:txBody>
      </p:sp>
      <p:sp>
        <p:nvSpPr>
          <p:cNvPr id="383" name="Google Shape;383;p10"/>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見込み顧客の課題の設定</a:t>
            </a:r>
          </a:p>
        </p:txBody>
      </p:sp>
      <p:sp>
        <p:nvSpPr>
          <p:cNvPr id="12" name="フッター プレースホルダー 11">
            <a:extLst>
              <a:ext uri="{FF2B5EF4-FFF2-40B4-BE49-F238E27FC236}">
                <a16:creationId xmlns:a16="http://schemas.microsoft.com/office/drawing/2014/main" id="{F5A8EAD2-FB1C-544D-8DDE-90D3B3E0E230}"/>
              </a:ext>
            </a:extLst>
          </p:cNvPr>
          <p:cNvSpPr>
            <a:spLocks noGrp="1"/>
          </p:cNvSpPr>
          <p:nvPr>
            <p:ph type="ftr" sz="quarter" idx="10"/>
          </p:nvPr>
        </p:nvSpPr>
        <p:spPr>
          <a:xfrm>
            <a:off x="185600" y="6460240"/>
            <a:ext cx="7920000" cy="288000"/>
          </a:xfrm>
        </p:spPr>
        <p:txBody>
          <a:bodyPr/>
          <a:lstStyle/>
          <a:p>
            <a:r>
              <a:rPr lang="en" altLang="ja-JP" dirty="0"/>
              <a:t>SAIRU</a:t>
            </a:r>
            <a:endParaRPr lang="ja-JP" altLang="en-US"/>
          </a:p>
        </p:txBody>
      </p:sp>
      <p:sp>
        <p:nvSpPr>
          <p:cNvPr id="13" name="スライド番号プレースホルダー 12">
            <a:extLst>
              <a:ext uri="{FF2B5EF4-FFF2-40B4-BE49-F238E27FC236}">
                <a16:creationId xmlns:a16="http://schemas.microsoft.com/office/drawing/2014/main" id="{2881AA9E-B97A-E549-97B6-31464712C30A}"/>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9</a:t>
            </a:fld>
            <a:endParaRPr lang="ja-JP" altLang="en-US"/>
          </a:p>
        </p:txBody>
      </p:sp>
      <p:sp>
        <p:nvSpPr>
          <p:cNvPr id="385" name="Google Shape;385;p10"/>
          <p:cNvSpPr txBox="1"/>
          <p:nvPr/>
        </p:nvSpPr>
        <p:spPr>
          <a:xfrm>
            <a:off x="658761" y="2107230"/>
            <a:ext cx="3824750" cy="3564000"/>
          </a:xfrm>
          <a:prstGeom prst="rect">
            <a:avLst/>
          </a:prstGeom>
          <a:noFill/>
          <a:ln>
            <a:noFill/>
          </a:ln>
        </p:spPr>
        <p:txBody>
          <a:bodyPr spcFirstLastPara="1" wrap="square" lIns="91425" tIns="45700" rIns="91425" bIns="45700" anchor="t" anchorCtr="0">
            <a:normAutofit lnSpcReduction="10000"/>
          </a:bodyPr>
          <a:lstStyle/>
          <a:p>
            <a:pPr marL="285750" marR="0" lvl="0" indent="-285750" algn="l" rtl="0">
              <a:lnSpc>
                <a:spcPct val="150000"/>
              </a:lnSpc>
              <a:spcBef>
                <a:spcPts val="0"/>
              </a:spcBef>
              <a:spcAft>
                <a:spcPts val="600"/>
              </a:spcAft>
              <a:buClr>
                <a:srgbClr val="1B224C"/>
              </a:buClr>
              <a:buSzPts val="1400"/>
              <a:buFont typeface="Wingdings" pitchFamily="2" charset="2"/>
              <a:buChar char="l"/>
            </a:pPr>
            <a:r>
              <a:rPr lang="ja-JP" sz="1400" b="1" i="0" u="none" strike="noStrike" cap="none">
                <a:solidFill>
                  <a:schemeClr val="accent1"/>
                </a:solidFill>
                <a:latin typeface="+mn-ea"/>
                <a:ea typeface="+mn-ea"/>
                <a:cs typeface="Arial"/>
                <a:sym typeface="Arial"/>
              </a:rPr>
              <a:t>見込み顧客の悩み1つ目記載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p>
          <a:p>
            <a:pPr marL="285750" marR="0" lvl="0" indent="-285750" algn="l" rtl="0">
              <a:lnSpc>
                <a:spcPct val="150000"/>
              </a:lnSpc>
              <a:spcBef>
                <a:spcPts val="0"/>
              </a:spcBef>
              <a:spcAft>
                <a:spcPts val="600"/>
              </a:spcAft>
              <a:buClr>
                <a:srgbClr val="1B224C"/>
              </a:buClr>
              <a:buSzPts val="1400"/>
              <a:buFont typeface="Wingdings" pitchFamily="2" charset="2"/>
              <a:buChar char="l"/>
            </a:pPr>
            <a:r>
              <a:rPr lang="ja-JP" sz="1400" b="1" i="0" u="none" strike="noStrike" cap="none">
                <a:solidFill>
                  <a:schemeClr val="accent1"/>
                </a:solidFill>
                <a:latin typeface="+mn-ea"/>
                <a:ea typeface="+mn-ea"/>
                <a:cs typeface="Arial"/>
                <a:sym typeface="Arial"/>
              </a:rPr>
              <a:t>見込み顧客の悩み2つ目記載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p>
          <a:p>
            <a:pPr marL="285750" marR="0" lvl="0" indent="-285750" algn="l" rtl="0">
              <a:lnSpc>
                <a:spcPct val="150000"/>
              </a:lnSpc>
              <a:spcBef>
                <a:spcPts val="0"/>
              </a:spcBef>
              <a:spcAft>
                <a:spcPts val="600"/>
              </a:spcAft>
              <a:buClr>
                <a:srgbClr val="1B224C"/>
              </a:buClr>
              <a:buSzPts val="1400"/>
              <a:buFont typeface="Wingdings" pitchFamily="2" charset="2"/>
              <a:buChar char="l"/>
            </a:pPr>
            <a:r>
              <a:rPr lang="ja-JP" sz="1400" b="1" i="0" u="none" strike="noStrike" cap="none">
                <a:solidFill>
                  <a:schemeClr val="accent1"/>
                </a:solidFill>
                <a:latin typeface="+mn-ea"/>
                <a:ea typeface="+mn-ea"/>
                <a:cs typeface="Arial"/>
                <a:sym typeface="Arial"/>
              </a:rPr>
              <a:t>見込み顧客の悩み3つ目記載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endParaRPr sz="1400" b="1" i="0" u="none" strike="noStrike" cap="none" dirty="0">
              <a:solidFill>
                <a:schemeClr val="accent1"/>
              </a:solidFill>
              <a:latin typeface="+mn-ea"/>
              <a:ea typeface="+mn-ea"/>
              <a:cs typeface="Arial"/>
              <a:sym typeface="Arial"/>
            </a:endParaRPr>
          </a:p>
          <a:p>
            <a:pPr marL="285750" indent="-285750">
              <a:lnSpc>
                <a:spcPct val="150000"/>
              </a:lnSpc>
              <a:spcAft>
                <a:spcPts val="600"/>
              </a:spcAft>
              <a:buClr>
                <a:srgbClr val="1B224C"/>
              </a:buClr>
              <a:buSzPts val="1400"/>
              <a:buFont typeface="Wingdings" pitchFamily="2" charset="2"/>
              <a:buChar char="l"/>
            </a:pPr>
            <a:r>
              <a:rPr lang="ja-JP" sz="1400" b="1" i="0" u="none" strike="noStrike" cap="none">
                <a:solidFill>
                  <a:schemeClr val="accent1"/>
                </a:solidFill>
                <a:latin typeface="+mn-ea"/>
                <a:ea typeface="+mn-ea"/>
                <a:cs typeface="Arial"/>
                <a:sym typeface="Arial"/>
              </a:rPr>
              <a:t>見込み顧客の悩み4つ目記載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endParaRPr sz="1400" b="1" i="0" u="none" strike="noStrike" cap="none" dirty="0">
              <a:solidFill>
                <a:schemeClr val="accent1"/>
              </a:solidFill>
              <a:latin typeface="+mn-ea"/>
              <a:ea typeface="+mn-ea"/>
              <a:cs typeface="Arial"/>
              <a:sym typeface="Arial"/>
            </a:endParaRPr>
          </a:p>
          <a:p>
            <a:pPr marL="285750" indent="-285750">
              <a:lnSpc>
                <a:spcPct val="150000"/>
              </a:lnSpc>
              <a:spcAft>
                <a:spcPts val="600"/>
              </a:spcAft>
              <a:buClr>
                <a:srgbClr val="1B224C"/>
              </a:buClr>
              <a:buSzPts val="1400"/>
              <a:buFont typeface="Wingdings" pitchFamily="2" charset="2"/>
              <a:buChar char="l"/>
            </a:pPr>
            <a:r>
              <a:rPr lang="ja-JP" sz="1400" b="1" i="0" u="none" strike="noStrike" cap="none">
                <a:solidFill>
                  <a:schemeClr val="accent1"/>
                </a:solidFill>
                <a:latin typeface="+mn-ea"/>
                <a:ea typeface="+mn-ea"/>
                <a:cs typeface="Arial"/>
                <a:sym typeface="Arial"/>
              </a:rPr>
              <a:t>見込み顧客の悩み5つ目記載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p>
        </p:txBody>
      </p:sp>
      <p:sp>
        <p:nvSpPr>
          <p:cNvPr id="387" name="Google Shape;387;p10"/>
          <p:cNvSpPr txBox="1"/>
          <p:nvPr/>
        </p:nvSpPr>
        <p:spPr>
          <a:xfrm>
            <a:off x="5575349" y="2107230"/>
            <a:ext cx="3824750" cy="3564000"/>
          </a:xfrm>
          <a:prstGeom prst="rect">
            <a:avLst/>
          </a:prstGeom>
          <a:noFill/>
          <a:ln>
            <a:noFill/>
          </a:ln>
        </p:spPr>
        <p:txBody>
          <a:bodyPr spcFirstLastPara="1" wrap="square" lIns="91425" tIns="45700" rIns="91425" bIns="45700" anchor="t" anchorCtr="0">
            <a:normAutofit lnSpcReduction="10000"/>
          </a:bodyPr>
          <a:lstStyle/>
          <a:p>
            <a:pPr marL="285750" indent="-285750">
              <a:lnSpc>
                <a:spcPct val="150000"/>
              </a:lnSpc>
              <a:spcAft>
                <a:spcPts val="600"/>
              </a:spcAft>
              <a:buClr>
                <a:schemeClr val="accent6"/>
              </a:buClr>
              <a:buSzPts val="1400"/>
              <a:buFont typeface="Wingdings" pitchFamily="2" charset="2"/>
              <a:buChar char="l"/>
            </a:pPr>
            <a:r>
              <a:rPr lang="ja-JP" sz="1400" b="1" i="0" u="none" strike="noStrike" cap="none">
                <a:solidFill>
                  <a:schemeClr val="accent1"/>
                </a:solidFill>
                <a:latin typeface="+mn-ea"/>
                <a:ea typeface="+mn-ea"/>
                <a:cs typeface="Arial"/>
                <a:sym typeface="Arial"/>
              </a:rPr>
              <a:t>悩み・問題に対する課題1つ目記載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endParaRPr sz="1400" b="1" i="0" u="none" strike="noStrike" cap="none" dirty="0">
              <a:solidFill>
                <a:schemeClr val="accent1"/>
              </a:solidFill>
              <a:latin typeface="+mn-ea"/>
              <a:ea typeface="+mn-ea"/>
              <a:cs typeface="Arial"/>
              <a:sym typeface="Arial"/>
            </a:endParaRPr>
          </a:p>
          <a:p>
            <a:pPr marL="285750" indent="-285750">
              <a:lnSpc>
                <a:spcPct val="150000"/>
              </a:lnSpc>
              <a:spcAft>
                <a:spcPts val="600"/>
              </a:spcAft>
              <a:buClr>
                <a:schemeClr val="accent6"/>
              </a:buClr>
              <a:buSzPts val="1400"/>
              <a:buFont typeface="Wingdings" pitchFamily="2" charset="2"/>
              <a:buChar char="l"/>
            </a:pPr>
            <a:r>
              <a:rPr lang="ja-JP" sz="1400" b="1" i="0" u="none" strike="noStrike" cap="none">
                <a:solidFill>
                  <a:schemeClr val="accent1"/>
                </a:solidFill>
                <a:latin typeface="+mn-ea"/>
                <a:ea typeface="+mn-ea"/>
                <a:cs typeface="Arial"/>
                <a:sym typeface="Arial"/>
              </a:rPr>
              <a:t>悩み・問題に対する課題2つ目記載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endParaRPr sz="1400" b="1" i="0" u="none" strike="noStrike" cap="none" dirty="0">
              <a:solidFill>
                <a:schemeClr val="accent1"/>
              </a:solidFill>
              <a:latin typeface="+mn-ea"/>
              <a:ea typeface="+mn-ea"/>
              <a:cs typeface="Arial"/>
              <a:sym typeface="Arial"/>
            </a:endParaRPr>
          </a:p>
          <a:p>
            <a:pPr marL="285750" indent="-285750">
              <a:lnSpc>
                <a:spcPct val="150000"/>
              </a:lnSpc>
              <a:spcAft>
                <a:spcPts val="600"/>
              </a:spcAft>
              <a:buClr>
                <a:schemeClr val="accent6"/>
              </a:buClr>
              <a:buSzPts val="1400"/>
              <a:buFont typeface="Wingdings" pitchFamily="2" charset="2"/>
              <a:buChar char="l"/>
            </a:pPr>
            <a:r>
              <a:rPr lang="ja-JP" sz="1400" b="1" i="0" u="none" strike="noStrike" cap="none">
                <a:solidFill>
                  <a:schemeClr val="accent1"/>
                </a:solidFill>
                <a:latin typeface="+mn-ea"/>
                <a:ea typeface="+mn-ea"/>
                <a:cs typeface="Arial"/>
                <a:sym typeface="Arial"/>
              </a:rPr>
              <a:t>悩み・問題に対する課題3つ目記載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endParaRPr sz="1400" b="1" i="0" u="none" strike="noStrike" cap="none" dirty="0">
              <a:solidFill>
                <a:schemeClr val="accent1"/>
              </a:solidFill>
              <a:latin typeface="+mn-ea"/>
              <a:ea typeface="+mn-ea"/>
              <a:cs typeface="Arial"/>
              <a:sym typeface="Arial"/>
            </a:endParaRPr>
          </a:p>
          <a:p>
            <a:pPr marL="285750" indent="-285750">
              <a:lnSpc>
                <a:spcPct val="150000"/>
              </a:lnSpc>
              <a:spcAft>
                <a:spcPts val="600"/>
              </a:spcAft>
              <a:buClr>
                <a:schemeClr val="accent6"/>
              </a:buClr>
              <a:buSzPts val="1400"/>
              <a:buFont typeface="Wingdings" pitchFamily="2" charset="2"/>
              <a:buChar char="l"/>
            </a:pPr>
            <a:r>
              <a:rPr lang="ja-JP" sz="1400" b="1" i="0" u="none" strike="noStrike" cap="none">
                <a:solidFill>
                  <a:schemeClr val="accent1"/>
                </a:solidFill>
                <a:latin typeface="+mn-ea"/>
                <a:ea typeface="+mn-ea"/>
                <a:cs typeface="Arial"/>
                <a:sym typeface="Arial"/>
              </a:rPr>
              <a:t>悩み・問題に対する課題4つ目記載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endParaRPr sz="1400" b="1" i="0" u="none" strike="noStrike" cap="none" dirty="0">
              <a:solidFill>
                <a:schemeClr val="accent1"/>
              </a:solidFill>
              <a:latin typeface="+mn-ea"/>
              <a:ea typeface="+mn-ea"/>
              <a:cs typeface="Arial"/>
              <a:sym typeface="Arial"/>
            </a:endParaRPr>
          </a:p>
          <a:p>
            <a:pPr marL="285750" indent="-285750">
              <a:lnSpc>
                <a:spcPct val="150000"/>
              </a:lnSpc>
              <a:spcAft>
                <a:spcPts val="600"/>
              </a:spcAft>
              <a:buClr>
                <a:schemeClr val="accent6"/>
              </a:buClr>
              <a:buSzPts val="1400"/>
              <a:buFont typeface="Wingdings" pitchFamily="2" charset="2"/>
              <a:buChar char="l"/>
            </a:pPr>
            <a:r>
              <a:rPr lang="ja-JP" sz="1400" b="1" i="0" u="none" strike="noStrike" cap="none">
                <a:solidFill>
                  <a:schemeClr val="accent1"/>
                </a:solidFill>
                <a:latin typeface="+mn-ea"/>
                <a:ea typeface="+mn-ea"/>
                <a:cs typeface="Arial"/>
                <a:sym typeface="Arial"/>
              </a:rPr>
              <a:t>悩み・問題に対する課題5つ目記載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p>
        </p:txBody>
      </p:sp>
      <p:sp>
        <p:nvSpPr>
          <p:cNvPr id="388" name="Google Shape;388;p10"/>
          <p:cNvSpPr/>
          <p:nvPr/>
        </p:nvSpPr>
        <p:spPr>
          <a:xfrm>
            <a:off x="4612901" y="3089017"/>
            <a:ext cx="719537" cy="917058"/>
          </a:xfrm>
          <a:prstGeom prst="rightArrow">
            <a:avLst>
              <a:gd name="adj1" fmla="val 50000"/>
              <a:gd name="adj2" fmla="val 64279"/>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1"/>
          <p:cNvSpPr txBox="1">
            <a:spLocks noGrp="1"/>
          </p:cNvSpPr>
          <p:nvPr>
            <p:ph type="title"/>
          </p:nvPr>
        </p:nvSpPr>
        <p:spPr>
          <a:xfrm>
            <a:off x="453000" y="196240"/>
            <a:ext cx="9000000" cy="468000"/>
          </a:xfrm>
          <a:noFill/>
          <a:ln>
            <a:noFill/>
          </a:ln>
        </p:spPr>
        <p:txBody>
          <a:bodyPr spcFirstLastPara="1" wrap="square" lIns="36000" tIns="72000" rIns="36000" bIns="36000" anchor="ctr" anchorCtr="0">
            <a:normAutofit/>
          </a:bodyPr>
          <a:lstStyle/>
          <a:p>
            <a:pPr lvl="0"/>
            <a:r>
              <a:rPr lang="ja-JP" altLang="en-US"/>
              <a:t>新規事業●●●が必要な理由</a:t>
            </a:r>
          </a:p>
        </p:txBody>
      </p:sp>
      <p:sp>
        <p:nvSpPr>
          <p:cNvPr id="11" name="フッター プレースホルダー 10">
            <a:extLst>
              <a:ext uri="{FF2B5EF4-FFF2-40B4-BE49-F238E27FC236}">
                <a16:creationId xmlns:a16="http://schemas.microsoft.com/office/drawing/2014/main" id="{8B03F6D2-FF1E-9943-8151-BB6092077691}"/>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2" name="スライド番号プレースホルダー 11">
            <a:extLst>
              <a:ext uri="{FF2B5EF4-FFF2-40B4-BE49-F238E27FC236}">
                <a16:creationId xmlns:a16="http://schemas.microsoft.com/office/drawing/2014/main" id="{4A5E3115-05B2-1649-85BF-A1D21BCFD6C6}"/>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10</a:t>
            </a:fld>
            <a:endParaRPr lang="ja-JP" altLang="en-US"/>
          </a:p>
        </p:txBody>
      </p:sp>
      <p:sp>
        <p:nvSpPr>
          <p:cNvPr id="395" name="Google Shape;395;p11"/>
          <p:cNvSpPr txBox="1"/>
          <p:nvPr/>
        </p:nvSpPr>
        <p:spPr>
          <a:xfrm>
            <a:off x="597000" y="1496586"/>
            <a:ext cx="8712000" cy="838554"/>
          </a:xfrm>
          <a:prstGeom prst="rect">
            <a:avLst/>
          </a:prstGeom>
          <a:noFill/>
          <a:ln w="19050" cap="flat" cmpd="sng">
            <a:solidFill>
              <a:schemeClr val="accent1"/>
            </a:solidFill>
            <a:prstDash val="solid"/>
            <a:round/>
            <a:headEnd type="none" w="sm" len="sm"/>
            <a:tailEnd type="none" w="sm" len="sm"/>
          </a:ln>
        </p:spPr>
        <p:txBody>
          <a:bodyPr spcFirstLastPara="1" wrap="square" lIns="180000" tIns="108000" rIns="180000" bIns="108000" anchor="ctr" anchorCtr="0">
            <a:noAutofit/>
          </a:bodyPr>
          <a:lstStyle/>
          <a:p>
            <a:pPr marL="0" marR="0" lvl="0" indent="0" algn="ctr" rtl="0">
              <a:lnSpc>
                <a:spcPct val="150000"/>
              </a:lnSpc>
              <a:spcBef>
                <a:spcPts val="0"/>
              </a:spcBef>
              <a:spcAft>
                <a:spcPts val="0"/>
              </a:spcAft>
              <a:buClr>
                <a:srgbClr val="000000"/>
              </a:buClr>
              <a:buSzPts val="1600"/>
              <a:buFont typeface="Arial"/>
              <a:buNone/>
            </a:pPr>
            <a:r>
              <a:rPr lang="ja-JP" sz="1600" b="1" u="none" strike="noStrike" cap="none">
                <a:solidFill>
                  <a:schemeClr val="accent1"/>
                </a:solidFill>
                <a:latin typeface="+mn-ea"/>
                <a:ea typeface="+mn-ea"/>
                <a:sym typeface="Arial"/>
              </a:rPr>
              <a:t>新規事業が向かうべき方向性</a:t>
            </a:r>
            <a:endParaRPr sz="1600" b="1" u="none" strike="noStrike" cap="none" dirty="0">
              <a:solidFill>
                <a:schemeClr val="accent1"/>
              </a:solidFill>
              <a:latin typeface="+mn-ea"/>
              <a:ea typeface="+mn-ea"/>
              <a:sym typeface="Arial"/>
            </a:endParaRPr>
          </a:p>
        </p:txBody>
      </p:sp>
      <p:sp>
        <p:nvSpPr>
          <p:cNvPr id="396" name="Google Shape;396;p11"/>
          <p:cNvSpPr/>
          <p:nvPr/>
        </p:nvSpPr>
        <p:spPr>
          <a:xfrm>
            <a:off x="597000" y="1056781"/>
            <a:ext cx="8712000" cy="4320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1800"/>
              <a:buFont typeface="Arial"/>
              <a:buNone/>
            </a:pPr>
            <a:r>
              <a:rPr lang="ja-JP" sz="1600" b="1" u="none" strike="noStrike" cap="none" spc="300">
                <a:solidFill>
                  <a:schemeClr val="bg1"/>
                </a:solidFill>
                <a:latin typeface="+mn-ea"/>
                <a:ea typeface="+mn-ea"/>
                <a:sym typeface="Arial"/>
              </a:rPr>
              <a:t>新規事業の解決策の方向性</a:t>
            </a:r>
            <a:endParaRPr sz="1200" b="1" u="none" strike="noStrike" cap="none" spc="300" dirty="0">
              <a:solidFill>
                <a:schemeClr val="bg1"/>
              </a:solidFill>
              <a:latin typeface="+mn-ea"/>
              <a:ea typeface="+mn-ea"/>
              <a:sym typeface="Arial"/>
            </a:endParaRPr>
          </a:p>
        </p:txBody>
      </p:sp>
      <p:sp>
        <p:nvSpPr>
          <p:cNvPr id="398" name="Google Shape;398;p11"/>
          <p:cNvSpPr/>
          <p:nvPr/>
        </p:nvSpPr>
        <p:spPr>
          <a:xfrm>
            <a:off x="604809" y="4621211"/>
            <a:ext cx="4212000" cy="361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1800"/>
              <a:buFont typeface="Arial"/>
              <a:buNone/>
            </a:pPr>
            <a:r>
              <a:rPr lang="ja-JP" b="1" u="none" strike="noStrike" cap="none" spc="300">
                <a:solidFill>
                  <a:schemeClr val="bg1"/>
                </a:solidFill>
                <a:latin typeface="+mn-ea"/>
                <a:ea typeface="+mn-ea"/>
                <a:sym typeface="Arial"/>
              </a:rPr>
              <a:t>問題①</a:t>
            </a:r>
            <a:endParaRPr b="1" u="none" strike="noStrike" cap="none" spc="300">
              <a:solidFill>
                <a:schemeClr val="bg1"/>
              </a:solidFill>
              <a:latin typeface="+mn-ea"/>
              <a:ea typeface="+mn-ea"/>
              <a:sym typeface="Arial"/>
            </a:endParaRPr>
          </a:p>
        </p:txBody>
      </p:sp>
      <p:sp>
        <p:nvSpPr>
          <p:cNvPr id="399" name="Google Shape;399;p11"/>
          <p:cNvSpPr txBox="1"/>
          <p:nvPr/>
        </p:nvSpPr>
        <p:spPr>
          <a:xfrm>
            <a:off x="604811" y="4976653"/>
            <a:ext cx="4212000" cy="1008222"/>
          </a:xfrm>
          <a:prstGeom prst="rect">
            <a:avLst/>
          </a:prstGeom>
          <a:solidFill>
            <a:schemeClr val="bg1">
              <a:lumMod val="95000"/>
            </a:schemeClr>
          </a:solidFill>
          <a:ln>
            <a:noFill/>
          </a:ln>
        </p:spPr>
        <p:txBody>
          <a:bodyPr spcFirstLastPara="1" wrap="square" lIns="180000" tIns="144000" rIns="180000" bIns="1080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chemeClr val="accent1"/>
                </a:solidFill>
                <a:latin typeface="+mn-ea"/>
                <a:ea typeface="+mn-ea"/>
                <a:sym typeface="Arial"/>
              </a:rPr>
              <a:t>顧客の問題</a:t>
            </a:r>
            <a:endParaRPr sz="1600" b="1" u="none" strike="noStrike" cap="none" dirty="0">
              <a:solidFill>
                <a:schemeClr val="accent1"/>
              </a:solidFill>
              <a:latin typeface="+mn-ea"/>
              <a:ea typeface="+mn-ea"/>
              <a:sym typeface="Arial"/>
            </a:endParaRPr>
          </a:p>
          <a:p>
            <a:pPr marL="0" marR="0" lvl="0" indent="0" algn="l" rtl="0">
              <a:lnSpc>
                <a:spcPct val="120000"/>
              </a:lnSpc>
              <a:spcBef>
                <a:spcPts val="400"/>
              </a:spcBef>
              <a:spcAft>
                <a:spcPts val="400"/>
              </a:spcAft>
              <a:buClr>
                <a:srgbClr val="000000"/>
              </a:buClr>
              <a:buSzPts val="1000"/>
              <a:buFont typeface="Arial"/>
              <a:buNone/>
            </a:pPr>
            <a:r>
              <a:rPr lang="ja-JP" sz="1000" b="1" u="none" strike="noStrike" cap="none">
                <a:solidFill>
                  <a:schemeClr val="accent1"/>
                </a:solidFill>
                <a:latin typeface="+mn-ea"/>
                <a:ea typeface="+mn-ea"/>
                <a:sym typeface="Arial"/>
              </a:rPr>
              <a:t>顧客の抱えている問題を挙げる。誰が、どのような状況下で、どんな課題に直面しているか記載する。</a:t>
            </a:r>
            <a:endParaRPr sz="1000" b="1" u="none" strike="noStrike" cap="none" dirty="0">
              <a:solidFill>
                <a:schemeClr val="accent1"/>
              </a:solidFill>
              <a:latin typeface="+mn-ea"/>
              <a:ea typeface="+mn-ea"/>
              <a:sym typeface="Arial"/>
            </a:endParaRPr>
          </a:p>
        </p:txBody>
      </p:sp>
      <p:sp>
        <p:nvSpPr>
          <p:cNvPr id="400" name="Google Shape;400;p11"/>
          <p:cNvSpPr/>
          <p:nvPr/>
        </p:nvSpPr>
        <p:spPr>
          <a:xfrm rot="16200000">
            <a:off x="2530809" y="4185211"/>
            <a:ext cx="360000" cy="503999"/>
          </a:xfrm>
          <a:prstGeom prst="rightArrow">
            <a:avLst>
              <a:gd name="adj1" fmla="val 50000"/>
              <a:gd name="adj2" fmla="val 64183"/>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1801"/>
              <a:buFont typeface="Arial"/>
              <a:buNone/>
            </a:pPr>
            <a:endParaRPr sz="1801" b="1" u="none" strike="noStrike" cap="none">
              <a:solidFill>
                <a:schemeClr val="accent1"/>
              </a:solidFill>
              <a:latin typeface="+mn-ea"/>
              <a:ea typeface="+mn-ea"/>
              <a:sym typeface="Arial"/>
            </a:endParaRPr>
          </a:p>
        </p:txBody>
      </p:sp>
      <p:sp>
        <p:nvSpPr>
          <p:cNvPr id="402" name="Google Shape;402;p11"/>
          <p:cNvSpPr/>
          <p:nvPr/>
        </p:nvSpPr>
        <p:spPr>
          <a:xfrm>
            <a:off x="604809" y="2796169"/>
            <a:ext cx="4212000" cy="361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1800"/>
              <a:buFont typeface="Arial"/>
              <a:buNone/>
            </a:pPr>
            <a:r>
              <a:rPr lang="ja-JP" b="1" u="none" strike="noStrike" cap="none" spc="300">
                <a:solidFill>
                  <a:schemeClr val="bg1"/>
                </a:solidFill>
                <a:latin typeface="+mn-ea"/>
                <a:ea typeface="+mn-ea"/>
                <a:sym typeface="Arial"/>
              </a:rPr>
              <a:t>期待効果①</a:t>
            </a:r>
            <a:endParaRPr b="1" u="none" strike="noStrike" cap="none" spc="300">
              <a:solidFill>
                <a:schemeClr val="bg1"/>
              </a:solidFill>
              <a:latin typeface="+mn-ea"/>
              <a:ea typeface="+mn-ea"/>
              <a:sym typeface="Arial"/>
            </a:endParaRPr>
          </a:p>
        </p:txBody>
      </p:sp>
      <p:sp>
        <p:nvSpPr>
          <p:cNvPr id="403" name="Google Shape;403;p11"/>
          <p:cNvSpPr txBox="1"/>
          <p:nvPr/>
        </p:nvSpPr>
        <p:spPr>
          <a:xfrm>
            <a:off x="604811" y="3151611"/>
            <a:ext cx="4212000" cy="1008222"/>
          </a:xfrm>
          <a:prstGeom prst="rect">
            <a:avLst/>
          </a:prstGeom>
          <a:solidFill>
            <a:schemeClr val="bg1">
              <a:lumMod val="95000"/>
            </a:schemeClr>
          </a:solidFill>
          <a:ln>
            <a:noFill/>
          </a:ln>
        </p:spPr>
        <p:txBody>
          <a:bodyPr spcFirstLastPara="1" wrap="square" lIns="180000" tIns="144000" rIns="180000" bIns="1080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chemeClr val="accent1"/>
                </a:solidFill>
                <a:latin typeface="+mn-ea"/>
                <a:ea typeface="+mn-ea"/>
                <a:sym typeface="Arial"/>
              </a:rPr>
              <a:t>新規事業が顧客に与える期待効果</a:t>
            </a:r>
            <a:endParaRPr sz="1600" b="1" u="none" strike="noStrike" cap="none" dirty="0">
              <a:solidFill>
                <a:schemeClr val="accent1"/>
              </a:solidFill>
              <a:latin typeface="+mn-ea"/>
              <a:ea typeface="+mn-ea"/>
              <a:sym typeface="Arial"/>
            </a:endParaRPr>
          </a:p>
          <a:p>
            <a:pPr marL="0" marR="0" lvl="0" indent="0" algn="l" rtl="0">
              <a:lnSpc>
                <a:spcPct val="120000"/>
              </a:lnSpc>
              <a:spcBef>
                <a:spcPts val="400"/>
              </a:spcBef>
              <a:spcAft>
                <a:spcPts val="400"/>
              </a:spcAft>
              <a:buClr>
                <a:srgbClr val="000000"/>
              </a:buClr>
              <a:buSzPts val="1000"/>
              <a:buFont typeface="Arial"/>
              <a:buNone/>
            </a:pPr>
            <a:r>
              <a:rPr lang="ja-JP" sz="1000" b="1" u="none" strike="noStrike" cap="none">
                <a:solidFill>
                  <a:schemeClr val="accent1"/>
                </a:solidFill>
                <a:latin typeface="+mn-ea"/>
                <a:ea typeface="+mn-ea"/>
                <a:sym typeface="Arial"/>
              </a:rPr>
              <a:t>新規事業の内容をふまえて特長を挙げる。</a:t>
            </a:r>
            <a:br>
              <a:rPr lang="ja-JP" sz="1000" b="1" u="none" strike="noStrike" cap="none">
                <a:solidFill>
                  <a:schemeClr val="accent1"/>
                </a:solidFill>
                <a:latin typeface="+mn-ea"/>
                <a:ea typeface="+mn-ea"/>
                <a:sym typeface="Arial"/>
              </a:rPr>
            </a:br>
            <a:r>
              <a:rPr lang="ja-JP" sz="1000" b="1" u="none" strike="noStrike" cap="none">
                <a:solidFill>
                  <a:schemeClr val="accent1"/>
                </a:solidFill>
                <a:latin typeface="+mn-ea"/>
                <a:ea typeface="+mn-ea"/>
                <a:sym typeface="Arial"/>
              </a:rPr>
              <a:t>下記の「問題」に対して解決できることを記載する。</a:t>
            </a:r>
            <a:endParaRPr sz="1400" b="1" u="none" strike="noStrike" cap="none" dirty="0">
              <a:solidFill>
                <a:schemeClr val="accent1"/>
              </a:solidFill>
              <a:latin typeface="+mn-ea"/>
              <a:ea typeface="+mn-ea"/>
              <a:sym typeface="Arial"/>
            </a:endParaRPr>
          </a:p>
        </p:txBody>
      </p:sp>
      <p:sp>
        <p:nvSpPr>
          <p:cNvPr id="404" name="Google Shape;404;p11"/>
          <p:cNvSpPr/>
          <p:nvPr/>
        </p:nvSpPr>
        <p:spPr>
          <a:xfrm rot="16200000">
            <a:off x="2530809" y="2364169"/>
            <a:ext cx="360000" cy="504000"/>
          </a:xfrm>
          <a:prstGeom prst="rightArrow">
            <a:avLst>
              <a:gd name="adj1" fmla="val 50000"/>
              <a:gd name="adj2" fmla="val 64183"/>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1801"/>
              <a:buFont typeface="Arial"/>
              <a:buNone/>
            </a:pPr>
            <a:endParaRPr sz="1801" b="1" u="none" strike="noStrike" cap="none">
              <a:solidFill>
                <a:schemeClr val="accent1"/>
              </a:solidFill>
              <a:latin typeface="+mn-ea"/>
              <a:ea typeface="+mn-ea"/>
              <a:sym typeface="Arial"/>
            </a:endParaRPr>
          </a:p>
        </p:txBody>
      </p:sp>
      <p:sp>
        <p:nvSpPr>
          <p:cNvPr id="406" name="Google Shape;406;p11"/>
          <p:cNvSpPr/>
          <p:nvPr/>
        </p:nvSpPr>
        <p:spPr>
          <a:xfrm>
            <a:off x="5107526" y="2796169"/>
            <a:ext cx="4212000" cy="361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1800"/>
              <a:buFont typeface="Arial"/>
              <a:buNone/>
            </a:pPr>
            <a:r>
              <a:rPr lang="ja-JP" b="1" u="none" strike="noStrike" cap="none" spc="300">
                <a:solidFill>
                  <a:schemeClr val="bg1"/>
                </a:solidFill>
                <a:latin typeface="+mn-ea"/>
                <a:ea typeface="+mn-ea"/>
                <a:sym typeface="Arial"/>
              </a:rPr>
              <a:t>期待効果②</a:t>
            </a:r>
            <a:endParaRPr b="1" u="none" strike="noStrike" cap="none" spc="300" dirty="0">
              <a:solidFill>
                <a:schemeClr val="bg1"/>
              </a:solidFill>
              <a:latin typeface="+mn-ea"/>
              <a:ea typeface="+mn-ea"/>
              <a:sym typeface="Arial"/>
            </a:endParaRPr>
          </a:p>
        </p:txBody>
      </p:sp>
      <p:sp>
        <p:nvSpPr>
          <p:cNvPr id="407" name="Google Shape;407;p11"/>
          <p:cNvSpPr txBox="1"/>
          <p:nvPr/>
        </p:nvSpPr>
        <p:spPr>
          <a:xfrm>
            <a:off x="5107528" y="3151611"/>
            <a:ext cx="4212000" cy="1008222"/>
          </a:xfrm>
          <a:prstGeom prst="rect">
            <a:avLst/>
          </a:prstGeom>
          <a:solidFill>
            <a:schemeClr val="bg1">
              <a:lumMod val="95000"/>
            </a:schemeClr>
          </a:solidFill>
          <a:ln>
            <a:noFill/>
          </a:ln>
        </p:spPr>
        <p:txBody>
          <a:bodyPr spcFirstLastPara="1" wrap="square" lIns="180000" tIns="144000" rIns="180000" bIns="1080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chemeClr val="accent1"/>
                </a:solidFill>
                <a:latin typeface="+mn-ea"/>
                <a:ea typeface="+mn-ea"/>
                <a:sym typeface="Arial"/>
              </a:rPr>
              <a:t>新規事業が顧客に与える期待効果</a:t>
            </a:r>
            <a:endParaRPr sz="1400" b="1" u="none" strike="noStrike" cap="none" dirty="0">
              <a:solidFill>
                <a:schemeClr val="accent1"/>
              </a:solidFill>
              <a:latin typeface="+mn-ea"/>
              <a:ea typeface="+mn-ea"/>
              <a:sym typeface="Arial"/>
            </a:endParaRPr>
          </a:p>
          <a:p>
            <a:pPr marL="0" marR="0" lvl="0" indent="0" algn="l" rtl="0">
              <a:lnSpc>
                <a:spcPct val="120000"/>
              </a:lnSpc>
              <a:spcBef>
                <a:spcPts val="400"/>
              </a:spcBef>
              <a:spcAft>
                <a:spcPts val="400"/>
              </a:spcAft>
              <a:buClr>
                <a:srgbClr val="000000"/>
              </a:buClr>
              <a:buSzPts val="1000"/>
              <a:buFont typeface="Arial"/>
              <a:buNone/>
            </a:pPr>
            <a:r>
              <a:rPr lang="ja-JP" sz="1000" b="1" u="none" strike="noStrike" cap="none">
                <a:solidFill>
                  <a:schemeClr val="accent1"/>
                </a:solidFill>
                <a:latin typeface="+mn-ea"/>
                <a:ea typeface="+mn-ea"/>
                <a:sym typeface="Arial"/>
              </a:rPr>
              <a:t>新規事業の内容をふまえて特長を挙げる。</a:t>
            </a:r>
            <a:br>
              <a:rPr lang="ja-JP" sz="1000" b="1" u="none" strike="noStrike" cap="none">
                <a:solidFill>
                  <a:schemeClr val="accent1"/>
                </a:solidFill>
                <a:latin typeface="+mn-ea"/>
                <a:ea typeface="+mn-ea"/>
                <a:sym typeface="Arial"/>
              </a:rPr>
            </a:br>
            <a:r>
              <a:rPr lang="ja-JP" sz="1000" b="1" u="none" strike="noStrike" cap="none">
                <a:solidFill>
                  <a:schemeClr val="accent1"/>
                </a:solidFill>
                <a:latin typeface="+mn-ea"/>
                <a:ea typeface="+mn-ea"/>
                <a:sym typeface="Arial"/>
              </a:rPr>
              <a:t>下記の「問題」に対して解決できることを記載する。</a:t>
            </a:r>
            <a:endParaRPr sz="1400" b="1" u="none" strike="noStrike" cap="none" dirty="0">
              <a:solidFill>
                <a:schemeClr val="accent1"/>
              </a:solidFill>
              <a:latin typeface="+mn-ea"/>
              <a:ea typeface="+mn-ea"/>
              <a:sym typeface="Arial"/>
            </a:endParaRPr>
          </a:p>
        </p:txBody>
      </p:sp>
      <p:sp>
        <p:nvSpPr>
          <p:cNvPr id="408" name="Google Shape;408;p11"/>
          <p:cNvSpPr/>
          <p:nvPr/>
        </p:nvSpPr>
        <p:spPr>
          <a:xfrm rot="16200000">
            <a:off x="7033526" y="2364169"/>
            <a:ext cx="360000" cy="504000"/>
          </a:xfrm>
          <a:prstGeom prst="rightArrow">
            <a:avLst>
              <a:gd name="adj1" fmla="val 50000"/>
              <a:gd name="adj2" fmla="val 64183"/>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1801"/>
              <a:buFont typeface="Arial"/>
              <a:buNone/>
            </a:pPr>
            <a:endParaRPr sz="1801" b="1" u="none" strike="noStrike" cap="none">
              <a:solidFill>
                <a:schemeClr val="accent1"/>
              </a:solidFill>
              <a:latin typeface="+mn-ea"/>
              <a:ea typeface="+mn-ea"/>
              <a:sym typeface="Arial"/>
            </a:endParaRPr>
          </a:p>
        </p:txBody>
      </p:sp>
      <p:sp>
        <p:nvSpPr>
          <p:cNvPr id="410" name="Google Shape;410;p11"/>
          <p:cNvSpPr/>
          <p:nvPr/>
        </p:nvSpPr>
        <p:spPr>
          <a:xfrm>
            <a:off x="5107526" y="4615127"/>
            <a:ext cx="4212000" cy="361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1800"/>
              <a:buFont typeface="Arial"/>
              <a:buNone/>
            </a:pPr>
            <a:r>
              <a:rPr lang="ja-JP" b="1" u="none" strike="noStrike" cap="none" spc="300">
                <a:solidFill>
                  <a:schemeClr val="bg1"/>
                </a:solidFill>
                <a:latin typeface="+mn-ea"/>
                <a:ea typeface="+mn-ea"/>
                <a:sym typeface="Arial"/>
              </a:rPr>
              <a:t>問題②</a:t>
            </a:r>
            <a:endParaRPr b="1" u="none" strike="noStrike" cap="none" spc="300">
              <a:solidFill>
                <a:schemeClr val="bg1"/>
              </a:solidFill>
              <a:latin typeface="+mn-ea"/>
              <a:ea typeface="+mn-ea"/>
              <a:sym typeface="Arial"/>
            </a:endParaRPr>
          </a:p>
        </p:txBody>
      </p:sp>
      <p:sp>
        <p:nvSpPr>
          <p:cNvPr id="411" name="Google Shape;411;p11"/>
          <p:cNvSpPr txBox="1"/>
          <p:nvPr/>
        </p:nvSpPr>
        <p:spPr>
          <a:xfrm>
            <a:off x="5107528" y="4976653"/>
            <a:ext cx="4212000" cy="1008222"/>
          </a:xfrm>
          <a:prstGeom prst="rect">
            <a:avLst/>
          </a:prstGeom>
          <a:solidFill>
            <a:schemeClr val="bg1">
              <a:lumMod val="95000"/>
            </a:schemeClr>
          </a:solidFill>
          <a:ln>
            <a:noFill/>
          </a:ln>
        </p:spPr>
        <p:txBody>
          <a:bodyPr spcFirstLastPara="1" wrap="square" lIns="180000" tIns="144000" rIns="180000" bIns="1080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chemeClr val="accent1"/>
                </a:solidFill>
                <a:latin typeface="+mn-ea"/>
                <a:ea typeface="+mn-ea"/>
                <a:sym typeface="Arial"/>
              </a:rPr>
              <a:t>顧客の課題</a:t>
            </a:r>
            <a:endParaRPr sz="1600" b="1" u="none" strike="noStrike" cap="none">
              <a:solidFill>
                <a:schemeClr val="accent1"/>
              </a:solidFill>
              <a:latin typeface="+mn-ea"/>
              <a:ea typeface="+mn-ea"/>
              <a:sym typeface="Arial"/>
            </a:endParaRPr>
          </a:p>
          <a:p>
            <a:pPr marL="0" marR="0" lvl="0" indent="0" algn="l" rtl="0">
              <a:lnSpc>
                <a:spcPct val="120000"/>
              </a:lnSpc>
              <a:spcBef>
                <a:spcPts val="400"/>
              </a:spcBef>
              <a:spcAft>
                <a:spcPts val="400"/>
              </a:spcAft>
              <a:buClr>
                <a:srgbClr val="000000"/>
              </a:buClr>
              <a:buSzPts val="1000"/>
              <a:buFont typeface="Arial"/>
              <a:buNone/>
            </a:pPr>
            <a:r>
              <a:rPr lang="ja-JP" sz="1000" b="1" u="none" strike="noStrike" cap="none">
                <a:solidFill>
                  <a:schemeClr val="accent1"/>
                </a:solidFill>
                <a:latin typeface="+mn-ea"/>
                <a:ea typeface="+mn-ea"/>
                <a:sym typeface="Arial"/>
              </a:rPr>
              <a:t>顧客の抱えている問題を挙げる。誰が、どのような状況下で、どんな課題に直面しているか記載する。</a:t>
            </a:r>
            <a:endParaRPr sz="1000" b="1" u="none" strike="noStrike" cap="none">
              <a:solidFill>
                <a:schemeClr val="accent1"/>
              </a:solidFill>
              <a:latin typeface="+mn-ea"/>
              <a:ea typeface="+mn-ea"/>
              <a:sym typeface="Arial"/>
            </a:endParaRPr>
          </a:p>
        </p:txBody>
      </p:sp>
      <p:sp>
        <p:nvSpPr>
          <p:cNvPr id="412" name="Google Shape;412;p11"/>
          <p:cNvSpPr/>
          <p:nvPr/>
        </p:nvSpPr>
        <p:spPr>
          <a:xfrm rot="16200000">
            <a:off x="7033526" y="4185211"/>
            <a:ext cx="360000" cy="503999"/>
          </a:xfrm>
          <a:prstGeom prst="rightArrow">
            <a:avLst>
              <a:gd name="adj1" fmla="val 50000"/>
              <a:gd name="adj2" fmla="val 64183"/>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1801"/>
              <a:buFont typeface="Arial"/>
              <a:buNone/>
            </a:pPr>
            <a:endParaRPr sz="1801" b="1" u="none" strike="noStrike" cap="none">
              <a:solidFill>
                <a:schemeClr val="accent1"/>
              </a:solidFill>
              <a:latin typeface="+mn-ea"/>
              <a:ea typeface="+mn-ea"/>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24A379FF-3C0B-4548-8B60-84AFC789FAD2}"/>
              </a:ext>
            </a:extLst>
          </p:cNvPr>
          <p:cNvSpPr>
            <a:spLocks noGrp="1"/>
          </p:cNvSpPr>
          <p:nvPr>
            <p:ph type="body" sz="quarter" idx="12"/>
          </p:nvPr>
        </p:nvSpPr>
        <p:spPr/>
        <p:txBody>
          <a:bodyPr/>
          <a:lstStyle/>
          <a:p>
            <a:r>
              <a:rPr lang="ja-JP" altLang="ja-JP">
                <a:sym typeface="Arial"/>
              </a:rPr>
              <a:t>ターゲット及び市場規模</a:t>
            </a:r>
            <a:endParaRPr lang="ja-JP" altLang="en-US"/>
          </a:p>
        </p:txBody>
      </p:sp>
      <p:sp>
        <p:nvSpPr>
          <p:cNvPr id="3" name="フッター プレースホルダー 2">
            <a:extLst>
              <a:ext uri="{FF2B5EF4-FFF2-40B4-BE49-F238E27FC236}">
                <a16:creationId xmlns:a16="http://schemas.microsoft.com/office/drawing/2014/main" id="{8CF7634B-761E-8748-9818-5F27710C0A11}"/>
              </a:ext>
            </a:extLst>
          </p:cNvPr>
          <p:cNvSpPr>
            <a:spLocks noGrp="1"/>
          </p:cNvSpPr>
          <p:nvPr>
            <p:ph type="ftr" sz="quarter" idx="13"/>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E8978721-83D0-CA46-B808-E35602934735}"/>
              </a:ext>
            </a:extLst>
          </p:cNvPr>
          <p:cNvSpPr>
            <a:spLocks noGrp="1"/>
          </p:cNvSpPr>
          <p:nvPr>
            <p:ph type="sldNum" idx="14"/>
          </p:nvPr>
        </p:nvSpPr>
        <p:spPr/>
        <p:txBody>
          <a:bodyPr/>
          <a:lstStyle/>
          <a:p>
            <a:fld id="{00000000-1234-1234-1234-123412341234}" type="slidenum">
              <a:rPr lang="en-US" altLang="ja-JP" smtClean="0"/>
              <a:pPr/>
              <a:t>11</a:t>
            </a:fld>
            <a:endParaRPr lang="ja-JP" altLang="en-US" sz="1400">
              <a:latin typeface="+mn-ea"/>
              <a:ea typeface="+mn-ea"/>
            </a:endParaRPr>
          </a:p>
        </p:txBody>
      </p:sp>
    </p:spTree>
    <p:extLst>
      <p:ext uri="{BB962C8B-B14F-4D97-AF65-F5344CB8AC3E}">
        <p14:creationId xmlns:p14="http://schemas.microsoft.com/office/powerpoint/2010/main" val="330500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3"/>
          <p:cNvSpPr/>
          <p:nvPr/>
        </p:nvSpPr>
        <p:spPr>
          <a:xfrm>
            <a:off x="669256" y="1703059"/>
            <a:ext cx="8604000" cy="4212000"/>
          </a:xfrm>
          <a:prstGeom prst="rect">
            <a:avLst/>
          </a:prstGeom>
          <a:solidFill>
            <a:schemeClr val="bg1">
              <a:lumMod val="95000"/>
            </a:schemeClr>
          </a:solidFill>
          <a:ln>
            <a:noFill/>
          </a:ln>
        </p:spPr>
        <p:txBody>
          <a:bodyPr spcFirstLastPara="1" wrap="square" lIns="99025" tIns="49500" rIns="99025" bIns="49500" anchor="ctr" anchorCtr="0">
            <a:noAutofit/>
          </a:bodyPr>
          <a:lstStyle/>
          <a:p>
            <a:pPr marL="0" marR="0" lvl="0" indent="0" algn="ctr" rtl="0">
              <a:lnSpc>
                <a:spcPct val="100000"/>
              </a:lnSpc>
              <a:spcBef>
                <a:spcPts val="0"/>
              </a:spcBef>
              <a:spcAft>
                <a:spcPts val="0"/>
              </a:spcAft>
              <a:buClr>
                <a:srgbClr val="000000"/>
              </a:buClr>
              <a:buSzPts val="1517"/>
              <a:buFont typeface="Arial"/>
              <a:buNone/>
            </a:pPr>
            <a:endParaRPr sz="1517" b="0" i="0" u="none" strike="noStrike" cap="none">
              <a:solidFill>
                <a:schemeClr val="accent1"/>
              </a:solidFill>
              <a:latin typeface="+mn-ea"/>
              <a:ea typeface="+mn-ea"/>
              <a:cs typeface="Arial"/>
              <a:sym typeface="Arial"/>
            </a:endParaRPr>
          </a:p>
        </p:txBody>
      </p:sp>
      <p:cxnSp>
        <p:nvCxnSpPr>
          <p:cNvPr id="426" name="Google Shape;426;p13"/>
          <p:cNvCxnSpPr>
            <a:cxnSpLocks/>
            <a:stCxn id="446" idx="3"/>
            <a:endCxn id="447" idx="1"/>
          </p:cNvCxnSpPr>
          <p:nvPr/>
        </p:nvCxnSpPr>
        <p:spPr>
          <a:xfrm>
            <a:off x="2065413" y="3778763"/>
            <a:ext cx="5468225" cy="12811"/>
          </a:xfrm>
          <a:prstGeom prst="straightConnector1">
            <a:avLst/>
          </a:prstGeom>
          <a:noFill/>
          <a:ln w="25400" cap="flat" cmpd="sng">
            <a:solidFill>
              <a:schemeClr val="accent1"/>
            </a:solidFill>
            <a:prstDash val="solid"/>
            <a:round/>
            <a:headEnd type="triangle" w="lg" len="med"/>
            <a:tailEnd type="triangle" w="lg" len="med"/>
          </a:ln>
        </p:spPr>
      </p:cxnSp>
      <p:cxnSp>
        <p:nvCxnSpPr>
          <p:cNvPr id="431" name="Google Shape;431;p13"/>
          <p:cNvCxnSpPr>
            <a:cxnSpLocks/>
            <a:stCxn id="445" idx="0"/>
            <a:endCxn id="444" idx="2"/>
          </p:cNvCxnSpPr>
          <p:nvPr/>
        </p:nvCxnSpPr>
        <p:spPr>
          <a:xfrm flipV="1">
            <a:off x="4953001" y="1894809"/>
            <a:ext cx="0" cy="3661032"/>
          </a:xfrm>
          <a:prstGeom prst="straightConnector1">
            <a:avLst/>
          </a:prstGeom>
          <a:noFill/>
          <a:ln w="25400" cap="flat" cmpd="sng">
            <a:solidFill>
              <a:schemeClr val="accent1"/>
            </a:solidFill>
            <a:prstDash val="solid"/>
            <a:round/>
            <a:headEnd type="triangle" w="lg" len="med"/>
            <a:tailEnd type="triangle" w="lg" len="med"/>
          </a:ln>
        </p:spPr>
      </p:cxnSp>
      <p:grpSp>
        <p:nvGrpSpPr>
          <p:cNvPr id="441" name="Google Shape;441;p13"/>
          <p:cNvGrpSpPr/>
          <p:nvPr/>
        </p:nvGrpSpPr>
        <p:grpSpPr>
          <a:xfrm>
            <a:off x="7069686" y="4483332"/>
            <a:ext cx="927904" cy="927904"/>
            <a:chOff x="1289623" y="1544786"/>
            <a:chExt cx="856527" cy="856527"/>
          </a:xfrm>
          <a:solidFill>
            <a:schemeClr val="accent1"/>
          </a:solidFill>
        </p:grpSpPr>
        <p:sp>
          <p:nvSpPr>
            <p:cNvPr id="442" name="Google Shape;442;p13"/>
            <p:cNvSpPr/>
            <p:nvPr/>
          </p:nvSpPr>
          <p:spPr>
            <a:xfrm>
              <a:off x="1289623" y="1544786"/>
              <a:ext cx="856527" cy="856527"/>
            </a:xfrm>
            <a:prstGeom prst="ellipse">
              <a:avLst/>
            </a:prstGeom>
            <a:grpFill/>
            <a:ln>
              <a:noFill/>
            </a:ln>
          </p:spPr>
          <p:txBody>
            <a:bodyPr spcFirstLastPara="1" wrap="square" lIns="99025" tIns="49500" rIns="99025" bIns="49500" anchor="ctr" anchorCtr="0">
              <a:noAutofit/>
            </a:bodyPr>
            <a:lstStyle/>
            <a:p>
              <a:pPr marL="0" marR="0" lvl="0" indent="0" algn="ctr" rtl="0">
                <a:lnSpc>
                  <a:spcPct val="100000"/>
                </a:lnSpc>
                <a:spcBef>
                  <a:spcPts val="0"/>
                </a:spcBef>
                <a:spcAft>
                  <a:spcPts val="0"/>
                </a:spcAft>
                <a:buClr>
                  <a:srgbClr val="000000"/>
                </a:buClr>
                <a:buSzPts val="1517"/>
                <a:buFont typeface="Arial"/>
                <a:buNone/>
              </a:pPr>
              <a:endParaRPr sz="1517" b="0" i="0" u="none" strike="noStrike" cap="none">
                <a:solidFill>
                  <a:schemeClr val="accent1"/>
                </a:solidFill>
                <a:latin typeface="+mn-ea"/>
                <a:ea typeface="+mn-ea"/>
                <a:cs typeface="Arial"/>
                <a:sym typeface="Arial"/>
              </a:endParaRPr>
            </a:p>
          </p:txBody>
        </p:sp>
        <p:sp>
          <p:nvSpPr>
            <p:cNvPr id="443" name="Google Shape;443;p13"/>
            <p:cNvSpPr txBox="1"/>
            <p:nvPr/>
          </p:nvSpPr>
          <p:spPr>
            <a:xfrm>
              <a:off x="1475672" y="1825761"/>
              <a:ext cx="484428" cy="282614"/>
            </a:xfrm>
            <a:prstGeom prst="rect">
              <a:avLst/>
            </a:prstGeom>
            <a:grpFill/>
            <a:ln>
              <a:noFill/>
            </a:ln>
          </p:spPr>
          <p:txBody>
            <a:bodyPr spcFirstLastPara="1" wrap="square" lIns="36000" tIns="36000" rIns="36000" bIns="36000" anchor="t" anchorCtr="0">
              <a:noAutofit/>
            </a:bodyPr>
            <a:lstStyle/>
            <a:p>
              <a:pPr marL="0" marR="0" lvl="0" indent="0" algn="ctr" rtl="0">
                <a:lnSpc>
                  <a:spcPct val="100000"/>
                </a:lnSpc>
                <a:spcBef>
                  <a:spcPts val="0"/>
                </a:spcBef>
                <a:spcAft>
                  <a:spcPts val="0"/>
                </a:spcAft>
                <a:buClr>
                  <a:srgbClr val="000000"/>
                </a:buClr>
                <a:buSzPts val="1517"/>
                <a:buFont typeface="Arial"/>
                <a:buNone/>
              </a:pPr>
              <a:r>
                <a:rPr lang="ja-JP" sz="1517" b="1" i="0" u="none" strike="noStrike" cap="none">
                  <a:solidFill>
                    <a:schemeClr val="bg1"/>
                  </a:solidFill>
                  <a:latin typeface="+mn-ea"/>
                  <a:ea typeface="+mn-ea"/>
                  <a:cs typeface="Arial"/>
                  <a:sym typeface="Arial"/>
                </a:rPr>
                <a:t>A社</a:t>
              </a:r>
              <a:endParaRPr sz="1517" b="1" i="0" u="none" strike="noStrike" cap="none" dirty="0">
                <a:solidFill>
                  <a:schemeClr val="bg1"/>
                </a:solidFill>
                <a:latin typeface="+mn-ea"/>
                <a:ea typeface="+mn-ea"/>
                <a:cs typeface="Arial"/>
                <a:sym typeface="Arial"/>
              </a:endParaRPr>
            </a:p>
          </p:txBody>
        </p:sp>
      </p:grpSp>
      <p:sp>
        <p:nvSpPr>
          <p:cNvPr id="444" name="Google Shape;444;p13"/>
          <p:cNvSpPr/>
          <p:nvPr/>
        </p:nvSpPr>
        <p:spPr>
          <a:xfrm>
            <a:off x="4146513" y="1511309"/>
            <a:ext cx="1612975" cy="383500"/>
          </a:xfrm>
          <a:prstGeom prst="roundRect">
            <a:avLst>
              <a:gd name="adj"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192"/>
              <a:buFont typeface="Arial"/>
              <a:buNone/>
            </a:pPr>
            <a:r>
              <a:rPr lang="ja-JP" b="1" i="0" u="none" strike="noStrike" cap="none">
                <a:solidFill>
                  <a:schemeClr val="accent1"/>
                </a:solidFill>
                <a:latin typeface="+mn-ea"/>
                <a:ea typeface="+mn-ea"/>
                <a:cs typeface="Arial"/>
                <a:sym typeface="Arial"/>
              </a:rPr>
              <a:t>大企業</a:t>
            </a:r>
            <a:endParaRPr b="1" i="0" u="none" strike="noStrike" cap="none" dirty="0">
              <a:solidFill>
                <a:schemeClr val="accent1"/>
              </a:solidFill>
              <a:latin typeface="+mn-ea"/>
              <a:ea typeface="+mn-ea"/>
              <a:cs typeface="Arial"/>
              <a:sym typeface="Arial"/>
            </a:endParaRPr>
          </a:p>
        </p:txBody>
      </p:sp>
      <p:sp>
        <p:nvSpPr>
          <p:cNvPr id="445" name="Google Shape;445;p13"/>
          <p:cNvSpPr/>
          <p:nvPr/>
        </p:nvSpPr>
        <p:spPr>
          <a:xfrm>
            <a:off x="4146513" y="5555841"/>
            <a:ext cx="1612975" cy="383500"/>
          </a:xfrm>
          <a:prstGeom prst="roundRect">
            <a:avLst>
              <a:gd name="adj"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192"/>
              <a:buFont typeface="Arial"/>
              <a:buNone/>
            </a:pPr>
            <a:r>
              <a:rPr lang="ja-JP" b="1" i="0" u="none" strike="noStrike" cap="none">
                <a:solidFill>
                  <a:schemeClr val="accent1"/>
                </a:solidFill>
                <a:latin typeface="+mn-ea"/>
                <a:ea typeface="+mn-ea"/>
                <a:cs typeface="Arial"/>
                <a:sym typeface="Arial"/>
              </a:rPr>
              <a:t>中小企業</a:t>
            </a:r>
            <a:endParaRPr b="1" i="0" u="none" strike="noStrike" cap="none">
              <a:solidFill>
                <a:schemeClr val="accent1"/>
              </a:solidFill>
              <a:latin typeface="+mn-ea"/>
              <a:ea typeface="+mn-ea"/>
              <a:cs typeface="Arial"/>
              <a:sym typeface="Arial"/>
            </a:endParaRPr>
          </a:p>
        </p:txBody>
      </p:sp>
      <p:sp>
        <p:nvSpPr>
          <p:cNvPr id="446" name="Google Shape;446;p13"/>
          <p:cNvSpPr/>
          <p:nvPr/>
        </p:nvSpPr>
        <p:spPr>
          <a:xfrm>
            <a:off x="452438" y="3587013"/>
            <a:ext cx="1612975" cy="383500"/>
          </a:xfrm>
          <a:prstGeom prst="roundRect">
            <a:avLst>
              <a:gd name="adj"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192"/>
              <a:buFont typeface="Arial"/>
              <a:buNone/>
            </a:pPr>
            <a:r>
              <a:rPr lang="ja-JP" b="1" i="0" u="none" strike="noStrike" cap="none">
                <a:solidFill>
                  <a:schemeClr val="accent1"/>
                </a:solidFill>
                <a:latin typeface="+mn-ea"/>
                <a:ea typeface="+mn-ea"/>
                <a:cs typeface="Arial"/>
                <a:sym typeface="Arial"/>
              </a:rPr>
              <a:t>本社一括発注</a:t>
            </a:r>
            <a:endParaRPr b="1" i="0" u="none" strike="noStrike" cap="none">
              <a:solidFill>
                <a:schemeClr val="accent1"/>
              </a:solidFill>
              <a:latin typeface="+mn-ea"/>
              <a:ea typeface="+mn-ea"/>
              <a:cs typeface="Arial"/>
              <a:sym typeface="Arial"/>
            </a:endParaRPr>
          </a:p>
        </p:txBody>
      </p:sp>
      <p:sp>
        <p:nvSpPr>
          <p:cNvPr id="447" name="Google Shape;447;p13"/>
          <p:cNvSpPr/>
          <p:nvPr/>
        </p:nvSpPr>
        <p:spPr>
          <a:xfrm>
            <a:off x="7533638" y="3599824"/>
            <a:ext cx="1918800" cy="383500"/>
          </a:xfrm>
          <a:prstGeom prst="roundRect">
            <a:avLst>
              <a:gd name="adj"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192"/>
              <a:buFont typeface="Arial"/>
              <a:buNone/>
            </a:pPr>
            <a:r>
              <a:rPr lang="ja-JP" b="1" i="0" u="none" strike="noStrike" cap="none">
                <a:solidFill>
                  <a:schemeClr val="accent1"/>
                </a:solidFill>
                <a:latin typeface="+mn-ea"/>
                <a:ea typeface="+mn-ea"/>
                <a:cs typeface="Arial"/>
                <a:sym typeface="Arial"/>
              </a:rPr>
              <a:t>事業部ごと発注</a:t>
            </a:r>
            <a:endParaRPr b="1" i="0" u="none" strike="noStrike" cap="none" dirty="0">
              <a:solidFill>
                <a:schemeClr val="accent1"/>
              </a:solidFill>
              <a:latin typeface="+mn-ea"/>
              <a:ea typeface="+mn-ea"/>
              <a:cs typeface="Arial"/>
              <a:sym typeface="Arial"/>
            </a:endParaRPr>
          </a:p>
        </p:txBody>
      </p:sp>
      <p:sp>
        <p:nvSpPr>
          <p:cNvPr id="3" name="テキスト プレースホルダー 2">
            <a:extLst>
              <a:ext uri="{FF2B5EF4-FFF2-40B4-BE49-F238E27FC236}">
                <a16:creationId xmlns:a16="http://schemas.microsoft.com/office/drawing/2014/main" id="{6C437E3E-33D8-274C-A48C-DF7A84DD45C9}"/>
              </a:ext>
            </a:extLst>
          </p:cNvPr>
          <p:cNvSpPr>
            <a:spLocks noGrp="1"/>
          </p:cNvSpPr>
          <p:nvPr>
            <p:ph type="body" idx="1"/>
          </p:nvPr>
        </p:nvSpPr>
        <p:spPr>
          <a:xfrm>
            <a:off x="471038" y="975881"/>
            <a:ext cx="9000000" cy="756000"/>
          </a:xfrm>
        </p:spPr>
        <p:txBody>
          <a:bodyPr/>
          <a:lstStyle/>
          <a:p>
            <a:r>
              <a:rPr lang="ja-JP" altLang="en-US">
                <a:sym typeface="Arial"/>
              </a:rPr>
              <a:t>セグメンテーションと弊社の狙うべき市場をターゲティングしました。</a:t>
            </a:r>
          </a:p>
        </p:txBody>
      </p:sp>
      <p:sp>
        <p:nvSpPr>
          <p:cNvPr id="2" name="タイトル 1">
            <a:extLst>
              <a:ext uri="{FF2B5EF4-FFF2-40B4-BE49-F238E27FC236}">
                <a16:creationId xmlns:a16="http://schemas.microsoft.com/office/drawing/2014/main" id="{EF54C3D3-2BDC-5445-A623-5FA99249A3BF}"/>
              </a:ext>
            </a:extLst>
          </p:cNvPr>
          <p:cNvSpPr>
            <a:spLocks noGrp="1"/>
          </p:cNvSpPr>
          <p:nvPr>
            <p:ph type="title"/>
          </p:nvPr>
        </p:nvSpPr>
        <p:spPr>
          <a:xfrm>
            <a:off x="453000" y="196240"/>
            <a:ext cx="9000000" cy="468000"/>
          </a:xfrm>
        </p:spPr>
        <p:txBody>
          <a:bodyPr>
            <a:normAutofit/>
          </a:bodyPr>
          <a:lstStyle/>
          <a:p>
            <a:r>
              <a:rPr lang="ja-JP" altLang="en-US">
                <a:sym typeface="Arial"/>
              </a:rPr>
              <a:t>セグメンテーションとターゲティング</a:t>
            </a:r>
            <a:endParaRPr lang="ja-JP" altLang="en-US"/>
          </a:p>
        </p:txBody>
      </p:sp>
      <p:sp>
        <p:nvSpPr>
          <p:cNvPr id="12" name="フッター プレースホルダー 11">
            <a:extLst>
              <a:ext uri="{FF2B5EF4-FFF2-40B4-BE49-F238E27FC236}">
                <a16:creationId xmlns:a16="http://schemas.microsoft.com/office/drawing/2014/main" id="{E8A50ADA-DC72-8940-B9EF-C115508A0DFE}"/>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3" name="スライド番号プレースホルダー 12">
            <a:extLst>
              <a:ext uri="{FF2B5EF4-FFF2-40B4-BE49-F238E27FC236}">
                <a16:creationId xmlns:a16="http://schemas.microsoft.com/office/drawing/2014/main" id="{AF4B9DFB-BEE4-154B-AF35-4C6BAEDF422F}"/>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12</a:t>
            </a:fld>
            <a:endParaRPr lang="ja-JP" altLang="en-US"/>
          </a:p>
        </p:txBody>
      </p:sp>
      <p:grpSp>
        <p:nvGrpSpPr>
          <p:cNvPr id="47" name="Google Shape;441;p13">
            <a:extLst>
              <a:ext uri="{FF2B5EF4-FFF2-40B4-BE49-F238E27FC236}">
                <a16:creationId xmlns:a16="http://schemas.microsoft.com/office/drawing/2014/main" id="{BEA40058-13EE-ED43-8073-87CB50E5E5AF}"/>
              </a:ext>
            </a:extLst>
          </p:cNvPr>
          <p:cNvGrpSpPr/>
          <p:nvPr/>
        </p:nvGrpSpPr>
        <p:grpSpPr>
          <a:xfrm>
            <a:off x="3103808" y="4283263"/>
            <a:ext cx="927904" cy="927904"/>
            <a:chOff x="1289623" y="1544786"/>
            <a:chExt cx="856527" cy="856527"/>
          </a:xfrm>
          <a:solidFill>
            <a:schemeClr val="accent1"/>
          </a:solidFill>
        </p:grpSpPr>
        <p:sp>
          <p:nvSpPr>
            <p:cNvPr id="48" name="Google Shape;442;p13">
              <a:extLst>
                <a:ext uri="{FF2B5EF4-FFF2-40B4-BE49-F238E27FC236}">
                  <a16:creationId xmlns:a16="http://schemas.microsoft.com/office/drawing/2014/main" id="{C3B0B63A-8B82-BC48-BB44-7842D3874BAE}"/>
                </a:ext>
              </a:extLst>
            </p:cNvPr>
            <p:cNvSpPr/>
            <p:nvPr/>
          </p:nvSpPr>
          <p:spPr>
            <a:xfrm>
              <a:off x="1289623" y="1544786"/>
              <a:ext cx="856527" cy="856527"/>
            </a:xfrm>
            <a:prstGeom prst="ellipse">
              <a:avLst/>
            </a:prstGeom>
            <a:grpFill/>
            <a:ln>
              <a:noFill/>
            </a:ln>
          </p:spPr>
          <p:txBody>
            <a:bodyPr spcFirstLastPara="1" wrap="square" lIns="99025" tIns="49500" rIns="99025" bIns="49500" anchor="ctr" anchorCtr="0">
              <a:noAutofit/>
            </a:bodyPr>
            <a:lstStyle/>
            <a:p>
              <a:pPr marL="0" marR="0" lvl="0" indent="0" algn="ctr" rtl="0">
                <a:lnSpc>
                  <a:spcPct val="100000"/>
                </a:lnSpc>
                <a:spcBef>
                  <a:spcPts val="0"/>
                </a:spcBef>
                <a:spcAft>
                  <a:spcPts val="0"/>
                </a:spcAft>
                <a:buClr>
                  <a:srgbClr val="000000"/>
                </a:buClr>
                <a:buSzPts val="1517"/>
                <a:buFont typeface="Arial"/>
                <a:buNone/>
              </a:pPr>
              <a:endParaRPr sz="1517" b="0" i="0" u="none" strike="noStrike" cap="none">
                <a:solidFill>
                  <a:schemeClr val="accent1"/>
                </a:solidFill>
                <a:latin typeface="+mn-ea"/>
                <a:ea typeface="+mn-ea"/>
                <a:cs typeface="Arial"/>
                <a:sym typeface="Arial"/>
              </a:endParaRPr>
            </a:p>
          </p:txBody>
        </p:sp>
        <p:sp>
          <p:nvSpPr>
            <p:cNvPr id="49" name="Google Shape;443;p13">
              <a:extLst>
                <a:ext uri="{FF2B5EF4-FFF2-40B4-BE49-F238E27FC236}">
                  <a16:creationId xmlns:a16="http://schemas.microsoft.com/office/drawing/2014/main" id="{7CD34B70-1D62-F144-9A59-E3BF417E23D7}"/>
                </a:ext>
              </a:extLst>
            </p:cNvPr>
            <p:cNvSpPr txBox="1"/>
            <p:nvPr/>
          </p:nvSpPr>
          <p:spPr>
            <a:xfrm>
              <a:off x="1475672" y="1825761"/>
              <a:ext cx="484428" cy="282614"/>
            </a:xfrm>
            <a:prstGeom prst="rect">
              <a:avLst/>
            </a:prstGeom>
            <a:grpFill/>
            <a:ln>
              <a:noFill/>
            </a:ln>
          </p:spPr>
          <p:txBody>
            <a:bodyPr spcFirstLastPara="1" wrap="none" lIns="36000" tIns="36000" rIns="36000" bIns="36000" anchor="t" anchorCtr="0">
              <a:noAutofit/>
            </a:bodyPr>
            <a:lstStyle/>
            <a:p>
              <a:pPr marL="0" marR="0" lvl="0" indent="0" algn="ctr" rtl="0">
                <a:lnSpc>
                  <a:spcPct val="100000"/>
                </a:lnSpc>
                <a:spcBef>
                  <a:spcPts val="0"/>
                </a:spcBef>
                <a:spcAft>
                  <a:spcPts val="0"/>
                </a:spcAft>
                <a:buClr>
                  <a:srgbClr val="000000"/>
                </a:buClr>
                <a:buSzPts val="1517"/>
                <a:buFont typeface="Arial"/>
                <a:buNone/>
              </a:pPr>
              <a:r>
                <a:rPr lang="en-US" altLang="ja-JP" sz="1517" b="1" dirty="0">
                  <a:solidFill>
                    <a:schemeClr val="bg1"/>
                  </a:solidFill>
                  <a:latin typeface="+mn-ea"/>
                  <a:ea typeface="+mn-ea"/>
                </a:rPr>
                <a:t>C</a:t>
              </a:r>
              <a:r>
                <a:rPr lang="ja-JP" sz="1517" b="1" i="0" u="none" strike="noStrike" cap="none">
                  <a:solidFill>
                    <a:schemeClr val="bg1"/>
                  </a:solidFill>
                  <a:latin typeface="+mn-ea"/>
                  <a:ea typeface="+mn-ea"/>
                  <a:cs typeface="Arial"/>
                  <a:sym typeface="Arial"/>
                </a:rPr>
                <a:t>社</a:t>
              </a:r>
              <a:endParaRPr lang="en-US" altLang="ja-JP" sz="1517" b="1" i="0" u="none" strike="noStrike" cap="none" dirty="0">
                <a:solidFill>
                  <a:schemeClr val="bg1"/>
                </a:solidFill>
                <a:latin typeface="+mn-ea"/>
                <a:ea typeface="+mn-ea"/>
                <a:cs typeface="Arial"/>
                <a:sym typeface="Arial"/>
              </a:endParaRPr>
            </a:p>
          </p:txBody>
        </p:sp>
      </p:grpSp>
      <p:grpSp>
        <p:nvGrpSpPr>
          <p:cNvPr id="50" name="Google Shape;441;p13">
            <a:extLst>
              <a:ext uri="{FF2B5EF4-FFF2-40B4-BE49-F238E27FC236}">
                <a16:creationId xmlns:a16="http://schemas.microsoft.com/office/drawing/2014/main" id="{177D8D85-C04B-0541-9DA2-1B9E9B3CAD8C}"/>
              </a:ext>
            </a:extLst>
          </p:cNvPr>
          <p:cNvGrpSpPr/>
          <p:nvPr/>
        </p:nvGrpSpPr>
        <p:grpSpPr>
          <a:xfrm>
            <a:off x="2448070" y="2721546"/>
            <a:ext cx="927904" cy="927904"/>
            <a:chOff x="1289623" y="1544786"/>
            <a:chExt cx="856527" cy="856527"/>
          </a:xfrm>
          <a:solidFill>
            <a:schemeClr val="accent1"/>
          </a:solidFill>
        </p:grpSpPr>
        <p:sp>
          <p:nvSpPr>
            <p:cNvPr id="51" name="Google Shape;442;p13">
              <a:extLst>
                <a:ext uri="{FF2B5EF4-FFF2-40B4-BE49-F238E27FC236}">
                  <a16:creationId xmlns:a16="http://schemas.microsoft.com/office/drawing/2014/main" id="{B233093F-ABFC-9149-B988-FBE2CAACE320}"/>
                </a:ext>
              </a:extLst>
            </p:cNvPr>
            <p:cNvSpPr/>
            <p:nvPr/>
          </p:nvSpPr>
          <p:spPr>
            <a:xfrm>
              <a:off x="1289623" y="1544786"/>
              <a:ext cx="856527" cy="856527"/>
            </a:xfrm>
            <a:prstGeom prst="ellipse">
              <a:avLst/>
            </a:prstGeom>
            <a:grpFill/>
            <a:ln>
              <a:noFill/>
            </a:ln>
          </p:spPr>
          <p:txBody>
            <a:bodyPr spcFirstLastPara="1" wrap="square" lIns="99025" tIns="49500" rIns="99025" bIns="49500" anchor="ctr" anchorCtr="0">
              <a:noAutofit/>
            </a:bodyPr>
            <a:lstStyle/>
            <a:p>
              <a:pPr marL="0" marR="0" lvl="0" indent="0" algn="ctr" rtl="0">
                <a:lnSpc>
                  <a:spcPct val="100000"/>
                </a:lnSpc>
                <a:spcBef>
                  <a:spcPts val="0"/>
                </a:spcBef>
                <a:spcAft>
                  <a:spcPts val="0"/>
                </a:spcAft>
                <a:buClr>
                  <a:srgbClr val="000000"/>
                </a:buClr>
                <a:buSzPts val="1517"/>
                <a:buFont typeface="Arial"/>
                <a:buNone/>
              </a:pPr>
              <a:endParaRPr sz="1517" b="0" i="0" u="none" strike="noStrike" cap="none">
                <a:solidFill>
                  <a:schemeClr val="accent1"/>
                </a:solidFill>
                <a:latin typeface="+mn-ea"/>
                <a:ea typeface="+mn-ea"/>
                <a:cs typeface="Arial"/>
                <a:sym typeface="Arial"/>
              </a:endParaRPr>
            </a:p>
          </p:txBody>
        </p:sp>
        <p:sp>
          <p:nvSpPr>
            <p:cNvPr id="52" name="Google Shape;443;p13">
              <a:extLst>
                <a:ext uri="{FF2B5EF4-FFF2-40B4-BE49-F238E27FC236}">
                  <a16:creationId xmlns:a16="http://schemas.microsoft.com/office/drawing/2014/main" id="{8D6A6379-3252-2842-AE45-E0BEBD461E5B}"/>
                </a:ext>
              </a:extLst>
            </p:cNvPr>
            <p:cNvSpPr txBox="1"/>
            <p:nvPr/>
          </p:nvSpPr>
          <p:spPr>
            <a:xfrm>
              <a:off x="1475672" y="1825761"/>
              <a:ext cx="484428" cy="282614"/>
            </a:xfrm>
            <a:prstGeom prst="rect">
              <a:avLst/>
            </a:prstGeom>
            <a:grpFill/>
            <a:ln>
              <a:noFill/>
            </a:ln>
          </p:spPr>
          <p:txBody>
            <a:bodyPr spcFirstLastPara="1" wrap="none" lIns="36000" tIns="36000" rIns="36000" bIns="36000" anchor="t" anchorCtr="0">
              <a:noAutofit/>
            </a:bodyPr>
            <a:lstStyle/>
            <a:p>
              <a:pPr marL="0" marR="0" lvl="0" indent="0" algn="ctr" rtl="0">
                <a:lnSpc>
                  <a:spcPct val="100000"/>
                </a:lnSpc>
                <a:spcBef>
                  <a:spcPts val="0"/>
                </a:spcBef>
                <a:spcAft>
                  <a:spcPts val="0"/>
                </a:spcAft>
                <a:buClr>
                  <a:srgbClr val="000000"/>
                </a:buClr>
                <a:buSzPts val="1517"/>
                <a:buFont typeface="Arial"/>
                <a:buNone/>
              </a:pPr>
              <a:r>
                <a:rPr lang="en-US" altLang="ja-JP" sz="1517" b="1" i="0" u="none" strike="noStrike" cap="none" dirty="0">
                  <a:solidFill>
                    <a:schemeClr val="bg1"/>
                  </a:solidFill>
                  <a:latin typeface="+mn-ea"/>
                  <a:ea typeface="+mn-ea"/>
                  <a:cs typeface="Arial"/>
                  <a:sym typeface="Arial"/>
                </a:rPr>
                <a:t>B</a:t>
              </a:r>
              <a:r>
                <a:rPr lang="ja-JP" sz="1517" b="1" i="0" u="none" strike="noStrike" cap="none">
                  <a:solidFill>
                    <a:schemeClr val="bg1"/>
                  </a:solidFill>
                  <a:latin typeface="+mn-ea"/>
                  <a:ea typeface="+mn-ea"/>
                  <a:cs typeface="Arial"/>
                  <a:sym typeface="Arial"/>
                </a:rPr>
                <a:t>社</a:t>
              </a:r>
              <a:endParaRPr lang="en-US" altLang="ja-JP" sz="1517" b="1" i="0" u="none" strike="noStrike" cap="none" dirty="0">
                <a:solidFill>
                  <a:schemeClr val="bg1"/>
                </a:solidFill>
                <a:latin typeface="+mn-ea"/>
                <a:ea typeface="+mn-ea"/>
                <a:cs typeface="Arial"/>
                <a:sym typeface="Arial"/>
              </a:endParaRPr>
            </a:p>
          </p:txBody>
        </p:sp>
      </p:grpSp>
      <p:grpSp>
        <p:nvGrpSpPr>
          <p:cNvPr id="53" name="Google Shape;441;p13">
            <a:extLst>
              <a:ext uri="{FF2B5EF4-FFF2-40B4-BE49-F238E27FC236}">
                <a16:creationId xmlns:a16="http://schemas.microsoft.com/office/drawing/2014/main" id="{93F31F6B-6C81-FE4D-A9B1-F3AC54B75944}"/>
              </a:ext>
            </a:extLst>
          </p:cNvPr>
          <p:cNvGrpSpPr/>
          <p:nvPr/>
        </p:nvGrpSpPr>
        <p:grpSpPr>
          <a:xfrm>
            <a:off x="1277329" y="2133541"/>
            <a:ext cx="927904" cy="927904"/>
            <a:chOff x="1289623" y="1544786"/>
            <a:chExt cx="856527" cy="856527"/>
          </a:xfrm>
          <a:solidFill>
            <a:schemeClr val="accent1"/>
          </a:solidFill>
        </p:grpSpPr>
        <p:sp>
          <p:nvSpPr>
            <p:cNvPr id="54" name="Google Shape;442;p13">
              <a:extLst>
                <a:ext uri="{FF2B5EF4-FFF2-40B4-BE49-F238E27FC236}">
                  <a16:creationId xmlns:a16="http://schemas.microsoft.com/office/drawing/2014/main" id="{B49303DE-5FB3-AE47-9A3C-A34659C3F746}"/>
                </a:ext>
              </a:extLst>
            </p:cNvPr>
            <p:cNvSpPr/>
            <p:nvPr/>
          </p:nvSpPr>
          <p:spPr>
            <a:xfrm>
              <a:off x="1289623" y="1544786"/>
              <a:ext cx="856527" cy="856527"/>
            </a:xfrm>
            <a:prstGeom prst="ellipse">
              <a:avLst/>
            </a:prstGeom>
            <a:grpFill/>
            <a:ln>
              <a:noFill/>
            </a:ln>
          </p:spPr>
          <p:txBody>
            <a:bodyPr spcFirstLastPara="1" wrap="square" lIns="99025" tIns="49500" rIns="99025" bIns="49500" anchor="ctr" anchorCtr="0">
              <a:noAutofit/>
            </a:bodyPr>
            <a:lstStyle/>
            <a:p>
              <a:pPr marL="0" marR="0" lvl="0" indent="0" algn="ctr" rtl="0">
                <a:lnSpc>
                  <a:spcPct val="100000"/>
                </a:lnSpc>
                <a:spcBef>
                  <a:spcPts val="0"/>
                </a:spcBef>
                <a:spcAft>
                  <a:spcPts val="0"/>
                </a:spcAft>
                <a:buClr>
                  <a:srgbClr val="000000"/>
                </a:buClr>
                <a:buSzPts val="1517"/>
                <a:buFont typeface="Arial"/>
                <a:buNone/>
              </a:pPr>
              <a:endParaRPr sz="1517" b="0" i="0" u="none" strike="noStrike" cap="none">
                <a:solidFill>
                  <a:schemeClr val="accent1"/>
                </a:solidFill>
                <a:latin typeface="+mn-ea"/>
                <a:ea typeface="+mn-ea"/>
                <a:cs typeface="Arial"/>
                <a:sym typeface="Arial"/>
              </a:endParaRPr>
            </a:p>
          </p:txBody>
        </p:sp>
        <p:sp>
          <p:nvSpPr>
            <p:cNvPr id="55" name="Google Shape;443;p13">
              <a:extLst>
                <a:ext uri="{FF2B5EF4-FFF2-40B4-BE49-F238E27FC236}">
                  <a16:creationId xmlns:a16="http://schemas.microsoft.com/office/drawing/2014/main" id="{DC80F3DE-F560-084A-ADA5-0802AA0E3051}"/>
                </a:ext>
              </a:extLst>
            </p:cNvPr>
            <p:cNvSpPr txBox="1"/>
            <p:nvPr/>
          </p:nvSpPr>
          <p:spPr>
            <a:xfrm>
              <a:off x="1475672" y="1825761"/>
              <a:ext cx="484428" cy="282614"/>
            </a:xfrm>
            <a:prstGeom prst="rect">
              <a:avLst/>
            </a:prstGeom>
            <a:grpFill/>
            <a:ln>
              <a:noFill/>
            </a:ln>
          </p:spPr>
          <p:txBody>
            <a:bodyPr spcFirstLastPara="1" wrap="none" lIns="36000" tIns="36000" rIns="36000" bIns="36000" anchor="t" anchorCtr="0">
              <a:noAutofit/>
            </a:bodyPr>
            <a:lstStyle/>
            <a:p>
              <a:pPr marL="0" marR="0" lvl="0" indent="0" algn="ctr" rtl="0">
                <a:lnSpc>
                  <a:spcPct val="100000"/>
                </a:lnSpc>
                <a:spcBef>
                  <a:spcPts val="0"/>
                </a:spcBef>
                <a:spcAft>
                  <a:spcPts val="0"/>
                </a:spcAft>
                <a:buClr>
                  <a:srgbClr val="000000"/>
                </a:buClr>
                <a:buSzPts val="1517"/>
                <a:buFont typeface="Arial"/>
                <a:buNone/>
              </a:pPr>
              <a:r>
                <a:rPr lang="en-US" altLang="ja-JP" sz="1517" b="1" i="0" u="none" strike="noStrike" cap="none" dirty="0">
                  <a:solidFill>
                    <a:schemeClr val="bg1"/>
                  </a:solidFill>
                  <a:latin typeface="+mn-ea"/>
                  <a:ea typeface="+mn-ea"/>
                  <a:cs typeface="Arial"/>
                  <a:sym typeface="Arial"/>
                </a:rPr>
                <a:t>D</a:t>
              </a:r>
              <a:r>
                <a:rPr lang="ja-JP" sz="1517" b="1" i="0" u="none" strike="noStrike" cap="none">
                  <a:solidFill>
                    <a:schemeClr val="bg1"/>
                  </a:solidFill>
                  <a:latin typeface="+mn-ea"/>
                  <a:ea typeface="+mn-ea"/>
                  <a:cs typeface="Arial"/>
                  <a:sym typeface="Arial"/>
                </a:rPr>
                <a:t>社</a:t>
              </a:r>
              <a:endParaRPr lang="en-US" altLang="ja-JP" sz="1517" b="1" i="0" u="none" strike="noStrike" cap="none" dirty="0">
                <a:solidFill>
                  <a:schemeClr val="bg1"/>
                </a:solidFill>
                <a:latin typeface="+mn-ea"/>
                <a:ea typeface="+mn-ea"/>
                <a:cs typeface="Arial"/>
                <a:sym typeface="Arial"/>
              </a:endParaRPr>
            </a:p>
          </p:txBody>
        </p:sp>
      </p:grpSp>
      <p:grpSp>
        <p:nvGrpSpPr>
          <p:cNvPr id="56" name="Google Shape;441;p13">
            <a:extLst>
              <a:ext uri="{FF2B5EF4-FFF2-40B4-BE49-F238E27FC236}">
                <a16:creationId xmlns:a16="http://schemas.microsoft.com/office/drawing/2014/main" id="{AC683E8C-1A70-864D-B35D-71B34F5A61EA}"/>
              </a:ext>
            </a:extLst>
          </p:cNvPr>
          <p:cNvGrpSpPr/>
          <p:nvPr/>
        </p:nvGrpSpPr>
        <p:grpSpPr>
          <a:xfrm>
            <a:off x="7102694" y="2139188"/>
            <a:ext cx="927904" cy="927904"/>
            <a:chOff x="1289623" y="1544786"/>
            <a:chExt cx="856527" cy="856527"/>
          </a:xfrm>
          <a:solidFill>
            <a:schemeClr val="accent1"/>
          </a:solidFill>
        </p:grpSpPr>
        <p:sp>
          <p:nvSpPr>
            <p:cNvPr id="57" name="Google Shape;442;p13">
              <a:extLst>
                <a:ext uri="{FF2B5EF4-FFF2-40B4-BE49-F238E27FC236}">
                  <a16:creationId xmlns:a16="http://schemas.microsoft.com/office/drawing/2014/main" id="{3A524BD9-E272-D143-86F1-5417E9AD234C}"/>
                </a:ext>
              </a:extLst>
            </p:cNvPr>
            <p:cNvSpPr/>
            <p:nvPr/>
          </p:nvSpPr>
          <p:spPr>
            <a:xfrm>
              <a:off x="1289623" y="1544786"/>
              <a:ext cx="856527" cy="856527"/>
            </a:xfrm>
            <a:prstGeom prst="ellipse">
              <a:avLst/>
            </a:prstGeom>
            <a:solidFill>
              <a:schemeClr val="accent6"/>
            </a:solidFill>
            <a:ln>
              <a:noFill/>
            </a:ln>
          </p:spPr>
          <p:txBody>
            <a:bodyPr spcFirstLastPara="1" wrap="square" lIns="99025" tIns="49500" rIns="99025" bIns="49500" anchor="ctr" anchorCtr="0">
              <a:noAutofit/>
            </a:bodyPr>
            <a:lstStyle/>
            <a:p>
              <a:pPr marL="0" marR="0" lvl="0" indent="0" algn="ctr" rtl="0">
                <a:lnSpc>
                  <a:spcPct val="100000"/>
                </a:lnSpc>
                <a:spcBef>
                  <a:spcPts val="0"/>
                </a:spcBef>
                <a:spcAft>
                  <a:spcPts val="0"/>
                </a:spcAft>
                <a:buClr>
                  <a:srgbClr val="000000"/>
                </a:buClr>
                <a:buSzPts val="1517"/>
                <a:buFont typeface="Arial"/>
                <a:buNone/>
              </a:pPr>
              <a:endParaRPr sz="1517" b="0" i="0" u="none" strike="noStrike" cap="none">
                <a:solidFill>
                  <a:schemeClr val="accent1"/>
                </a:solidFill>
                <a:latin typeface="+mn-ea"/>
                <a:ea typeface="+mn-ea"/>
                <a:cs typeface="Arial"/>
                <a:sym typeface="Arial"/>
              </a:endParaRPr>
            </a:p>
          </p:txBody>
        </p:sp>
        <p:sp>
          <p:nvSpPr>
            <p:cNvPr id="58" name="Google Shape;443;p13">
              <a:extLst>
                <a:ext uri="{FF2B5EF4-FFF2-40B4-BE49-F238E27FC236}">
                  <a16:creationId xmlns:a16="http://schemas.microsoft.com/office/drawing/2014/main" id="{1C97EFD8-60E0-1047-819C-E8875BF7B6E8}"/>
                </a:ext>
              </a:extLst>
            </p:cNvPr>
            <p:cNvSpPr txBox="1"/>
            <p:nvPr/>
          </p:nvSpPr>
          <p:spPr>
            <a:xfrm>
              <a:off x="1475672" y="1825761"/>
              <a:ext cx="484428" cy="282614"/>
            </a:xfrm>
            <a:prstGeom prst="rect">
              <a:avLst/>
            </a:prstGeom>
            <a:noFill/>
            <a:ln>
              <a:noFill/>
            </a:ln>
          </p:spPr>
          <p:txBody>
            <a:bodyPr spcFirstLastPara="1" wrap="square" lIns="36000" tIns="36000" rIns="36000" bIns="36000" anchor="t" anchorCtr="0">
              <a:noAutofit/>
            </a:bodyPr>
            <a:lstStyle/>
            <a:p>
              <a:pPr marL="0" marR="0" lvl="0" indent="0" algn="ctr" rtl="0">
                <a:lnSpc>
                  <a:spcPct val="100000"/>
                </a:lnSpc>
                <a:spcBef>
                  <a:spcPts val="0"/>
                </a:spcBef>
                <a:spcAft>
                  <a:spcPts val="0"/>
                </a:spcAft>
                <a:buClr>
                  <a:srgbClr val="000000"/>
                </a:buClr>
                <a:buSzPts val="1517"/>
                <a:buFont typeface="Arial"/>
                <a:buNone/>
              </a:pPr>
              <a:r>
                <a:rPr lang="ja-JP" altLang="en-US" sz="1517" b="1" i="0" u="none" strike="noStrike" cap="none">
                  <a:solidFill>
                    <a:schemeClr val="bg1"/>
                  </a:solidFill>
                  <a:latin typeface="+mn-ea"/>
                  <a:ea typeface="+mn-ea"/>
                  <a:cs typeface="Arial"/>
                  <a:sym typeface="Arial"/>
                </a:rPr>
                <a:t>自社</a:t>
              </a:r>
              <a:endParaRPr sz="1517" b="1" i="0" u="none" strike="noStrike" cap="none" dirty="0">
                <a:solidFill>
                  <a:schemeClr val="bg1"/>
                </a:solidFill>
                <a:latin typeface="+mn-ea"/>
                <a:ea typeface="+mn-ea"/>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14" descr="オフィス ワーカー (男性) 単色塗りつぶし"/>
          <p:cNvPicPr preferRelativeResize="0"/>
          <p:nvPr/>
        </p:nvPicPr>
        <p:blipFill rotWithShape="1">
          <a:blip r:embed="rId3">
            <a:alphaModFix/>
          </a:blip>
          <a:srcRect/>
          <a:stretch/>
        </p:blipFill>
        <p:spPr>
          <a:xfrm>
            <a:off x="3162133" y="938567"/>
            <a:ext cx="680484" cy="680484"/>
          </a:xfrm>
          <a:prstGeom prst="rect">
            <a:avLst/>
          </a:prstGeom>
          <a:noFill/>
          <a:ln>
            <a:noFill/>
          </a:ln>
        </p:spPr>
      </p:pic>
      <p:pic>
        <p:nvPicPr>
          <p:cNvPr id="455" name="Google Shape;455;p14" descr="オフィス ワーカー (女性) 単色塗りつぶし"/>
          <p:cNvPicPr preferRelativeResize="0"/>
          <p:nvPr/>
        </p:nvPicPr>
        <p:blipFill rotWithShape="1">
          <a:blip r:embed="rId4">
            <a:alphaModFix/>
          </a:blip>
          <a:srcRect/>
          <a:stretch/>
        </p:blipFill>
        <p:spPr>
          <a:xfrm>
            <a:off x="5581850" y="938567"/>
            <a:ext cx="680484" cy="680484"/>
          </a:xfrm>
          <a:prstGeom prst="rect">
            <a:avLst/>
          </a:prstGeom>
          <a:noFill/>
          <a:ln>
            <a:noFill/>
          </a:ln>
        </p:spPr>
      </p:pic>
      <p:pic>
        <p:nvPicPr>
          <p:cNvPr id="456" name="Google Shape;456;p14" descr="オフィス ワーカー (男性) 単色塗りつぶし"/>
          <p:cNvPicPr preferRelativeResize="0"/>
          <p:nvPr/>
        </p:nvPicPr>
        <p:blipFill rotWithShape="1">
          <a:blip r:embed="rId3">
            <a:alphaModFix/>
          </a:blip>
          <a:srcRect/>
          <a:stretch/>
        </p:blipFill>
        <p:spPr>
          <a:xfrm>
            <a:off x="8001566" y="938567"/>
            <a:ext cx="680484" cy="680484"/>
          </a:xfrm>
          <a:prstGeom prst="rect">
            <a:avLst/>
          </a:prstGeom>
          <a:noFill/>
          <a:ln>
            <a:noFill/>
          </a:ln>
        </p:spPr>
      </p:pic>
      <p:graphicFrame>
        <p:nvGraphicFramePr>
          <p:cNvPr id="457" name="Google Shape;457;p14"/>
          <p:cNvGraphicFramePr/>
          <p:nvPr>
            <p:extLst>
              <p:ext uri="{D42A27DB-BD31-4B8C-83A1-F6EECF244321}">
                <p14:modId xmlns:p14="http://schemas.microsoft.com/office/powerpoint/2010/main" val="211949573"/>
              </p:ext>
            </p:extLst>
          </p:nvPr>
        </p:nvGraphicFramePr>
        <p:xfrm>
          <a:off x="380886" y="1457950"/>
          <a:ext cx="9144350" cy="4410776"/>
        </p:xfrm>
        <a:graphic>
          <a:graphicData uri="http://schemas.openxmlformats.org/drawingml/2006/table">
            <a:tbl>
              <a:tblPr>
                <a:noFill/>
                <a:tableStyleId>{B8971C41-CD1C-4EA1-8698-2A5F061A0928}</a:tableStyleId>
              </a:tblPr>
              <a:tblGrid>
                <a:gridCol w="1888925">
                  <a:extLst>
                    <a:ext uri="{9D8B030D-6E8A-4147-A177-3AD203B41FA5}">
                      <a16:colId xmlns:a16="http://schemas.microsoft.com/office/drawing/2014/main" val="20000"/>
                    </a:ext>
                  </a:extLst>
                </a:gridCol>
                <a:gridCol w="2418475">
                  <a:extLst>
                    <a:ext uri="{9D8B030D-6E8A-4147-A177-3AD203B41FA5}">
                      <a16:colId xmlns:a16="http://schemas.microsoft.com/office/drawing/2014/main" val="20001"/>
                    </a:ext>
                  </a:extLst>
                </a:gridCol>
                <a:gridCol w="2418475">
                  <a:extLst>
                    <a:ext uri="{9D8B030D-6E8A-4147-A177-3AD203B41FA5}">
                      <a16:colId xmlns:a16="http://schemas.microsoft.com/office/drawing/2014/main" val="20002"/>
                    </a:ext>
                  </a:extLst>
                </a:gridCol>
                <a:gridCol w="2418475">
                  <a:extLst>
                    <a:ext uri="{9D8B030D-6E8A-4147-A177-3AD203B41FA5}">
                      <a16:colId xmlns:a16="http://schemas.microsoft.com/office/drawing/2014/main" val="20003"/>
                    </a:ext>
                  </a:extLst>
                </a:gridCol>
              </a:tblGrid>
              <a:tr h="296701">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bg1"/>
                          </a:solidFill>
                          <a:latin typeface="+mn-ea"/>
                          <a:ea typeface="+mn-ea"/>
                          <a:cs typeface="Arial"/>
                          <a:sym typeface="Arial"/>
                        </a:rPr>
                        <a:t>項目</a:t>
                      </a:r>
                      <a:endParaRPr sz="1100" b="1" i="0" u="none" strike="noStrike" cap="none" dirty="0">
                        <a:solidFill>
                          <a:schemeClr val="bg1"/>
                        </a:solidFill>
                        <a:latin typeface="+mn-ea"/>
                        <a:ea typeface="+mn-ea"/>
                        <a:cs typeface="Arial"/>
                        <a:sym typeface="Arial"/>
                      </a:endParaRPr>
                    </a:p>
                  </a:txBody>
                  <a:tcPr marL="76375" marR="76375" marT="106675" marB="106675" anchor="ctr">
                    <a:lnL w="9525" cap="flat" cmpd="sng">
                      <a:solidFill>
                        <a:srgbClr val="1B224C"/>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bg1"/>
                          </a:solidFill>
                          <a:latin typeface="+mn-ea"/>
                          <a:ea typeface="+mn-ea"/>
                          <a:cs typeface="Arial"/>
                          <a:sym typeface="Arial"/>
                        </a:rPr>
                        <a:t>ペルソナA</a:t>
                      </a:r>
                      <a:endParaRPr sz="1100" b="1" i="0" u="none" strike="noStrike" cap="none">
                        <a:solidFill>
                          <a:schemeClr val="bg1"/>
                        </a:solidFill>
                        <a:latin typeface="+mn-ea"/>
                        <a:ea typeface="+mn-ea"/>
                        <a:cs typeface="Arial"/>
                        <a:sym typeface="Arial"/>
                      </a:endParaRPr>
                    </a:p>
                  </a:txBody>
                  <a:tcPr marL="76375" marR="76375" marT="106675" marB="1066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bg1"/>
                          </a:solidFill>
                          <a:latin typeface="+mn-ea"/>
                          <a:ea typeface="+mn-ea"/>
                          <a:cs typeface="Arial"/>
                          <a:sym typeface="Arial"/>
                        </a:rPr>
                        <a:t>ペルソナB</a:t>
                      </a:r>
                      <a:endParaRPr sz="1100" b="1" i="0" u="none" strike="noStrike" cap="none">
                        <a:solidFill>
                          <a:schemeClr val="bg1"/>
                        </a:solidFill>
                        <a:latin typeface="+mn-ea"/>
                        <a:ea typeface="+mn-ea"/>
                        <a:cs typeface="Arial"/>
                        <a:sym typeface="Arial"/>
                      </a:endParaRPr>
                    </a:p>
                  </a:txBody>
                  <a:tcPr marL="76375" marR="76375" marT="106675" marB="1066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bg1"/>
                          </a:solidFill>
                          <a:latin typeface="+mn-ea"/>
                          <a:ea typeface="+mn-ea"/>
                          <a:cs typeface="Arial"/>
                          <a:sym typeface="Arial"/>
                        </a:rPr>
                        <a:t>ペルソナC</a:t>
                      </a:r>
                      <a:endParaRPr sz="1100" b="1" i="0" u="none" strike="noStrike" cap="none" dirty="0">
                        <a:solidFill>
                          <a:schemeClr val="bg1"/>
                        </a:solidFill>
                        <a:latin typeface="+mn-ea"/>
                        <a:ea typeface="+mn-ea"/>
                        <a:cs typeface="Arial"/>
                        <a:sym typeface="Arial"/>
                      </a:endParaRPr>
                    </a:p>
                  </a:txBody>
                  <a:tcPr marL="76375" marR="76375" marT="106675" marB="106675" anchor="ctr">
                    <a:lnL w="9525" cap="flat" cmpd="sng">
                      <a:solidFill>
                        <a:srgbClr val="FFFFFF"/>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08110">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accent1"/>
                          </a:solidFill>
                          <a:latin typeface="+mn-ea"/>
                          <a:ea typeface="+mn-ea"/>
                          <a:cs typeface="Arial"/>
                          <a:sym typeface="Arial"/>
                        </a:rPr>
                        <a:t>ニーズ</a:t>
                      </a:r>
                      <a:endParaRPr sz="1100" b="1" i="0" u="none" strike="noStrike" cap="none" dirty="0">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〇〇に向けて</a:t>
                      </a:r>
                      <a:endParaRPr sz="900" b="0" i="0" u="none" strike="noStrike" cap="none" dirty="0">
                        <a:solidFill>
                          <a:schemeClr val="accent1"/>
                        </a:solidFill>
                        <a:latin typeface="+mn-ea"/>
                        <a:ea typeface="+mn-ea"/>
                        <a:cs typeface="Arial"/>
                        <a:sym typeface="Arial"/>
                      </a:endParaRPr>
                    </a:p>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成長を加速させたい</a:t>
                      </a:r>
                      <a:endParaRPr sz="900" b="0" i="0" u="none" strike="noStrike" cap="none" dirty="0">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次の成長に向けた</a:t>
                      </a:r>
                      <a:endParaRPr sz="900" b="0" i="0" u="none" strike="noStrike" cap="none">
                        <a:solidFill>
                          <a:schemeClr val="accent1"/>
                        </a:solidFill>
                        <a:latin typeface="+mn-ea"/>
                        <a:ea typeface="+mn-ea"/>
                        <a:cs typeface="Arial"/>
                        <a:sym typeface="Arial"/>
                      </a:endParaRPr>
                    </a:p>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戦略・計画立案</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〇〇改善に向けた</a:t>
                      </a:r>
                      <a:endParaRPr sz="900" b="0" i="0" u="none" strike="noStrike" cap="none">
                        <a:solidFill>
                          <a:schemeClr val="accent1"/>
                        </a:solidFill>
                        <a:latin typeface="+mn-ea"/>
                        <a:ea typeface="+mn-ea"/>
                        <a:cs typeface="Arial"/>
                        <a:sym typeface="Arial"/>
                      </a:endParaRPr>
                    </a:p>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戦略・計画立案</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1"/>
                  </a:ext>
                </a:extLst>
              </a:tr>
              <a:tr h="299239">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accent1"/>
                          </a:solidFill>
                          <a:latin typeface="+mn-ea"/>
                          <a:ea typeface="+mn-ea"/>
                          <a:cs typeface="Arial"/>
                          <a:sym typeface="Arial"/>
                        </a:rPr>
                        <a:t>課題</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〇〇の課題がある</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〇〇の課題がある</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〇〇の課題がある</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2"/>
                  </a:ext>
                </a:extLst>
              </a:tr>
              <a:tr h="299239">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accent1"/>
                          </a:solidFill>
                          <a:latin typeface="+mn-ea"/>
                          <a:ea typeface="+mn-ea"/>
                          <a:cs typeface="Arial"/>
                          <a:sym typeface="Arial"/>
                        </a:rPr>
                        <a:t>優先度</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高</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高</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中</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3"/>
                  </a:ext>
                </a:extLst>
              </a:tr>
              <a:tr h="299239">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accent1"/>
                          </a:solidFill>
                          <a:latin typeface="+mn-ea"/>
                          <a:ea typeface="+mn-ea"/>
                          <a:cs typeface="Arial"/>
                          <a:sym typeface="Arial"/>
                        </a:rPr>
                        <a:t>営業難易度</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高</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中</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中</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4"/>
                  </a:ext>
                </a:extLst>
              </a:tr>
              <a:tr h="299239">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accent1"/>
                          </a:solidFill>
                          <a:latin typeface="+mn-ea"/>
                          <a:ea typeface="+mn-ea"/>
                          <a:cs typeface="Arial"/>
                          <a:sym typeface="Arial"/>
                        </a:rPr>
                        <a:t>企業例</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〇〇社、〇〇社、〇〇社</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〇〇社、〇〇社、〇〇社</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〇〇社、〇〇社、〇〇社</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5"/>
                  </a:ext>
                </a:extLst>
              </a:tr>
              <a:tr h="299239">
                <a:tc>
                  <a:txBody>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a:solidFill>
                            <a:schemeClr val="accent1"/>
                          </a:solidFill>
                          <a:latin typeface="+mn-ea"/>
                          <a:ea typeface="+mn-ea"/>
                          <a:cs typeface="Arial"/>
                          <a:sym typeface="Arial"/>
                        </a:rPr>
                        <a:t>LTV</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1,000万円</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600万円</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500万円</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6"/>
                  </a:ext>
                </a:extLst>
              </a:tr>
              <a:tr h="299239">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accent1"/>
                          </a:solidFill>
                          <a:latin typeface="+mn-ea"/>
                          <a:ea typeface="+mn-ea"/>
                          <a:cs typeface="Arial"/>
                          <a:sym typeface="Arial"/>
                        </a:rPr>
                        <a:t>業種</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IT、製造業</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IT、人材紹介</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IT</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7"/>
                  </a:ext>
                </a:extLst>
              </a:tr>
              <a:tr h="323362">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accent1"/>
                          </a:solidFill>
                          <a:latin typeface="+mn-ea"/>
                          <a:ea typeface="+mn-ea"/>
                          <a:cs typeface="Arial"/>
                          <a:sym typeface="Arial"/>
                        </a:rPr>
                        <a:t>企業規模</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従業員50名以上</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従業員50名以上</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従業員50名以上</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8"/>
                  </a:ext>
                </a:extLst>
              </a:tr>
              <a:tr h="299239">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accent1"/>
                          </a:solidFill>
                          <a:latin typeface="+mn-ea"/>
                          <a:ea typeface="+mn-ea"/>
                          <a:cs typeface="Arial"/>
                          <a:sym typeface="Arial"/>
                        </a:rPr>
                        <a:t>役職</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代表取締役社長</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代表取締役社長、取締役</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代表取締役社長、取締役</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9"/>
                  </a:ext>
                </a:extLst>
              </a:tr>
              <a:tr h="310570">
                <a:tc>
                  <a:txBody>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a:solidFill>
                            <a:schemeClr val="accent1"/>
                          </a:solidFill>
                          <a:latin typeface="+mn-ea"/>
                          <a:ea typeface="+mn-ea"/>
                          <a:cs typeface="Arial"/>
                          <a:sym typeface="Arial"/>
                        </a:rPr>
                        <a:t>情報収集チャネル</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経営者コミュニティ</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セミナー、Facebook</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セミナー、Facebook</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10"/>
                  </a:ext>
                </a:extLst>
              </a:tr>
              <a:tr h="299239">
                <a:tc>
                  <a:txBody>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a:solidFill>
                            <a:schemeClr val="accent1"/>
                          </a:solidFill>
                          <a:latin typeface="+mn-ea"/>
                          <a:ea typeface="+mn-ea"/>
                          <a:cs typeface="Arial"/>
                          <a:sym typeface="Arial"/>
                        </a:rPr>
                        <a:t>タッチポイント</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紹介、書籍、郵送DM</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紹介、セミナー、FB広告</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紹介、セミナー、FB広告</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11"/>
                  </a:ext>
                </a:extLst>
              </a:tr>
              <a:tr h="408110">
                <a:tc>
                  <a:txBody>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a:solidFill>
                            <a:schemeClr val="accent1"/>
                          </a:solidFill>
                          <a:latin typeface="+mn-ea"/>
                          <a:ea typeface="+mn-ea"/>
                          <a:cs typeface="Arial"/>
                          <a:sym typeface="Arial"/>
                        </a:rPr>
                        <a:t>やること</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・〇〇のクローズド勉強会</a:t>
                      </a:r>
                      <a:endParaRPr sz="900" b="0" i="0" u="none" strike="noStrike" cap="none" dirty="0">
                        <a:solidFill>
                          <a:schemeClr val="accent1"/>
                        </a:solidFill>
                        <a:latin typeface="+mn-ea"/>
                        <a:ea typeface="+mn-ea"/>
                        <a:cs typeface="Arial"/>
                        <a:sym typeface="Arial"/>
                      </a:endParaRPr>
                    </a:p>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・CXOレターの送付</a:t>
                      </a:r>
                      <a:endParaRPr sz="900" b="0" i="0" u="none" strike="noStrike" cap="none" dirty="0">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・〇〇の導入と運用</a:t>
                      </a:r>
                      <a:endParaRPr sz="900" b="0" i="0" u="none" strike="noStrike" cap="none">
                        <a:solidFill>
                          <a:schemeClr val="accent1"/>
                        </a:solidFill>
                        <a:latin typeface="+mn-ea"/>
                        <a:ea typeface="+mn-ea"/>
                        <a:cs typeface="Arial"/>
                        <a:sym typeface="Arial"/>
                      </a:endParaRPr>
                    </a:p>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・〇〇セミナーの開催</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・〇〇の導入と運用</a:t>
                      </a:r>
                      <a:endParaRPr sz="900" b="0" i="0" u="none" strike="noStrike" cap="none" dirty="0">
                        <a:solidFill>
                          <a:schemeClr val="accent1"/>
                        </a:solidFill>
                        <a:latin typeface="+mn-ea"/>
                        <a:ea typeface="+mn-ea"/>
                        <a:cs typeface="Arial"/>
                        <a:sym typeface="Arial"/>
                      </a:endParaRPr>
                    </a:p>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・〇〇セミナーの開催</a:t>
                      </a:r>
                      <a:endParaRPr sz="900" b="0" i="0" u="none" strike="noStrike" cap="none" dirty="0">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
        <p:nvSpPr>
          <p:cNvPr id="3" name="タイトル 2">
            <a:extLst>
              <a:ext uri="{FF2B5EF4-FFF2-40B4-BE49-F238E27FC236}">
                <a16:creationId xmlns:a16="http://schemas.microsoft.com/office/drawing/2014/main" id="{7462BF8F-2961-7645-B05A-567A20615F0F}"/>
              </a:ext>
            </a:extLst>
          </p:cNvPr>
          <p:cNvSpPr>
            <a:spLocks noGrp="1"/>
          </p:cNvSpPr>
          <p:nvPr>
            <p:ph type="title"/>
          </p:nvPr>
        </p:nvSpPr>
        <p:spPr>
          <a:xfrm>
            <a:off x="453000" y="196240"/>
            <a:ext cx="9000000" cy="468000"/>
          </a:xfrm>
        </p:spPr>
        <p:txBody>
          <a:bodyPr>
            <a:normAutofit/>
          </a:bodyPr>
          <a:lstStyle/>
          <a:p>
            <a:r>
              <a:rPr lang="ja-JP" altLang="en-US">
                <a:sym typeface="Arial"/>
              </a:rPr>
              <a:t>ペルソナのテンプレート</a:t>
            </a:r>
            <a:endParaRPr lang="ja-JP" altLang="en-US"/>
          </a:p>
        </p:txBody>
      </p:sp>
      <p:sp>
        <p:nvSpPr>
          <p:cNvPr id="8" name="フッター プレースホルダー 7">
            <a:extLst>
              <a:ext uri="{FF2B5EF4-FFF2-40B4-BE49-F238E27FC236}">
                <a16:creationId xmlns:a16="http://schemas.microsoft.com/office/drawing/2014/main" id="{2B449F6E-1866-F840-AF16-0F6A00F8A279}"/>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65336C8E-0442-2748-B38E-3B28D881F7E4}"/>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13</a:t>
            </a:fld>
            <a:endParaRPr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5"/>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Autofit/>
          </a:bodyPr>
          <a:lstStyle/>
          <a:p>
            <a:pPr lvl="0"/>
            <a:r>
              <a:rPr lang="en" altLang="ja-JP"/>
              <a:t>20XX</a:t>
            </a:r>
            <a:r>
              <a:rPr lang="ja-JP" altLang="en-US"/>
              <a:t>年時点での○○サービスの市場規模です。</a:t>
            </a:r>
          </a:p>
          <a:p>
            <a:pPr lvl="0"/>
            <a:r>
              <a:rPr lang="ja-JP" altLang="en-US"/>
              <a:t>今後は○○○の拡大、○○○の縮小が予想されます。</a:t>
            </a:r>
          </a:p>
        </p:txBody>
      </p:sp>
      <p:sp>
        <p:nvSpPr>
          <p:cNvPr id="467" name="Google Shape;467;p15"/>
          <p:cNvSpPr txBox="1">
            <a:spLocks noGrp="1"/>
          </p:cNvSpPr>
          <p:nvPr>
            <p:ph type="title"/>
          </p:nvPr>
        </p:nvSpPr>
        <p:spPr>
          <a:xfrm>
            <a:off x="453000" y="196240"/>
            <a:ext cx="9000000" cy="468000"/>
          </a:xfrm>
          <a:noFill/>
          <a:ln>
            <a:noFill/>
          </a:ln>
        </p:spPr>
        <p:txBody>
          <a:bodyPr spcFirstLastPara="1" wrap="square" lIns="91425" tIns="45700" rIns="91425" bIns="45700" anchor="ctr" anchorCtr="0">
            <a:noAutofit/>
          </a:bodyPr>
          <a:lstStyle/>
          <a:p>
            <a:pPr lvl="0"/>
            <a:r>
              <a:rPr lang="ja-JP" altLang="en-US"/>
              <a:t>市場規模</a:t>
            </a:r>
          </a:p>
        </p:txBody>
      </p:sp>
      <p:sp>
        <p:nvSpPr>
          <p:cNvPr id="10" name="フッター プレースホルダー 9">
            <a:extLst>
              <a:ext uri="{FF2B5EF4-FFF2-40B4-BE49-F238E27FC236}">
                <a16:creationId xmlns:a16="http://schemas.microsoft.com/office/drawing/2014/main" id="{D5D2EA09-50DE-ED40-9AF5-8ED53615A005}"/>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1" name="スライド番号プレースホルダー 10">
            <a:extLst>
              <a:ext uri="{FF2B5EF4-FFF2-40B4-BE49-F238E27FC236}">
                <a16:creationId xmlns:a16="http://schemas.microsoft.com/office/drawing/2014/main" id="{DCDA8756-527E-6E47-8758-D61102A15A37}"/>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14</a:t>
            </a:fld>
            <a:endParaRPr lang="ja-JP" altLang="en-US"/>
          </a:p>
        </p:txBody>
      </p:sp>
      <p:sp>
        <p:nvSpPr>
          <p:cNvPr id="468" name="Google Shape;468;p15"/>
          <p:cNvSpPr/>
          <p:nvPr/>
        </p:nvSpPr>
        <p:spPr>
          <a:xfrm>
            <a:off x="1353000" y="2009543"/>
            <a:ext cx="7200000" cy="3340298"/>
          </a:xfrm>
          <a:prstGeom prst="rect">
            <a:avLst/>
          </a:prstGeom>
          <a:solidFill>
            <a:schemeClr val="bg1"/>
          </a:solidFill>
          <a:ln>
            <a:solidFill>
              <a:schemeClr val="accent1"/>
            </a:solidFill>
          </a:ln>
        </p:spPr>
        <p:txBody>
          <a:bodyPr spcFirstLastPara="1" wrap="square" lIns="180000" tIns="108000" rIns="180000" bIns="108000" anchor="t" anchorCtr="0">
            <a:normAutofit/>
          </a:bodyPr>
          <a:lstStyle/>
          <a:p>
            <a:pPr marL="0" marR="0" lvl="0" indent="0" algn="r" rtl="0">
              <a:lnSpc>
                <a:spcPct val="100000"/>
              </a:lnSpc>
              <a:spcBef>
                <a:spcPts val="0"/>
              </a:spcBef>
              <a:spcAft>
                <a:spcPts val="0"/>
              </a:spcAft>
              <a:buClr>
                <a:srgbClr val="000000"/>
              </a:buClr>
              <a:buSzPts val="1400"/>
              <a:buFont typeface="Arial"/>
              <a:buNone/>
            </a:pPr>
            <a:r>
              <a:rPr lang="ja-JP" sz="1400" b="1" i="0" u="none" strike="noStrike" cap="none">
                <a:solidFill>
                  <a:schemeClr val="accent1"/>
                </a:solidFill>
                <a:latin typeface="+mn-ea"/>
                <a:ea typeface="+mn-ea"/>
                <a:cs typeface="Arial"/>
                <a:sym typeface="Arial"/>
              </a:rPr>
              <a:t>○○市場の総規模</a:t>
            </a:r>
            <a:endParaRPr sz="1400" b="1" i="0" u="none" strike="noStrike" cap="none">
              <a:solidFill>
                <a:schemeClr val="accent1"/>
              </a:solidFill>
              <a:latin typeface="+mn-ea"/>
              <a:ea typeface="+mn-ea"/>
              <a:cs typeface="Arial"/>
              <a:sym typeface="Arial"/>
            </a:endParaRPr>
          </a:p>
          <a:p>
            <a:pPr marL="0" marR="0" lvl="0" indent="0" algn="r" rtl="0">
              <a:lnSpc>
                <a:spcPct val="100000"/>
              </a:lnSpc>
              <a:spcBef>
                <a:spcPts val="40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国内の企業○社/○○円</a:t>
            </a:r>
            <a:endParaRPr sz="1200" b="1" i="0" u="none" strike="noStrike" cap="none">
              <a:solidFill>
                <a:schemeClr val="accent1"/>
              </a:solidFill>
              <a:latin typeface="+mn-ea"/>
              <a:ea typeface="+mn-ea"/>
              <a:cs typeface="Arial"/>
              <a:sym typeface="Arial"/>
            </a:endParaRPr>
          </a:p>
          <a:p>
            <a:pPr marL="0" marR="0" lvl="0" indent="0" algn="r" rtl="0">
              <a:lnSpc>
                <a:spcPct val="100000"/>
              </a:lnSpc>
              <a:spcBef>
                <a:spcPts val="400"/>
              </a:spcBef>
              <a:spcAft>
                <a:spcPts val="400"/>
              </a:spcAft>
              <a:buClr>
                <a:srgbClr val="000000"/>
              </a:buClr>
              <a:buSzPts val="1400"/>
              <a:buFont typeface="Arial"/>
              <a:buNone/>
            </a:pPr>
            <a:r>
              <a:rPr lang="ja-JP" sz="1050" b="1" i="0" u="none" strike="noStrike" cap="none">
                <a:solidFill>
                  <a:schemeClr val="accent1"/>
                </a:solidFill>
                <a:latin typeface="+mn-ea"/>
                <a:ea typeface="+mn-ea"/>
                <a:cs typeface="Arial"/>
                <a:sym typeface="Arial"/>
              </a:rPr>
              <a:t>※1</a:t>
            </a:r>
            <a:endParaRPr sz="1400" b="0" i="0" u="none" strike="noStrike" cap="none">
              <a:solidFill>
                <a:schemeClr val="accent1"/>
              </a:solidFill>
              <a:latin typeface="+mn-ea"/>
              <a:ea typeface="+mn-ea"/>
              <a:cs typeface="Arial"/>
              <a:sym typeface="Arial"/>
            </a:endParaRPr>
          </a:p>
        </p:txBody>
      </p:sp>
      <p:sp>
        <p:nvSpPr>
          <p:cNvPr id="469" name="Google Shape;469;p15"/>
          <p:cNvSpPr/>
          <p:nvPr/>
        </p:nvSpPr>
        <p:spPr>
          <a:xfrm>
            <a:off x="1353000" y="3122976"/>
            <a:ext cx="5400000" cy="2226865"/>
          </a:xfrm>
          <a:prstGeom prst="rect">
            <a:avLst/>
          </a:prstGeom>
          <a:solidFill>
            <a:schemeClr val="bg1">
              <a:lumMod val="95000"/>
            </a:schemeClr>
          </a:solidFill>
          <a:ln>
            <a:solidFill>
              <a:schemeClr val="accent1"/>
            </a:solidFill>
          </a:ln>
        </p:spPr>
        <p:txBody>
          <a:bodyPr spcFirstLastPara="1" wrap="square" lIns="180000" tIns="108000" rIns="180000" bIns="108000" anchor="t" anchorCtr="0">
            <a:normAutofit/>
          </a:bodyPr>
          <a:lstStyle/>
          <a:p>
            <a:pPr marL="0" marR="0" lvl="0" indent="0" algn="r" rtl="0">
              <a:lnSpc>
                <a:spcPct val="100000"/>
              </a:lnSpc>
              <a:spcBef>
                <a:spcPts val="0"/>
              </a:spcBef>
              <a:spcAft>
                <a:spcPts val="0"/>
              </a:spcAft>
              <a:buClr>
                <a:srgbClr val="000000"/>
              </a:buClr>
              <a:buSzPts val="1400"/>
              <a:buFont typeface="Arial"/>
              <a:buNone/>
            </a:pPr>
            <a:r>
              <a:rPr lang="ja-JP" sz="1400" b="1" i="0" u="none" strike="noStrike" cap="none">
                <a:solidFill>
                  <a:schemeClr val="accent1"/>
                </a:solidFill>
                <a:latin typeface="+mn-ea"/>
                <a:ea typeface="+mn-ea"/>
                <a:cs typeface="Arial"/>
                <a:sym typeface="Arial"/>
              </a:rPr>
              <a:t>当社ターゲットに限定した市場規模</a:t>
            </a:r>
            <a:endParaRPr sz="1400" b="1" i="0" u="none" strike="noStrike" cap="none">
              <a:solidFill>
                <a:schemeClr val="accent1"/>
              </a:solidFill>
              <a:latin typeface="+mn-ea"/>
              <a:ea typeface="+mn-ea"/>
              <a:cs typeface="Arial"/>
              <a:sym typeface="Arial"/>
            </a:endParaRPr>
          </a:p>
          <a:p>
            <a:pPr marL="0" marR="0" lvl="0" indent="0" algn="r" rtl="0">
              <a:lnSpc>
                <a:spcPct val="100000"/>
              </a:lnSpc>
              <a:spcBef>
                <a:spcPts val="40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国内の従業員1,000名未満企業 ○○社/○○円</a:t>
            </a:r>
            <a:endParaRPr sz="1200" b="1" i="0" u="none" strike="noStrike" cap="none">
              <a:solidFill>
                <a:schemeClr val="accent1"/>
              </a:solidFill>
              <a:latin typeface="+mn-ea"/>
              <a:ea typeface="+mn-ea"/>
              <a:cs typeface="Arial"/>
              <a:sym typeface="Arial"/>
            </a:endParaRPr>
          </a:p>
          <a:p>
            <a:pPr marL="0" marR="0" lvl="0" indent="0" algn="r" rtl="0">
              <a:lnSpc>
                <a:spcPct val="100000"/>
              </a:lnSpc>
              <a:spcBef>
                <a:spcPts val="400"/>
              </a:spcBef>
              <a:spcAft>
                <a:spcPts val="400"/>
              </a:spcAft>
              <a:buClr>
                <a:srgbClr val="000000"/>
              </a:buClr>
              <a:buSzPts val="1400"/>
              <a:buFont typeface="Arial"/>
              <a:buNone/>
            </a:pPr>
            <a:r>
              <a:rPr lang="ja-JP" sz="1050" b="1" i="0" u="none" strike="noStrike" cap="none">
                <a:solidFill>
                  <a:schemeClr val="accent1"/>
                </a:solidFill>
                <a:latin typeface="+mn-ea"/>
                <a:ea typeface="+mn-ea"/>
                <a:cs typeface="Arial"/>
                <a:sym typeface="Arial"/>
              </a:rPr>
              <a:t>※2</a:t>
            </a:r>
            <a:endParaRPr sz="1400" b="0" i="0" u="none" strike="noStrike" cap="none">
              <a:solidFill>
                <a:schemeClr val="accent1"/>
              </a:solidFill>
              <a:latin typeface="+mn-ea"/>
              <a:ea typeface="+mn-ea"/>
              <a:cs typeface="Arial"/>
              <a:sym typeface="Arial"/>
            </a:endParaRPr>
          </a:p>
        </p:txBody>
      </p:sp>
      <p:sp>
        <p:nvSpPr>
          <p:cNvPr id="470" name="Google Shape;470;p15"/>
          <p:cNvSpPr/>
          <p:nvPr/>
        </p:nvSpPr>
        <p:spPr>
          <a:xfrm>
            <a:off x="1353000" y="4363658"/>
            <a:ext cx="2880000" cy="986183"/>
          </a:xfrm>
          <a:prstGeom prst="rect">
            <a:avLst/>
          </a:prstGeom>
          <a:solidFill>
            <a:schemeClr val="bg1">
              <a:lumMod val="75000"/>
            </a:schemeClr>
          </a:solidFill>
          <a:ln>
            <a:solidFill>
              <a:schemeClr val="accent1"/>
            </a:solidFill>
          </a:ln>
        </p:spPr>
        <p:txBody>
          <a:bodyPr spcFirstLastPara="1" wrap="square" lIns="180000" tIns="108000" rIns="180000" bIns="108000" anchor="t" anchorCtr="0">
            <a:normAutofit/>
          </a:bodyPr>
          <a:lstStyle/>
          <a:p>
            <a:pPr marL="0" marR="0" lvl="0" indent="0" algn="r" rtl="0">
              <a:lnSpc>
                <a:spcPct val="100000"/>
              </a:lnSpc>
              <a:spcBef>
                <a:spcPts val="0"/>
              </a:spcBef>
              <a:spcAft>
                <a:spcPts val="0"/>
              </a:spcAft>
              <a:buClr>
                <a:srgbClr val="000000"/>
              </a:buClr>
              <a:buSzPts val="1400"/>
              <a:buFont typeface="Arial"/>
              <a:buNone/>
            </a:pPr>
            <a:r>
              <a:rPr lang="ja-JP" sz="1400" b="1" i="0" u="none" strike="noStrike" cap="none">
                <a:solidFill>
                  <a:schemeClr val="accent1"/>
                </a:solidFill>
                <a:latin typeface="+mn-ea"/>
                <a:ea typeface="+mn-ea"/>
                <a:cs typeface="Arial"/>
                <a:sym typeface="Arial"/>
              </a:rPr>
              <a:t>20XXの獲得目標</a:t>
            </a:r>
            <a:endParaRPr sz="1400" b="1" i="0" u="none" strike="noStrike" cap="none" dirty="0">
              <a:solidFill>
                <a:schemeClr val="accent1"/>
              </a:solidFill>
              <a:latin typeface="+mn-ea"/>
              <a:ea typeface="+mn-ea"/>
              <a:cs typeface="Arial"/>
              <a:sym typeface="Arial"/>
            </a:endParaRPr>
          </a:p>
          <a:p>
            <a:pPr marL="0" marR="0" lvl="0" indent="0" algn="r" rtl="0">
              <a:lnSpc>
                <a:spcPct val="100000"/>
              </a:lnSpc>
              <a:spcBef>
                <a:spcPts val="40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○社/○円</a:t>
            </a:r>
            <a:endParaRPr sz="1200" b="1" i="0" u="none" strike="noStrike" cap="none" dirty="0">
              <a:solidFill>
                <a:schemeClr val="accent1"/>
              </a:solidFill>
              <a:latin typeface="+mn-ea"/>
              <a:ea typeface="+mn-ea"/>
              <a:cs typeface="Arial"/>
              <a:sym typeface="Arial"/>
            </a:endParaRPr>
          </a:p>
          <a:p>
            <a:pPr marL="0" marR="0" lvl="0" indent="0" algn="r" rtl="0">
              <a:lnSpc>
                <a:spcPct val="100000"/>
              </a:lnSpc>
              <a:spcBef>
                <a:spcPts val="400"/>
              </a:spcBef>
              <a:spcAft>
                <a:spcPts val="400"/>
              </a:spcAft>
              <a:buClr>
                <a:srgbClr val="000000"/>
              </a:buClr>
              <a:buSzPts val="1400"/>
              <a:buFont typeface="Arial"/>
              <a:buNone/>
            </a:pPr>
            <a:r>
              <a:rPr lang="ja-JP" sz="1050" b="1" i="0" u="none" strike="noStrike" cap="none">
                <a:solidFill>
                  <a:schemeClr val="accent1"/>
                </a:solidFill>
                <a:latin typeface="+mn-ea"/>
                <a:ea typeface="+mn-ea"/>
                <a:cs typeface="Arial"/>
                <a:sym typeface="Arial"/>
              </a:rPr>
              <a:t>※3</a:t>
            </a:r>
            <a:endParaRPr sz="1050" b="1" i="0" u="none" strike="noStrike" cap="none" dirty="0">
              <a:solidFill>
                <a:schemeClr val="accent1"/>
              </a:solidFill>
              <a:latin typeface="+mn-ea"/>
              <a:ea typeface="+mn-ea"/>
              <a:cs typeface="Arial"/>
              <a:sym typeface="Arial"/>
            </a:endParaRPr>
          </a:p>
        </p:txBody>
      </p:sp>
      <p:sp>
        <p:nvSpPr>
          <p:cNvPr id="471" name="Google Shape;471;p15"/>
          <p:cNvSpPr txBox="1"/>
          <p:nvPr/>
        </p:nvSpPr>
        <p:spPr>
          <a:xfrm>
            <a:off x="1353000" y="5481752"/>
            <a:ext cx="7200000" cy="642090"/>
          </a:xfrm>
          <a:prstGeom prst="rect">
            <a:avLst/>
          </a:prstGeom>
          <a:no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900" b="0" i="0" u="none" strike="noStrike" cap="none">
                <a:solidFill>
                  <a:schemeClr val="accent1"/>
                </a:solidFill>
                <a:latin typeface="+mn-ea"/>
                <a:ea typeface="+mn-ea"/>
                <a:cs typeface="Arial"/>
                <a:sym typeface="Arial"/>
              </a:rPr>
              <a:t>※1 『〇〇〇〇〇〇〇〇〇〇〇〇〇〇〇〇〇〇〇〇（資料名）』より参照</a:t>
            </a:r>
            <a:endParaRPr sz="900" b="0" i="0" u="none" strike="noStrike" cap="none" dirty="0">
              <a:solidFill>
                <a:schemeClr val="accent1"/>
              </a:solidFill>
              <a:latin typeface="+mn-ea"/>
              <a:ea typeface="+mn-ea"/>
              <a:cs typeface="Arial"/>
              <a:sym typeface="Arial"/>
            </a:endParaRPr>
          </a:p>
          <a:p>
            <a:pPr marL="0" marR="0" lvl="0" indent="0" algn="l" rtl="0">
              <a:lnSpc>
                <a:spcPct val="100000"/>
              </a:lnSpc>
              <a:spcBef>
                <a:spcPts val="400"/>
              </a:spcBef>
              <a:spcAft>
                <a:spcPts val="0"/>
              </a:spcAft>
              <a:buClr>
                <a:srgbClr val="000000"/>
              </a:buClr>
              <a:buSzPts val="1400"/>
              <a:buFont typeface="Arial"/>
              <a:buNone/>
            </a:pPr>
            <a:r>
              <a:rPr lang="ja-JP" sz="900" b="0" i="0" u="none" strike="noStrike" cap="none">
                <a:solidFill>
                  <a:schemeClr val="accent1"/>
                </a:solidFill>
                <a:latin typeface="+mn-ea"/>
                <a:ea typeface="+mn-ea"/>
                <a:cs typeface="Arial"/>
                <a:sym typeface="Arial"/>
              </a:rPr>
              <a:t>※2 『〇〇〇〇〇〇〇〇〇〇〇〇〇〇〇〇〇〇〇〇〇〇〇〇〇〇（資料名）』より当社独自に推計</a:t>
            </a:r>
            <a:endParaRPr sz="900" b="0" i="0" u="none" strike="noStrike" cap="none" dirty="0">
              <a:solidFill>
                <a:schemeClr val="accent1"/>
              </a:solidFill>
              <a:latin typeface="+mn-ea"/>
              <a:ea typeface="+mn-ea"/>
              <a:cs typeface="Arial"/>
              <a:sym typeface="Arial"/>
            </a:endParaRPr>
          </a:p>
          <a:p>
            <a:pPr marL="0" marR="0" lvl="0" indent="0" algn="l" rtl="0">
              <a:lnSpc>
                <a:spcPct val="100000"/>
              </a:lnSpc>
              <a:spcBef>
                <a:spcPts val="400"/>
              </a:spcBef>
              <a:spcAft>
                <a:spcPts val="400"/>
              </a:spcAft>
              <a:buClr>
                <a:srgbClr val="000000"/>
              </a:buClr>
              <a:buSzPts val="1400"/>
              <a:buFont typeface="Arial"/>
              <a:buNone/>
            </a:pPr>
            <a:r>
              <a:rPr lang="ja-JP" sz="900" b="0" i="0" u="none" strike="noStrike" cap="none">
                <a:solidFill>
                  <a:schemeClr val="accent1"/>
                </a:solidFill>
                <a:latin typeface="+mn-ea"/>
                <a:ea typeface="+mn-ea"/>
                <a:cs typeface="Arial"/>
                <a:sym typeface="Arial"/>
              </a:rPr>
              <a:t>※3  20XX年度実績</a:t>
            </a:r>
            <a:endParaRPr sz="1200" b="0" i="0" u="none" strike="noStrike" cap="none" dirty="0">
              <a:solidFill>
                <a:schemeClr val="accent1"/>
              </a:solidFill>
              <a:latin typeface="+mn-ea"/>
              <a:ea typeface="+mn-ea"/>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6"/>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Autofit/>
          </a:bodyPr>
          <a:lstStyle/>
          <a:p>
            <a:pPr lvl="0"/>
            <a:r>
              <a:rPr lang="ja-JP" altLang="en-US"/>
              <a:t>○○業界の市場規模は</a:t>
            </a:r>
            <a:r>
              <a:rPr lang="en-US" altLang="ja-JP"/>
              <a:t>20</a:t>
            </a:r>
            <a:r>
              <a:rPr lang="en" altLang="ja-JP"/>
              <a:t>XX</a:t>
            </a:r>
            <a:r>
              <a:rPr lang="ja-JP" altLang="en-US"/>
              <a:t>年の調査によると○○という結果がでています。</a:t>
            </a:r>
          </a:p>
          <a:p>
            <a:pPr lvl="0"/>
            <a:r>
              <a:rPr lang="ja-JP" altLang="en-US"/>
              <a:t>今後は○○○○○○が想定されます。</a:t>
            </a:r>
          </a:p>
        </p:txBody>
      </p:sp>
      <p:sp>
        <p:nvSpPr>
          <p:cNvPr id="479" name="Google Shape;479;p16"/>
          <p:cNvSpPr txBox="1">
            <a:spLocks noGrp="1"/>
          </p:cNvSpPr>
          <p:nvPr>
            <p:ph type="title"/>
          </p:nvPr>
        </p:nvSpPr>
        <p:spPr>
          <a:xfrm>
            <a:off x="453000" y="196240"/>
            <a:ext cx="9000000" cy="468000"/>
          </a:xfrm>
          <a:noFill/>
          <a:ln>
            <a:noFill/>
          </a:ln>
        </p:spPr>
        <p:txBody>
          <a:bodyPr spcFirstLastPara="1" wrap="square" lIns="91425" tIns="45700" rIns="91425" bIns="45700" anchor="ctr" anchorCtr="0">
            <a:noAutofit/>
          </a:bodyPr>
          <a:lstStyle/>
          <a:p>
            <a:pPr lvl="0"/>
            <a:r>
              <a:rPr lang="ja-JP" altLang="en-US"/>
              <a:t>市場規模の推移</a:t>
            </a:r>
          </a:p>
        </p:txBody>
      </p:sp>
      <p:sp>
        <p:nvSpPr>
          <p:cNvPr id="8" name="フッター プレースホルダー 7">
            <a:extLst>
              <a:ext uri="{FF2B5EF4-FFF2-40B4-BE49-F238E27FC236}">
                <a16:creationId xmlns:a16="http://schemas.microsoft.com/office/drawing/2014/main" id="{BCA608CC-5647-1A48-9EC2-6AF9A7FF7257}"/>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9C823DF9-7921-6643-945C-6DF0862353DC}"/>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15</a:t>
            </a:fld>
            <a:endParaRPr lang="ja-JP" altLang="en-US"/>
          </a:p>
        </p:txBody>
      </p:sp>
      <p:sp>
        <p:nvSpPr>
          <p:cNvPr id="480" name="Google Shape;480;p16"/>
          <p:cNvSpPr/>
          <p:nvPr/>
        </p:nvSpPr>
        <p:spPr>
          <a:xfrm>
            <a:off x="453000" y="1828800"/>
            <a:ext cx="9000000" cy="3853543"/>
          </a:xfrm>
          <a:prstGeom prst="rect">
            <a:avLst/>
          </a:prstGeom>
          <a:solidFill>
            <a:srgbClr val="F2F2F2"/>
          </a:solidFill>
          <a:ln>
            <a:noFill/>
          </a:ln>
        </p:spPr>
        <p:txBody>
          <a:bodyPr spcFirstLastPara="1" wrap="square" lIns="251975" tIns="251975" rIns="251975" bIns="25197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600" b="0" i="0" u="none" strike="noStrike" cap="none">
              <a:solidFill>
                <a:schemeClr val="accent3"/>
              </a:solidFill>
              <a:latin typeface="+mn-ea"/>
              <a:ea typeface="+mn-ea"/>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b="1" i="0" u="none" strike="noStrike" cap="none">
                <a:solidFill>
                  <a:schemeClr val="accent3"/>
                </a:solidFill>
                <a:latin typeface="+mn-ea"/>
                <a:ea typeface="+mn-ea"/>
                <a:cs typeface="Arial"/>
                <a:sym typeface="Arial"/>
              </a:rPr>
              <a:t>市場規模の推移グラフ（年度ごと）を貼付</a:t>
            </a:r>
            <a:endParaRPr b="1" i="0" u="none" strike="noStrike" cap="none">
              <a:solidFill>
                <a:schemeClr val="accent3"/>
              </a:solidFill>
              <a:latin typeface="+mn-ea"/>
              <a:ea typeface="+mn-ea"/>
              <a:cs typeface="Arial"/>
              <a:sym typeface="Arial"/>
            </a:endParaRPr>
          </a:p>
        </p:txBody>
      </p:sp>
      <p:grpSp>
        <p:nvGrpSpPr>
          <p:cNvPr id="481" name="Google Shape;481;p16"/>
          <p:cNvGrpSpPr/>
          <p:nvPr/>
        </p:nvGrpSpPr>
        <p:grpSpPr>
          <a:xfrm>
            <a:off x="1810971" y="3219995"/>
            <a:ext cx="5883740" cy="1787434"/>
            <a:chOff x="1765048" y="3291840"/>
            <a:chExt cx="6480000" cy="1968573"/>
          </a:xfrm>
        </p:grpSpPr>
        <p:sp>
          <p:nvSpPr>
            <p:cNvPr id="482" name="Google Shape;482;p16"/>
            <p:cNvSpPr/>
            <p:nvPr/>
          </p:nvSpPr>
          <p:spPr>
            <a:xfrm>
              <a:off x="2787286" y="3826800"/>
              <a:ext cx="360000" cy="136161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mn-ea"/>
                <a:ea typeface="+mn-ea"/>
                <a:cs typeface="Arial"/>
                <a:sym typeface="Arial"/>
              </a:endParaRPr>
            </a:p>
          </p:txBody>
        </p:sp>
        <p:sp>
          <p:nvSpPr>
            <p:cNvPr id="483" name="Google Shape;483;p16"/>
            <p:cNvSpPr/>
            <p:nvPr/>
          </p:nvSpPr>
          <p:spPr>
            <a:xfrm>
              <a:off x="3589564" y="3291840"/>
              <a:ext cx="360000" cy="18965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mn-ea"/>
                <a:ea typeface="+mn-ea"/>
                <a:cs typeface="Arial"/>
                <a:sym typeface="Arial"/>
              </a:endParaRPr>
            </a:p>
          </p:txBody>
        </p:sp>
        <p:sp>
          <p:nvSpPr>
            <p:cNvPr id="484" name="Google Shape;484;p16"/>
            <p:cNvSpPr/>
            <p:nvPr/>
          </p:nvSpPr>
          <p:spPr>
            <a:xfrm>
              <a:off x="4391842" y="3826800"/>
              <a:ext cx="360000" cy="136161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mn-ea"/>
                <a:ea typeface="+mn-ea"/>
                <a:cs typeface="Arial"/>
                <a:sym typeface="Arial"/>
              </a:endParaRPr>
            </a:p>
          </p:txBody>
        </p:sp>
        <p:sp>
          <p:nvSpPr>
            <p:cNvPr id="485" name="Google Shape;485;p16"/>
            <p:cNvSpPr/>
            <p:nvPr/>
          </p:nvSpPr>
          <p:spPr>
            <a:xfrm>
              <a:off x="5194120" y="3429000"/>
              <a:ext cx="360000" cy="175941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mn-ea"/>
                <a:ea typeface="+mn-ea"/>
                <a:cs typeface="Arial"/>
                <a:sym typeface="Arial"/>
              </a:endParaRPr>
            </a:p>
          </p:txBody>
        </p:sp>
        <p:sp>
          <p:nvSpPr>
            <p:cNvPr id="486" name="Google Shape;486;p16"/>
            <p:cNvSpPr/>
            <p:nvPr/>
          </p:nvSpPr>
          <p:spPr>
            <a:xfrm>
              <a:off x="5996398" y="3623310"/>
              <a:ext cx="360000" cy="156510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mn-ea"/>
                <a:ea typeface="+mn-ea"/>
                <a:cs typeface="Arial"/>
                <a:sym typeface="Arial"/>
              </a:endParaRPr>
            </a:p>
          </p:txBody>
        </p:sp>
        <p:sp>
          <p:nvSpPr>
            <p:cNvPr id="487" name="Google Shape;487;p16"/>
            <p:cNvSpPr/>
            <p:nvPr/>
          </p:nvSpPr>
          <p:spPr>
            <a:xfrm>
              <a:off x="6798676" y="3291840"/>
              <a:ext cx="360000" cy="18965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mn-ea"/>
                <a:ea typeface="+mn-ea"/>
                <a:cs typeface="Arial"/>
                <a:sym typeface="Arial"/>
              </a:endParaRPr>
            </a:p>
          </p:txBody>
        </p:sp>
        <p:sp>
          <p:nvSpPr>
            <p:cNvPr id="488" name="Google Shape;488;p16"/>
            <p:cNvSpPr/>
            <p:nvPr/>
          </p:nvSpPr>
          <p:spPr>
            <a:xfrm>
              <a:off x="1985008" y="4194810"/>
              <a:ext cx="360000" cy="99360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mn-ea"/>
                <a:ea typeface="+mn-ea"/>
                <a:cs typeface="Arial"/>
                <a:sym typeface="Arial"/>
              </a:endParaRPr>
            </a:p>
          </p:txBody>
        </p:sp>
        <p:sp>
          <p:nvSpPr>
            <p:cNvPr id="489" name="Google Shape;489;p16"/>
            <p:cNvSpPr/>
            <p:nvPr/>
          </p:nvSpPr>
          <p:spPr>
            <a:xfrm>
              <a:off x="7600952" y="3429000"/>
              <a:ext cx="360000" cy="175941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mn-ea"/>
                <a:ea typeface="+mn-ea"/>
                <a:cs typeface="Arial"/>
                <a:sym typeface="Arial"/>
              </a:endParaRPr>
            </a:p>
          </p:txBody>
        </p:sp>
        <p:sp>
          <p:nvSpPr>
            <p:cNvPr id="490" name="Google Shape;490;p16"/>
            <p:cNvSpPr/>
            <p:nvPr/>
          </p:nvSpPr>
          <p:spPr>
            <a:xfrm>
              <a:off x="1765048" y="5188413"/>
              <a:ext cx="6480000" cy="7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mn-ea"/>
                <a:ea typeface="+mn-ea"/>
                <a:cs typeface="Arial"/>
                <a:sym typeface="Arial"/>
              </a:endParaRPr>
            </a:p>
          </p:txBody>
        </p:sp>
      </p:grpSp>
      <p:sp>
        <p:nvSpPr>
          <p:cNvPr id="491" name="Google Shape;491;p16"/>
          <p:cNvSpPr txBox="1"/>
          <p:nvPr/>
        </p:nvSpPr>
        <p:spPr>
          <a:xfrm>
            <a:off x="453000" y="5877009"/>
            <a:ext cx="9000000" cy="216000"/>
          </a:xfrm>
          <a:prstGeom prst="rect">
            <a:avLst/>
          </a:prstGeom>
          <a:no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400"/>
              </a:spcAft>
              <a:buClr>
                <a:srgbClr val="000000"/>
              </a:buClr>
              <a:buSzPts val="1400"/>
              <a:buFont typeface="Arial"/>
              <a:buNone/>
            </a:pPr>
            <a:r>
              <a:rPr lang="ja-JP" sz="900" b="0" i="0" u="none" strike="noStrike" cap="none">
                <a:solidFill>
                  <a:schemeClr val="accent1"/>
                </a:solidFill>
                <a:latin typeface="+mn-ea"/>
                <a:ea typeface="+mn-ea"/>
                <a:cs typeface="Arial"/>
                <a:sym typeface="Arial"/>
              </a:rPr>
              <a:t>※『〇〇〇〇〇〇〇〇〇〇〇〇〇〇〇〇〇〇〇〇（資料名）』より参照</a:t>
            </a:r>
            <a:endParaRPr sz="1200" b="0" i="0" u="none" strike="noStrike" cap="none">
              <a:solidFill>
                <a:schemeClr val="accent1"/>
              </a:solidFill>
              <a:latin typeface="+mn-ea"/>
              <a:ea typeface="+mn-ea"/>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E3D25CF-8309-4D43-B48B-BC9C3203E484}"/>
              </a:ext>
            </a:extLst>
          </p:cNvPr>
          <p:cNvSpPr>
            <a:spLocks noGrp="1"/>
          </p:cNvSpPr>
          <p:nvPr>
            <p:ph type="body" sz="quarter" idx="12"/>
          </p:nvPr>
        </p:nvSpPr>
        <p:spPr/>
        <p:txBody>
          <a:bodyPr/>
          <a:lstStyle/>
          <a:p>
            <a:r>
              <a:rPr lang="ja-JP" altLang="ja-JP">
                <a:sym typeface="Arial"/>
              </a:rPr>
              <a:t>新規事業</a:t>
            </a:r>
            <a:r>
              <a:rPr lang="ja-JP" altLang="en-US">
                <a:sym typeface="Arial"/>
              </a:rPr>
              <a:t>の</a:t>
            </a:r>
            <a:r>
              <a:rPr lang="ja-JP" altLang="ja-JP">
                <a:sym typeface="Arial"/>
              </a:rPr>
              <a:t>内容</a:t>
            </a:r>
            <a:endParaRPr lang="ja-JP" altLang="en-US"/>
          </a:p>
        </p:txBody>
      </p:sp>
      <p:sp>
        <p:nvSpPr>
          <p:cNvPr id="3" name="フッター プレースホルダー 2">
            <a:extLst>
              <a:ext uri="{FF2B5EF4-FFF2-40B4-BE49-F238E27FC236}">
                <a16:creationId xmlns:a16="http://schemas.microsoft.com/office/drawing/2014/main" id="{17996FA8-B588-774C-93EB-8926ADF970F4}"/>
              </a:ext>
            </a:extLst>
          </p:cNvPr>
          <p:cNvSpPr>
            <a:spLocks noGrp="1"/>
          </p:cNvSpPr>
          <p:nvPr>
            <p:ph type="ftr" sz="quarter" idx="13"/>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4A790DFF-0305-B44F-B4A3-E34F5097C278}"/>
              </a:ext>
            </a:extLst>
          </p:cNvPr>
          <p:cNvSpPr>
            <a:spLocks noGrp="1"/>
          </p:cNvSpPr>
          <p:nvPr>
            <p:ph type="sldNum" idx="14"/>
          </p:nvPr>
        </p:nvSpPr>
        <p:spPr/>
        <p:txBody>
          <a:bodyPr/>
          <a:lstStyle/>
          <a:p>
            <a:fld id="{00000000-1234-1234-1234-123412341234}" type="slidenum">
              <a:rPr lang="en-US" altLang="ja-JP" smtClean="0"/>
              <a:pPr/>
              <a:t>16</a:t>
            </a:fld>
            <a:endParaRPr lang="ja-JP" altLang="en-US" sz="1400">
              <a:latin typeface="+mn-ea"/>
              <a:ea typeface="+mn-ea"/>
            </a:endParaRPr>
          </a:p>
        </p:txBody>
      </p:sp>
    </p:spTree>
    <p:extLst>
      <p:ext uri="{BB962C8B-B14F-4D97-AF65-F5344CB8AC3E}">
        <p14:creationId xmlns:p14="http://schemas.microsoft.com/office/powerpoint/2010/main" val="300980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18"/>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○○○サービスは、○○○を最適化する○○○企業様向けのサービスです。</a:t>
            </a:r>
          </a:p>
          <a:p>
            <a:pPr lvl="0"/>
            <a:r>
              <a:rPr lang="ja-JP" altLang="en-US"/>
              <a:t>知識がない方でも簡単に導入でき、コスト削減につながります。</a:t>
            </a:r>
          </a:p>
        </p:txBody>
      </p:sp>
      <p:sp>
        <p:nvSpPr>
          <p:cNvPr id="506" name="Google Shape;506;p18"/>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新規事業「〇〇〇〇」</a:t>
            </a:r>
          </a:p>
        </p:txBody>
      </p:sp>
      <p:sp>
        <p:nvSpPr>
          <p:cNvPr id="10" name="フッター プレースホルダー 9">
            <a:extLst>
              <a:ext uri="{FF2B5EF4-FFF2-40B4-BE49-F238E27FC236}">
                <a16:creationId xmlns:a16="http://schemas.microsoft.com/office/drawing/2014/main" id="{6A1D4834-65B5-6F4D-978D-0017D1C6E725}"/>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1" name="スライド番号プレースホルダー 10">
            <a:extLst>
              <a:ext uri="{FF2B5EF4-FFF2-40B4-BE49-F238E27FC236}">
                <a16:creationId xmlns:a16="http://schemas.microsoft.com/office/drawing/2014/main" id="{8D79D15B-7501-BD48-94F2-BA6E0D278B5E}"/>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17</a:t>
            </a:fld>
            <a:endParaRPr lang="ja-JP" altLang="en-US"/>
          </a:p>
        </p:txBody>
      </p:sp>
      <p:sp>
        <p:nvSpPr>
          <p:cNvPr id="32" name="Google Shape;311;p4">
            <a:extLst>
              <a:ext uri="{FF2B5EF4-FFF2-40B4-BE49-F238E27FC236}">
                <a16:creationId xmlns:a16="http://schemas.microsoft.com/office/drawing/2014/main" id="{5539F405-1B59-B14A-B830-F7EC6A9A5880}"/>
              </a:ext>
            </a:extLst>
          </p:cNvPr>
          <p:cNvSpPr txBox="1"/>
          <p:nvPr/>
        </p:nvSpPr>
        <p:spPr>
          <a:xfrm>
            <a:off x="977601" y="2783520"/>
            <a:ext cx="3528000" cy="684000"/>
          </a:xfrm>
          <a:prstGeom prst="rect">
            <a:avLst/>
          </a:prstGeom>
          <a:noFill/>
          <a:ln>
            <a:noFill/>
          </a:ln>
        </p:spPr>
        <p:txBody>
          <a:bodyPr spcFirstLastPara="1" wrap="square" lIns="36000" tIns="33225" rIns="33225" bIns="33225" anchor="ctr" anchorCtr="0">
            <a:noAutofit/>
          </a:bodyPr>
          <a:lstStyle/>
          <a:p>
            <a:pPr marL="0" marR="0" lvl="0" indent="0" algn="l" rtl="0">
              <a:lnSpc>
                <a:spcPct val="100000"/>
              </a:lnSpc>
              <a:spcBef>
                <a:spcPts val="0"/>
              </a:spcBef>
              <a:spcAft>
                <a:spcPts val="400"/>
              </a:spcAft>
              <a:buClr>
                <a:srgbClr val="1B224C"/>
              </a:buClr>
              <a:buSzPts val="1292"/>
              <a:buFont typeface="Arial"/>
              <a:buNone/>
            </a:pPr>
            <a:r>
              <a:rPr lang="ja-JP" b="1" u="none" strike="noStrike" cap="none">
                <a:solidFill>
                  <a:schemeClr val="accent1"/>
                </a:solidFill>
                <a:latin typeface="+mn-ea"/>
                <a:ea typeface="+mn-ea"/>
                <a:sym typeface="Arial"/>
              </a:rPr>
              <a:t>○○○○の作成・運用・自動更新</a:t>
            </a:r>
            <a:endParaRPr b="1" u="none" strike="noStrike" cap="none" dirty="0">
              <a:solidFill>
                <a:schemeClr val="accent1"/>
              </a:solidFill>
              <a:latin typeface="+mn-ea"/>
              <a:ea typeface="+mn-ea"/>
              <a:sym typeface="Arial"/>
            </a:endParaRPr>
          </a:p>
        </p:txBody>
      </p:sp>
      <p:sp>
        <p:nvSpPr>
          <p:cNvPr id="33" name="Google Shape;312;p4">
            <a:extLst>
              <a:ext uri="{FF2B5EF4-FFF2-40B4-BE49-F238E27FC236}">
                <a16:creationId xmlns:a16="http://schemas.microsoft.com/office/drawing/2014/main" id="{B9E3061B-EE03-2F49-9AB4-B3CB46FDB2CF}"/>
              </a:ext>
            </a:extLst>
          </p:cNvPr>
          <p:cNvSpPr/>
          <p:nvPr/>
        </p:nvSpPr>
        <p:spPr>
          <a:xfrm>
            <a:off x="452436" y="2213907"/>
            <a:ext cx="4019155" cy="455442"/>
          </a:xfrm>
          <a:prstGeom prst="roundRect">
            <a:avLst>
              <a:gd name="adj" fmla="val 50000"/>
            </a:avLst>
          </a:prstGeom>
          <a:solidFill>
            <a:schemeClr val="dk1"/>
          </a:solid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FFFFFF"/>
              </a:buClr>
              <a:buSzPts val="1292"/>
              <a:buFont typeface="Arial"/>
              <a:buNone/>
            </a:pPr>
            <a:r>
              <a:rPr lang="ja-JP" sz="1600" b="1" u="none" strike="noStrike" cap="none" spc="300">
                <a:solidFill>
                  <a:schemeClr val="bg1"/>
                </a:solidFill>
                <a:latin typeface="+mn-ea"/>
                <a:ea typeface="+mn-ea"/>
                <a:sym typeface="Arial"/>
              </a:rPr>
              <a:t>主なサービス内容（機能）</a:t>
            </a:r>
            <a:endParaRPr sz="1800" b="1" u="none" strike="noStrike" cap="none" spc="300">
              <a:solidFill>
                <a:schemeClr val="bg1"/>
              </a:solidFill>
              <a:latin typeface="+mn-ea"/>
              <a:ea typeface="+mn-ea"/>
              <a:sym typeface="Arial"/>
            </a:endParaRPr>
          </a:p>
        </p:txBody>
      </p:sp>
      <p:pic>
        <p:nvPicPr>
          <p:cNvPr id="34" name="Google Shape;313;p4" descr="バッジ: チェックマーク 1 単色塗りつぶし">
            <a:extLst>
              <a:ext uri="{FF2B5EF4-FFF2-40B4-BE49-F238E27FC236}">
                <a16:creationId xmlns:a16="http://schemas.microsoft.com/office/drawing/2014/main" id="{E32DBFDF-02BB-274E-A330-B1836D7F70EE}"/>
              </a:ext>
            </a:extLst>
          </p:cNvPr>
          <p:cNvPicPr preferRelativeResize="0"/>
          <p:nvPr/>
        </p:nvPicPr>
        <p:blipFill rotWithShape="1">
          <a:blip r:embed="rId3">
            <a:alphaModFix/>
          </a:blip>
          <a:srcRect/>
          <a:stretch/>
        </p:blipFill>
        <p:spPr>
          <a:xfrm>
            <a:off x="557529" y="2884426"/>
            <a:ext cx="332308" cy="332308"/>
          </a:xfrm>
          <a:prstGeom prst="rect">
            <a:avLst/>
          </a:prstGeom>
          <a:noFill/>
          <a:ln>
            <a:noFill/>
          </a:ln>
        </p:spPr>
      </p:pic>
      <p:sp>
        <p:nvSpPr>
          <p:cNvPr id="35" name="Google Shape;314;p4">
            <a:extLst>
              <a:ext uri="{FF2B5EF4-FFF2-40B4-BE49-F238E27FC236}">
                <a16:creationId xmlns:a16="http://schemas.microsoft.com/office/drawing/2014/main" id="{B270FC11-61C7-E64F-ABE1-6F925CDB016D}"/>
              </a:ext>
            </a:extLst>
          </p:cNvPr>
          <p:cNvSpPr txBox="1"/>
          <p:nvPr/>
        </p:nvSpPr>
        <p:spPr>
          <a:xfrm>
            <a:off x="977601" y="3532744"/>
            <a:ext cx="3528000" cy="684000"/>
          </a:xfrm>
          <a:prstGeom prst="rect">
            <a:avLst/>
          </a:prstGeom>
          <a:noFill/>
          <a:ln>
            <a:noFill/>
          </a:ln>
        </p:spPr>
        <p:txBody>
          <a:bodyPr spcFirstLastPara="1" wrap="square" lIns="36000" tIns="33225" rIns="33225" bIns="33225" anchor="ctr" anchorCtr="0">
            <a:noAutofit/>
          </a:bodyPr>
          <a:lstStyle/>
          <a:p>
            <a:pPr marL="0" marR="0" lvl="0" indent="0" algn="l" rtl="0">
              <a:lnSpc>
                <a:spcPct val="100000"/>
              </a:lnSpc>
              <a:spcBef>
                <a:spcPts val="0"/>
              </a:spcBef>
              <a:spcAft>
                <a:spcPts val="400"/>
              </a:spcAft>
              <a:buClr>
                <a:srgbClr val="1B224C"/>
              </a:buClr>
              <a:buSzPts val="1292"/>
              <a:buFont typeface="Arial"/>
              <a:buNone/>
            </a:pPr>
            <a:r>
              <a:rPr lang="ja-JP" b="1" u="none" strike="noStrike" cap="none">
                <a:solidFill>
                  <a:schemeClr val="accent1"/>
                </a:solidFill>
                <a:latin typeface="+mn-ea"/>
                <a:ea typeface="+mn-ea"/>
                <a:sym typeface="Arial"/>
              </a:rPr>
              <a:t>○○○○の編集・共有・公開</a:t>
            </a:r>
            <a:endParaRPr b="1" u="none" strike="noStrike" cap="none" dirty="0">
              <a:solidFill>
                <a:schemeClr val="accent1"/>
              </a:solidFill>
              <a:latin typeface="+mn-ea"/>
              <a:ea typeface="+mn-ea"/>
              <a:sym typeface="Arial"/>
            </a:endParaRPr>
          </a:p>
        </p:txBody>
      </p:sp>
      <p:pic>
        <p:nvPicPr>
          <p:cNvPr id="36" name="Google Shape;315;p4" descr="バッジ: チェックマーク 1 単色塗りつぶし">
            <a:extLst>
              <a:ext uri="{FF2B5EF4-FFF2-40B4-BE49-F238E27FC236}">
                <a16:creationId xmlns:a16="http://schemas.microsoft.com/office/drawing/2014/main" id="{136FEAB6-1E30-0C40-B712-F6A04D58E4CE}"/>
              </a:ext>
            </a:extLst>
          </p:cNvPr>
          <p:cNvPicPr preferRelativeResize="0"/>
          <p:nvPr/>
        </p:nvPicPr>
        <p:blipFill rotWithShape="1">
          <a:blip r:embed="rId3">
            <a:alphaModFix/>
          </a:blip>
          <a:srcRect/>
          <a:stretch/>
        </p:blipFill>
        <p:spPr>
          <a:xfrm>
            <a:off x="557529" y="3671882"/>
            <a:ext cx="332308" cy="332308"/>
          </a:xfrm>
          <a:prstGeom prst="rect">
            <a:avLst/>
          </a:prstGeom>
          <a:noFill/>
          <a:ln>
            <a:noFill/>
          </a:ln>
        </p:spPr>
      </p:pic>
      <p:sp>
        <p:nvSpPr>
          <p:cNvPr id="37" name="Google Shape;316;p4">
            <a:extLst>
              <a:ext uri="{FF2B5EF4-FFF2-40B4-BE49-F238E27FC236}">
                <a16:creationId xmlns:a16="http://schemas.microsoft.com/office/drawing/2014/main" id="{8CDA2AAB-5FBC-434D-A6D6-391CD03EC9A8}"/>
              </a:ext>
            </a:extLst>
          </p:cNvPr>
          <p:cNvSpPr txBox="1"/>
          <p:nvPr/>
        </p:nvSpPr>
        <p:spPr>
          <a:xfrm>
            <a:off x="977601" y="4281968"/>
            <a:ext cx="3528000" cy="684000"/>
          </a:xfrm>
          <a:prstGeom prst="rect">
            <a:avLst/>
          </a:prstGeom>
          <a:noFill/>
          <a:ln>
            <a:noFill/>
          </a:ln>
        </p:spPr>
        <p:txBody>
          <a:bodyPr spcFirstLastPara="1" wrap="square" lIns="36000" tIns="33225" rIns="33225" bIns="33225" anchor="ctr" anchorCtr="0">
            <a:noAutofit/>
          </a:bodyPr>
          <a:lstStyle/>
          <a:p>
            <a:pPr marL="0" marR="0" lvl="0" indent="0" algn="l" rtl="0">
              <a:lnSpc>
                <a:spcPct val="100000"/>
              </a:lnSpc>
              <a:spcBef>
                <a:spcPts val="0"/>
              </a:spcBef>
              <a:spcAft>
                <a:spcPts val="400"/>
              </a:spcAft>
              <a:buClr>
                <a:srgbClr val="1B224C"/>
              </a:buClr>
              <a:buSzPts val="1292"/>
              <a:buFont typeface="Arial"/>
              <a:buNone/>
            </a:pPr>
            <a:r>
              <a:rPr lang="ja-JP" b="1" u="none" strike="noStrike" cap="none">
                <a:solidFill>
                  <a:schemeClr val="accent1"/>
                </a:solidFill>
                <a:latin typeface="+mn-ea"/>
                <a:ea typeface="+mn-ea"/>
                <a:sym typeface="Arial"/>
              </a:rPr>
              <a:t>○○○○の自動集計・レポート作成</a:t>
            </a:r>
            <a:endParaRPr b="1" u="none" strike="noStrike" cap="none" dirty="0">
              <a:solidFill>
                <a:schemeClr val="accent1"/>
              </a:solidFill>
              <a:latin typeface="+mn-ea"/>
              <a:ea typeface="+mn-ea"/>
              <a:sym typeface="Arial"/>
            </a:endParaRPr>
          </a:p>
        </p:txBody>
      </p:sp>
      <p:pic>
        <p:nvPicPr>
          <p:cNvPr id="38" name="Google Shape;317;p4" descr="バッジ: チェックマーク 1 単色塗りつぶし">
            <a:extLst>
              <a:ext uri="{FF2B5EF4-FFF2-40B4-BE49-F238E27FC236}">
                <a16:creationId xmlns:a16="http://schemas.microsoft.com/office/drawing/2014/main" id="{4568E03E-CCDD-6747-84F3-3002C96F32FD}"/>
              </a:ext>
            </a:extLst>
          </p:cNvPr>
          <p:cNvPicPr preferRelativeResize="0"/>
          <p:nvPr/>
        </p:nvPicPr>
        <p:blipFill rotWithShape="1">
          <a:blip r:embed="rId3">
            <a:alphaModFix/>
          </a:blip>
          <a:srcRect/>
          <a:stretch/>
        </p:blipFill>
        <p:spPr>
          <a:xfrm>
            <a:off x="557529" y="4457622"/>
            <a:ext cx="332308" cy="332308"/>
          </a:xfrm>
          <a:prstGeom prst="rect">
            <a:avLst/>
          </a:prstGeom>
          <a:noFill/>
          <a:ln>
            <a:noFill/>
          </a:ln>
        </p:spPr>
      </p:pic>
      <p:sp>
        <p:nvSpPr>
          <p:cNvPr id="39" name="Google Shape;318;p4">
            <a:extLst>
              <a:ext uri="{FF2B5EF4-FFF2-40B4-BE49-F238E27FC236}">
                <a16:creationId xmlns:a16="http://schemas.microsoft.com/office/drawing/2014/main" id="{2FF9129A-45A2-E347-B6EF-32B8A69C7A60}"/>
              </a:ext>
            </a:extLst>
          </p:cNvPr>
          <p:cNvSpPr txBox="1"/>
          <p:nvPr/>
        </p:nvSpPr>
        <p:spPr>
          <a:xfrm>
            <a:off x="977601" y="5020306"/>
            <a:ext cx="3528000" cy="684000"/>
          </a:xfrm>
          <a:prstGeom prst="rect">
            <a:avLst/>
          </a:prstGeom>
          <a:noFill/>
          <a:ln>
            <a:noFill/>
          </a:ln>
        </p:spPr>
        <p:txBody>
          <a:bodyPr spcFirstLastPara="1" wrap="square" lIns="36000" tIns="33225" rIns="33225" bIns="33225" anchor="ctr" anchorCtr="0">
            <a:noAutofit/>
          </a:bodyPr>
          <a:lstStyle/>
          <a:p>
            <a:pPr marL="0" marR="0" lvl="0" indent="0" algn="l" rtl="0">
              <a:lnSpc>
                <a:spcPct val="100000"/>
              </a:lnSpc>
              <a:spcBef>
                <a:spcPts val="0"/>
              </a:spcBef>
              <a:spcAft>
                <a:spcPts val="400"/>
              </a:spcAft>
              <a:buClr>
                <a:srgbClr val="1B224C"/>
              </a:buClr>
              <a:buSzPts val="1292"/>
              <a:buFont typeface="Arial"/>
              <a:buNone/>
            </a:pPr>
            <a:r>
              <a:rPr lang="ja-JP" b="1" u="none" strike="noStrike" cap="none">
                <a:solidFill>
                  <a:schemeClr val="accent1"/>
                </a:solidFill>
                <a:latin typeface="+mn-ea"/>
                <a:ea typeface="+mn-ea"/>
                <a:sym typeface="Arial"/>
              </a:rPr>
              <a:t>○○○○○○専門家による</a:t>
            </a:r>
            <a:endParaRPr lang="en-US" altLang="ja-JP" b="1" u="none" strike="noStrike" cap="none" dirty="0">
              <a:solidFill>
                <a:schemeClr val="accent1"/>
              </a:solidFill>
              <a:latin typeface="+mn-ea"/>
              <a:ea typeface="+mn-ea"/>
              <a:sym typeface="Arial"/>
            </a:endParaRPr>
          </a:p>
          <a:p>
            <a:pPr marL="0" marR="0" lvl="0" indent="0" algn="l" rtl="0">
              <a:lnSpc>
                <a:spcPct val="100000"/>
              </a:lnSpc>
              <a:spcBef>
                <a:spcPts val="0"/>
              </a:spcBef>
              <a:spcAft>
                <a:spcPts val="400"/>
              </a:spcAft>
              <a:buClr>
                <a:srgbClr val="1B224C"/>
              </a:buClr>
              <a:buSzPts val="1292"/>
              <a:buFont typeface="Arial"/>
              <a:buNone/>
            </a:pPr>
            <a:r>
              <a:rPr lang="ja-JP" b="1" u="none" strike="noStrike" cap="none">
                <a:solidFill>
                  <a:schemeClr val="accent1"/>
                </a:solidFill>
                <a:latin typeface="+mn-ea"/>
                <a:ea typeface="+mn-ea"/>
                <a:sym typeface="Arial"/>
              </a:rPr>
              <a:t>導入サポート・改善提案</a:t>
            </a:r>
            <a:endParaRPr b="1" u="none" strike="noStrike" cap="none" dirty="0">
              <a:solidFill>
                <a:schemeClr val="accent1"/>
              </a:solidFill>
              <a:latin typeface="+mn-ea"/>
              <a:ea typeface="+mn-ea"/>
              <a:sym typeface="Arial"/>
            </a:endParaRPr>
          </a:p>
        </p:txBody>
      </p:sp>
      <p:pic>
        <p:nvPicPr>
          <p:cNvPr id="40" name="Google Shape;319;p4" descr="バッジ: チェックマーク 1 単色塗りつぶし">
            <a:extLst>
              <a:ext uri="{FF2B5EF4-FFF2-40B4-BE49-F238E27FC236}">
                <a16:creationId xmlns:a16="http://schemas.microsoft.com/office/drawing/2014/main" id="{859EC7D6-9A23-7C4E-94E0-9AA233FA87A5}"/>
              </a:ext>
            </a:extLst>
          </p:cNvPr>
          <p:cNvPicPr preferRelativeResize="0"/>
          <p:nvPr/>
        </p:nvPicPr>
        <p:blipFill rotWithShape="1">
          <a:blip r:embed="rId3">
            <a:alphaModFix/>
          </a:blip>
          <a:srcRect/>
          <a:stretch/>
        </p:blipFill>
        <p:spPr>
          <a:xfrm>
            <a:off x="557529" y="5217715"/>
            <a:ext cx="332308" cy="332308"/>
          </a:xfrm>
          <a:prstGeom prst="rect">
            <a:avLst/>
          </a:prstGeom>
          <a:noFill/>
          <a:ln>
            <a:noFill/>
          </a:ln>
        </p:spPr>
      </p:pic>
      <p:pic>
        <p:nvPicPr>
          <p:cNvPr id="41" name="Google Shape;320;p4">
            <a:extLst>
              <a:ext uri="{FF2B5EF4-FFF2-40B4-BE49-F238E27FC236}">
                <a16:creationId xmlns:a16="http://schemas.microsoft.com/office/drawing/2014/main" id="{121AAD62-3DE7-DB4E-A77E-A0FCBA3E9669}"/>
              </a:ext>
            </a:extLst>
          </p:cNvPr>
          <p:cNvPicPr preferRelativeResize="0"/>
          <p:nvPr/>
        </p:nvPicPr>
        <p:blipFill rotWithShape="1">
          <a:blip r:embed="rId4">
            <a:alphaModFix/>
          </a:blip>
          <a:srcRect r="-181"/>
          <a:stretch/>
        </p:blipFill>
        <p:spPr>
          <a:xfrm>
            <a:off x="4819531" y="2884426"/>
            <a:ext cx="4595178" cy="2507415"/>
          </a:xfrm>
          <a:prstGeom prst="rect">
            <a:avLst/>
          </a:prstGeom>
          <a:noFill/>
          <a:ln>
            <a:noFill/>
          </a:ln>
        </p:spPr>
      </p:pic>
      <p:pic>
        <p:nvPicPr>
          <p:cNvPr id="42" name="Google Shape;321;p4">
            <a:extLst>
              <a:ext uri="{FF2B5EF4-FFF2-40B4-BE49-F238E27FC236}">
                <a16:creationId xmlns:a16="http://schemas.microsoft.com/office/drawing/2014/main" id="{14EA5F26-4A6D-7441-98CB-AD27DFB144EE}"/>
              </a:ext>
            </a:extLst>
          </p:cNvPr>
          <p:cNvPicPr preferRelativeResize="0"/>
          <p:nvPr/>
        </p:nvPicPr>
        <p:blipFill rotWithShape="1">
          <a:blip r:embed="rId5">
            <a:alphaModFix/>
          </a:blip>
          <a:srcRect/>
          <a:stretch/>
        </p:blipFill>
        <p:spPr>
          <a:xfrm>
            <a:off x="5450592" y="3112954"/>
            <a:ext cx="3219673" cy="1900483"/>
          </a:xfrm>
          <a:prstGeom prst="rect">
            <a:avLst/>
          </a:prstGeom>
          <a:noFill/>
          <a:ln>
            <a:noFill/>
          </a:ln>
        </p:spPr>
      </p:pic>
      <p:pic>
        <p:nvPicPr>
          <p:cNvPr id="43" name="Google Shape;322;p4">
            <a:extLst>
              <a:ext uri="{FF2B5EF4-FFF2-40B4-BE49-F238E27FC236}">
                <a16:creationId xmlns:a16="http://schemas.microsoft.com/office/drawing/2014/main" id="{C28F87D3-0BEE-0546-B229-8E6EB514BCAB}"/>
              </a:ext>
            </a:extLst>
          </p:cNvPr>
          <p:cNvPicPr preferRelativeResize="0"/>
          <p:nvPr/>
        </p:nvPicPr>
        <p:blipFill rotWithShape="1">
          <a:blip r:embed="rId6">
            <a:alphaModFix/>
          </a:blip>
          <a:srcRect/>
          <a:stretch/>
        </p:blipFill>
        <p:spPr>
          <a:xfrm>
            <a:off x="8263207" y="3794434"/>
            <a:ext cx="942303" cy="1840337"/>
          </a:xfrm>
          <a:prstGeom prst="rect">
            <a:avLst/>
          </a:prstGeom>
          <a:noFill/>
          <a:ln>
            <a:noFill/>
          </a:ln>
        </p:spPr>
      </p:pic>
      <p:pic>
        <p:nvPicPr>
          <p:cNvPr id="44" name="Google Shape;323;p4">
            <a:extLst>
              <a:ext uri="{FF2B5EF4-FFF2-40B4-BE49-F238E27FC236}">
                <a16:creationId xmlns:a16="http://schemas.microsoft.com/office/drawing/2014/main" id="{DFB713CC-FDF4-CE4A-8712-AE3051B8DD8E}"/>
              </a:ext>
            </a:extLst>
          </p:cNvPr>
          <p:cNvPicPr preferRelativeResize="0"/>
          <p:nvPr/>
        </p:nvPicPr>
        <p:blipFill rotWithShape="1">
          <a:blip r:embed="rId7">
            <a:alphaModFix/>
          </a:blip>
          <a:srcRect/>
          <a:stretch/>
        </p:blipFill>
        <p:spPr>
          <a:xfrm>
            <a:off x="8351618" y="3949628"/>
            <a:ext cx="768454" cy="1586890"/>
          </a:xfrm>
          <a:prstGeom prst="rect">
            <a:avLst/>
          </a:prstGeom>
          <a:noFill/>
          <a:ln>
            <a:noFill/>
          </a:ln>
        </p:spPr>
      </p:pic>
      <p:cxnSp>
        <p:nvCxnSpPr>
          <p:cNvPr id="47" name="直線コネクタ 46">
            <a:extLst>
              <a:ext uri="{FF2B5EF4-FFF2-40B4-BE49-F238E27FC236}">
                <a16:creationId xmlns:a16="http://schemas.microsoft.com/office/drawing/2014/main" id="{C8CF4C7E-DBD4-B742-987B-1C897328BCDA}"/>
              </a:ext>
            </a:extLst>
          </p:cNvPr>
          <p:cNvCxnSpPr>
            <a:cxnSpLocks/>
          </p:cNvCxnSpPr>
          <p:nvPr/>
        </p:nvCxnSpPr>
        <p:spPr>
          <a:xfrm>
            <a:off x="471488" y="3496036"/>
            <a:ext cx="400010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839E00FE-6F61-9447-8890-7023690FD52F}"/>
              </a:ext>
            </a:extLst>
          </p:cNvPr>
          <p:cNvCxnSpPr>
            <a:cxnSpLocks/>
          </p:cNvCxnSpPr>
          <p:nvPr/>
        </p:nvCxnSpPr>
        <p:spPr>
          <a:xfrm>
            <a:off x="471488" y="4242544"/>
            <a:ext cx="400010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466EAC8-DC24-DF4F-8DE8-FC1C22FF7829}"/>
              </a:ext>
            </a:extLst>
          </p:cNvPr>
          <p:cNvCxnSpPr>
            <a:cxnSpLocks/>
          </p:cNvCxnSpPr>
          <p:nvPr/>
        </p:nvCxnSpPr>
        <p:spPr>
          <a:xfrm>
            <a:off x="471488" y="4989052"/>
            <a:ext cx="400010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920E1EE1-98E8-504A-AFA1-A99373FDE7B8}"/>
              </a:ext>
            </a:extLst>
          </p:cNvPr>
          <p:cNvCxnSpPr>
            <a:cxnSpLocks/>
          </p:cNvCxnSpPr>
          <p:nvPr/>
        </p:nvCxnSpPr>
        <p:spPr>
          <a:xfrm>
            <a:off x="471488" y="5735561"/>
            <a:ext cx="400010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Google Shape;324;p4">
            <a:extLst>
              <a:ext uri="{FF2B5EF4-FFF2-40B4-BE49-F238E27FC236}">
                <a16:creationId xmlns:a16="http://schemas.microsoft.com/office/drawing/2014/main" id="{A74F353F-2AD3-1941-96E9-21C83B385BF4}"/>
              </a:ext>
            </a:extLst>
          </p:cNvPr>
          <p:cNvSpPr/>
          <p:nvPr/>
        </p:nvSpPr>
        <p:spPr>
          <a:xfrm>
            <a:off x="7897326" y="1969024"/>
            <a:ext cx="1404000" cy="1404000"/>
          </a:xfrm>
          <a:prstGeom prst="ellipse">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92"/>
              <a:buFont typeface="Arial"/>
              <a:buNone/>
            </a:pPr>
            <a:r>
              <a:rPr lang="ja-JP" b="1" u="none" strike="noStrike" cap="none">
                <a:solidFill>
                  <a:schemeClr val="bg1"/>
                </a:solidFill>
                <a:latin typeface="+mn-ea"/>
                <a:ea typeface="+mn-ea"/>
                <a:sym typeface="Arial"/>
              </a:rPr>
              <a:t>●●型</a:t>
            </a:r>
            <a:endParaRPr b="1" u="none" strike="noStrike" cap="none" dirty="0">
              <a:solidFill>
                <a:schemeClr val="bg1"/>
              </a:solidFill>
              <a:latin typeface="+mn-ea"/>
              <a:ea typeface="+mn-ea"/>
              <a:sym typeface="Arial"/>
            </a:endParaRPr>
          </a:p>
          <a:p>
            <a:pPr marL="0" marR="0" lvl="0" indent="0" algn="ctr" rtl="0">
              <a:lnSpc>
                <a:spcPct val="100000"/>
              </a:lnSpc>
              <a:spcBef>
                <a:spcPts val="369"/>
              </a:spcBef>
              <a:spcAft>
                <a:spcPts val="0"/>
              </a:spcAft>
              <a:buClr>
                <a:srgbClr val="FFFFFF"/>
              </a:buClr>
              <a:buSzPts val="1292"/>
              <a:buFont typeface="Arial"/>
              <a:buNone/>
            </a:pPr>
            <a:r>
              <a:rPr lang="ja-JP" b="1" u="none" strike="noStrike" cap="none">
                <a:solidFill>
                  <a:schemeClr val="bg1"/>
                </a:solidFill>
                <a:latin typeface="+mn-ea"/>
                <a:ea typeface="+mn-ea"/>
                <a:sym typeface="Arial"/>
              </a:rPr>
              <a:t>●●ツール</a:t>
            </a:r>
            <a:endParaRPr b="1" u="none" strike="noStrike" cap="none" dirty="0">
              <a:solidFill>
                <a:schemeClr val="bg1"/>
              </a:solidFill>
              <a:latin typeface="+mn-ea"/>
              <a:ea typeface="+mn-ea"/>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9"/>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Autofit/>
          </a:bodyPr>
          <a:lstStyle/>
          <a:p>
            <a:pPr lvl="0"/>
            <a:r>
              <a:rPr lang="ja-JP" altLang="en-US"/>
              <a:t>主に「○○の効率化」「○○の最適化」に特化した機能を有しています。</a:t>
            </a:r>
          </a:p>
          <a:p>
            <a:pPr lvl="0"/>
            <a:r>
              <a:rPr lang="ja-JP" altLang="en-US"/>
              <a:t>○○機能や○○機能は、今後も開発を強化していきます。</a:t>
            </a:r>
          </a:p>
        </p:txBody>
      </p:sp>
      <p:sp>
        <p:nvSpPr>
          <p:cNvPr id="530" name="Google Shape;530;p19"/>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新規事業機能・サービス内容</a:t>
            </a:r>
          </a:p>
        </p:txBody>
      </p:sp>
      <p:sp>
        <p:nvSpPr>
          <p:cNvPr id="8" name="フッター プレースホルダー 7">
            <a:extLst>
              <a:ext uri="{FF2B5EF4-FFF2-40B4-BE49-F238E27FC236}">
                <a16:creationId xmlns:a16="http://schemas.microsoft.com/office/drawing/2014/main" id="{B70C0BB2-6DDE-6F4D-8D8A-256C118C7B09}"/>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324988E2-259D-2946-9F0C-24DC550CE762}"/>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18</a:t>
            </a:fld>
            <a:endParaRPr lang="ja-JP" altLang="en-US"/>
          </a:p>
        </p:txBody>
      </p:sp>
      <p:graphicFrame>
        <p:nvGraphicFramePr>
          <p:cNvPr id="531" name="Google Shape;531;p19"/>
          <p:cNvGraphicFramePr/>
          <p:nvPr>
            <p:extLst>
              <p:ext uri="{D42A27DB-BD31-4B8C-83A1-F6EECF244321}">
                <p14:modId xmlns:p14="http://schemas.microsoft.com/office/powerpoint/2010/main" val="1045001392"/>
              </p:ext>
            </p:extLst>
          </p:nvPr>
        </p:nvGraphicFramePr>
        <p:xfrm>
          <a:off x="460022" y="1964462"/>
          <a:ext cx="8993541" cy="3917225"/>
        </p:xfrm>
        <a:graphic>
          <a:graphicData uri="http://schemas.openxmlformats.org/drawingml/2006/table">
            <a:tbl>
              <a:tblPr>
                <a:noFill/>
                <a:tableStyleId>{B8971C41-CD1C-4EA1-8698-2A5F061A0928}</a:tableStyleId>
              </a:tblPr>
              <a:tblGrid>
                <a:gridCol w="2795992">
                  <a:extLst>
                    <a:ext uri="{9D8B030D-6E8A-4147-A177-3AD203B41FA5}">
                      <a16:colId xmlns:a16="http://schemas.microsoft.com/office/drawing/2014/main" val="20000"/>
                    </a:ext>
                  </a:extLst>
                </a:gridCol>
                <a:gridCol w="6197549">
                  <a:extLst>
                    <a:ext uri="{9D8B030D-6E8A-4147-A177-3AD203B41FA5}">
                      <a16:colId xmlns:a16="http://schemas.microsoft.com/office/drawing/2014/main" val="20001"/>
                    </a:ext>
                  </a:extLst>
                </a:gridCol>
              </a:tblGrid>
              <a:tr h="301325">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tx2"/>
                          </a:solidFill>
                          <a:latin typeface="+mn-ea"/>
                          <a:ea typeface="+mn-ea"/>
                          <a:cs typeface="Arial"/>
                          <a:sym typeface="Arial"/>
                        </a:rPr>
                        <a:t>機能・サービス内容</a:t>
                      </a:r>
                      <a:endParaRPr sz="1200" b="1" i="0" u="none" strike="noStrike" cap="none" dirty="0">
                        <a:solidFill>
                          <a:schemeClr val="tx2"/>
                        </a:solidFill>
                        <a:latin typeface="+mn-ea"/>
                        <a:ea typeface="+mn-ea"/>
                        <a:cs typeface="Arial"/>
                        <a:sym typeface="Arial"/>
                      </a:endParaRPr>
                    </a:p>
                  </a:txBody>
                  <a:tcPr marL="72000" marR="72000" marT="36000" marB="3600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tx2"/>
                          </a:solidFill>
                          <a:latin typeface="+mn-ea"/>
                          <a:ea typeface="+mn-ea"/>
                          <a:cs typeface="Arial"/>
                          <a:sym typeface="Arial"/>
                        </a:rPr>
                        <a:t>詳細</a:t>
                      </a:r>
                      <a:endParaRPr sz="1200" b="1" i="0" u="none" strike="noStrike" cap="none" dirty="0">
                        <a:solidFill>
                          <a:schemeClr val="tx2"/>
                        </a:solidFill>
                        <a:latin typeface="+mn-ea"/>
                        <a:ea typeface="+mn-ea"/>
                        <a:cs typeface="Arial"/>
                        <a:sym typeface="Arial"/>
                      </a:endParaRPr>
                    </a:p>
                  </a:txBody>
                  <a:tcPr marL="72000" marR="72000" marT="36000" marB="36000"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chemeClr val="accent1"/>
                    </a:solidFill>
                  </a:tcPr>
                </a:tc>
                <a:extLst>
                  <a:ext uri="{0D108BD9-81ED-4DB2-BD59-A6C34878D82A}">
                    <a16:rowId xmlns:a16="http://schemas.microsoft.com/office/drawing/2014/main" val="10000"/>
                  </a:ext>
                </a:extLst>
              </a:tr>
              <a:tr h="301325">
                <a:tc>
                  <a:txBody>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○○○○の調査（○○機能）</a:t>
                      </a:r>
                      <a:endParaRPr sz="1200" b="1" i="0" u="none" strike="noStrike" cap="none" dirty="0">
                        <a:solidFill>
                          <a:schemeClr val="accent1"/>
                        </a:solidFill>
                        <a:latin typeface="+mn-ea"/>
                        <a:ea typeface="+mn-ea"/>
                        <a:cs typeface="Arial"/>
                        <a:sym typeface="Arial"/>
                      </a:endParaRPr>
                    </a:p>
                  </a:txBody>
                  <a:tcPr marL="72000" marR="72000" marT="36000" marB="36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accent1"/>
                          </a:solidFill>
                          <a:latin typeface="+mn-ea"/>
                          <a:ea typeface="+mn-ea"/>
                          <a:cs typeface="Arial"/>
                          <a:sym typeface="Arial"/>
                        </a:rPr>
                        <a:t>○○○をします。（○○○○をする機能です。）○○○が可能です。</a:t>
                      </a:r>
                      <a:endParaRPr sz="1000" b="0" i="0" u="none" strike="noStrike" cap="none">
                        <a:solidFill>
                          <a:schemeClr val="accent1"/>
                        </a:solidFill>
                        <a:latin typeface="+mn-ea"/>
                        <a:ea typeface="+mn-ea"/>
                        <a:cs typeface="Arial"/>
                        <a:sym typeface="Arial"/>
                      </a:endParaRPr>
                    </a:p>
                  </a:txBody>
                  <a:tcPr marL="72000" marR="72000" marT="36000" marB="36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01325">
                <a:tc>
                  <a:txBody>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○○○○の調査（○○機能）</a:t>
                      </a:r>
                      <a:endParaRPr sz="1200" b="1" i="0" u="none" strike="noStrike" cap="none">
                        <a:solidFill>
                          <a:schemeClr val="accent1"/>
                        </a:solidFill>
                        <a:latin typeface="+mn-ea"/>
                        <a:ea typeface="+mn-ea"/>
                        <a:cs typeface="Arial"/>
                        <a:sym typeface="Arial"/>
                      </a:endParaRPr>
                    </a:p>
                  </a:txBody>
                  <a:tcPr marL="72000" marR="72000" marT="36000" marB="36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accent1"/>
                          </a:solidFill>
                          <a:latin typeface="+mn-ea"/>
                          <a:ea typeface="+mn-ea"/>
                          <a:cs typeface="Arial"/>
                          <a:sym typeface="Arial"/>
                        </a:rPr>
                        <a:t>○○○をします。（○○○○をする機能です。）○○○が可能です。</a:t>
                      </a:r>
                      <a:endParaRPr sz="1000" b="0" i="0" u="none" strike="noStrike" cap="none">
                        <a:solidFill>
                          <a:schemeClr val="accent1"/>
                        </a:solidFill>
                        <a:latin typeface="+mn-ea"/>
                        <a:ea typeface="+mn-ea"/>
                        <a:cs typeface="Arial"/>
                        <a:sym typeface="Arial"/>
                      </a:endParaRPr>
                    </a:p>
                  </a:txBody>
                  <a:tcPr marL="72000" marR="72000" marT="36000" marB="36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01325">
                <a:tc>
                  <a:txBody>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○○○○の改善（○○機能）</a:t>
                      </a:r>
                      <a:endParaRPr sz="1400" u="none" strike="noStrike" cap="none">
                        <a:solidFill>
                          <a:schemeClr val="accent1"/>
                        </a:solidFill>
                        <a:latin typeface="+mn-ea"/>
                        <a:ea typeface="+mn-ea"/>
                      </a:endParaRPr>
                    </a:p>
                  </a:txBody>
                  <a:tcPr marL="72000" marR="72000" marT="36000" marB="36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accent1"/>
                          </a:solidFill>
                          <a:latin typeface="+mn-ea"/>
                          <a:ea typeface="+mn-ea"/>
                          <a:cs typeface="Arial"/>
                          <a:sym typeface="Arial"/>
                        </a:rPr>
                        <a:t>○○○をします。（○○○○をする機能です。）○○○が可能です。</a:t>
                      </a:r>
                      <a:endParaRPr sz="1000" b="0" i="0" u="none" strike="noStrike" cap="none">
                        <a:solidFill>
                          <a:schemeClr val="accent1"/>
                        </a:solidFill>
                        <a:latin typeface="+mn-ea"/>
                        <a:ea typeface="+mn-ea"/>
                        <a:cs typeface="Arial"/>
                        <a:sym typeface="Arial"/>
                      </a:endParaRPr>
                    </a:p>
                  </a:txBody>
                  <a:tcPr marL="72000" marR="72000" marT="36000" marB="36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01325">
                <a:tc>
                  <a:txBody>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○○○○の改善（○○機能）</a:t>
                      </a:r>
                      <a:endParaRPr sz="1400" u="none" strike="noStrike" cap="none" dirty="0">
                        <a:solidFill>
                          <a:schemeClr val="accent1"/>
                        </a:solidFill>
                        <a:latin typeface="+mn-ea"/>
                        <a:ea typeface="+mn-ea"/>
                      </a:endParaRPr>
                    </a:p>
                  </a:txBody>
                  <a:tcPr marL="72000" marR="72000" marT="36000" marB="36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accent1"/>
                          </a:solidFill>
                          <a:latin typeface="+mn-ea"/>
                          <a:ea typeface="+mn-ea"/>
                          <a:cs typeface="Arial"/>
                          <a:sym typeface="Arial"/>
                        </a:rPr>
                        <a:t>○○○をします。（○○○○をする機能です。）○○○が可能です。</a:t>
                      </a:r>
                      <a:endParaRPr sz="1000" b="0" i="0" u="none" strike="noStrike" cap="none">
                        <a:solidFill>
                          <a:schemeClr val="accent1"/>
                        </a:solidFill>
                        <a:latin typeface="+mn-ea"/>
                        <a:ea typeface="+mn-ea"/>
                        <a:cs typeface="Arial"/>
                        <a:sym typeface="Arial"/>
                      </a:endParaRPr>
                    </a:p>
                  </a:txBody>
                  <a:tcPr marL="72000" marR="72000" marT="36000" marB="36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01325">
                <a:tc>
                  <a:txBody>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a:t>
                      </a:r>
                      <a:endParaRPr sz="1200" b="1" i="0" u="none" strike="noStrike" cap="none">
                        <a:solidFill>
                          <a:schemeClr val="accent1"/>
                        </a:solidFill>
                        <a:latin typeface="+mn-ea"/>
                        <a:ea typeface="+mn-ea"/>
                        <a:cs typeface="Arial"/>
                        <a:sym typeface="Arial"/>
                      </a:endParaRPr>
                    </a:p>
                  </a:txBody>
                  <a:tcPr marL="72000" marR="72000" marT="36000" marB="36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accent1"/>
                          </a:solidFill>
                          <a:latin typeface="+mn-ea"/>
                          <a:ea typeface="+mn-ea"/>
                          <a:cs typeface="Arial"/>
                          <a:sym typeface="Arial"/>
                        </a:rPr>
                        <a:t>・・・</a:t>
                      </a:r>
                      <a:endParaRPr sz="1000" b="0" i="0" u="none" strike="noStrike" cap="none">
                        <a:solidFill>
                          <a:schemeClr val="accent1"/>
                        </a:solidFill>
                        <a:latin typeface="+mn-ea"/>
                        <a:ea typeface="+mn-ea"/>
                        <a:cs typeface="Arial"/>
                        <a:sym typeface="Arial"/>
                      </a:endParaRPr>
                    </a:p>
                  </a:txBody>
                  <a:tcPr marL="72000" marR="72000" marT="36000" marB="36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01325">
                <a:tc>
                  <a:txBody>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accent1"/>
                        </a:solidFill>
                        <a:latin typeface="+mn-ea"/>
                        <a:ea typeface="+mn-ea"/>
                        <a:cs typeface="Arial"/>
                        <a:sym typeface="Arial"/>
                      </a:endParaRPr>
                    </a:p>
                  </a:txBody>
                  <a:tcPr marL="72000" marR="72000" marT="36000" marB="36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accent1"/>
                        </a:solidFill>
                        <a:latin typeface="+mn-ea"/>
                        <a:ea typeface="+mn-ea"/>
                        <a:cs typeface="Arial"/>
                        <a:sym typeface="Arial"/>
                      </a:endParaRPr>
                    </a:p>
                  </a:txBody>
                  <a:tcPr marL="72000" marR="72000" marT="36000" marB="36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01325">
                <a:tc>
                  <a:txBody>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accent1"/>
                        </a:solidFill>
                        <a:latin typeface="+mn-ea"/>
                        <a:ea typeface="+mn-ea"/>
                        <a:cs typeface="Arial"/>
                        <a:sym typeface="Arial"/>
                      </a:endParaRPr>
                    </a:p>
                  </a:txBody>
                  <a:tcPr marL="72000" marR="72000" marT="36000" marB="36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accent1"/>
                        </a:solidFill>
                        <a:latin typeface="+mn-ea"/>
                        <a:ea typeface="+mn-ea"/>
                        <a:cs typeface="Arial"/>
                        <a:sym typeface="Arial"/>
                      </a:endParaRPr>
                    </a:p>
                  </a:txBody>
                  <a:tcPr marL="72000" marR="72000" marT="36000" marB="36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01325">
                <a:tc>
                  <a:txBody>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accent1"/>
                        </a:solidFill>
                        <a:latin typeface="+mn-ea"/>
                        <a:ea typeface="+mn-ea"/>
                        <a:cs typeface="Arial"/>
                        <a:sym typeface="Arial"/>
                      </a:endParaRPr>
                    </a:p>
                  </a:txBody>
                  <a:tcPr marL="72000" marR="72000" marT="36000" marB="36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accent1"/>
                        </a:solidFill>
                        <a:latin typeface="+mn-ea"/>
                        <a:ea typeface="+mn-ea"/>
                        <a:cs typeface="Arial"/>
                        <a:sym typeface="Arial"/>
                      </a:endParaRPr>
                    </a:p>
                  </a:txBody>
                  <a:tcPr marL="72000" marR="72000" marT="36000" marB="36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01325">
                <a:tc>
                  <a:txBody>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accent1"/>
                        </a:solidFill>
                        <a:latin typeface="+mn-ea"/>
                        <a:ea typeface="+mn-ea"/>
                        <a:cs typeface="Arial"/>
                        <a:sym typeface="Arial"/>
                      </a:endParaRPr>
                    </a:p>
                  </a:txBody>
                  <a:tcPr marL="72000" marR="72000" marT="36000" marB="36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accent1"/>
                        </a:solidFill>
                        <a:latin typeface="+mn-ea"/>
                        <a:ea typeface="+mn-ea"/>
                        <a:cs typeface="Arial"/>
                        <a:sym typeface="Arial"/>
                      </a:endParaRPr>
                    </a:p>
                  </a:txBody>
                  <a:tcPr marL="72000" marR="72000" marT="36000" marB="36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01325">
                <a:tc>
                  <a:txBody>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accent1"/>
                        </a:solidFill>
                        <a:latin typeface="+mn-ea"/>
                        <a:ea typeface="+mn-ea"/>
                        <a:cs typeface="Arial"/>
                        <a:sym typeface="Arial"/>
                      </a:endParaRPr>
                    </a:p>
                  </a:txBody>
                  <a:tcPr marL="72000" marR="72000" marT="36000" marB="36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dirty="0">
                        <a:solidFill>
                          <a:schemeClr val="accent1"/>
                        </a:solidFill>
                        <a:latin typeface="+mn-ea"/>
                        <a:ea typeface="+mn-ea"/>
                        <a:cs typeface="Arial"/>
                        <a:sym typeface="Arial"/>
                      </a:endParaRPr>
                    </a:p>
                  </a:txBody>
                  <a:tcPr marL="72000" marR="72000" marT="36000" marB="36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01325">
                <a:tc>
                  <a:txBody>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accent1"/>
                        </a:solidFill>
                        <a:latin typeface="+mn-ea"/>
                        <a:ea typeface="+mn-ea"/>
                        <a:cs typeface="Arial"/>
                        <a:sym typeface="Arial"/>
                      </a:endParaRPr>
                    </a:p>
                  </a:txBody>
                  <a:tcPr marL="72000" marR="72000" marT="36000" marB="36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accent1"/>
                        </a:solidFill>
                        <a:latin typeface="+mn-ea"/>
                        <a:ea typeface="+mn-ea"/>
                        <a:cs typeface="Arial"/>
                        <a:sym typeface="Arial"/>
                      </a:endParaRPr>
                    </a:p>
                  </a:txBody>
                  <a:tcPr marL="72000" marR="72000" marT="36000" marB="36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01325">
                <a:tc>
                  <a:txBody>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accent1"/>
                        </a:solidFill>
                        <a:latin typeface="+mn-ea"/>
                        <a:ea typeface="+mn-ea"/>
                        <a:cs typeface="Arial"/>
                        <a:sym typeface="Arial"/>
                      </a:endParaRPr>
                    </a:p>
                  </a:txBody>
                  <a:tcPr marL="72000" marR="72000" marT="36000" marB="36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dirty="0">
                        <a:solidFill>
                          <a:schemeClr val="accent1"/>
                        </a:solidFill>
                        <a:latin typeface="+mn-ea"/>
                        <a:ea typeface="+mn-ea"/>
                        <a:cs typeface="Arial"/>
                        <a:sym typeface="Arial"/>
                      </a:endParaRPr>
                    </a:p>
                  </a:txBody>
                  <a:tcPr marL="72000" marR="72000" marT="36000" marB="36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アジェンダ</a:t>
            </a:r>
            <a:endParaRPr lang="ja-JP" altLang="en-US" dirty="0"/>
          </a:p>
        </p:txBody>
      </p:sp>
      <p:sp>
        <p:nvSpPr>
          <p:cNvPr id="15" name="フッター プレースホルダー 14">
            <a:extLst>
              <a:ext uri="{FF2B5EF4-FFF2-40B4-BE49-F238E27FC236}">
                <a16:creationId xmlns:a16="http://schemas.microsoft.com/office/drawing/2014/main" id="{B00B3E3C-D08A-EE49-97A1-C3444446816D}"/>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6" name="スライド番号プレースホルダー 15">
            <a:extLst>
              <a:ext uri="{FF2B5EF4-FFF2-40B4-BE49-F238E27FC236}">
                <a16:creationId xmlns:a16="http://schemas.microsoft.com/office/drawing/2014/main" id="{CCF3A212-6B9E-5E42-8E24-47935C31EEA9}"/>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1</a:t>
            </a:fld>
            <a:endParaRPr lang="ja-JP" altLang="en-US"/>
          </a:p>
        </p:txBody>
      </p:sp>
      <p:graphicFrame>
        <p:nvGraphicFramePr>
          <p:cNvPr id="6" name="表 6">
            <a:extLst>
              <a:ext uri="{FF2B5EF4-FFF2-40B4-BE49-F238E27FC236}">
                <a16:creationId xmlns:a16="http://schemas.microsoft.com/office/drawing/2014/main" id="{EA723740-D26F-414C-9CEA-0ABF8005FCC9}"/>
              </a:ext>
            </a:extLst>
          </p:cNvPr>
          <p:cNvGraphicFramePr>
            <a:graphicFrameLocks noGrp="1"/>
          </p:cNvGraphicFramePr>
          <p:nvPr>
            <p:extLst>
              <p:ext uri="{D42A27DB-BD31-4B8C-83A1-F6EECF244321}">
                <p14:modId xmlns:p14="http://schemas.microsoft.com/office/powerpoint/2010/main" val="1055508339"/>
              </p:ext>
            </p:extLst>
          </p:nvPr>
        </p:nvGraphicFramePr>
        <p:xfrm>
          <a:off x="452437" y="1261278"/>
          <a:ext cx="4326392" cy="4598400"/>
        </p:xfrm>
        <a:graphic>
          <a:graphicData uri="http://schemas.openxmlformats.org/drawingml/2006/table">
            <a:tbl>
              <a:tblPr firstRow="1" bandRow="1">
                <a:tableStyleId>{2D5ABB26-0587-4C30-8999-92F81FD0307C}</a:tableStyleId>
              </a:tblPr>
              <a:tblGrid>
                <a:gridCol w="514328">
                  <a:extLst>
                    <a:ext uri="{9D8B030D-6E8A-4147-A177-3AD203B41FA5}">
                      <a16:colId xmlns:a16="http://schemas.microsoft.com/office/drawing/2014/main" val="637801905"/>
                    </a:ext>
                  </a:extLst>
                </a:gridCol>
                <a:gridCol w="3812064">
                  <a:extLst>
                    <a:ext uri="{9D8B030D-6E8A-4147-A177-3AD203B41FA5}">
                      <a16:colId xmlns:a16="http://schemas.microsoft.com/office/drawing/2014/main" val="101193754"/>
                    </a:ext>
                  </a:extLst>
                </a:gridCol>
              </a:tblGrid>
              <a:tr h="370840">
                <a:tc>
                  <a:txBody>
                    <a:bodyPr/>
                    <a:lstStyle/>
                    <a:p>
                      <a:r>
                        <a:rPr kumimoji="1" lang="en-US" altLang="ja-JP" sz="1600" b="1" i="0" dirty="0">
                          <a:latin typeface="Yu Gothic" panose="020B0400000000000000" pitchFamily="34" charset="-128"/>
                          <a:ea typeface="Yu Gothic" panose="020B0400000000000000" pitchFamily="34" charset="-128"/>
                        </a:rPr>
                        <a:t>01</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i="0" u="none" strike="noStrike" cap="none">
                          <a:solidFill>
                            <a:schemeClr val="dk1"/>
                          </a:solidFill>
                          <a:latin typeface="Yu Gothic" panose="020B0400000000000000" pitchFamily="34" charset="-128"/>
                          <a:ea typeface="Yu Gothic" panose="020B0400000000000000" pitchFamily="34" charset="-128"/>
                          <a:sym typeface="Arial"/>
                        </a:rPr>
                        <a:t>背景</a:t>
                      </a:r>
                      <a:endParaRPr lang="ja-JP" altLang="en-US" sz="1400" b="1" i="0" u="none" strike="noStrike" cap="none">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47167584"/>
                  </a:ext>
                </a:extLst>
              </a:tr>
              <a:tr h="370840">
                <a:tc>
                  <a:txBody>
                    <a:bodyPr/>
                    <a:lstStyle/>
                    <a:p>
                      <a:r>
                        <a:rPr kumimoji="1" lang="en-US" altLang="ja-JP" sz="1600" b="1" i="0" dirty="0">
                          <a:latin typeface="Yu Gothic" panose="020B0400000000000000" pitchFamily="34" charset="-128"/>
                          <a:ea typeface="Yu Gothic" panose="020B0400000000000000" pitchFamily="34" charset="-128"/>
                        </a:rPr>
                        <a:t>02</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i="0" u="none" strike="noStrike" cap="none">
                          <a:solidFill>
                            <a:schemeClr val="dk1"/>
                          </a:solidFill>
                          <a:latin typeface="Yu Gothic" panose="020B0400000000000000" pitchFamily="34" charset="-128"/>
                          <a:ea typeface="Yu Gothic" panose="020B0400000000000000" pitchFamily="34" charset="-128"/>
                          <a:sym typeface="Arial"/>
                        </a:rPr>
                        <a:t>課題と市場性</a:t>
                      </a:r>
                      <a:endParaRPr lang="ja-JP" altLang="en-US" sz="1400" b="1" i="0" u="none" strike="noStrike" cap="none">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77135571"/>
                  </a:ext>
                </a:extLst>
              </a:tr>
              <a:tr h="370840">
                <a:tc>
                  <a:txBody>
                    <a:bodyPr/>
                    <a:lstStyle/>
                    <a:p>
                      <a:r>
                        <a:rPr kumimoji="1" lang="en-US" altLang="ja-JP" sz="1600" b="1" i="0" dirty="0">
                          <a:latin typeface="Yu Gothic" panose="020B0400000000000000" pitchFamily="34" charset="-128"/>
                          <a:ea typeface="Yu Gothic" panose="020B0400000000000000" pitchFamily="34" charset="-128"/>
                        </a:rPr>
                        <a:t>03</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i="0" u="none" strike="noStrike" cap="none">
                          <a:solidFill>
                            <a:schemeClr val="dk1"/>
                          </a:solidFill>
                          <a:latin typeface="Yu Gothic" panose="020B0400000000000000" pitchFamily="34" charset="-128"/>
                          <a:ea typeface="Yu Gothic" panose="020B0400000000000000" pitchFamily="34" charset="-128"/>
                          <a:sym typeface="Arial"/>
                        </a:rPr>
                        <a:t>ターゲット及び市場規模</a:t>
                      </a:r>
                      <a:endParaRPr lang="ja-JP" altLang="en-US" sz="1400" b="1" i="0" u="none" strike="noStrike" cap="none">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55550231"/>
                  </a:ext>
                </a:extLst>
              </a:tr>
              <a:tr h="370840">
                <a:tc>
                  <a:txBody>
                    <a:bodyPr/>
                    <a:lstStyle/>
                    <a:p>
                      <a:r>
                        <a:rPr kumimoji="1" lang="en-US" altLang="ja-JP" sz="1600" b="1" i="0" dirty="0">
                          <a:latin typeface="Yu Gothic" panose="020B0400000000000000" pitchFamily="34" charset="-128"/>
                          <a:ea typeface="Yu Gothic" panose="020B0400000000000000" pitchFamily="34" charset="-128"/>
                        </a:rPr>
                        <a:t>04</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i="0" u="none" strike="noStrike" cap="none">
                          <a:solidFill>
                            <a:schemeClr val="dk1"/>
                          </a:solidFill>
                          <a:latin typeface="Yu Gothic" panose="020B0400000000000000" pitchFamily="34" charset="-128"/>
                          <a:ea typeface="Yu Gothic" panose="020B0400000000000000" pitchFamily="34" charset="-128"/>
                          <a:sym typeface="Arial"/>
                        </a:rPr>
                        <a:t>新規事業の内容</a:t>
                      </a:r>
                      <a:endParaRPr lang="ja-JP" altLang="en-US" sz="1400" b="1" i="0" u="none" strike="noStrike" cap="none">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53822884"/>
                  </a:ext>
                </a:extLst>
              </a:tr>
              <a:tr h="370840">
                <a:tc>
                  <a:txBody>
                    <a:bodyPr/>
                    <a:lstStyle/>
                    <a:p>
                      <a:r>
                        <a:rPr kumimoji="1" lang="en-US" altLang="ja-JP" sz="1600" b="1" i="0" dirty="0">
                          <a:latin typeface="Yu Gothic" panose="020B0400000000000000" pitchFamily="34" charset="-128"/>
                          <a:ea typeface="Yu Gothic" panose="020B0400000000000000" pitchFamily="34" charset="-128"/>
                        </a:rPr>
                        <a:t>05</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i="0" u="none" strike="noStrike" cap="none">
                          <a:solidFill>
                            <a:schemeClr val="dk1"/>
                          </a:solidFill>
                          <a:latin typeface="Yu Gothic" panose="020B0400000000000000" pitchFamily="34" charset="-128"/>
                          <a:ea typeface="Yu Gothic" panose="020B0400000000000000" pitchFamily="34" charset="-128"/>
                          <a:sym typeface="Arial"/>
                        </a:rPr>
                        <a:t>顧客の生の声</a:t>
                      </a:r>
                      <a:endParaRPr lang="ja-JP" altLang="en-US" sz="1400" b="1" i="0" u="none" strike="noStrike" cap="none">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67963916"/>
                  </a:ext>
                </a:extLst>
              </a:tr>
              <a:tr h="370840">
                <a:tc>
                  <a:txBody>
                    <a:bodyPr/>
                    <a:lstStyle/>
                    <a:p>
                      <a:r>
                        <a:rPr kumimoji="1" lang="en-US" altLang="ja-JP" sz="1600" b="1" i="0" dirty="0">
                          <a:latin typeface="Yu Gothic" panose="020B0400000000000000" pitchFamily="34" charset="-128"/>
                          <a:ea typeface="Yu Gothic" panose="020B0400000000000000" pitchFamily="34" charset="-128"/>
                        </a:rPr>
                        <a:t>06</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i="0" u="none" strike="noStrike" cap="none">
                          <a:solidFill>
                            <a:schemeClr val="dk1"/>
                          </a:solidFill>
                          <a:latin typeface="Yu Gothic" panose="020B0400000000000000" pitchFamily="34" charset="-128"/>
                          <a:ea typeface="Yu Gothic" panose="020B0400000000000000" pitchFamily="34" charset="-128"/>
                          <a:sym typeface="Arial"/>
                        </a:rPr>
                        <a:t>競争環境</a:t>
                      </a:r>
                      <a:endParaRPr lang="ja-JP" altLang="en-US" sz="1400" b="1" i="0" u="none" strike="noStrike" cap="none">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0178036"/>
                  </a:ext>
                </a:extLst>
              </a:tr>
              <a:tr h="370840">
                <a:tc>
                  <a:txBody>
                    <a:bodyPr/>
                    <a:lstStyle/>
                    <a:p>
                      <a:r>
                        <a:rPr kumimoji="1" lang="en-US" altLang="ja-JP" sz="1600" b="1" i="0" dirty="0">
                          <a:latin typeface="Yu Gothic" panose="020B0400000000000000" pitchFamily="34" charset="-128"/>
                          <a:ea typeface="Yu Gothic" panose="020B0400000000000000" pitchFamily="34" charset="-128"/>
                        </a:rPr>
                        <a:t>07</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i="0" u="none" strike="noStrike" cap="none">
                          <a:solidFill>
                            <a:schemeClr val="dk1"/>
                          </a:solidFill>
                          <a:latin typeface="Yu Gothic" panose="020B0400000000000000" pitchFamily="34" charset="-128"/>
                          <a:ea typeface="Yu Gothic" panose="020B0400000000000000" pitchFamily="34" charset="-128"/>
                          <a:sym typeface="Arial"/>
                        </a:rPr>
                        <a:t>スケジュール</a:t>
                      </a:r>
                      <a:endParaRPr lang="ja-JP" altLang="en-US" sz="1400" b="1" i="0" u="none" strike="noStrike" cap="none">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22675513"/>
                  </a:ext>
                </a:extLst>
              </a:tr>
              <a:tr h="370840">
                <a:tc>
                  <a:txBody>
                    <a:bodyPr/>
                    <a:lstStyle/>
                    <a:p>
                      <a:r>
                        <a:rPr kumimoji="1" lang="en-US" altLang="ja-JP" sz="1600" b="1" i="0" dirty="0">
                          <a:latin typeface="Yu Gothic" panose="020B0400000000000000" pitchFamily="34" charset="-128"/>
                          <a:ea typeface="Yu Gothic" panose="020B0400000000000000" pitchFamily="34" charset="-128"/>
                        </a:rPr>
                        <a:t>08</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i="0" u="none" strike="noStrike" cap="none">
                          <a:solidFill>
                            <a:schemeClr val="dk1"/>
                          </a:solidFill>
                          <a:latin typeface="Yu Gothic" panose="020B0400000000000000" pitchFamily="34" charset="-128"/>
                          <a:ea typeface="Yu Gothic" panose="020B0400000000000000" pitchFamily="34" charset="-128"/>
                          <a:sym typeface="Arial"/>
                        </a:rPr>
                        <a:t>収益性</a:t>
                      </a:r>
                      <a:endParaRPr lang="ja-JP" altLang="en-US" sz="1400" b="1" i="0" u="none" strike="noStrike" cap="none">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14605956"/>
                  </a:ext>
                </a:extLst>
              </a:tr>
              <a:tr h="370840">
                <a:tc>
                  <a:txBody>
                    <a:bodyPr/>
                    <a:lstStyle/>
                    <a:p>
                      <a:r>
                        <a:rPr kumimoji="1" lang="en-US" altLang="ja-JP" sz="1600" b="1" i="0" dirty="0">
                          <a:latin typeface="Yu Gothic" panose="020B0400000000000000" pitchFamily="34" charset="-128"/>
                          <a:ea typeface="Yu Gothic" panose="020B0400000000000000" pitchFamily="34" charset="-128"/>
                        </a:rPr>
                        <a:t>09</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i="0" u="none" strike="noStrike" cap="none">
                          <a:solidFill>
                            <a:schemeClr val="dk1"/>
                          </a:solidFill>
                          <a:latin typeface="Yu Gothic" panose="020B0400000000000000" pitchFamily="34" charset="-128"/>
                          <a:ea typeface="Yu Gothic" panose="020B0400000000000000" pitchFamily="34" charset="-128"/>
                          <a:sym typeface="Arial"/>
                        </a:rPr>
                        <a:t>投資やコスト</a:t>
                      </a:r>
                      <a:endParaRPr lang="ja-JP" altLang="en-US" sz="1400" b="1" i="0" u="none" strike="noStrike" cap="none">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5458823"/>
                  </a:ext>
                </a:extLst>
              </a:tr>
              <a:tr h="370840">
                <a:tc>
                  <a:txBody>
                    <a:bodyPr/>
                    <a:lstStyle/>
                    <a:p>
                      <a:r>
                        <a:rPr kumimoji="1" lang="en-US" altLang="ja-JP" sz="1600" b="1" i="0" dirty="0">
                          <a:latin typeface="Yu Gothic" panose="020B0400000000000000" pitchFamily="34" charset="-128"/>
                          <a:ea typeface="Yu Gothic" panose="020B0400000000000000" pitchFamily="34" charset="-128"/>
                        </a:rPr>
                        <a:t>10</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i="0" u="none" strike="noStrike" cap="none">
                          <a:solidFill>
                            <a:schemeClr val="dk1"/>
                          </a:solidFill>
                          <a:latin typeface="Yu Gothic" panose="020B0400000000000000" pitchFamily="34" charset="-128"/>
                          <a:ea typeface="Yu Gothic" panose="020B0400000000000000" pitchFamily="34" charset="-128"/>
                          <a:sym typeface="Arial"/>
                        </a:rPr>
                        <a:t>リスクシナリオと撤退ライン</a:t>
                      </a:r>
                      <a:endParaRPr lang="ja-JP" altLang="en-US" sz="1400" b="1" i="0" u="none" strike="noStrike" cap="none">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43241857"/>
                  </a:ext>
                </a:extLst>
              </a:tr>
            </a:tbl>
          </a:graphicData>
        </a:graphic>
      </p:graphicFrame>
      <p:graphicFrame>
        <p:nvGraphicFramePr>
          <p:cNvPr id="11" name="表 6">
            <a:extLst>
              <a:ext uri="{FF2B5EF4-FFF2-40B4-BE49-F238E27FC236}">
                <a16:creationId xmlns:a16="http://schemas.microsoft.com/office/drawing/2014/main" id="{318F6E28-C1E0-4C4E-BD58-BF26446447C4}"/>
              </a:ext>
            </a:extLst>
          </p:cNvPr>
          <p:cNvGraphicFramePr>
            <a:graphicFrameLocks noGrp="1"/>
          </p:cNvGraphicFramePr>
          <p:nvPr>
            <p:extLst>
              <p:ext uri="{D42A27DB-BD31-4B8C-83A1-F6EECF244321}">
                <p14:modId xmlns:p14="http://schemas.microsoft.com/office/powerpoint/2010/main" val="4153870930"/>
              </p:ext>
            </p:extLst>
          </p:nvPr>
        </p:nvGraphicFramePr>
        <p:xfrm>
          <a:off x="5127171" y="1261278"/>
          <a:ext cx="4326392" cy="4598400"/>
        </p:xfrm>
        <a:graphic>
          <a:graphicData uri="http://schemas.openxmlformats.org/drawingml/2006/table">
            <a:tbl>
              <a:tblPr firstRow="1" bandRow="1">
                <a:tableStyleId>{2D5ABB26-0587-4C30-8999-92F81FD0307C}</a:tableStyleId>
              </a:tblPr>
              <a:tblGrid>
                <a:gridCol w="514328">
                  <a:extLst>
                    <a:ext uri="{9D8B030D-6E8A-4147-A177-3AD203B41FA5}">
                      <a16:colId xmlns:a16="http://schemas.microsoft.com/office/drawing/2014/main" val="637801905"/>
                    </a:ext>
                  </a:extLst>
                </a:gridCol>
                <a:gridCol w="3812064">
                  <a:extLst>
                    <a:ext uri="{9D8B030D-6E8A-4147-A177-3AD203B41FA5}">
                      <a16:colId xmlns:a16="http://schemas.microsoft.com/office/drawing/2014/main" val="101193754"/>
                    </a:ext>
                  </a:extLst>
                </a:gridCol>
              </a:tblGrid>
              <a:tr h="370840">
                <a:tc>
                  <a:txBody>
                    <a:bodyPr/>
                    <a:lstStyle/>
                    <a:p>
                      <a:r>
                        <a:rPr kumimoji="1" lang="en-US" altLang="ja-JP" sz="1600" b="1" i="0" dirty="0">
                          <a:latin typeface="Yu Gothic" panose="020B0400000000000000" pitchFamily="34" charset="-128"/>
                          <a:ea typeface="Yu Gothic" panose="020B0400000000000000" pitchFamily="34" charset="-128"/>
                        </a:rPr>
                        <a:t>11</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B w="12700" cap="flat" cmpd="sng" algn="ctr">
                      <a:solidFill>
                        <a:schemeClr val="accent1"/>
                      </a:solidFill>
                      <a:prstDash val="solid"/>
                      <a:round/>
                      <a:headEnd type="none" w="med" len="med"/>
                      <a:tailEnd type="none" w="med" len="med"/>
                    </a:lnB>
                  </a:tcPr>
                </a:tc>
                <a:tc>
                  <a:txBody>
                    <a:bodyPr/>
                    <a:lstStyle/>
                    <a:p>
                      <a:pPr marR="0" lvl="0" algn="l" rtl="0">
                        <a:lnSpc>
                          <a:spcPct val="100000"/>
                        </a:lnSpc>
                        <a:spcBef>
                          <a:spcPts val="400"/>
                        </a:spcBef>
                        <a:spcAft>
                          <a:spcPts val="0"/>
                        </a:spcAft>
                        <a:buClr>
                          <a:schemeClr val="dk1"/>
                        </a:buClr>
                        <a:buSzPts val="1600"/>
                      </a:pPr>
                      <a:r>
                        <a:rPr lang="ja-JP" altLang="en-US" sz="1600" b="1" u="none" strike="noStrike" cap="none">
                          <a:solidFill>
                            <a:schemeClr val="accent1"/>
                          </a:solidFill>
                          <a:latin typeface="Yu Gothic" panose="020B0400000000000000" pitchFamily="34" charset="-128"/>
                          <a:ea typeface="Yu Gothic" panose="020B0400000000000000" pitchFamily="34" charset="-128"/>
                          <a:sym typeface="Arial"/>
                        </a:rPr>
                        <a:t>プロジェクト体制</a:t>
                      </a:r>
                      <a:endParaRPr lang="ja-JP" altLang="en-US" sz="1400" b="1" u="none" strike="noStrike" cap="none" dirty="0">
                        <a:solidFill>
                          <a:schemeClr val="accent1"/>
                        </a:solidFill>
                        <a:latin typeface="Yu Gothic" panose="020B0400000000000000" pitchFamily="34" charset="-128"/>
                        <a:ea typeface="Yu Gothic" panose="020B0400000000000000" pitchFamily="34" charset="-128"/>
                        <a:sym typeface="Arial"/>
                      </a:endParaRPr>
                    </a:p>
                  </a:txBody>
                  <a:tcPr marL="108000" marR="72000" marT="108000" marB="108000">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47167584"/>
                  </a:ext>
                </a:extLst>
              </a:tr>
              <a:tr h="370840">
                <a:tc>
                  <a:txBody>
                    <a:bodyPr/>
                    <a:lstStyle/>
                    <a:p>
                      <a:r>
                        <a:rPr kumimoji="1" lang="en-US" altLang="ja-JP" sz="1600" b="1" i="0" dirty="0">
                          <a:latin typeface="Yu Gothic" panose="020B0400000000000000" pitchFamily="34" charset="-128"/>
                          <a:ea typeface="Yu Gothic" panose="020B0400000000000000" pitchFamily="34" charset="-128"/>
                        </a:rPr>
                        <a:t>12</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R="0" lvl="0" algn="l" rtl="0">
                        <a:lnSpc>
                          <a:spcPct val="100000"/>
                        </a:lnSpc>
                        <a:spcBef>
                          <a:spcPts val="400"/>
                        </a:spcBef>
                        <a:spcAft>
                          <a:spcPts val="0"/>
                        </a:spcAft>
                        <a:buClr>
                          <a:schemeClr val="dk1"/>
                        </a:buClr>
                        <a:buSzPts val="1600"/>
                      </a:pPr>
                      <a:r>
                        <a:rPr lang="ja-JP" altLang="en-US" sz="1600" b="1" u="none" strike="noStrike" cap="none">
                          <a:solidFill>
                            <a:schemeClr val="accent1"/>
                          </a:solidFill>
                          <a:latin typeface="Yu Gothic" panose="020B0400000000000000" pitchFamily="34" charset="-128"/>
                          <a:ea typeface="Yu Gothic" panose="020B0400000000000000" pitchFamily="34" charset="-128"/>
                          <a:sym typeface="Arial"/>
                        </a:rPr>
                        <a:t>実行方法</a:t>
                      </a:r>
                      <a:endParaRPr lang="ja-JP" altLang="en-US" sz="1400" b="1" u="none" strike="noStrike" cap="none" dirty="0">
                        <a:solidFill>
                          <a:schemeClr val="accent1"/>
                        </a:solidFill>
                        <a:latin typeface="Yu Gothic" panose="020B0400000000000000" pitchFamily="34" charset="-128"/>
                        <a:ea typeface="Yu Gothic" panose="020B0400000000000000" pitchFamily="34" charset="-128"/>
                        <a:sym typeface="Arial"/>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77135571"/>
                  </a:ext>
                </a:extLst>
              </a:tr>
              <a:tr h="370840">
                <a:tc>
                  <a:txBody>
                    <a:bodyPr/>
                    <a:lstStyle/>
                    <a:p>
                      <a:r>
                        <a:rPr kumimoji="1" lang="en-US" altLang="ja-JP" sz="1600" b="1" i="0" dirty="0">
                          <a:latin typeface="Yu Gothic" panose="020B0400000000000000" pitchFamily="34" charset="-128"/>
                          <a:ea typeface="Yu Gothic" panose="020B0400000000000000" pitchFamily="34" charset="-128"/>
                        </a:rPr>
                        <a:t>13</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R="0" lvl="0" algn="l" rtl="0">
                        <a:lnSpc>
                          <a:spcPct val="100000"/>
                        </a:lnSpc>
                        <a:spcBef>
                          <a:spcPts val="400"/>
                        </a:spcBef>
                        <a:spcAft>
                          <a:spcPts val="0"/>
                        </a:spcAft>
                        <a:buClr>
                          <a:schemeClr val="dk1"/>
                        </a:buClr>
                        <a:buSzPts val="1600"/>
                      </a:pPr>
                      <a:r>
                        <a:rPr lang="ja-JP" altLang="en-US" sz="1600" b="1" u="none" strike="noStrike" cap="none">
                          <a:solidFill>
                            <a:schemeClr val="accent1"/>
                          </a:solidFill>
                          <a:latin typeface="Yu Gothic" panose="020B0400000000000000" pitchFamily="34" charset="-128"/>
                          <a:ea typeface="Yu Gothic" panose="020B0400000000000000" pitchFamily="34" charset="-128"/>
                          <a:sym typeface="Arial"/>
                        </a:rPr>
                        <a:t>関連諸法規の提示</a:t>
                      </a:r>
                      <a:endParaRPr lang="ja-JP" altLang="en-US" sz="1400" b="1" u="none" strike="noStrike" cap="none" dirty="0">
                        <a:solidFill>
                          <a:schemeClr val="accent1"/>
                        </a:solidFill>
                        <a:latin typeface="Yu Gothic" panose="020B0400000000000000" pitchFamily="34" charset="-128"/>
                        <a:ea typeface="Yu Gothic" panose="020B0400000000000000" pitchFamily="34" charset="-128"/>
                        <a:sym typeface="Arial"/>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55550231"/>
                  </a:ext>
                </a:extLst>
              </a:tr>
              <a:tr h="370840">
                <a:tc>
                  <a:txBody>
                    <a:bodyPr/>
                    <a:lstStyle/>
                    <a:p>
                      <a:r>
                        <a:rPr kumimoji="1" lang="en-US" altLang="ja-JP" sz="1600" b="1" i="0" dirty="0">
                          <a:latin typeface="Yu Gothic" panose="020B0400000000000000" pitchFamily="34" charset="-128"/>
                          <a:ea typeface="Yu Gothic" panose="020B0400000000000000" pitchFamily="34" charset="-128"/>
                        </a:rPr>
                        <a:t>14</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R="0" lvl="0" algn="l" rtl="0">
                        <a:lnSpc>
                          <a:spcPct val="100000"/>
                        </a:lnSpc>
                        <a:spcBef>
                          <a:spcPts val="400"/>
                        </a:spcBef>
                        <a:spcAft>
                          <a:spcPts val="0"/>
                        </a:spcAft>
                        <a:buClr>
                          <a:schemeClr val="dk1"/>
                        </a:buClr>
                        <a:buSzPts val="1600"/>
                      </a:pPr>
                      <a:r>
                        <a:rPr lang="ja-JP" altLang="en-US" sz="1600" b="1" u="none" strike="noStrike" cap="none">
                          <a:solidFill>
                            <a:schemeClr val="accent1"/>
                          </a:solidFill>
                          <a:latin typeface="Yu Gothic" panose="020B0400000000000000" pitchFamily="34" charset="-128"/>
                          <a:ea typeface="Yu Gothic" panose="020B0400000000000000" pitchFamily="34" charset="-128"/>
                          <a:sym typeface="Arial"/>
                        </a:rPr>
                        <a:t>社内キーマン・社外権威者のコメント</a:t>
                      </a:r>
                      <a:endParaRPr lang="ja-JP" altLang="en-US" sz="1400" b="1" u="none" strike="noStrike" cap="none" dirty="0">
                        <a:solidFill>
                          <a:schemeClr val="accent1"/>
                        </a:solidFill>
                        <a:latin typeface="Yu Gothic" panose="020B0400000000000000" pitchFamily="34" charset="-128"/>
                        <a:ea typeface="Yu Gothic" panose="020B0400000000000000" pitchFamily="34" charset="-128"/>
                        <a:sym typeface="Arial"/>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53822884"/>
                  </a:ext>
                </a:extLst>
              </a:tr>
              <a:tr h="370840">
                <a:tc>
                  <a:txBody>
                    <a:bodyPr/>
                    <a:lstStyle/>
                    <a:p>
                      <a:r>
                        <a:rPr kumimoji="1" lang="en-US" altLang="ja-JP" sz="1600" b="1" i="0" dirty="0">
                          <a:latin typeface="Yu Gothic" panose="020B0400000000000000" pitchFamily="34" charset="-128"/>
                          <a:ea typeface="Yu Gothic" panose="020B0400000000000000" pitchFamily="34" charset="-128"/>
                        </a:rPr>
                        <a:t>15</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R="0" lvl="0" algn="l" rtl="0">
                        <a:lnSpc>
                          <a:spcPct val="100000"/>
                        </a:lnSpc>
                        <a:spcBef>
                          <a:spcPts val="400"/>
                        </a:spcBef>
                        <a:spcAft>
                          <a:spcPts val="0"/>
                        </a:spcAft>
                        <a:buClr>
                          <a:schemeClr val="dk1"/>
                        </a:buClr>
                        <a:buSzPts val="1600"/>
                      </a:pPr>
                      <a:r>
                        <a:rPr lang="ja-JP" altLang="en-US" sz="1600" b="1" u="none" strike="noStrike" cap="none">
                          <a:solidFill>
                            <a:schemeClr val="accent1"/>
                          </a:solidFill>
                          <a:latin typeface="Yu Gothic" panose="020B0400000000000000" pitchFamily="34" charset="-128"/>
                          <a:ea typeface="Yu Gothic" panose="020B0400000000000000" pitchFamily="34" charset="-128"/>
                          <a:sym typeface="Arial"/>
                        </a:rPr>
                        <a:t>自社の全社戦略との関連性</a:t>
                      </a:r>
                      <a:endParaRPr lang="ja-JP" altLang="en-US" sz="1600" b="1" u="none" strike="noStrike" cap="none" dirty="0">
                        <a:solidFill>
                          <a:schemeClr val="accent1"/>
                        </a:solidFill>
                        <a:latin typeface="Yu Gothic" panose="020B0400000000000000" pitchFamily="34" charset="-128"/>
                        <a:ea typeface="Yu Gothic" panose="020B0400000000000000" pitchFamily="34" charset="-128"/>
                        <a:sym typeface="Arial"/>
                      </a:endParaRPr>
                    </a:p>
                  </a:txBody>
                  <a:tcPr marL="108000" marR="72000" marT="108000" marB="10800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67963916"/>
                  </a:ext>
                </a:extLst>
              </a:tr>
              <a:tr h="370840">
                <a:tc>
                  <a:txBody>
                    <a:bodyPr/>
                    <a:lstStyle/>
                    <a:p>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ja-JP" altLang="en-US" sz="1400" b="1" i="0" u="none" strike="noStrike" cap="none">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0178036"/>
                  </a:ext>
                </a:extLst>
              </a:tr>
              <a:tr h="370840">
                <a:tc>
                  <a:txBody>
                    <a:bodyPr/>
                    <a:lstStyle/>
                    <a:p>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ja-JP" altLang="en-US" sz="1400" b="1" i="0" u="none" strike="noStrike" cap="none">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2675513"/>
                  </a:ext>
                </a:extLst>
              </a:tr>
              <a:tr h="370840">
                <a:tc>
                  <a:txBody>
                    <a:bodyPr/>
                    <a:lstStyle/>
                    <a:p>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ja-JP" altLang="en-US" sz="1400" b="1" i="0" u="none" strike="noStrike" cap="none">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4605956"/>
                  </a:ext>
                </a:extLst>
              </a:tr>
              <a:tr h="370840">
                <a:tc>
                  <a:txBody>
                    <a:bodyPr/>
                    <a:lstStyle/>
                    <a:p>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ja-JP" altLang="en-US" sz="1400" b="1" i="0" u="none" strike="noStrike" cap="none">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58823"/>
                  </a:ext>
                </a:extLst>
              </a:tr>
              <a:tr h="370840">
                <a:tc>
                  <a:txBody>
                    <a:bodyPr/>
                    <a:lstStyle/>
                    <a:p>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ja-JP" altLang="en-US" sz="1400" b="1" i="0" u="none" strike="noStrike" cap="none">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3241857"/>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8" name="Google Shape;538;p20"/>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sym typeface="Arial"/>
              </a:rPr>
              <a:t>リーンキャンバス</a:t>
            </a:r>
          </a:p>
        </p:txBody>
      </p:sp>
      <p:sp>
        <p:nvSpPr>
          <p:cNvPr id="13" name="スライド番号プレースホルダー 12">
            <a:extLst>
              <a:ext uri="{FF2B5EF4-FFF2-40B4-BE49-F238E27FC236}">
                <a16:creationId xmlns:a16="http://schemas.microsoft.com/office/drawing/2014/main" id="{14265FEE-6C22-9242-A12F-A3518080FA0F}"/>
              </a:ext>
            </a:extLst>
          </p:cNvPr>
          <p:cNvSpPr>
            <a:spLocks noGrp="1"/>
          </p:cNvSpPr>
          <p:nvPr>
            <p:ph type="sldNum" idx="10"/>
          </p:nvPr>
        </p:nvSpPr>
        <p:spPr>
          <a:xfrm>
            <a:off x="8280400" y="6460240"/>
            <a:ext cx="1440000" cy="288000"/>
          </a:xfrm>
        </p:spPr>
        <p:txBody>
          <a:bodyPr/>
          <a:lstStyle/>
          <a:p>
            <a:fld id="{00000000-1234-1234-1234-123412341234}" type="slidenum">
              <a:rPr lang="en-US" altLang="ja-JP" smtClean="0"/>
              <a:pPr/>
              <a:t>19</a:t>
            </a:fld>
            <a:endParaRPr lang="ja-JP" altLang="en-US"/>
          </a:p>
        </p:txBody>
      </p:sp>
      <p:sp>
        <p:nvSpPr>
          <p:cNvPr id="12" name="フッター プレースホルダー 11">
            <a:extLst>
              <a:ext uri="{FF2B5EF4-FFF2-40B4-BE49-F238E27FC236}">
                <a16:creationId xmlns:a16="http://schemas.microsoft.com/office/drawing/2014/main" id="{04EBA552-D742-A74E-A5A9-29B83DEA05B1}"/>
              </a:ext>
            </a:extLst>
          </p:cNvPr>
          <p:cNvSpPr>
            <a:spLocks noGrp="1"/>
          </p:cNvSpPr>
          <p:nvPr>
            <p:ph type="ftr" sz="quarter" idx="11"/>
          </p:nvPr>
        </p:nvSpPr>
        <p:spPr>
          <a:xfrm>
            <a:off x="185600" y="6460240"/>
            <a:ext cx="7920000" cy="288000"/>
          </a:xfrm>
        </p:spPr>
        <p:txBody>
          <a:bodyPr/>
          <a:lstStyle/>
          <a:p>
            <a:r>
              <a:rPr lang="en" altLang="ja-JP" dirty="0"/>
              <a:t>SAIRU</a:t>
            </a:r>
            <a:endParaRPr lang="ja-JP" altLang="en-US"/>
          </a:p>
        </p:txBody>
      </p:sp>
      <p:sp>
        <p:nvSpPr>
          <p:cNvPr id="5" name="テキスト プレースホルダー 4">
            <a:extLst>
              <a:ext uri="{FF2B5EF4-FFF2-40B4-BE49-F238E27FC236}">
                <a16:creationId xmlns:a16="http://schemas.microsoft.com/office/drawing/2014/main" id="{4FCA1542-8AB5-C04D-AF03-2FB911A629D4}"/>
              </a:ext>
            </a:extLst>
          </p:cNvPr>
          <p:cNvSpPr>
            <a:spLocks noGrp="1"/>
          </p:cNvSpPr>
          <p:nvPr>
            <p:ph type="body" idx="1"/>
          </p:nvPr>
        </p:nvSpPr>
        <p:spPr>
          <a:xfrm>
            <a:off x="471038" y="975881"/>
            <a:ext cx="9000000" cy="756000"/>
          </a:xfrm>
        </p:spPr>
        <p:txBody>
          <a:bodyPr/>
          <a:lstStyle/>
          <a:p>
            <a:r>
              <a:rPr lang="ja-JP" altLang="en-US">
                <a:sym typeface="Arial"/>
              </a:rPr>
              <a:t>ビジネスモデルをリーンキャンバスで整理しました。</a:t>
            </a:r>
          </a:p>
        </p:txBody>
      </p:sp>
      <p:sp>
        <p:nvSpPr>
          <p:cNvPr id="63" name="テキスト ボックス 62">
            <a:extLst>
              <a:ext uri="{FF2B5EF4-FFF2-40B4-BE49-F238E27FC236}">
                <a16:creationId xmlns:a16="http://schemas.microsoft.com/office/drawing/2014/main" id="{24FF5A41-280D-2E48-A837-7B7732D22AFC}"/>
              </a:ext>
            </a:extLst>
          </p:cNvPr>
          <p:cNvSpPr txBox="1"/>
          <p:nvPr/>
        </p:nvSpPr>
        <p:spPr>
          <a:xfrm>
            <a:off x="7713463" y="1783274"/>
            <a:ext cx="1440000" cy="216000"/>
          </a:xfrm>
          <a:prstGeom prst="rect">
            <a:avLst/>
          </a:prstGeom>
          <a:noFill/>
        </p:spPr>
        <p:txBody>
          <a:bodyPr wrap="square" lIns="36000" tIns="36000" rIns="36000" bIns="36000" rtlCol="0" anchor="ctr">
            <a:noAutofit/>
          </a:bodyPr>
          <a:lstStyle/>
          <a:p>
            <a:pPr>
              <a:spcAft>
                <a:spcPts val="200"/>
              </a:spcAft>
            </a:pPr>
            <a:r>
              <a:rPr kumimoji="1" lang="ja-JP" altLang="en-US" sz="1200" b="1">
                <a:solidFill>
                  <a:schemeClr val="accent6"/>
                </a:solidFill>
                <a:latin typeface="+mn-ea"/>
                <a:ea typeface="+mn-ea"/>
              </a:rPr>
              <a:t>顧客セグメント</a:t>
            </a:r>
            <a:endParaRPr kumimoji="1" lang="en-US" altLang="ja-JP" sz="1200" b="1" dirty="0">
              <a:solidFill>
                <a:schemeClr val="accent6"/>
              </a:solidFill>
              <a:latin typeface="+mn-ea"/>
              <a:ea typeface="+mn-ea"/>
            </a:endParaRPr>
          </a:p>
        </p:txBody>
      </p:sp>
      <p:sp>
        <p:nvSpPr>
          <p:cNvPr id="64" name="テキスト ボックス 63">
            <a:extLst>
              <a:ext uri="{FF2B5EF4-FFF2-40B4-BE49-F238E27FC236}">
                <a16:creationId xmlns:a16="http://schemas.microsoft.com/office/drawing/2014/main" id="{CFEE0AE6-F293-A040-A896-BACC055B295B}"/>
              </a:ext>
            </a:extLst>
          </p:cNvPr>
          <p:cNvSpPr txBox="1"/>
          <p:nvPr/>
        </p:nvSpPr>
        <p:spPr>
          <a:xfrm>
            <a:off x="5916251" y="1783274"/>
            <a:ext cx="1440000" cy="216000"/>
          </a:xfrm>
          <a:prstGeom prst="rect">
            <a:avLst/>
          </a:prstGeom>
          <a:noFill/>
        </p:spPr>
        <p:txBody>
          <a:bodyPr wrap="square" lIns="36000" tIns="36000" rIns="36000" bIns="36000" rtlCol="0" anchor="ctr">
            <a:noAutofit/>
          </a:bodyPr>
          <a:lstStyle/>
          <a:p>
            <a:pPr>
              <a:spcAft>
                <a:spcPts val="200"/>
              </a:spcAft>
            </a:pPr>
            <a:r>
              <a:rPr kumimoji="1" lang="ja-JP" altLang="en-US" sz="1200" b="1">
                <a:solidFill>
                  <a:schemeClr val="accent6"/>
                </a:solidFill>
                <a:latin typeface="+mn-ea"/>
                <a:ea typeface="+mn-ea"/>
              </a:rPr>
              <a:t>圧倒的な優位性</a:t>
            </a:r>
            <a:endParaRPr kumimoji="1" lang="en-US" altLang="ja-JP" sz="1200" b="1" dirty="0">
              <a:solidFill>
                <a:schemeClr val="accent6"/>
              </a:solidFill>
              <a:latin typeface="+mn-ea"/>
              <a:ea typeface="+mn-ea"/>
            </a:endParaRPr>
          </a:p>
        </p:txBody>
      </p:sp>
      <p:sp>
        <p:nvSpPr>
          <p:cNvPr id="65" name="テキスト ボックス 64">
            <a:extLst>
              <a:ext uri="{FF2B5EF4-FFF2-40B4-BE49-F238E27FC236}">
                <a16:creationId xmlns:a16="http://schemas.microsoft.com/office/drawing/2014/main" id="{F01053BC-7A49-7643-9F67-C8427B876C0B}"/>
              </a:ext>
            </a:extLst>
          </p:cNvPr>
          <p:cNvSpPr txBox="1"/>
          <p:nvPr/>
        </p:nvSpPr>
        <p:spPr>
          <a:xfrm>
            <a:off x="2321827" y="1783274"/>
            <a:ext cx="1440000" cy="216000"/>
          </a:xfrm>
          <a:prstGeom prst="rect">
            <a:avLst/>
          </a:prstGeom>
          <a:noFill/>
        </p:spPr>
        <p:txBody>
          <a:bodyPr wrap="square" lIns="36000" tIns="36000" rIns="36000" bIns="36000" rtlCol="0" anchor="ctr">
            <a:noAutofit/>
          </a:bodyPr>
          <a:lstStyle/>
          <a:p>
            <a:pPr>
              <a:spcAft>
                <a:spcPts val="200"/>
              </a:spcAft>
            </a:pPr>
            <a:r>
              <a:rPr kumimoji="1" lang="ja-JP" altLang="en-US" sz="1200" b="1">
                <a:solidFill>
                  <a:schemeClr val="accent6"/>
                </a:solidFill>
                <a:latin typeface="+mn-ea"/>
                <a:ea typeface="+mn-ea"/>
              </a:rPr>
              <a:t>解決</a:t>
            </a:r>
          </a:p>
        </p:txBody>
      </p:sp>
      <p:sp>
        <p:nvSpPr>
          <p:cNvPr id="66" name="テキスト ボックス 65">
            <a:extLst>
              <a:ext uri="{FF2B5EF4-FFF2-40B4-BE49-F238E27FC236}">
                <a16:creationId xmlns:a16="http://schemas.microsoft.com/office/drawing/2014/main" id="{1591C3F2-E00A-9048-AC86-B618C326C2A6}"/>
              </a:ext>
            </a:extLst>
          </p:cNvPr>
          <p:cNvSpPr txBox="1"/>
          <p:nvPr/>
        </p:nvSpPr>
        <p:spPr>
          <a:xfrm>
            <a:off x="522500" y="1783274"/>
            <a:ext cx="1440000" cy="216000"/>
          </a:xfrm>
          <a:prstGeom prst="rect">
            <a:avLst/>
          </a:prstGeom>
          <a:noFill/>
        </p:spPr>
        <p:txBody>
          <a:bodyPr wrap="square" lIns="36000" tIns="36000" rIns="36000" bIns="36000" rtlCol="0" anchor="ctr">
            <a:noAutofit/>
          </a:bodyPr>
          <a:lstStyle/>
          <a:p>
            <a:pPr>
              <a:spcAft>
                <a:spcPts val="200"/>
              </a:spcAft>
            </a:pPr>
            <a:r>
              <a:rPr kumimoji="1" lang="ja-JP" altLang="en-US" sz="1200" b="1">
                <a:solidFill>
                  <a:schemeClr val="accent6"/>
                </a:solidFill>
                <a:latin typeface="+mn-ea"/>
                <a:ea typeface="+mn-ea"/>
              </a:rPr>
              <a:t>課題</a:t>
            </a:r>
            <a:endParaRPr kumimoji="1" lang="en-US" altLang="ja-JP" sz="1200" b="1" dirty="0">
              <a:solidFill>
                <a:schemeClr val="accent6"/>
              </a:solidFill>
              <a:latin typeface="+mn-ea"/>
              <a:ea typeface="+mn-ea"/>
            </a:endParaRPr>
          </a:p>
        </p:txBody>
      </p:sp>
      <p:sp>
        <p:nvSpPr>
          <p:cNvPr id="67" name="テキスト ボックス 66">
            <a:extLst>
              <a:ext uri="{FF2B5EF4-FFF2-40B4-BE49-F238E27FC236}">
                <a16:creationId xmlns:a16="http://schemas.microsoft.com/office/drawing/2014/main" id="{BA30BA40-F807-0443-94A6-66776A88AA8A}"/>
              </a:ext>
            </a:extLst>
          </p:cNvPr>
          <p:cNvSpPr txBox="1"/>
          <p:nvPr/>
        </p:nvSpPr>
        <p:spPr>
          <a:xfrm>
            <a:off x="4119039" y="1789447"/>
            <a:ext cx="1440000" cy="216000"/>
          </a:xfrm>
          <a:prstGeom prst="rect">
            <a:avLst/>
          </a:prstGeom>
          <a:noFill/>
        </p:spPr>
        <p:txBody>
          <a:bodyPr wrap="square" lIns="36000" tIns="36000" rIns="36000" bIns="36000" rtlCol="0" anchor="ctr">
            <a:noAutofit/>
          </a:bodyPr>
          <a:lstStyle/>
          <a:p>
            <a:pPr>
              <a:spcAft>
                <a:spcPts val="200"/>
              </a:spcAft>
            </a:pPr>
            <a:r>
              <a:rPr kumimoji="1" lang="ja-JP" altLang="en-US" sz="1200" b="1">
                <a:solidFill>
                  <a:schemeClr val="accent6"/>
                </a:solidFill>
                <a:latin typeface="+mn-ea"/>
                <a:ea typeface="+mn-ea"/>
              </a:rPr>
              <a:t>独自の価値提案</a:t>
            </a:r>
            <a:endParaRPr kumimoji="1" lang="en-US" altLang="ja-JP" sz="1200" b="1" dirty="0">
              <a:solidFill>
                <a:schemeClr val="accent6"/>
              </a:solidFill>
              <a:latin typeface="+mn-ea"/>
              <a:ea typeface="+mn-ea"/>
            </a:endParaRPr>
          </a:p>
        </p:txBody>
      </p:sp>
      <p:sp>
        <p:nvSpPr>
          <p:cNvPr id="68" name="テキスト ボックス 67">
            <a:extLst>
              <a:ext uri="{FF2B5EF4-FFF2-40B4-BE49-F238E27FC236}">
                <a16:creationId xmlns:a16="http://schemas.microsoft.com/office/drawing/2014/main" id="{B2498C2F-4112-3F45-972F-1269864A8C9D}"/>
              </a:ext>
            </a:extLst>
          </p:cNvPr>
          <p:cNvSpPr txBox="1"/>
          <p:nvPr/>
        </p:nvSpPr>
        <p:spPr>
          <a:xfrm>
            <a:off x="7713463" y="3172458"/>
            <a:ext cx="1692000" cy="216000"/>
          </a:xfrm>
          <a:prstGeom prst="rect">
            <a:avLst/>
          </a:prstGeom>
          <a:noFill/>
        </p:spPr>
        <p:txBody>
          <a:bodyPr wrap="square" lIns="36000" tIns="36000" rIns="36000" bIns="36000" rtlCol="0" anchor="ctr">
            <a:noAutofit/>
          </a:bodyPr>
          <a:lstStyle/>
          <a:p>
            <a:pPr>
              <a:spcAft>
                <a:spcPts val="200"/>
              </a:spcAft>
            </a:pPr>
            <a:r>
              <a:rPr kumimoji="1" lang="ja-JP" altLang="en-US" sz="1200" b="1">
                <a:solidFill>
                  <a:schemeClr val="accent6"/>
                </a:solidFill>
                <a:latin typeface="+mn-ea"/>
                <a:ea typeface="+mn-ea"/>
              </a:rPr>
              <a:t>アーリーアダプター</a:t>
            </a:r>
            <a:endParaRPr kumimoji="1" lang="en-US" altLang="ja-JP" sz="1200" b="1" dirty="0">
              <a:solidFill>
                <a:schemeClr val="accent6"/>
              </a:solidFill>
              <a:latin typeface="+mn-ea"/>
              <a:ea typeface="+mn-ea"/>
            </a:endParaRPr>
          </a:p>
        </p:txBody>
      </p:sp>
      <p:sp>
        <p:nvSpPr>
          <p:cNvPr id="69" name="テキスト ボックス 68">
            <a:extLst>
              <a:ext uri="{FF2B5EF4-FFF2-40B4-BE49-F238E27FC236}">
                <a16:creationId xmlns:a16="http://schemas.microsoft.com/office/drawing/2014/main" id="{0273A739-009A-1049-BF95-0F4BB8D5869A}"/>
              </a:ext>
            </a:extLst>
          </p:cNvPr>
          <p:cNvSpPr txBox="1"/>
          <p:nvPr/>
        </p:nvSpPr>
        <p:spPr>
          <a:xfrm>
            <a:off x="5916165" y="3172457"/>
            <a:ext cx="1440000" cy="216000"/>
          </a:xfrm>
          <a:prstGeom prst="rect">
            <a:avLst/>
          </a:prstGeom>
          <a:noFill/>
        </p:spPr>
        <p:txBody>
          <a:bodyPr wrap="square" lIns="36000" tIns="36000" rIns="36000" bIns="36000" rtlCol="0" anchor="ctr">
            <a:noAutofit/>
          </a:bodyPr>
          <a:lstStyle/>
          <a:p>
            <a:pPr>
              <a:spcAft>
                <a:spcPts val="200"/>
              </a:spcAft>
            </a:pPr>
            <a:r>
              <a:rPr kumimoji="1" lang="ja-JP" altLang="en-US" sz="1200" b="1">
                <a:solidFill>
                  <a:schemeClr val="accent6"/>
                </a:solidFill>
                <a:latin typeface="+mn-ea"/>
                <a:ea typeface="+mn-ea"/>
              </a:rPr>
              <a:t>チャネル</a:t>
            </a:r>
            <a:endParaRPr kumimoji="1" lang="en-US" altLang="ja-JP" sz="1200" b="1" dirty="0">
              <a:solidFill>
                <a:schemeClr val="accent6"/>
              </a:solidFill>
              <a:latin typeface="+mn-ea"/>
              <a:ea typeface="+mn-ea"/>
            </a:endParaRPr>
          </a:p>
        </p:txBody>
      </p:sp>
      <p:sp>
        <p:nvSpPr>
          <p:cNvPr id="70" name="テキスト ボックス 69">
            <a:extLst>
              <a:ext uri="{FF2B5EF4-FFF2-40B4-BE49-F238E27FC236}">
                <a16:creationId xmlns:a16="http://schemas.microsoft.com/office/drawing/2014/main" id="{795C5C8C-C36B-8747-9025-5C14957A3863}"/>
              </a:ext>
            </a:extLst>
          </p:cNvPr>
          <p:cNvSpPr txBox="1"/>
          <p:nvPr/>
        </p:nvSpPr>
        <p:spPr>
          <a:xfrm>
            <a:off x="2319626" y="3172201"/>
            <a:ext cx="1440000" cy="216000"/>
          </a:xfrm>
          <a:prstGeom prst="rect">
            <a:avLst/>
          </a:prstGeom>
          <a:noFill/>
        </p:spPr>
        <p:txBody>
          <a:bodyPr wrap="square" lIns="36000" tIns="36000" rIns="36000" bIns="36000" rtlCol="0" anchor="ctr">
            <a:noAutofit/>
          </a:bodyPr>
          <a:lstStyle/>
          <a:p>
            <a:pPr>
              <a:spcAft>
                <a:spcPts val="200"/>
              </a:spcAft>
            </a:pPr>
            <a:r>
              <a:rPr kumimoji="1" lang="ja-JP" altLang="en-US" sz="1200" b="1">
                <a:solidFill>
                  <a:schemeClr val="accent6"/>
                </a:solidFill>
                <a:latin typeface="+mn-ea"/>
                <a:ea typeface="+mn-ea"/>
              </a:rPr>
              <a:t>主要指標</a:t>
            </a:r>
            <a:endParaRPr kumimoji="1" lang="en-US" altLang="ja-JP" sz="1200" b="1" dirty="0">
              <a:solidFill>
                <a:schemeClr val="accent6"/>
              </a:solidFill>
              <a:latin typeface="+mn-ea"/>
              <a:ea typeface="+mn-ea"/>
            </a:endParaRPr>
          </a:p>
        </p:txBody>
      </p:sp>
      <p:sp>
        <p:nvSpPr>
          <p:cNvPr id="71" name="テキスト ボックス 70">
            <a:extLst>
              <a:ext uri="{FF2B5EF4-FFF2-40B4-BE49-F238E27FC236}">
                <a16:creationId xmlns:a16="http://schemas.microsoft.com/office/drawing/2014/main" id="{ECE6B8FB-632E-EE4F-AC3E-66C08A10FE1A}"/>
              </a:ext>
            </a:extLst>
          </p:cNvPr>
          <p:cNvSpPr txBox="1"/>
          <p:nvPr/>
        </p:nvSpPr>
        <p:spPr>
          <a:xfrm>
            <a:off x="522500" y="3172200"/>
            <a:ext cx="1692000" cy="216000"/>
          </a:xfrm>
          <a:prstGeom prst="rect">
            <a:avLst/>
          </a:prstGeom>
          <a:noFill/>
        </p:spPr>
        <p:txBody>
          <a:bodyPr wrap="square" lIns="36000" tIns="36000" rIns="36000" bIns="36000" rtlCol="0" anchor="ctr">
            <a:noAutofit/>
          </a:bodyPr>
          <a:lstStyle/>
          <a:p>
            <a:pPr>
              <a:spcAft>
                <a:spcPts val="200"/>
              </a:spcAft>
            </a:pPr>
            <a:r>
              <a:rPr kumimoji="1" lang="ja-JP" altLang="en-US" sz="1200" b="1">
                <a:solidFill>
                  <a:schemeClr val="accent6"/>
                </a:solidFill>
                <a:latin typeface="+mn-ea"/>
                <a:ea typeface="+mn-ea"/>
              </a:rPr>
              <a:t>代替品</a:t>
            </a:r>
            <a:endParaRPr kumimoji="1" lang="en-US" altLang="ja-JP" sz="1200" b="1" dirty="0">
              <a:solidFill>
                <a:schemeClr val="accent6"/>
              </a:solidFill>
              <a:latin typeface="+mn-ea"/>
              <a:ea typeface="+mn-ea"/>
            </a:endParaRPr>
          </a:p>
        </p:txBody>
      </p:sp>
      <p:sp>
        <p:nvSpPr>
          <p:cNvPr id="72" name="テキスト ボックス 71">
            <a:extLst>
              <a:ext uri="{FF2B5EF4-FFF2-40B4-BE49-F238E27FC236}">
                <a16:creationId xmlns:a16="http://schemas.microsoft.com/office/drawing/2014/main" id="{2D4737DC-B2D2-994B-B710-9BBF4832D2B0}"/>
              </a:ext>
            </a:extLst>
          </p:cNvPr>
          <p:cNvSpPr txBox="1"/>
          <p:nvPr/>
        </p:nvSpPr>
        <p:spPr>
          <a:xfrm>
            <a:off x="586448" y="4556367"/>
            <a:ext cx="3960000" cy="216000"/>
          </a:xfrm>
          <a:prstGeom prst="rect">
            <a:avLst/>
          </a:prstGeom>
          <a:noFill/>
        </p:spPr>
        <p:txBody>
          <a:bodyPr wrap="square" lIns="36000" tIns="36000" rIns="36000" bIns="36000" rtlCol="0" anchor="ctr">
            <a:noAutofit/>
          </a:bodyPr>
          <a:lstStyle/>
          <a:p>
            <a:pPr>
              <a:spcAft>
                <a:spcPts val="200"/>
              </a:spcAft>
            </a:pPr>
            <a:r>
              <a:rPr kumimoji="1" lang="ja-JP" altLang="en-US" sz="1200" b="1">
                <a:solidFill>
                  <a:schemeClr val="accent6"/>
                </a:solidFill>
                <a:latin typeface="+mn-ea"/>
                <a:ea typeface="+mn-ea"/>
              </a:rPr>
              <a:t>コスト構造</a:t>
            </a:r>
            <a:endParaRPr kumimoji="1" lang="en-US" altLang="ja-JP" sz="1200" b="1" dirty="0">
              <a:solidFill>
                <a:schemeClr val="accent6"/>
              </a:solidFill>
              <a:latin typeface="+mn-ea"/>
              <a:ea typeface="+mn-ea"/>
            </a:endParaRPr>
          </a:p>
        </p:txBody>
      </p:sp>
      <p:sp>
        <p:nvSpPr>
          <p:cNvPr id="73" name="テキスト ボックス 72">
            <a:extLst>
              <a:ext uri="{FF2B5EF4-FFF2-40B4-BE49-F238E27FC236}">
                <a16:creationId xmlns:a16="http://schemas.microsoft.com/office/drawing/2014/main" id="{4DD35156-4976-DE41-8D29-5F4E410F0F4B}"/>
              </a:ext>
            </a:extLst>
          </p:cNvPr>
          <p:cNvSpPr txBox="1"/>
          <p:nvPr/>
        </p:nvSpPr>
        <p:spPr>
          <a:xfrm>
            <a:off x="5089222" y="4556367"/>
            <a:ext cx="3960000" cy="216000"/>
          </a:xfrm>
          <a:prstGeom prst="rect">
            <a:avLst/>
          </a:prstGeom>
          <a:noFill/>
        </p:spPr>
        <p:txBody>
          <a:bodyPr wrap="square" lIns="36000" tIns="36000" rIns="36000" bIns="36000" rtlCol="0" anchor="ctr">
            <a:noAutofit/>
          </a:bodyPr>
          <a:lstStyle/>
          <a:p>
            <a:pPr>
              <a:spcAft>
                <a:spcPts val="200"/>
              </a:spcAft>
            </a:pPr>
            <a:r>
              <a:rPr kumimoji="1" lang="ja-JP" altLang="en-US" sz="1200" b="1">
                <a:solidFill>
                  <a:schemeClr val="accent6"/>
                </a:solidFill>
                <a:latin typeface="+mn-ea"/>
                <a:ea typeface="+mn-ea"/>
              </a:rPr>
              <a:t>収益の流れ</a:t>
            </a:r>
            <a:endParaRPr kumimoji="1" lang="en-US" altLang="ja-JP" sz="1200" b="1" dirty="0">
              <a:solidFill>
                <a:schemeClr val="accent6"/>
              </a:solidFill>
              <a:latin typeface="+mn-ea"/>
              <a:ea typeface="+mn-ea"/>
            </a:endParaRPr>
          </a:p>
        </p:txBody>
      </p:sp>
      <p:sp>
        <p:nvSpPr>
          <p:cNvPr id="74" name="テキスト ボックス 73">
            <a:extLst>
              <a:ext uri="{FF2B5EF4-FFF2-40B4-BE49-F238E27FC236}">
                <a16:creationId xmlns:a16="http://schemas.microsoft.com/office/drawing/2014/main" id="{B318E409-70B1-2943-9001-451B089C0E8A}"/>
              </a:ext>
            </a:extLst>
          </p:cNvPr>
          <p:cNvSpPr txBox="1"/>
          <p:nvPr/>
        </p:nvSpPr>
        <p:spPr>
          <a:xfrm>
            <a:off x="522500" y="2119158"/>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○○○ができない</a:t>
            </a:r>
            <a:endParaRPr kumimoji="1" lang="en-US" altLang="ja-JP" sz="1000" b="1" dirty="0">
              <a:solidFill>
                <a:schemeClr val="accent1"/>
              </a:solidFill>
              <a:latin typeface="+mn-ea"/>
              <a:ea typeface="+mn-ea"/>
            </a:endParaRPr>
          </a:p>
          <a:p>
            <a:pPr algn="ctr">
              <a:spcAft>
                <a:spcPts val="200"/>
              </a:spcAft>
            </a:pPr>
            <a:r>
              <a:rPr kumimoji="1" lang="ja-JP" altLang="en-US" sz="1000" b="1">
                <a:solidFill>
                  <a:schemeClr val="accent1"/>
                </a:solidFill>
                <a:latin typeface="+mn-ea"/>
                <a:ea typeface="+mn-ea"/>
              </a:rPr>
              <a:t>○○○をしたい</a:t>
            </a:r>
            <a:endParaRPr kumimoji="1" lang="ja-JP" altLang="en-US" sz="500" b="1">
              <a:solidFill>
                <a:schemeClr val="accent1"/>
              </a:solidFill>
              <a:latin typeface="+mn-ea"/>
              <a:ea typeface="+mn-ea"/>
            </a:endParaRPr>
          </a:p>
        </p:txBody>
      </p:sp>
      <p:sp>
        <p:nvSpPr>
          <p:cNvPr id="75" name="テキスト ボックス 74">
            <a:extLst>
              <a:ext uri="{FF2B5EF4-FFF2-40B4-BE49-F238E27FC236}">
                <a16:creationId xmlns:a16="http://schemas.microsoft.com/office/drawing/2014/main" id="{3F605EEE-B726-A348-A44A-F4C9396A68CF}"/>
              </a:ext>
            </a:extLst>
          </p:cNvPr>
          <p:cNvSpPr txBox="1"/>
          <p:nvPr/>
        </p:nvSpPr>
        <p:spPr>
          <a:xfrm>
            <a:off x="2321827" y="2119158"/>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○○○ができる</a:t>
            </a:r>
            <a:endParaRPr kumimoji="1" lang="en-US" altLang="ja-JP" sz="1000" b="1" dirty="0">
              <a:solidFill>
                <a:schemeClr val="accent1"/>
              </a:solidFill>
              <a:latin typeface="+mn-ea"/>
              <a:ea typeface="+mn-ea"/>
            </a:endParaRPr>
          </a:p>
          <a:p>
            <a:pPr algn="ctr">
              <a:spcAft>
                <a:spcPts val="200"/>
              </a:spcAft>
            </a:pPr>
            <a:r>
              <a:rPr kumimoji="1" lang="ja-JP" altLang="en-US" sz="1000" b="1">
                <a:solidFill>
                  <a:schemeClr val="accent1"/>
                </a:solidFill>
                <a:latin typeface="+mn-ea"/>
                <a:ea typeface="+mn-ea"/>
              </a:rPr>
              <a:t>○○○を効率化する</a:t>
            </a:r>
            <a:endParaRPr kumimoji="1" lang="ja-JP" altLang="en-US" sz="500" b="1">
              <a:solidFill>
                <a:schemeClr val="accent1"/>
              </a:solidFill>
              <a:latin typeface="+mn-ea"/>
              <a:ea typeface="+mn-ea"/>
            </a:endParaRPr>
          </a:p>
        </p:txBody>
      </p:sp>
      <p:sp>
        <p:nvSpPr>
          <p:cNvPr id="76" name="テキスト ボックス 75">
            <a:extLst>
              <a:ext uri="{FF2B5EF4-FFF2-40B4-BE49-F238E27FC236}">
                <a16:creationId xmlns:a16="http://schemas.microsoft.com/office/drawing/2014/main" id="{B3C99529-94FF-9348-90C5-EC12A2FC3486}"/>
              </a:ext>
            </a:extLst>
          </p:cNvPr>
          <p:cNvSpPr txBox="1"/>
          <p:nvPr/>
        </p:nvSpPr>
        <p:spPr>
          <a:xfrm>
            <a:off x="522500" y="3518630"/>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○○サービス</a:t>
            </a:r>
            <a:endParaRPr kumimoji="1" lang="en-US" altLang="ja-JP" sz="1000" b="1" dirty="0">
              <a:solidFill>
                <a:schemeClr val="accent1"/>
              </a:solidFill>
              <a:latin typeface="+mn-ea"/>
              <a:ea typeface="+mn-ea"/>
            </a:endParaRPr>
          </a:p>
          <a:p>
            <a:pPr algn="ctr">
              <a:spcAft>
                <a:spcPts val="200"/>
              </a:spcAft>
            </a:pPr>
            <a:r>
              <a:rPr kumimoji="1" lang="ja-JP" altLang="en-US" sz="1000" b="1">
                <a:solidFill>
                  <a:schemeClr val="accent1"/>
                </a:solidFill>
                <a:latin typeface="+mn-ea"/>
                <a:ea typeface="+mn-ea"/>
              </a:rPr>
              <a:t>○○○○サービス</a:t>
            </a:r>
            <a:endParaRPr kumimoji="1" lang="ja-JP" altLang="en-US" sz="500" b="1">
              <a:solidFill>
                <a:schemeClr val="accent1"/>
              </a:solidFill>
              <a:latin typeface="+mn-ea"/>
              <a:ea typeface="+mn-ea"/>
            </a:endParaRPr>
          </a:p>
        </p:txBody>
      </p:sp>
      <p:sp>
        <p:nvSpPr>
          <p:cNvPr id="77" name="テキスト ボックス 76">
            <a:extLst>
              <a:ext uri="{FF2B5EF4-FFF2-40B4-BE49-F238E27FC236}">
                <a16:creationId xmlns:a16="http://schemas.microsoft.com/office/drawing/2014/main" id="{5DB17F30-9CFD-454A-A70B-A39EB28DAF53}"/>
              </a:ext>
            </a:extLst>
          </p:cNvPr>
          <p:cNvSpPr txBox="1"/>
          <p:nvPr/>
        </p:nvSpPr>
        <p:spPr>
          <a:xfrm>
            <a:off x="2319626" y="3518629"/>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○○の達成率</a:t>
            </a:r>
            <a:endParaRPr kumimoji="1" lang="en-US" altLang="ja-JP" sz="1000" b="1" dirty="0">
              <a:solidFill>
                <a:schemeClr val="accent1"/>
              </a:solidFill>
              <a:latin typeface="+mn-ea"/>
              <a:ea typeface="+mn-ea"/>
            </a:endParaRPr>
          </a:p>
          <a:p>
            <a:pPr algn="ctr">
              <a:spcAft>
                <a:spcPts val="200"/>
              </a:spcAft>
            </a:pPr>
            <a:r>
              <a:rPr kumimoji="1" lang="ja-JP" altLang="en-US" sz="1000" b="1">
                <a:solidFill>
                  <a:schemeClr val="accent1"/>
                </a:solidFill>
                <a:latin typeface="+mn-ea"/>
                <a:ea typeface="+mn-ea"/>
              </a:rPr>
              <a:t>○○○○の申し込み</a:t>
            </a:r>
            <a:endParaRPr kumimoji="1" lang="ja-JP" altLang="en-US" sz="500" b="1">
              <a:solidFill>
                <a:schemeClr val="accent1"/>
              </a:solidFill>
              <a:latin typeface="+mn-ea"/>
              <a:ea typeface="+mn-ea"/>
            </a:endParaRPr>
          </a:p>
        </p:txBody>
      </p:sp>
      <p:sp>
        <p:nvSpPr>
          <p:cNvPr id="79" name="テキスト ボックス 78">
            <a:extLst>
              <a:ext uri="{FF2B5EF4-FFF2-40B4-BE49-F238E27FC236}">
                <a16:creationId xmlns:a16="http://schemas.microsoft.com/office/drawing/2014/main" id="{ED60497E-30C4-D94B-803B-738E1252B4FD}"/>
              </a:ext>
            </a:extLst>
          </p:cNvPr>
          <p:cNvSpPr txBox="1"/>
          <p:nvPr/>
        </p:nvSpPr>
        <p:spPr>
          <a:xfrm>
            <a:off x="5916251" y="2119158"/>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○○○の専門家が監修</a:t>
            </a:r>
            <a:endParaRPr kumimoji="1" lang="en-US" altLang="ja-JP" sz="1000" b="1" dirty="0">
              <a:solidFill>
                <a:schemeClr val="accent1"/>
              </a:solidFill>
              <a:latin typeface="+mn-ea"/>
              <a:ea typeface="+mn-ea"/>
            </a:endParaRPr>
          </a:p>
          <a:p>
            <a:pPr algn="ctr">
              <a:spcAft>
                <a:spcPts val="200"/>
              </a:spcAft>
            </a:pPr>
            <a:r>
              <a:rPr kumimoji="1" lang="ja-JP" altLang="en-US" sz="1000" b="1">
                <a:solidFill>
                  <a:schemeClr val="accent1"/>
                </a:solidFill>
                <a:latin typeface="+mn-ea"/>
                <a:ea typeface="+mn-ea"/>
              </a:rPr>
              <a:t>○○○機能を保有</a:t>
            </a:r>
            <a:endParaRPr kumimoji="1" lang="ja-JP" altLang="en-US" sz="500" b="1">
              <a:solidFill>
                <a:schemeClr val="accent1"/>
              </a:solidFill>
              <a:latin typeface="+mn-ea"/>
              <a:ea typeface="+mn-ea"/>
            </a:endParaRPr>
          </a:p>
        </p:txBody>
      </p:sp>
      <p:sp>
        <p:nvSpPr>
          <p:cNvPr id="80" name="テキスト ボックス 79">
            <a:extLst>
              <a:ext uri="{FF2B5EF4-FFF2-40B4-BE49-F238E27FC236}">
                <a16:creationId xmlns:a16="http://schemas.microsoft.com/office/drawing/2014/main" id="{01A1B938-AA22-4F4A-A9A0-CA8C9AEBD2B9}"/>
              </a:ext>
            </a:extLst>
          </p:cNvPr>
          <p:cNvSpPr txBox="1"/>
          <p:nvPr/>
        </p:nvSpPr>
        <p:spPr>
          <a:xfrm>
            <a:off x="7713463" y="2119158"/>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○○○管理者</a:t>
            </a:r>
            <a:endParaRPr kumimoji="1" lang="en-US" altLang="ja-JP" sz="1000" b="1" dirty="0">
              <a:solidFill>
                <a:schemeClr val="accent1"/>
              </a:solidFill>
              <a:latin typeface="+mn-ea"/>
              <a:ea typeface="+mn-ea"/>
            </a:endParaRPr>
          </a:p>
          <a:p>
            <a:pPr algn="ctr">
              <a:spcAft>
                <a:spcPts val="200"/>
              </a:spcAft>
            </a:pPr>
            <a:r>
              <a:rPr kumimoji="1" lang="ja-JP" altLang="en-US" sz="1000" b="1">
                <a:solidFill>
                  <a:schemeClr val="accent1"/>
                </a:solidFill>
                <a:latin typeface="+mn-ea"/>
                <a:ea typeface="+mn-ea"/>
              </a:rPr>
              <a:t>○○○事業責任者</a:t>
            </a:r>
            <a:endParaRPr kumimoji="1" lang="ja-JP" altLang="en-US" sz="500" b="1">
              <a:solidFill>
                <a:schemeClr val="accent1"/>
              </a:solidFill>
              <a:latin typeface="+mn-ea"/>
              <a:ea typeface="+mn-ea"/>
            </a:endParaRPr>
          </a:p>
        </p:txBody>
      </p:sp>
      <p:sp>
        <p:nvSpPr>
          <p:cNvPr id="81" name="テキスト ボックス 80">
            <a:extLst>
              <a:ext uri="{FF2B5EF4-FFF2-40B4-BE49-F238E27FC236}">
                <a16:creationId xmlns:a16="http://schemas.microsoft.com/office/drawing/2014/main" id="{B8BE3DF3-3CDF-8F42-A601-ECCC88774E26}"/>
              </a:ext>
            </a:extLst>
          </p:cNvPr>
          <p:cNvSpPr txBox="1"/>
          <p:nvPr/>
        </p:nvSpPr>
        <p:spPr>
          <a:xfrm>
            <a:off x="5916165" y="3518629"/>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○○○○広告</a:t>
            </a:r>
            <a:endParaRPr kumimoji="1" lang="en-US" altLang="ja-JP" sz="1000" b="1" dirty="0">
              <a:solidFill>
                <a:schemeClr val="accent1"/>
              </a:solidFill>
              <a:latin typeface="+mn-ea"/>
              <a:ea typeface="+mn-ea"/>
            </a:endParaRPr>
          </a:p>
          <a:p>
            <a:pPr algn="ctr">
              <a:spcAft>
                <a:spcPts val="200"/>
              </a:spcAft>
            </a:pPr>
            <a:r>
              <a:rPr kumimoji="1" lang="ja-JP" altLang="en-US" sz="1000" b="1">
                <a:solidFill>
                  <a:schemeClr val="accent1"/>
                </a:solidFill>
                <a:latin typeface="+mn-ea"/>
                <a:ea typeface="+mn-ea"/>
              </a:rPr>
              <a:t>○○○セミナー</a:t>
            </a:r>
            <a:endParaRPr kumimoji="1" lang="ja-JP" altLang="en-US" sz="500" b="1">
              <a:solidFill>
                <a:schemeClr val="accent1"/>
              </a:solidFill>
              <a:latin typeface="+mn-ea"/>
              <a:ea typeface="+mn-ea"/>
            </a:endParaRPr>
          </a:p>
        </p:txBody>
      </p:sp>
      <p:sp>
        <p:nvSpPr>
          <p:cNvPr id="82" name="テキスト ボックス 81">
            <a:extLst>
              <a:ext uri="{FF2B5EF4-FFF2-40B4-BE49-F238E27FC236}">
                <a16:creationId xmlns:a16="http://schemas.microsoft.com/office/drawing/2014/main" id="{8E86219F-800E-5D4E-86E5-E9B9CBE64000}"/>
              </a:ext>
            </a:extLst>
          </p:cNvPr>
          <p:cNvSpPr txBox="1"/>
          <p:nvPr/>
        </p:nvSpPr>
        <p:spPr>
          <a:xfrm>
            <a:off x="7713463" y="3518628"/>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○○○担当者</a:t>
            </a:r>
            <a:endParaRPr kumimoji="1" lang="en-US" altLang="ja-JP" sz="1000" b="1" dirty="0">
              <a:solidFill>
                <a:schemeClr val="accent1"/>
              </a:solidFill>
              <a:latin typeface="+mn-ea"/>
              <a:ea typeface="+mn-ea"/>
            </a:endParaRPr>
          </a:p>
          <a:p>
            <a:pPr algn="ctr">
              <a:spcAft>
                <a:spcPts val="200"/>
              </a:spcAft>
            </a:pPr>
            <a:r>
              <a:rPr kumimoji="1" lang="ja-JP" altLang="en-US" sz="1000" b="1">
                <a:solidFill>
                  <a:schemeClr val="accent1"/>
                </a:solidFill>
                <a:latin typeface="+mn-ea"/>
                <a:ea typeface="+mn-ea"/>
              </a:rPr>
              <a:t>○○○チームの営業</a:t>
            </a:r>
            <a:endParaRPr kumimoji="1" lang="ja-JP" altLang="en-US" sz="500" b="1">
              <a:solidFill>
                <a:schemeClr val="accent1"/>
              </a:solidFill>
              <a:latin typeface="+mn-ea"/>
              <a:ea typeface="+mn-ea"/>
            </a:endParaRPr>
          </a:p>
        </p:txBody>
      </p:sp>
      <p:sp>
        <p:nvSpPr>
          <p:cNvPr id="86" name="テキスト ボックス 85">
            <a:extLst>
              <a:ext uri="{FF2B5EF4-FFF2-40B4-BE49-F238E27FC236}">
                <a16:creationId xmlns:a16="http://schemas.microsoft.com/office/drawing/2014/main" id="{BB444DEF-2F8D-0C4F-8493-DA39A18C31FE}"/>
              </a:ext>
            </a:extLst>
          </p:cNvPr>
          <p:cNvSpPr txBox="1"/>
          <p:nvPr/>
        </p:nvSpPr>
        <p:spPr>
          <a:xfrm>
            <a:off x="586448" y="4893119"/>
            <a:ext cx="4284000" cy="900000"/>
          </a:xfrm>
          <a:prstGeom prst="rect">
            <a:avLst/>
          </a:prstGeom>
          <a:noFill/>
        </p:spPr>
        <p:txBody>
          <a:bodyPr wrap="square" lIns="36000" tIns="36000" rIns="36000" bIns="36000" rtlCol="0" anchor="ctr">
            <a:noAutofit/>
          </a:bodyPr>
          <a:lstStyle/>
          <a:p>
            <a:pPr>
              <a:spcAft>
                <a:spcPts val="200"/>
              </a:spcAft>
            </a:pPr>
            <a:r>
              <a:rPr kumimoji="1" lang="ja-JP" altLang="en-US" sz="1000" b="1">
                <a:solidFill>
                  <a:schemeClr val="accent1"/>
                </a:solidFill>
                <a:latin typeface="+mn-ea"/>
                <a:ea typeface="+mn-ea"/>
              </a:rPr>
              <a:t>人件費：○○○円（</a:t>
            </a:r>
            <a:r>
              <a:rPr kumimoji="1" lang="en-US" altLang="ja-JP" sz="1000" b="1" dirty="0">
                <a:solidFill>
                  <a:schemeClr val="accent1"/>
                </a:solidFill>
                <a:latin typeface="+mn-ea"/>
                <a:ea typeface="+mn-ea"/>
              </a:rPr>
              <a:t>※</a:t>
            </a:r>
            <a:r>
              <a:rPr kumimoji="1" lang="ja-JP" altLang="en-US" sz="1000" b="1">
                <a:solidFill>
                  <a:schemeClr val="accent1"/>
                </a:solidFill>
                <a:latin typeface="+mn-ea"/>
                <a:ea typeface="+mn-ea"/>
              </a:rPr>
              <a:t>○○○の場合）</a:t>
            </a:r>
            <a:endParaRPr kumimoji="1" lang="en-US" altLang="ja-JP" sz="1000" b="1" dirty="0">
              <a:solidFill>
                <a:schemeClr val="accent1"/>
              </a:solidFill>
              <a:latin typeface="+mn-ea"/>
              <a:ea typeface="+mn-ea"/>
            </a:endParaRPr>
          </a:p>
          <a:p>
            <a:pPr>
              <a:spcAft>
                <a:spcPts val="200"/>
              </a:spcAft>
            </a:pPr>
            <a:r>
              <a:rPr kumimoji="1" lang="ja-JP" altLang="en-US" sz="1000" b="1">
                <a:solidFill>
                  <a:schemeClr val="accent1"/>
                </a:solidFill>
                <a:latin typeface="+mn-ea"/>
                <a:ea typeface="+mn-ea"/>
              </a:rPr>
              <a:t>開発費：○○○円</a:t>
            </a:r>
            <a:endParaRPr kumimoji="1" lang="en-US" altLang="ja-JP" sz="1000" b="1" dirty="0">
              <a:solidFill>
                <a:schemeClr val="accent1"/>
              </a:solidFill>
              <a:latin typeface="+mn-ea"/>
              <a:ea typeface="+mn-ea"/>
            </a:endParaRPr>
          </a:p>
          <a:p>
            <a:pPr>
              <a:spcAft>
                <a:spcPts val="200"/>
              </a:spcAft>
            </a:pPr>
            <a:r>
              <a:rPr kumimoji="1" lang="ja-JP" altLang="en-US" sz="1000" b="1">
                <a:solidFill>
                  <a:schemeClr val="accent1"/>
                </a:solidFill>
                <a:latin typeface="+mn-ea"/>
                <a:ea typeface="+mn-ea"/>
              </a:rPr>
              <a:t>広告費：○○○円（</a:t>
            </a:r>
            <a:r>
              <a:rPr kumimoji="1" lang="en-US" altLang="ja-JP" sz="1000" b="1" dirty="0">
                <a:solidFill>
                  <a:schemeClr val="accent1"/>
                </a:solidFill>
                <a:latin typeface="+mn-ea"/>
                <a:ea typeface="+mn-ea"/>
              </a:rPr>
              <a:t>※</a:t>
            </a:r>
            <a:r>
              <a:rPr kumimoji="1" lang="ja-JP" altLang="en-US" sz="1000" b="1">
                <a:solidFill>
                  <a:schemeClr val="accent1"/>
                </a:solidFill>
                <a:latin typeface="+mn-ea"/>
                <a:ea typeface="+mn-ea"/>
              </a:rPr>
              <a:t>○○○の費用を含む）</a:t>
            </a:r>
            <a:endParaRPr kumimoji="1" lang="ja-JP" altLang="en-US" sz="500" b="1">
              <a:solidFill>
                <a:schemeClr val="accent1"/>
              </a:solidFill>
              <a:latin typeface="+mn-ea"/>
              <a:ea typeface="+mn-ea"/>
            </a:endParaRPr>
          </a:p>
        </p:txBody>
      </p:sp>
      <p:sp>
        <p:nvSpPr>
          <p:cNvPr id="87" name="テキスト ボックス 86">
            <a:extLst>
              <a:ext uri="{FF2B5EF4-FFF2-40B4-BE49-F238E27FC236}">
                <a16:creationId xmlns:a16="http://schemas.microsoft.com/office/drawing/2014/main" id="{E517DEA2-763A-594F-9311-98AE007F0C66}"/>
              </a:ext>
            </a:extLst>
          </p:cNvPr>
          <p:cNvSpPr txBox="1"/>
          <p:nvPr/>
        </p:nvSpPr>
        <p:spPr>
          <a:xfrm>
            <a:off x="5089222" y="4891258"/>
            <a:ext cx="4284000" cy="900000"/>
          </a:xfrm>
          <a:prstGeom prst="rect">
            <a:avLst/>
          </a:prstGeom>
          <a:noFill/>
        </p:spPr>
        <p:txBody>
          <a:bodyPr wrap="square" lIns="36000" tIns="36000" rIns="36000" bIns="36000" rtlCol="0" anchor="ctr">
            <a:noAutofit/>
          </a:bodyPr>
          <a:lstStyle/>
          <a:p>
            <a:pPr>
              <a:spcAft>
                <a:spcPts val="200"/>
              </a:spcAft>
            </a:pPr>
            <a:r>
              <a:rPr kumimoji="1" lang="ja-JP" altLang="en-US" sz="1000" b="1">
                <a:solidFill>
                  <a:schemeClr val="accent1"/>
                </a:solidFill>
                <a:latin typeface="+mn-ea"/>
                <a:ea typeface="+mn-ea"/>
              </a:rPr>
              <a:t>初期導入費○○○円、会員費○○○円</a:t>
            </a:r>
            <a:endParaRPr kumimoji="1" lang="en-US" altLang="ja-JP" sz="1000" b="1" dirty="0">
              <a:solidFill>
                <a:schemeClr val="accent1"/>
              </a:solidFill>
              <a:latin typeface="+mn-ea"/>
              <a:ea typeface="+mn-ea"/>
            </a:endParaRPr>
          </a:p>
          <a:p>
            <a:pPr>
              <a:spcAft>
                <a:spcPts val="200"/>
              </a:spcAft>
            </a:pPr>
            <a:r>
              <a:rPr kumimoji="1" lang="en-US" altLang="ja-JP" sz="1000" b="1" dirty="0">
                <a:solidFill>
                  <a:schemeClr val="accent1"/>
                </a:solidFill>
                <a:latin typeface="+mn-ea"/>
                <a:ea typeface="+mn-ea"/>
              </a:rPr>
              <a:t>1</a:t>
            </a:r>
            <a:r>
              <a:rPr kumimoji="1" lang="ja-JP" altLang="en-US" sz="1000" b="1">
                <a:solidFill>
                  <a:schemeClr val="accent1"/>
                </a:solidFill>
                <a:latin typeface="+mn-ea"/>
                <a:ea typeface="+mn-ea"/>
              </a:rPr>
              <a:t>取引あたり○○○円の収入（○○商材の手数料○○</a:t>
            </a:r>
            <a:r>
              <a:rPr kumimoji="1" lang="en-US" altLang="ja-JP" sz="1000" b="1" dirty="0">
                <a:solidFill>
                  <a:schemeClr val="accent1"/>
                </a:solidFill>
                <a:latin typeface="+mn-ea"/>
                <a:ea typeface="+mn-ea"/>
              </a:rPr>
              <a:t>%</a:t>
            </a:r>
            <a:r>
              <a:rPr kumimoji="1" lang="ja-JP" altLang="en-US" sz="1000" b="1">
                <a:solidFill>
                  <a:schemeClr val="accent1"/>
                </a:solidFill>
                <a:latin typeface="+mn-ea"/>
                <a:ea typeface="+mn-ea"/>
              </a:rPr>
              <a:t>とした場合）</a:t>
            </a:r>
            <a:endParaRPr kumimoji="1" lang="en-US" altLang="ja-JP" sz="1000" b="1" dirty="0">
              <a:solidFill>
                <a:schemeClr val="accent1"/>
              </a:solidFill>
              <a:latin typeface="+mn-ea"/>
              <a:ea typeface="+mn-ea"/>
            </a:endParaRPr>
          </a:p>
          <a:p>
            <a:pPr>
              <a:spcAft>
                <a:spcPts val="200"/>
              </a:spcAft>
            </a:pPr>
            <a:r>
              <a:rPr kumimoji="1" lang="en-US" altLang="ja-JP" sz="1000" b="1" dirty="0">
                <a:solidFill>
                  <a:schemeClr val="accent1"/>
                </a:solidFill>
                <a:latin typeface="+mn-ea"/>
                <a:ea typeface="+mn-ea"/>
              </a:rPr>
              <a:t>1</a:t>
            </a:r>
            <a:r>
              <a:rPr kumimoji="1" lang="ja-JP" altLang="en-US" sz="1000" b="1">
                <a:solidFill>
                  <a:schemeClr val="accent1"/>
                </a:solidFill>
                <a:latin typeface="+mn-ea"/>
                <a:ea typeface="+mn-ea"/>
              </a:rPr>
              <a:t>契約あたり○○○円の収入（契約○○か月とした場合）</a:t>
            </a:r>
            <a:endParaRPr kumimoji="1" lang="en-US" altLang="ja-JP" sz="1000" b="1" dirty="0">
              <a:solidFill>
                <a:schemeClr val="accent1"/>
              </a:solidFill>
              <a:latin typeface="+mn-ea"/>
              <a:ea typeface="+mn-ea"/>
            </a:endParaRPr>
          </a:p>
        </p:txBody>
      </p:sp>
      <p:sp>
        <p:nvSpPr>
          <p:cNvPr id="29" name="テキスト ボックス 28">
            <a:extLst>
              <a:ext uri="{FF2B5EF4-FFF2-40B4-BE49-F238E27FC236}">
                <a16:creationId xmlns:a16="http://schemas.microsoft.com/office/drawing/2014/main" id="{68A70C2D-1BF3-814E-BFA8-A636D824941B}"/>
              </a:ext>
            </a:extLst>
          </p:cNvPr>
          <p:cNvSpPr txBox="1"/>
          <p:nvPr/>
        </p:nvSpPr>
        <p:spPr>
          <a:xfrm>
            <a:off x="4119039" y="3169821"/>
            <a:ext cx="1692000" cy="216000"/>
          </a:xfrm>
          <a:prstGeom prst="rect">
            <a:avLst/>
          </a:prstGeom>
          <a:noFill/>
        </p:spPr>
        <p:txBody>
          <a:bodyPr wrap="square" lIns="36000" tIns="36000" rIns="36000" bIns="36000" rtlCol="0" anchor="ctr">
            <a:noAutofit/>
          </a:bodyPr>
          <a:lstStyle/>
          <a:p>
            <a:pPr>
              <a:spcAft>
                <a:spcPts val="200"/>
              </a:spcAft>
            </a:pPr>
            <a:r>
              <a:rPr kumimoji="1" lang="ja-JP" altLang="en-US" sz="1200" b="1">
                <a:solidFill>
                  <a:schemeClr val="accent6"/>
                </a:solidFill>
                <a:latin typeface="+mn-ea"/>
                <a:ea typeface="+mn-ea"/>
              </a:rPr>
              <a:t>ハイレベルコンセプト</a:t>
            </a:r>
            <a:endParaRPr kumimoji="1" lang="en-US" altLang="ja-JP" sz="1200" b="1" dirty="0">
              <a:solidFill>
                <a:schemeClr val="accent6"/>
              </a:solidFill>
              <a:latin typeface="+mn-ea"/>
              <a:ea typeface="+mn-ea"/>
            </a:endParaRPr>
          </a:p>
        </p:txBody>
      </p:sp>
      <p:sp>
        <p:nvSpPr>
          <p:cNvPr id="30" name="テキスト ボックス 29">
            <a:extLst>
              <a:ext uri="{FF2B5EF4-FFF2-40B4-BE49-F238E27FC236}">
                <a16:creationId xmlns:a16="http://schemas.microsoft.com/office/drawing/2014/main" id="{5B87EF85-55B7-7D4A-915F-25A24BF4345E}"/>
              </a:ext>
            </a:extLst>
          </p:cNvPr>
          <p:cNvSpPr txBox="1"/>
          <p:nvPr/>
        </p:nvSpPr>
        <p:spPr>
          <a:xfrm>
            <a:off x="4119039" y="2119158"/>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○○○ができる</a:t>
            </a:r>
            <a:endParaRPr kumimoji="1" lang="en-US" altLang="ja-JP" sz="1000" b="1" dirty="0">
              <a:solidFill>
                <a:schemeClr val="accent1"/>
              </a:solidFill>
              <a:latin typeface="+mn-ea"/>
              <a:ea typeface="+mn-ea"/>
            </a:endParaRPr>
          </a:p>
          <a:p>
            <a:pPr algn="ctr">
              <a:spcAft>
                <a:spcPts val="200"/>
              </a:spcAft>
            </a:pPr>
            <a:r>
              <a:rPr kumimoji="1" lang="ja-JP" altLang="en-US" sz="1000" b="1">
                <a:solidFill>
                  <a:schemeClr val="accent1"/>
                </a:solidFill>
                <a:latin typeface="+mn-ea"/>
                <a:ea typeface="+mn-ea"/>
              </a:rPr>
              <a:t>○○○の向上</a:t>
            </a:r>
            <a:endParaRPr kumimoji="1" lang="ja-JP" altLang="en-US" sz="500" b="1">
              <a:solidFill>
                <a:schemeClr val="accent1"/>
              </a:solidFill>
              <a:latin typeface="+mn-ea"/>
              <a:ea typeface="+mn-ea"/>
            </a:endParaRPr>
          </a:p>
        </p:txBody>
      </p:sp>
      <p:sp>
        <p:nvSpPr>
          <p:cNvPr id="31" name="テキスト ボックス 30">
            <a:extLst>
              <a:ext uri="{FF2B5EF4-FFF2-40B4-BE49-F238E27FC236}">
                <a16:creationId xmlns:a16="http://schemas.microsoft.com/office/drawing/2014/main" id="{C00E18C3-F08E-004A-8D0F-11AF6C63DEE4}"/>
              </a:ext>
            </a:extLst>
          </p:cNvPr>
          <p:cNvSpPr txBox="1"/>
          <p:nvPr/>
        </p:nvSpPr>
        <p:spPr>
          <a:xfrm>
            <a:off x="4119039" y="3518628"/>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○○業務を○○化</a:t>
            </a:r>
            <a:endParaRPr kumimoji="1" lang="en-US" altLang="ja-JP" sz="1000" b="1" dirty="0">
              <a:solidFill>
                <a:schemeClr val="accent1"/>
              </a:solidFill>
              <a:latin typeface="+mn-ea"/>
              <a:ea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21"/>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料金（案）</a:t>
            </a:r>
          </a:p>
        </p:txBody>
      </p:sp>
      <p:sp>
        <p:nvSpPr>
          <p:cNvPr id="7" name="フッター プレースホルダー 6">
            <a:extLst>
              <a:ext uri="{FF2B5EF4-FFF2-40B4-BE49-F238E27FC236}">
                <a16:creationId xmlns:a16="http://schemas.microsoft.com/office/drawing/2014/main" id="{2DFE07AD-FE4B-A144-85F1-B44A9C222E06}"/>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8" name="スライド番号プレースホルダー 7">
            <a:extLst>
              <a:ext uri="{FF2B5EF4-FFF2-40B4-BE49-F238E27FC236}">
                <a16:creationId xmlns:a16="http://schemas.microsoft.com/office/drawing/2014/main" id="{2DA8EDDC-EE16-3D4D-BDA4-5A61C764240F}"/>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20</a:t>
            </a:fld>
            <a:endParaRPr lang="ja-JP" altLang="en-US"/>
          </a:p>
        </p:txBody>
      </p:sp>
      <p:sp>
        <p:nvSpPr>
          <p:cNvPr id="546" name="Google Shape;546;p21"/>
          <p:cNvSpPr/>
          <p:nvPr/>
        </p:nvSpPr>
        <p:spPr>
          <a:xfrm>
            <a:off x="452434" y="1455318"/>
            <a:ext cx="2658462" cy="43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tx2"/>
                </a:solidFill>
                <a:latin typeface="+mn-ea"/>
                <a:ea typeface="+mn-ea"/>
                <a:cs typeface="Arial"/>
                <a:sym typeface="Arial"/>
              </a:rPr>
              <a:t>プランA</a:t>
            </a:r>
            <a:endParaRPr sz="1400" b="1" i="0" u="none" strike="noStrike" cap="none" dirty="0">
              <a:solidFill>
                <a:schemeClr val="tx2"/>
              </a:solidFill>
              <a:latin typeface="+mn-ea"/>
              <a:ea typeface="+mn-ea"/>
              <a:cs typeface="Arial"/>
              <a:sym typeface="Arial"/>
            </a:endParaRPr>
          </a:p>
        </p:txBody>
      </p:sp>
      <p:sp>
        <p:nvSpPr>
          <p:cNvPr id="547" name="Google Shape;547;p21"/>
          <p:cNvSpPr/>
          <p:nvPr/>
        </p:nvSpPr>
        <p:spPr>
          <a:xfrm>
            <a:off x="3623770" y="1455318"/>
            <a:ext cx="2658462" cy="43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tx2"/>
                </a:solidFill>
                <a:latin typeface="+mn-ea"/>
                <a:ea typeface="+mn-ea"/>
                <a:cs typeface="Arial"/>
                <a:sym typeface="Arial"/>
              </a:rPr>
              <a:t>プランB</a:t>
            </a:r>
            <a:endParaRPr sz="1400" b="1" i="0" u="none" strike="noStrike" cap="none">
              <a:solidFill>
                <a:schemeClr val="tx2"/>
              </a:solidFill>
              <a:latin typeface="+mn-ea"/>
              <a:ea typeface="+mn-ea"/>
              <a:cs typeface="Arial"/>
              <a:sym typeface="Arial"/>
            </a:endParaRPr>
          </a:p>
        </p:txBody>
      </p:sp>
      <p:sp>
        <p:nvSpPr>
          <p:cNvPr id="548" name="Google Shape;548;p21"/>
          <p:cNvSpPr/>
          <p:nvPr/>
        </p:nvSpPr>
        <p:spPr>
          <a:xfrm>
            <a:off x="6795101" y="1455318"/>
            <a:ext cx="2658462" cy="43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tx2"/>
                </a:solidFill>
                <a:latin typeface="+mn-ea"/>
                <a:ea typeface="+mn-ea"/>
                <a:cs typeface="Arial"/>
                <a:sym typeface="Arial"/>
              </a:rPr>
              <a:t>プランC</a:t>
            </a:r>
            <a:endParaRPr sz="1400" b="1" i="0" u="none" strike="noStrike" cap="none">
              <a:solidFill>
                <a:schemeClr val="tx2"/>
              </a:solidFill>
              <a:latin typeface="+mn-ea"/>
              <a:ea typeface="+mn-ea"/>
              <a:cs typeface="Arial"/>
              <a:sym typeface="Arial"/>
            </a:endParaRPr>
          </a:p>
        </p:txBody>
      </p:sp>
      <p:sp>
        <p:nvSpPr>
          <p:cNvPr id="549" name="Google Shape;549;p21"/>
          <p:cNvSpPr txBox="1"/>
          <p:nvPr/>
        </p:nvSpPr>
        <p:spPr>
          <a:xfrm>
            <a:off x="452435" y="2090015"/>
            <a:ext cx="2658462" cy="365538"/>
          </a:xfrm>
          <a:prstGeom prst="rect">
            <a:avLst/>
          </a:prstGeom>
          <a:noFill/>
          <a:ln>
            <a:noFill/>
          </a:ln>
        </p:spPr>
        <p:txBody>
          <a:bodyPr spcFirstLastPara="1" wrap="square" lIns="33225" tIns="33225" rIns="33225" bIns="33225" anchor="ctr" anchorCtr="0">
            <a:normAutofit/>
          </a:bodyPr>
          <a:lstStyle/>
          <a:p>
            <a:pPr marL="0" marR="0" lvl="0" indent="0" algn="ctr" rtl="0">
              <a:lnSpc>
                <a:spcPct val="100000"/>
              </a:lnSpc>
              <a:spcBef>
                <a:spcPts val="0"/>
              </a:spcBef>
              <a:spcAft>
                <a:spcPts val="0"/>
              </a:spcAft>
              <a:buClr>
                <a:srgbClr val="000000"/>
              </a:buClr>
              <a:buSzPts val="1292"/>
              <a:buFont typeface="Arial"/>
              <a:buNone/>
            </a:pPr>
            <a:r>
              <a:rPr lang="ja-JP" sz="1292" b="1" i="0" u="none" strike="noStrike" cap="none">
                <a:solidFill>
                  <a:schemeClr val="accent1"/>
                </a:solidFill>
                <a:latin typeface="+mn-ea"/>
                <a:ea typeface="+mn-ea"/>
                <a:cs typeface="Arial"/>
                <a:sym typeface="Arial"/>
              </a:rPr>
              <a:t>●●●●●な企業様向け</a:t>
            </a:r>
            <a:endParaRPr sz="1292" b="1" i="0" u="none" strike="noStrike" cap="none" dirty="0">
              <a:solidFill>
                <a:schemeClr val="accent1"/>
              </a:solidFill>
              <a:latin typeface="+mn-ea"/>
              <a:ea typeface="+mn-ea"/>
              <a:cs typeface="Arial"/>
              <a:sym typeface="Arial"/>
            </a:endParaRPr>
          </a:p>
        </p:txBody>
      </p:sp>
      <p:sp>
        <p:nvSpPr>
          <p:cNvPr id="550" name="Google Shape;550;p21"/>
          <p:cNvSpPr txBox="1"/>
          <p:nvPr/>
        </p:nvSpPr>
        <p:spPr>
          <a:xfrm>
            <a:off x="3623770" y="2090015"/>
            <a:ext cx="2658462" cy="365538"/>
          </a:xfrm>
          <a:prstGeom prst="rect">
            <a:avLst/>
          </a:prstGeom>
          <a:noFill/>
          <a:ln>
            <a:noFill/>
          </a:ln>
        </p:spPr>
        <p:txBody>
          <a:bodyPr spcFirstLastPara="1" wrap="square" lIns="33225" tIns="33225" rIns="33225" bIns="33225" anchor="ctr" anchorCtr="0">
            <a:normAutofit/>
          </a:bodyPr>
          <a:lstStyle/>
          <a:p>
            <a:pPr marL="0" marR="0" lvl="0" indent="0" algn="ctr" rtl="0">
              <a:lnSpc>
                <a:spcPct val="100000"/>
              </a:lnSpc>
              <a:spcBef>
                <a:spcPts val="0"/>
              </a:spcBef>
              <a:spcAft>
                <a:spcPts val="0"/>
              </a:spcAft>
              <a:buClr>
                <a:srgbClr val="000000"/>
              </a:buClr>
              <a:buSzPts val="1292"/>
              <a:buFont typeface="Arial"/>
              <a:buNone/>
            </a:pPr>
            <a:r>
              <a:rPr lang="ja-JP" sz="1292" b="1" i="0" u="none" strike="noStrike" cap="none">
                <a:solidFill>
                  <a:schemeClr val="accent1"/>
                </a:solidFill>
                <a:latin typeface="+mn-ea"/>
                <a:ea typeface="+mn-ea"/>
                <a:cs typeface="Arial"/>
                <a:sym typeface="Arial"/>
              </a:rPr>
              <a:t>●●●●●な企業様向け</a:t>
            </a:r>
            <a:endParaRPr sz="1292" b="1" i="0" u="none" strike="noStrike" cap="none">
              <a:solidFill>
                <a:schemeClr val="accent1"/>
              </a:solidFill>
              <a:latin typeface="+mn-ea"/>
              <a:ea typeface="+mn-ea"/>
              <a:cs typeface="Arial"/>
              <a:sym typeface="Arial"/>
            </a:endParaRPr>
          </a:p>
        </p:txBody>
      </p:sp>
      <p:sp>
        <p:nvSpPr>
          <p:cNvPr id="551" name="Google Shape;551;p21"/>
          <p:cNvSpPr txBox="1"/>
          <p:nvPr/>
        </p:nvSpPr>
        <p:spPr>
          <a:xfrm>
            <a:off x="6795104" y="2090015"/>
            <a:ext cx="2658462" cy="365538"/>
          </a:xfrm>
          <a:prstGeom prst="rect">
            <a:avLst/>
          </a:prstGeom>
          <a:noFill/>
          <a:ln>
            <a:noFill/>
          </a:ln>
        </p:spPr>
        <p:txBody>
          <a:bodyPr spcFirstLastPara="1" wrap="square" lIns="33225" tIns="33225" rIns="33225" bIns="33225" anchor="ctr" anchorCtr="0">
            <a:normAutofit/>
          </a:bodyPr>
          <a:lstStyle/>
          <a:p>
            <a:pPr marL="0" marR="0" lvl="0" indent="0" algn="ctr" rtl="0">
              <a:lnSpc>
                <a:spcPct val="100000"/>
              </a:lnSpc>
              <a:spcBef>
                <a:spcPts val="0"/>
              </a:spcBef>
              <a:spcAft>
                <a:spcPts val="0"/>
              </a:spcAft>
              <a:buClr>
                <a:srgbClr val="000000"/>
              </a:buClr>
              <a:buSzPts val="1292"/>
              <a:buFont typeface="Arial"/>
              <a:buNone/>
            </a:pPr>
            <a:r>
              <a:rPr lang="ja-JP" sz="1292" b="1" i="0" u="none" strike="noStrike" cap="none">
                <a:solidFill>
                  <a:schemeClr val="accent1"/>
                </a:solidFill>
                <a:latin typeface="+mn-ea"/>
                <a:ea typeface="+mn-ea"/>
                <a:cs typeface="Arial"/>
                <a:sym typeface="Arial"/>
              </a:rPr>
              <a:t>●●●●●な企業様向け</a:t>
            </a:r>
            <a:endParaRPr sz="1292" b="1" i="0" u="none" strike="noStrike" cap="none" dirty="0">
              <a:solidFill>
                <a:schemeClr val="accent1"/>
              </a:solidFill>
              <a:latin typeface="+mn-ea"/>
              <a:ea typeface="+mn-ea"/>
              <a:cs typeface="Arial"/>
              <a:sym typeface="Arial"/>
            </a:endParaRPr>
          </a:p>
        </p:txBody>
      </p:sp>
      <p:sp>
        <p:nvSpPr>
          <p:cNvPr id="552" name="Google Shape;552;p21"/>
          <p:cNvSpPr txBox="1"/>
          <p:nvPr/>
        </p:nvSpPr>
        <p:spPr>
          <a:xfrm>
            <a:off x="452435" y="2457156"/>
            <a:ext cx="2658462" cy="498462"/>
          </a:xfrm>
          <a:prstGeom prst="rect">
            <a:avLst/>
          </a:prstGeom>
          <a:noFill/>
          <a:ln>
            <a:noFill/>
          </a:ln>
        </p:spPr>
        <p:txBody>
          <a:bodyPr spcFirstLastPara="1" wrap="square" lIns="33225" tIns="33225" rIns="33225" bIns="33225" anchor="ctr" anchorCtr="0">
            <a:normAutofit/>
          </a:bodyPr>
          <a:lstStyle/>
          <a:p>
            <a:pPr marL="0" marR="0" lvl="0" indent="0" algn="ctr" rtl="0">
              <a:lnSpc>
                <a:spcPct val="100000"/>
              </a:lnSpc>
              <a:spcBef>
                <a:spcPts val="0"/>
              </a:spcBef>
              <a:spcAft>
                <a:spcPts val="0"/>
              </a:spcAft>
              <a:buClr>
                <a:srgbClr val="000000"/>
              </a:buClr>
              <a:buSzPts val="2215"/>
              <a:buFont typeface="Arial"/>
              <a:buNone/>
            </a:pPr>
            <a:r>
              <a:rPr lang="ja-JP" sz="2400" b="1" i="0" u="none" strike="noStrike" cap="none">
                <a:solidFill>
                  <a:schemeClr val="accent1"/>
                </a:solidFill>
                <a:latin typeface="+mn-ea"/>
                <a:ea typeface="+mn-ea"/>
                <a:cs typeface="Arial"/>
                <a:sym typeface="Arial"/>
              </a:rPr>
              <a:t>5</a:t>
            </a:r>
            <a:r>
              <a:rPr lang="ja-JP" sz="1800" b="1" i="0" u="none" strike="noStrike" cap="none">
                <a:solidFill>
                  <a:schemeClr val="accent1"/>
                </a:solidFill>
                <a:latin typeface="+mn-ea"/>
                <a:ea typeface="+mn-ea"/>
                <a:cs typeface="Arial"/>
                <a:sym typeface="Arial"/>
              </a:rPr>
              <a:t>万円/月〜</a:t>
            </a:r>
            <a:endParaRPr sz="1600" b="0" i="0" u="none" strike="noStrike" cap="none">
              <a:solidFill>
                <a:schemeClr val="accent1"/>
              </a:solidFill>
              <a:latin typeface="+mn-ea"/>
              <a:ea typeface="+mn-ea"/>
              <a:cs typeface="Arial"/>
              <a:sym typeface="Arial"/>
            </a:endParaRPr>
          </a:p>
        </p:txBody>
      </p:sp>
      <p:sp>
        <p:nvSpPr>
          <p:cNvPr id="553" name="Google Shape;553;p21"/>
          <p:cNvSpPr txBox="1"/>
          <p:nvPr/>
        </p:nvSpPr>
        <p:spPr>
          <a:xfrm>
            <a:off x="3623770" y="2457156"/>
            <a:ext cx="2658462" cy="498462"/>
          </a:xfrm>
          <a:prstGeom prst="rect">
            <a:avLst/>
          </a:prstGeom>
          <a:noFill/>
          <a:ln>
            <a:noFill/>
          </a:ln>
        </p:spPr>
        <p:txBody>
          <a:bodyPr spcFirstLastPara="1" wrap="square" lIns="33225" tIns="33225" rIns="33225" bIns="33225" anchor="ctr" anchorCtr="0">
            <a:normAutofit/>
          </a:bodyPr>
          <a:lstStyle/>
          <a:p>
            <a:pPr marL="0" marR="0" lvl="0" indent="0" algn="ctr" rtl="0">
              <a:lnSpc>
                <a:spcPct val="100000"/>
              </a:lnSpc>
              <a:spcBef>
                <a:spcPts val="0"/>
              </a:spcBef>
              <a:spcAft>
                <a:spcPts val="0"/>
              </a:spcAft>
              <a:buClr>
                <a:srgbClr val="000000"/>
              </a:buClr>
              <a:buSzPts val="2215"/>
              <a:buFont typeface="Arial"/>
              <a:buNone/>
            </a:pPr>
            <a:r>
              <a:rPr lang="ja-JP" sz="2400" b="1" i="0" u="none" strike="noStrike" cap="none">
                <a:solidFill>
                  <a:schemeClr val="accent1"/>
                </a:solidFill>
                <a:latin typeface="+mn-ea"/>
                <a:ea typeface="+mn-ea"/>
                <a:cs typeface="Arial"/>
                <a:sym typeface="Arial"/>
              </a:rPr>
              <a:t>10</a:t>
            </a:r>
            <a:r>
              <a:rPr lang="ja-JP" sz="1800" b="1" i="0" u="none" strike="noStrike" cap="none">
                <a:solidFill>
                  <a:schemeClr val="accent1"/>
                </a:solidFill>
                <a:latin typeface="+mn-ea"/>
                <a:ea typeface="+mn-ea"/>
                <a:cs typeface="Arial"/>
                <a:sym typeface="Arial"/>
              </a:rPr>
              <a:t>万円/月〜</a:t>
            </a:r>
            <a:endParaRPr sz="1600" b="0" i="0" u="none" strike="noStrike" cap="none">
              <a:solidFill>
                <a:schemeClr val="accent1"/>
              </a:solidFill>
              <a:latin typeface="+mn-ea"/>
              <a:ea typeface="+mn-ea"/>
              <a:cs typeface="Arial"/>
              <a:sym typeface="Arial"/>
            </a:endParaRPr>
          </a:p>
        </p:txBody>
      </p:sp>
      <p:sp>
        <p:nvSpPr>
          <p:cNvPr id="554" name="Google Shape;554;p21"/>
          <p:cNvSpPr txBox="1"/>
          <p:nvPr/>
        </p:nvSpPr>
        <p:spPr>
          <a:xfrm>
            <a:off x="6795104" y="2457156"/>
            <a:ext cx="2658462" cy="498462"/>
          </a:xfrm>
          <a:prstGeom prst="rect">
            <a:avLst/>
          </a:prstGeom>
          <a:noFill/>
          <a:ln>
            <a:noFill/>
          </a:ln>
        </p:spPr>
        <p:txBody>
          <a:bodyPr spcFirstLastPara="1" wrap="square" lIns="33225" tIns="33225" rIns="33225" bIns="33225" anchor="ctr" anchorCtr="0">
            <a:normAutofit/>
          </a:bodyPr>
          <a:lstStyle/>
          <a:p>
            <a:pPr marL="0" marR="0" lvl="0" indent="0" algn="ctr" rtl="0">
              <a:lnSpc>
                <a:spcPct val="100000"/>
              </a:lnSpc>
              <a:spcBef>
                <a:spcPts val="0"/>
              </a:spcBef>
              <a:spcAft>
                <a:spcPts val="0"/>
              </a:spcAft>
              <a:buClr>
                <a:srgbClr val="000000"/>
              </a:buClr>
              <a:buSzPts val="2215"/>
              <a:buFont typeface="Arial"/>
              <a:buNone/>
            </a:pPr>
            <a:r>
              <a:rPr lang="ja-JP" sz="2400" b="1" i="0" u="none" strike="noStrike" cap="none">
                <a:solidFill>
                  <a:schemeClr val="accent1"/>
                </a:solidFill>
                <a:latin typeface="+mn-ea"/>
                <a:ea typeface="+mn-ea"/>
                <a:cs typeface="Arial"/>
                <a:sym typeface="Arial"/>
              </a:rPr>
              <a:t>30</a:t>
            </a:r>
            <a:r>
              <a:rPr lang="ja-JP" sz="1800" b="1" i="0" u="none" strike="noStrike" cap="none">
                <a:solidFill>
                  <a:schemeClr val="accent1"/>
                </a:solidFill>
                <a:latin typeface="+mn-ea"/>
                <a:ea typeface="+mn-ea"/>
                <a:cs typeface="Arial"/>
                <a:sym typeface="Arial"/>
              </a:rPr>
              <a:t>万円/月〜</a:t>
            </a:r>
            <a:endParaRPr sz="1600" b="0" i="0" u="none" strike="noStrike" cap="none" dirty="0">
              <a:solidFill>
                <a:schemeClr val="accent1"/>
              </a:solidFill>
              <a:latin typeface="+mn-ea"/>
              <a:ea typeface="+mn-ea"/>
              <a:cs typeface="Arial"/>
              <a:sym typeface="Arial"/>
            </a:endParaRPr>
          </a:p>
        </p:txBody>
      </p:sp>
      <p:sp>
        <p:nvSpPr>
          <p:cNvPr id="555" name="Google Shape;555;p21"/>
          <p:cNvSpPr/>
          <p:nvPr/>
        </p:nvSpPr>
        <p:spPr>
          <a:xfrm>
            <a:off x="452436" y="3045036"/>
            <a:ext cx="2658461" cy="1260000"/>
          </a:xfrm>
          <a:prstGeom prst="rect">
            <a:avLst/>
          </a:prstGeom>
          <a:solidFill>
            <a:srgbClr val="F2F2F2"/>
          </a:solidFill>
          <a:ln>
            <a:noFill/>
          </a:ln>
        </p:spPr>
        <p:txBody>
          <a:bodyPr spcFirstLastPara="1" wrap="square" lIns="180000" tIns="108000" rIns="108000" bIns="144000" anchor="t" anchorCtr="0">
            <a:spAutoFit/>
          </a:bodyPr>
          <a:lstStyle/>
          <a:p>
            <a:pPr marL="166157" marR="0" lvl="0" indent="-166157" algn="l" rtl="0">
              <a:lnSpc>
                <a:spcPct val="150000"/>
              </a:lnSpc>
              <a:spcBef>
                <a:spcPts val="0"/>
              </a:spcBef>
              <a:spcAft>
                <a:spcPts val="0"/>
              </a:spcAft>
              <a:buClr>
                <a:schemeClr val="accent1"/>
              </a:buClr>
              <a:buSzPts val="1100"/>
              <a:buFont typeface="Noto Sans Symbols"/>
              <a:buChar char="●"/>
            </a:pPr>
            <a:r>
              <a:rPr lang="ja-JP" sz="1100" b="0" i="0" u="none" strike="noStrike" cap="none">
                <a:solidFill>
                  <a:schemeClr val="accent1"/>
                </a:solidFill>
                <a:latin typeface="+mn-ea"/>
                <a:ea typeface="+mn-ea"/>
                <a:cs typeface="Arial"/>
                <a:sym typeface="Arial"/>
              </a:rPr>
              <a:t>サポート内容１</a:t>
            </a:r>
            <a:endParaRPr sz="1100" b="0" i="0" u="none" strike="noStrike" cap="none">
              <a:solidFill>
                <a:schemeClr val="accent1"/>
              </a:solidFill>
              <a:latin typeface="+mn-ea"/>
              <a:ea typeface="+mn-ea"/>
              <a:cs typeface="Arial"/>
              <a:sym typeface="Arial"/>
            </a:endParaRPr>
          </a:p>
          <a:p>
            <a:pPr marL="166157" marR="0" lvl="0" indent="-166157" algn="l" rtl="0">
              <a:lnSpc>
                <a:spcPct val="150000"/>
              </a:lnSpc>
              <a:spcBef>
                <a:spcPts val="0"/>
              </a:spcBef>
              <a:spcAft>
                <a:spcPts val="0"/>
              </a:spcAft>
              <a:buClr>
                <a:schemeClr val="accent1"/>
              </a:buClr>
              <a:buSzPts val="1100"/>
              <a:buFont typeface="Noto Sans Symbols"/>
              <a:buChar char="●"/>
            </a:pPr>
            <a:r>
              <a:rPr lang="ja-JP" sz="1100" b="0" i="0" u="none" strike="noStrike" cap="none">
                <a:solidFill>
                  <a:schemeClr val="accent1"/>
                </a:solidFill>
                <a:latin typeface="+mn-ea"/>
                <a:ea typeface="+mn-ea"/>
                <a:cs typeface="Arial"/>
                <a:sym typeface="Arial"/>
              </a:rPr>
              <a:t>サポート内容２</a:t>
            </a:r>
            <a:endParaRPr sz="1100" b="0" i="0" u="none" strike="noStrike" cap="none">
              <a:solidFill>
                <a:schemeClr val="accent1"/>
              </a:solidFill>
              <a:latin typeface="+mn-ea"/>
              <a:ea typeface="+mn-ea"/>
              <a:cs typeface="Arial"/>
              <a:sym typeface="Arial"/>
            </a:endParaRPr>
          </a:p>
          <a:p>
            <a:pPr marL="166157" marR="0" lvl="0" indent="-166157" algn="l" rtl="0">
              <a:lnSpc>
                <a:spcPct val="150000"/>
              </a:lnSpc>
              <a:spcBef>
                <a:spcPts val="0"/>
              </a:spcBef>
              <a:spcAft>
                <a:spcPts val="0"/>
              </a:spcAft>
              <a:buClr>
                <a:schemeClr val="accent1"/>
              </a:buClr>
              <a:buSzPts val="1100"/>
              <a:buFont typeface="Noto Sans Symbols"/>
              <a:buChar char="●"/>
            </a:pPr>
            <a:r>
              <a:rPr lang="ja-JP" sz="1100" b="0" i="0" u="none" strike="noStrike" cap="none">
                <a:solidFill>
                  <a:schemeClr val="accent1"/>
                </a:solidFill>
                <a:latin typeface="+mn-ea"/>
                <a:ea typeface="+mn-ea"/>
                <a:cs typeface="Arial"/>
                <a:sym typeface="Arial"/>
              </a:rPr>
              <a:t>サポート内容３</a:t>
            </a:r>
            <a:endParaRPr sz="1100" b="0" i="0" u="none" strike="noStrike" cap="none">
              <a:solidFill>
                <a:schemeClr val="accent1"/>
              </a:solidFill>
              <a:latin typeface="+mn-ea"/>
              <a:ea typeface="+mn-ea"/>
              <a:cs typeface="Arial"/>
              <a:sym typeface="Arial"/>
            </a:endParaRPr>
          </a:p>
          <a:p>
            <a:pPr marL="166157" marR="0" lvl="0" indent="-166157" algn="l" rtl="0">
              <a:lnSpc>
                <a:spcPct val="150000"/>
              </a:lnSpc>
              <a:spcBef>
                <a:spcPts val="0"/>
              </a:spcBef>
              <a:spcAft>
                <a:spcPts val="0"/>
              </a:spcAft>
              <a:buClr>
                <a:schemeClr val="accent1"/>
              </a:buClr>
              <a:buSzPts val="1100"/>
              <a:buFont typeface="Noto Sans Symbols"/>
              <a:buChar char="●"/>
            </a:pPr>
            <a:r>
              <a:rPr lang="ja-JP" sz="1100" b="0" i="0" u="none" strike="noStrike" cap="none">
                <a:solidFill>
                  <a:schemeClr val="accent1"/>
                </a:solidFill>
                <a:latin typeface="+mn-ea"/>
                <a:ea typeface="+mn-ea"/>
                <a:cs typeface="Arial"/>
                <a:sym typeface="Arial"/>
              </a:rPr>
              <a:t>サポート内容４</a:t>
            </a:r>
            <a:endParaRPr sz="1100" b="0" i="0" u="none" strike="noStrike" cap="none">
              <a:solidFill>
                <a:schemeClr val="accent1"/>
              </a:solidFill>
              <a:latin typeface="+mn-ea"/>
              <a:ea typeface="+mn-ea"/>
              <a:cs typeface="Arial"/>
              <a:sym typeface="Arial"/>
            </a:endParaRPr>
          </a:p>
        </p:txBody>
      </p:sp>
      <p:sp>
        <p:nvSpPr>
          <p:cNvPr id="556" name="Google Shape;556;p21"/>
          <p:cNvSpPr/>
          <p:nvPr/>
        </p:nvSpPr>
        <p:spPr>
          <a:xfrm>
            <a:off x="3623769" y="3045036"/>
            <a:ext cx="2658460" cy="1260000"/>
          </a:xfrm>
          <a:prstGeom prst="rect">
            <a:avLst/>
          </a:prstGeom>
          <a:solidFill>
            <a:srgbClr val="F2F2F2"/>
          </a:solidFill>
          <a:ln>
            <a:noFill/>
          </a:ln>
        </p:spPr>
        <p:txBody>
          <a:bodyPr spcFirstLastPara="1" wrap="square" lIns="180000" tIns="108000" rIns="108000" bIns="144000" anchor="t" anchorCtr="0">
            <a:spAutoFit/>
          </a:bodyPr>
          <a:lstStyle/>
          <a:p>
            <a:pPr marL="166157" marR="0" lvl="0" indent="-166157" algn="l" rtl="0">
              <a:lnSpc>
                <a:spcPct val="150000"/>
              </a:lnSpc>
              <a:spcBef>
                <a:spcPts val="0"/>
              </a:spcBef>
              <a:spcAft>
                <a:spcPts val="0"/>
              </a:spcAft>
              <a:buClr>
                <a:schemeClr val="accent1"/>
              </a:buClr>
              <a:buSzPts val="1100"/>
              <a:buFont typeface="Noto Sans Symbols"/>
              <a:buChar char="●"/>
            </a:pPr>
            <a:r>
              <a:rPr lang="ja-JP" sz="1100" b="0" i="0" u="none" strike="noStrike" cap="none">
                <a:solidFill>
                  <a:schemeClr val="accent1"/>
                </a:solidFill>
                <a:latin typeface="+mn-ea"/>
                <a:ea typeface="+mn-ea"/>
                <a:cs typeface="Arial"/>
                <a:sym typeface="Arial"/>
              </a:rPr>
              <a:t>サポート内容１</a:t>
            </a:r>
            <a:endParaRPr sz="1100" b="0" i="0" u="none" strike="noStrike" cap="none">
              <a:solidFill>
                <a:schemeClr val="accent1"/>
              </a:solidFill>
              <a:latin typeface="+mn-ea"/>
              <a:ea typeface="+mn-ea"/>
              <a:cs typeface="Arial"/>
              <a:sym typeface="Arial"/>
            </a:endParaRPr>
          </a:p>
          <a:p>
            <a:pPr marL="166157" marR="0" lvl="0" indent="-166157" algn="l" rtl="0">
              <a:lnSpc>
                <a:spcPct val="150000"/>
              </a:lnSpc>
              <a:spcBef>
                <a:spcPts val="0"/>
              </a:spcBef>
              <a:spcAft>
                <a:spcPts val="0"/>
              </a:spcAft>
              <a:buClr>
                <a:schemeClr val="accent1"/>
              </a:buClr>
              <a:buSzPts val="1100"/>
              <a:buFont typeface="Noto Sans Symbols"/>
              <a:buChar char="●"/>
            </a:pPr>
            <a:r>
              <a:rPr lang="ja-JP" sz="1100" b="0" i="0" u="none" strike="noStrike" cap="none">
                <a:solidFill>
                  <a:schemeClr val="accent1"/>
                </a:solidFill>
                <a:latin typeface="+mn-ea"/>
                <a:ea typeface="+mn-ea"/>
                <a:cs typeface="Arial"/>
                <a:sym typeface="Arial"/>
              </a:rPr>
              <a:t>サポート内容２</a:t>
            </a:r>
            <a:endParaRPr sz="1100" b="0" i="0" u="none" strike="noStrike" cap="none">
              <a:solidFill>
                <a:schemeClr val="accent1"/>
              </a:solidFill>
              <a:latin typeface="+mn-ea"/>
              <a:ea typeface="+mn-ea"/>
              <a:cs typeface="Arial"/>
              <a:sym typeface="Arial"/>
            </a:endParaRPr>
          </a:p>
          <a:p>
            <a:pPr marL="166157" marR="0" lvl="0" indent="-166157" algn="l" rtl="0">
              <a:lnSpc>
                <a:spcPct val="150000"/>
              </a:lnSpc>
              <a:spcBef>
                <a:spcPts val="0"/>
              </a:spcBef>
              <a:spcAft>
                <a:spcPts val="0"/>
              </a:spcAft>
              <a:buClr>
                <a:schemeClr val="accent1"/>
              </a:buClr>
              <a:buSzPts val="1100"/>
              <a:buFont typeface="Noto Sans Symbols"/>
              <a:buChar char="●"/>
            </a:pPr>
            <a:r>
              <a:rPr lang="ja-JP" sz="1100" b="0" i="0" u="none" strike="noStrike" cap="none">
                <a:solidFill>
                  <a:schemeClr val="accent1"/>
                </a:solidFill>
                <a:latin typeface="+mn-ea"/>
                <a:ea typeface="+mn-ea"/>
                <a:cs typeface="Arial"/>
                <a:sym typeface="Arial"/>
              </a:rPr>
              <a:t>サポート内容３</a:t>
            </a:r>
            <a:endParaRPr sz="1100" b="0" i="0" u="none" strike="noStrike" cap="none">
              <a:solidFill>
                <a:schemeClr val="accent1"/>
              </a:solidFill>
              <a:latin typeface="+mn-ea"/>
              <a:ea typeface="+mn-ea"/>
              <a:cs typeface="Arial"/>
              <a:sym typeface="Arial"/>
            </a:endParaRPr>
          </a:p>
          <a:p>
            <a:pPr marL="166157" marR="0" lvl="0" indent="-166157" algn="l" rtl="0">
              <a:lnSpc>
                <a:spcPct val="150000"/>
              </a:lnSpc>
              <a:spcBef>
                <a:spcPts val="0"/>
              </a:spcBef>
              <a:spcAft>
                <a:spcPts val="0"/>
              </a:spcAft>
              <a:buClr>
                <a:schemeClr val="accent1"/>
              </a:buClr>
              <a:buSzPts val="1100"/>
              <a:buFont typeface="Noto Sans Symbols"/>
              <a:buChar char="●"/>
            </a:pPr>
            <a:r>
              <a:rPr lang="ja-JP" sz="1100" b="0" i="0" u="none" strike="noStrike" cap="none">
                <a:solidFill>
                  <a:schemeClr val="accent1"/>
                </a:solidFill>
                <a:latin typeface="+mn-ea"/>
                <a:ea typeface="+mn-ea"/>
                <a:cs typeface="Arial"/>
                <a:sym typeface="Arial"/>
              </a:rPr>
              <a:t>サポート内容４</a:t>
            </a:r>
            <a:endParaRPr sz="1100" b="0" i="0" u="none" strike="noStrike" cap="none">
              <a:solidFill>
                <a:schemeClr val="accent1"/>
              </a:solidFill>
              <a:latin typeface="+mn-ea"/>
              <a:ea typeface="+mn-ea"/>
              <a:cs typeface="Arial"/>
              <a:sym typeface="Arial"/>
            </a:endParaRPr>
          </a:p>
        </p:txBody>
      </p:sp>
      <p:sp>
        <p:nvSpPr>
          <p:cNvPr id="557" name="Google Shape;557;p21"/>
          <p:cNvSpPr/>
          <p:nvPr/>
        </p:nvSpPr>
        <p:spPr>
          <a:xfrm>
            <a:off x="6795103" y="3045036"/>
            <a:ext cx="2658460" cy="1260000"/>
          </a:xfrm>
          <a:prstGeom prst="rect">
            <a:avLst/>
          </a:prstGeom>
          <a:solidFill>
            <a:srgbClr val="F2F2F2"/>
          </a:solidFill>
          <a:ln>
            <a:noFill/>
          </a:ln>
        </p:spPr>
        <p:txBody>
          <a:bodyPr spcFirstLastPara="1" wrap="square" lIns="180000" tIns="108000" rIns="108000" bIns="144000" anchor="t" anchorCtr="0">
            <a:spAutoFit/>
          </a:bodyPr>
          <a:lstStyle/>
          <a:p>
            <a:pPr marL="166157" marR="0" lvl="0" indent="-166157" algn="l" rtl="0">
              <a:lnSpc>
                <a:spcPct val="150000"/>
              </a:lnSpc>
              <a:spcBef>
                <a:spcPts val="0"/>
              </a:spcBef>
              <a:spcAft>
                <a:spcPts val="0"/>
              </a:spcAft>
              <a:buClr>
                <a:schemeClr val="accent1"/>
              </a:buClr>
              <a:buSzPts val="1100"/>
              <a:buFont typeface="Noto Sans Symbols"/>
              <a:buChar char="●"/>
            </a:pPr>
            <a:r>
              <a:rPr lang="ja-JP" sz="1100" b="0" i="0" u="none" strike="noStrike" cap="none">
                <a:solidFill>
                  <a:schemeClr val="accent1"/>
                </a:solidFill>
                <a:latin typeface="+mn-ea"/>
                <a:ea typeface="+mn-ea"/>
                <a:cs typeface="Arial"/>
                <a:sym typeface="Arial"/>
              </a:rPr>
              <a:t>サポート内容１</a:t>
            </a:r>
            <a:endParaRPr sz="1100" b="0" i="0" u="none" strike="noStrike" cap="none">
              <a:solidFill>
                <a:schemeClr val="accent1"/>
              </a:solidFill>
              <a:latin typeface="+mn-ea"/>
              <a:ea typeface="+mn-ea"/>
              <a:cs typeface="Arial"/>
              <a:sym typeface="Arial"/>
            </a:endParaRPr>
          </a:p>
          <a:p>
            <a:pPr marL="166157" marR="0" lvl="0" indent="-166157" algn="l" rtl="0">
              <a:lnSpc>
                <a:spcPct val="150000"/>
              </a:lnSpc>
              <a:spcBef>
                <a:spcPts val="0"/>
              </a:spcBef>
              <a:spcAft>
                <a:spcPts val="0"/>
              </a:spcAft>
              <a:buClr>
                <a:schemeClr val="accent1"/>
              </a:buClr>
              <a:buSzPts val="1100"/>
              <a:buFont typeface="Noto Sans Symbols"/>
              <a:buChar char="●"/>
            </a:pPr>
            <a:r>
              <a:rPr lang="ja-JP" sz="1100" b="0" i="0" u="none" strike="noStrike" cap="none">
                <a:solidFill>
                  <a:schemeClr val="accent1"/>
                </a:solidFill>
                <a:latin typeface="+mn-ea"/>
                <a:ea typeface="+mn-ea"/>
                <a:cs typeface="Arial"/>
                <a:sym typeface="Arial"/>
              </a:rPr>
              <a:t>サポート内容２</a:t>
            </a:r>
            <a:endParaRPr sz="1100" b="0" i="0" u="none" strike="noStrike" cap="none">
              <a:solidFill>
                <a:schemeClr val="accent1"/>
              </a:solidFill>
              <a:latin typeface="+mn-ea"/>
              <a:ea typeface="+mn-ea"/>
              <a:cs typeface="Arial"/>
              <a:sym typeface="Arial"/>
            </a:endParaRPr>
          </a:p>
          <a:p>
            <a:pPr marL="166157" marR="0" lvl="0" indent="-166157" algn="l" rtl="0">
              <a:lnSpc>
                <a:spcPct val="150000"/>
              </a:lnSpc>
              <a:spcBef>
                <a:spcPts val="0"/>
              </a:spcBef>
              <a:spcAft>
                <a:spcPts val="0"/>
              </a:spcAft>
              <a:buClr>
                <a:schemeClr val="accent1"/>
              </a:buClr>
              <a:buSzPts val="1100"/>
              <a:buFont typeface="Noto Sans Symbols"/>
              <a:buChar char="●"/>
            </a:pPr>
            <a:r>
              <a:rPr lang="ja-JP" sz="1100" b="0" i="0" u="none" strike="noStrike" cap="none">
                <a:solidFill>
                  <a:schemeClr val="accent1"/>
                </a:solidFill>
                <a:latin typeface="+mn-ea"/>
                <a:ea typeface="+mn-ea"/>
                <a:cs typeface="Arial"/>
                <a:sym typeface="Arial"/>
              </a:rPr>
              <a:t>サポート内容３</a:t>
            </a:r>
            <a:endParaRPr sz="1100" b="0" i="0" u="none" strike="noStrike" cap="none">
              <a:solidFill>
                <a:schemeClr val="accent1"/>
              </a:solidFill>
              <a:latin typeface="+mn-ea"/>
              <a:ea typeface="+mn-ea"/>
              <a:cs typeface="Arial"/>
              <a:sym typeface="Arial"/>
            </a:endParaRPr>
          </a:p>
          <a:p>
            <a:pPr marL="166157" marR="0" lvl="0" indent="-166157" algn="l" rtl="0">
              <a:lnSpc>
                <a:spcPct val="150000"/>
              </a:lnSpc>
              <a:spcBef>
                <a:spcPts val="0"/>
              </a:spcBef>
              <a:spcAft>
                <a:spcPts val="0"/>
              </a:spcAft>
              <a:buClr>
                <a:schemeClr val="accent1"/>
              </a:buClr>
              <a:buSzPts val="1100"/>
              <a:buFont typeface="Noto Sans Symbols"/>
              <a:buChar char="●"/>
            </a:pPr>
            <a:r>
              <a:rPr lang="ja-JP" sz="1100" b="0" i="0" u="none" strike="noStrike" cap="none">
                <a:solidFill>
                  <a:schemeClr val="accent1"/>
                </a:solidFill>
                <a:latin typeface="+mn-ea"/>
                <a:ea typeface="+mn-ea"/>
                <a:cs typeface="Arial"/>
                <a:sym typeface="Arial"/>
              </a:rPr>
              <a:t>サポート内容４</a:t>
            </a:r>
            <a:endParaRPr sz="1100" b="0" i="0" u="none" strike="noStrike" cap="none">
              <a:solidFill>
                <a:schemeClr val="accent1"/>
              </a:solidFill>
              <a:latin typeface="+mn-ea"/>
              <a:ea typeface="+mn-ea"/>
              <a:cs typeface="Arial"/>
              <a:sym typeface="Arial"/>
            </a:endParaRPr>
          </a:p>
        </p:txBody>
      </p:sp>
      <p:sp>
        <p:nvSpPr>
          <p:cNvPr id="559" name="Google Shape;559;p21"/>
          <p:cNvSpPr txBox="1"/>
          <p:nvPr/>
        </p:nvSpPr>
        <p:spPr>
          <a:xfrm>
            <a:off x="452434" y="4697153"/>
            <a:ext cx="9001125" cy="1262769"/>
          </a:xfrm>
          <a:prstGeom prst="rect">
            <a:avLst/>
          </a:prstGeom>
          <a:noFill/>
          <a:ln w="12700" cap="flat" cmpd="sng">
            <a:solidFill>
              <a:schemeClr val="dk1"/>
            </a:solidFill>
            <a:prstDash val="solid"/>
            <a:round/>
            <a:headEnd type="none" w="sm" len="sm"/>
            <a:tailEnd type="none" w="sm" len="sm"/>
          </a:ln>
        </p:spPr>
        <p:txBody>
          <a:bodyPr spcFirstLastPara="1" wrap="square" lIns="33225" tIns="33225" rIns="33225" bIns="33225"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accent1"/>
              </a:solidFill>
              <a:latin typeface="+mn-ea"/>
              <a:ea typeface="+mn-ea"/>
              <a:cs typeface="Arial"/>
              <a:sym typeface="Arial"/>
            </a:endParaRPr>
          </a:p>
        </p:txBody>
      </p:sp>
      <p:sp>
        <p:nvSpPr>
          <p:cNvPr id="560" name="Google Shape;560;p21"/>
          <p:cNvSpPr txBox="1"/>
          <p:nvPr/>
        </p:nvSpPr>
        <p:spPr>
          <a:xfrm>
            <a:off x="642257" y="4814908"/>
            <a:ext cx="8712000" cy="1044000"/>
          </a:xfrm>
          <a:prstGeom prst="rect">
            <a:avLst/>
          </a:prstGeom>
          <a:noFill/>
          <a:ln>
            <a:noFill/>
          </a:ln>
        </p:spPr>
        <p:txBody>
          <a:bodyPr spcFirstLastPara="1" wrap="square" lIns="144000" tIns="108000" rIns="36000" bIns="108000" anchor="t" anchorCtr="0">
            <a:noAutofit/>
          </a:bodyPr>
          <a:lstStyle/>
          <a:p>
            <a:pPr marL="0" marR="0" lvl="0" indent="0" algn="l" rtl="0">
              <a:lnSpc>
                <a:spcPct val="100000"/>
              </a:lnSpc>
              <a:spcBef>
                <a:spcPts val="0"/>
              </a:spcBef>
              <a:spcAft>
                <a:spcPts val="0"/>
              </a:spcAft>
              <a:buClr>
                <a:srgbClr val="000000"/>
              </a:buClr>
              <a:buSzPts val="1292"/>
              <a:buFont typeface="Arial"/>
              <a:buNone/>
            </a:pPr>
            <a:r>
              <a:rPr lang="ja-JP" sz="1292" b="1" i="0" u="none" strike="noStrike" cap="none">
                <a:solidFill>
                  <a:schemeClr val="accent1"/>
                </a:solidFill>
                <a:latin typeface="+mn-ea"/>
                <a:ea typeface="+mn-ea"/>
                <a:cs typeface="Arial"/>
                <a:sym typeface="Arial"/>
              </a:rPr>
              <a:t>留意事項</a:t>
            </a:r>
            <a:endParaRPr sz="1292" b="1" i="0" u="none" strike="noStrike" cap="none" dirty="0">
              <a:solidFill>
                <a:schemeClr val="accent1"/>
              </a:solidFill>
              <a:latin typeface="+mn-ea"/>
              <a:ea typeface="+mn-ea"/>
              <a:cs typeface="Arial"/>
              <a:sym typeface="Arial"/>
            </a:endParaRPr>
          </a:p>
          <a:p>
            <a:pPr marL="171447" marR="0" lvl="0" indent="-171447" algn="l" rtl="0">
              <a:lnSpc>
                <a:spcPct val="100000"/>
              </a:lnSpc>
              <a:spcBef>
                <a:spcPts val="400"/>
              </a:spcBef>
              <a:spcAft>
                <a:spcPts val="0"/>
              </a:spcAft>
              <a:buClr>
                <a:schemeClr val="dk1"/>
              </a:buClr>
              <a:buSzPts val="1108"/>
              <a:buFont typeface="Arial"/>
              <a:buChar char="•"/>
            </a:pPr>
            <a:r>
              <a:rPr lang="ja-JP" sz="1108" b="0" i="0" u="none" strike="noStrike" cap="none">
                <a:solidFill>
                  <a:schemeClr val="accent1"/>
                </a:solidFill>
                <a:latin typeface="+mn-ea"/>
                <a:ea typeface="+mn-ea"/>
                <a:cs typeface="Arial"/>
                <a:sym typeface="Arial"/>
              </a:rPr>
              <a:t>金額表示はすべて税別です。</a:t>
            </a:r>
            <a:endParaRPr sz="1108" b="0" i="0" u="none" strike="noStrike" cap="none" dirty="0">
              <a:solidFill>
                <a:schemeClr val="accent1"/>
              </a:solidFill>
              <a:latin typeface="+mn-ea"/>
              <a:ea typeface="+mn-ea"/>
              <a:cs typeface="Arial"/>
              <a:sym typeface="Arial"/>
            </a:endParaRPr>
          </a:p>
          <a:p>
            <a:pPr marL="171447" marR="0" lvl="0" indent="-171447" algn="l" rtl="0">
              <a:lnSpc>
                <a:spcPct val="100000"/>
              </a:lnSpc>
              <a:spcBef>
                <a:spcPts val="400"/>
              </a:spcBef>
              <a:spcAft>
                <a:spcPts val="0"/>
              </a:spcAft>
              <a:buClr>
                <a:schemeClr val="dk1"/>
              </a:buClr>
              <a:buSzPts val="1108"/>
              <a:buFont typeface="Arial"/>
              <a:buChar char="•"/>
            </a:pPr>
            <a:r>
              <a:rPr lang="ja-JP" sz="1108" b="0" i="0" u="none" strike="noStrike" cap="none">
                <a:solidFill>
                  <a:schemeClr val="accent1"/>
                </a:solidFill>
                <a:latin typeface="+mn-ea"/>
                <a:ea typeface="+mn-ea"/>
                <a:cs typeface="Arial"/>
                <a:sym typeface="Arial"/>
              </a:rPr>
              <a:t>最低○○ヶ月～のご契約となります。</a:t>
            </a:r>
            <a:endParaRPr sz="1108" b="0" i="0" u="none" strike="noStrike" cap="none" dirty="0">
              <a:solidFill>
                <a:schemeClr val="accent1"/>
              </a:solidFill>
              <a:latin typeface="+mn-ea"/>
              <a:ea typeface="+mn-ea"/>
              <a:cs typeface="Arial"/>
              <a:sym typeface="Arial"/>
            </a:endParaRPr>
          </a:p>
          <a:p>
            <a:pPr marL="171447" marR="0" lvl="0" indent="-171447" algn="l" rtl="0">
              <a:lnSpc>
                <a:spcPct val="100000"/>
              </a:lnSpc>
              <a:spcBef>
                <a:spcPts val="400"/>
              </a:spcBef>
              <a:spcAft>
                <a:spcPts val="0"/>
              </a:spcAft>
              <a:buClr>
                <a:schemeClr val="dk1"/>
              </a:buClr>
              <a:buSzPts val="1108"/>
              <a:buFont typeface="Arial"/>
              <a:buChar char="•"/>
            </a:pPr>
            <a:r>
              <a:rPr lang="ja-JP" sz="1108" b="0" i="0" u="none" strike="noStrike" cap="none">
                <a:solidFill>
                  <a:schemeClr val="accent1"/>
                </a:solidFill>
                <a:latin typeface="+mn-ea"/>
                <a:ea typeface="+mn-ea"/>
                <a:cs typeface="Arial"/>
                <a:sym typeface="Arial"/>
              </a:rPr>
              <a:t>○○については別途費用がかかります。</a:t>
            </a:r>
            <a:endParaRPr sz="1108" b="0" i="0" u="none" strike="noStrike" cap="none" dirty="0">
              <a:solidFill>
                <a:schemeClr val="accent1"/>
              </a:solidFill>
              <a:latin typeface="+mn-ea"/>
              <a:ea typeface="+mn-ea"/>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2" name="タイトル 1">
            <a:extLst>
              <a:ext uri="{FF2B5EF4-FFF2-40B4-BE49-F238E27FC236}">
                <a16:creationId xmlns:a16="http://schemas.microsoft.com/office/drawing/2014/main" id="{BB451BE5-8046-E34A-9BD0-8EF527D2F49C}"/>
              </a:ext>
            </a:extLst>
          </p:cNvPr>
          <p:cNvSpPr>
            <a:spLocks noGrp="1"/>
          </p:cNvSpPr>
          <p:nvPr>
            <p:ph type="title"/>
          </p:nvPr>
        </p:nvSpPr>
        <p:spPr>
          <a:xfrm>
            <a:off x="453000" y="196240"/>
            <a:ext cx="9000000" cy="468000"/>
          </a:xfrm>
        </p:spPr>
        <p:txBody>
          <a:bodyPr>
            <a:normAutofit/>
          </a:bodyPr>
          <a:lstStyle/>
          <a:p>
            <a:r>
              <a:rPr lang="ja-JP" altLang="en-US">
                <a:sym typeface="Arial"/>
              </a:rPr>
              <a:t>再掲：ペルソナのテンプレート</a:t>
            </a:r>
            <a:endParaRPr lang="ja-JP" altLang="en-US"/>
          </a:p>
        </p:txBody>
      </p:sp>
      <p:sp>
        <p:nvSpPr>
          <p:cNvPr id="9" name="フッター プレースホルダー 8">
            <a:extLst>
              <a:ext uri="{FF2B5EF4-FFF2-40B4-BE49-F238E27FC236}">
                <a16:creationId xmlns:a16="http://schemas.microsoft.com/office/drawing/2014/main" id="{DA1DB756-1FA4-9842-BB22-ABEFC18C0AB0}"/>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4" name="スライド番号プレースホルダー 13">
            <a:extLst>
              <a:ext uri="{FF2B5EF4-FFF2-40B4-BE49-F238E27FC236}">
                <a16:creationId xmlns:a16="http://schemas.microsoft.com/office/drawing/2014/main" id="{D29B9CD4-5729-6D47-85CB-FBA3D70E8523}"/>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21</a:t>
            </a:fld>
            <a:endParaRPr lang="ja-JP" altLang="en-US"/>
          </a:p>
        </p:txBody>
      </p:sp>
      <p:pic>
        <p:nvPicPr>
          <p:cNvPr id="10" name="Google Shape;454;p14" descr="オフィス ワーカー (男性) 単色塗りつぶし">
            <a:extLst>
              <a:ext uri="{FF2B5EF4-FFF2-40B4-BE49-F238E27FC236}">
                <a16:creationId xmlns:a16="http://schemas.microsoft.com/office/drawing/2014/main" id="{9FBBEE57-3FFD-134D-8DE7-F498931DA4C5}"/>
              </a:ext>
            </a:extLst>
          </p:cNvPr>
          <p:cNvPicPr preferRelativeResize="0"/>
          <p:nvPr/>
        </p:nvPicPr>
        <p:blipFill rotWithShape="1">
          <a:blip r:embed="rId3">
            <a:alphaModFix/>
          </a:blip>
          <a:srcRect/>
          <a:stretch/>
        </p:blipFill>
        <p:spPr>
          <a:xfrm>
            <a:off x="3162133" y="938567"/>
            <a:ext cx="680484" cy="680484"/>
          </a:xfrm>
          <a:prstGeom prst="rect">
            <a:avLst/>
          </a:prstGeom>
          <a:noFill/>
          <a:ln>
            <a:noFill/>
          </a:ln>
        </p:spPr>
      </p:pic>
      <p:pic>
        <p:nvPicPr>
          <p:cNvPr id="11" name="Google Shape;455;p14" descr="オフィス ワーカー (女性) 単色塗りつぶし">
            <a:extLst>
              <a:ext uri="{FF2B5EF4-FFF2-40B4-BE49-F238E27FC236}">
                <a16:creationId xmlns:a16="http://schemas.microsoft.com/office/drawing/2014/main" id="{C892BD95-9615-C142-8A68-FB52DACC2DFA}"/>
              </a:ext>
            </a:extLst>
          </p:cNvPr>
          <p:cNvPicPr preferRelativeResize="0"/>
          <p:nvPr/>
        </p:nvPicPr>
        <p:blipFill rotWithShape="1">
          <a:blip r:embed="rId4">
            <a:alphaModFix/>
          </a:blip>
          <a:srcRect/>
          <a:stretch/>
        </p:blipFill>
        <p:spPr>
          <a:xfrm>
            <a:off x="5581850" y="938567"/>
            <a:ext cx="680484" cy="680484"/>
          </a:xfrm>
          <a:prstGeom prst="rect">
            <a:avLst/>
          </a:prstGeom>
          <a:noFill/>
          <a:ln>
            <a:noFill/>
          </a:ln>
        </p:spPr>
      </p:pic>
      <p:pic>
        <p:nvPicPr>
          <p:cNvPr id="12" name="Google Shape;456;p14" descr="オフィス ワーカー (男性) 単色塗りつぶし">
            <a:extLst>
              <a:ext uri="{FF2B5EF4-FFF2-40B4-BE49-F238E27FC236}">
                <a16:creationId xmlns:a16="http://schemas.microsoft.com/office/drawing/2014/main" id="{69964EF0-9541-864B-B074-C06B6512E0FF}"/>
              </a:ext>
            </a:extLst>
          </p:cNvPr>
          <p:cNvPicPr preferRelativeResize="0"/>
          <p:nvPr/>
        </p:nvPicPr>
        <p:blipFill rotWithShape="1">
          <a:blip r:embed="rId3">
            <a:alphaModFix/>
          </a:blip>
          <a:srcRect/>
          <a:stretch/>
        </p:blipFill>
        <p:spPr>
          <a:xfrm>
            <a:off x="8001566" y="938567"/>
            <a:ext cx="680484" cy="680484"/>
          </a:xfrm>
          <a:prstGeom prst="rect">
            <a:avLst/>
          </a:prstGeom>
          <a:noFill/>
          <a:ln>
            <a:noFill/>
          </a:ln>
        </p:spPr>
      </p:pic>
      <p:graphicFrame>
        <p:nvGraphicFramePr>
          <p:cNvPr id="13" name="Google Shape;457;p14">
            <a:extLst>
              <a:ext uri="{FF2B5EF4-FFF2-40B4-BE49-F238E27FC236}">
                <a16:creationId xmlns:a16="http://schemas.microsoft.com/office/drawing/2014/main" id="{C5A03106-29B3-3441-B818-BAC93AE806B9}"/>
              </a:ext>
            </a:extLst>
          </p:cNvPr>
          <p:cNvGraphicFramePr/>
          <p:nvPr>
            <p:extLst>
              <p:ext uri="{D42A27DB-BD31-4B8C-83A1-F6EECF244321}">
                <p14:modId xmlns:p14="http://schemas.microsoft.com/office/powerpoint/2010/main" val="4137625546"/>
              </p:ext>
            </p:extLst>
          </p:nvPr>
        </p:nvGraphicFramePr>
        <p:xfrm>
          <a:off x="380886" y="1457950"/>
          <a:ext cx="9144350" cy="4410776"/>
        </p:xfrm>
        <a:graphic>
          <a:graphicData uri="http://schemas.openxmlformats.org/drawingml/2006/table">
            <a:tbl>
              <a:tblPr>
                <a:noFill/>
                <a:tableStyleId>{B8971C41-CD1C-4EA1-8698-2A5F061A0928}</a:tableStyleId>
              </a:tblPr>
              <a:tblGrid>
                <a:gridCol w="1888925">
                  <a:extLst>
                    <a:ext uri="{9D8B030D-6E8A-4147-A177-3AD203B41FA5}">
                      <a16:colId xmlns:a16="http://schemas.microsoft.com/office/drawing/2014/main" val="20000"/>
                    </a:ext>
                  </a:extLst>
                </a:gridCol>
                <a:gridCol w="2418475">
                  <a:extLst>
                    <a:ext uri="{9D8B030D-6E8A-4147-A177-3AD203B41FA5}">
                      <a16:colId xmlns:a16="http://schemas.microsoft.com/office/drawing/2014/main" val="20001"/>
                    </a:ext>
                  </a:extLst>
                </a:gridCol>
                <a:gridCol w="2418475">
                  <a:extLst>
                    <a:ext uri="{9D8B030D-6E8A-4147-A177-3AD203B41FA5}">
                      <a16:colId xmlns:a16="http://schemas.microsoft.com/office/drawing/2014/main" val="20002"/>
                    </a:ext>
                  </a:extLst>
                </a:gridCol>
                <a:gridCol w="2418475">
                  <a:extLst>
                    <a:ext uri="{9D8B030D-6E8A-4147-A177-3AD203B41FA5}">
                      <a16:colId xmlns:a16="http://schemas.microsoft.com/office/drawing/2014/main" val="20003"/>
                    </a:ext>
                  </a:extLst>
                </a:gridCol>
              </a:tblGrid>
              <a:tr h="296701">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bg1"/>
                          </a:solidFill>
                          <a:latin typeface="+mn-ea"/>
                          <a:ea typeface="+mn-ea"/>
                          <a:cs typeface="Arial"/>
                          <a:sym typeface="Arial"/>
                        </a:rPr>
                        <a:t>項目</a:t>
                      </a:r>
                      <a:endParaRPr sz="1100" b="1" i="0" u="none" strike="noStrike" cap="none" dirty="0">
                        <a:solidFill>
                          <a:schemeClr val="bg1"/>
                        </a:solidFill>
                        <a:latin typeface="+mn-ea"/>
                        <a:ea typeface="+mn-ea"/>
                        <a:cs typeface="Arial"/>
                        <a:sym typeface="Arial"/>
                      </a:endParaRPr>
                    </a:p>
                  </a:txBody>
                  <a:tcPr marL="76375" marR="76375" marT="106675" marB="106675" anchor="ctr">
                    <a:lnL w="9525" cap="flat" cmpd="sng">
                      <a:solidFill>
                        <a:srgbClr val="1B224C"/>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bg1"/>
                          </a:solidFill>
                          <a:latin typeface="+mn-ea"/>
                          <a:ea typeface="+mn-ea"/>
                          <a:cs typeface="Arial"/>
                          <a:sym typeface="Arial"/>
                        </a:rPr>
                        <a:t>ペルソナA</a:t>
                      </a:r>
                      <a:endParaRPr sz="1100" b="1" i="0" u="none" strike="noStrike" cap="none">
                        <a:solidFill>
                          <a:schemeClr val="bg1"/>
                        </a:solidFill>
                        <a:latin typeface="+mn-ea"/>
                        <a:ea typeface="+mn-ea"/>
                        <a:cs typeface="Arial"/>
                        <a:sym typeface="Arial"/>
                      </a:endParaRPr>
                    </a:p>
                  </a:txBody>
                  <a:tcPr marL="76375" marR="76375" marT="106675" marB="1066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bg1"/>
                          </a:solidFill>
                          <a:latin typeface="+mn-ea"/>
                          <a:ea typeface="+mn-ea"/>
                          <a:cs typeface="Arial"/>
                          <a:sym typeface="Arial"/>
                        </a:rPr>
                        <a:t>ペルソナB</a:t>
                      </a:r>
                      <a:endParaRPr sz="1100" b="1" i="0" u="none" strike="noStrike" cap="none">
                        <a:solidFill>
                          <a:schemeClr val="bg1"/>
                        </a:solidFill>
                        <a:latin typeface="+mn-ea"/>
                        <a:ea typeface="+mn-ea"/>
                        <a:cs typeface="Arial"/>
                        <a:sym typeface="Arial"/>
                      </a:endParaRPr>
                    </a:p>
                  </a:txBody>
                  <a:tcPr marL="76375" marR="76375" marT="106675" marB="1066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bg1"/>
                          </a:solidFill>
                          <a:latin typeface="+mn-ea"/>
                          <a:ea typeface="+mn-ea"/>
                          <a:cs typeface="Arial"/>
                          <a:sym typeface="Arial"/>
                        </a:rPr>
                        <a:t>ペルソナC</a:t>
                      </a:r>
                      <a:endParaRPr sz="1100" b="1" i="0" u="none" strike="noStrike" cap="none" dirty="0">
                        <a:solidFill>
                          <a:schemeClr val="bg1"/>
                        </a:solidFill>
                        <a:latin typeface="+mn-ea"/>
                        <a:ea typeface="+mn-ea"/>
                        <a:cs typeface="Arial"/>
                        <a:sym typeface="Arial"/>
                      </a:endParaRPr>
                    </a:p>
                  </a:txBody>
                  <a:tcPr marL="76375" marR="76375" marT="106675" marB="106675" anchor="ctr">
                    <a:lnL w="9525" cap="flat" cmpd="sng">
                      <a:solidFill>
                        <a:srgbClr val="FFFFFF"/>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08110">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accent1"/>
                          </a:solidFill>
                          <a:latin typeface="+mn-ea"/>
                          <a:ea typeface="+mn-ea"/>
                          <a:cs typeface="Arial"/>
                          <a:sym typeface="Arial"/>
                        </a:rPr>
                        <a:t>ニーズ</a:t>
                      </a:r>
                      <a:endParaRPr sz="1100" b="1" i="0" u="none" strike="noStrike" cap="none" dirty="0">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〇〇に向けて</a:t>
                      </a:r>
                      <a:endParaRPr sz="900" b="0" i="0" u="none" strike="noStrike" cap="none">
                        <a:solidFill>
                          <a:schemeClr val="accent1"/>
                        </a:solidFill>
                        <a:latin typeface="+mn-ea"/>
                        <a:ea typeface="+mn-ea"/>
                        <a:cs typeface="Arial"/>
                        <a:sym typeface="Arial"/>
                      </a:endParaRPr>
                    </a:p>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成長を加速させたい</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次の成長に向けた</a:t>
                      </a:r>
                      <a:endParaRPr sz="900" b="0" i="0" u="none" strike="noStrike" cap="none">
                        <a:solidFill>
                          <a:schemeClr val="accent1"/>
                        </a:solidFill>
                        <a:latin typeface="+mn-ea"/>
                        <a:ea typeface="+mn-ea"/>
                        <a:cs typeface="Arial"/>
                        <a:sym typeface="Arial"/>
                      </a:endParaRPr>
                    </a:p>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戦略・計画立案</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〇〇改善に向けた</a:t>
                      </a:r>
                      <a:endParaRPr sz="900" b="0" i="0" u="none" strike="noStrike" cap="none">
                        <a:solidFill>
                          <a:schemeClr val="accent1"/>
                        </a:solidFill>
                        <a:latin typeface="+mn-ea"/>
                        <a:ea typeface="+mn-ea"/>
                        <a:cs typeface="Arial"/>
                        <a:sym typeface="Arial"/>
                      </a:endParaRPr>
                    </a:p>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戦略・計画立案</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1"/>
                  </a:ext>
                </a:extLst>
              </a:tr>
              <a:tr h="299239">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accent1"/>
                          </a:solidFill>
                          <a:latin typeface="+mn-ea"/>
                          <a:ea typeface="+mn-ea"/>
                          <a:cs typeface="Arial"/>
                          <a:sym typeface="Arial"/>
                        </a:rPr>
                        <a:t>課題</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〇〇の課題がある</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〇〇の課題がある</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〇〇の課題がある</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2"/>
                  </a:ext>
                </a:extLst>
              </a:tr>
              <a:tr h="299239">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accent1"/>
                          </a:solidFill>
                          <a:latin typeface="+mn-ea"/>
                          <a:ea typeface="+mn-ea"/>
                          <a:cs typeface="Arial"/>
                          <a:sym typeface="Arial"/>
                        </a:rPr>
                        <a:t>優先度</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高</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高</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中</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3"/>
                  </a:ext>
                </a:extLst>
              </a:tr>
              <a:tr h="299239">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accent1"/>
                          </a:solidFill>
                          <a:latin typeface="+mn-ea"/>
                          <a:ea typeface="+mn-ea"/>
                          <a:cs typeface="Arial"/>
                          <a:sym typeface="Arial"/>
                        </a:rPr>
                        <a:t>営業難易度</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高</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中</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中</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4"/>
                  </a:ext>
                </a:extLst>
              </a:tr>
              <a:tr h="299239">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accent1"/>
                          </a:solidFill>
                          <a:latin typeface="+mn-ea"/>
                          <a:ea typeface="+mn-ea"/>
                          <a:cs typeface="Arial"/>
                          <a:sym typeface="Arial"/>
                        </a:rPr>
                        <a:t>企業例</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〇〇社、〇〇社、〇〇社</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〇〇社、〇〇社、〇〇社</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〇〇社、〇〇社、〇〇社</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5"/>
                  </a:ext>
                </a:extLst>
              </a:tr>
              <a:tr h="299239">
                <a:tc>
                  <a:txBody>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a:solidFill>
                            <a:schemeClr val="accent1"/>
                          </a:solidFill>
                          <a:latin typeface="+mn-ea"/>
                          <a:ea typeface="+mn-ea"/>
                          <a:cs typeface="Arial"/>
                          <a:sym typeface="Arial"/>
                        </a:rPr>
                        <a:t>LTV</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1,000万円</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600万円</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500万円</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6"/>
                  </a:ext>
                </a:extLst>
              </a:tr>
              <a:tr h="299239">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accent1"/>
                          </a:solidFill>
                          <a:latin typeface="+mn-ea"/>
                          <a:ea typeface="+mn-ea"/>
                          <a:cs typeface="Arial"/>
                          <a:sym typeface="Arial"/>
                        </a:rPr>
                        <a:t>業種</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IT、製造業</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IT、人材紹介</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IT</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7"/>
                  </a:ext>
                </a:extLst>
              </a:tr>
              <a:tr h="323362">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accent1"/>
                          </a:solidFill>
                          <a:latin typeface="+mn-ea"/>
                          <a:ea typeface="+mn-ea"/>
                          <a:cs typeface="Arial"/>
                          <a:sym typeface="Arial"/>
                        </a:rPr>
                        <a:t>企業規模</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従業員50名以上</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従業員50名以上</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従業員50名以上</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8"/>
                  </a:ext>
                </a:extLst>
              </a:tr>
              <a:tr h="299239">
                <a:tc>
                  <a:txBody>
                    <a:bodyPr/>
                    <a:lstStyle/>
                    <a:p>
                      <a:pPr marL="0" marR="0" lvl="0" indent="0" algn="ctr" rtl="0">
                        <a:lnSpc>
                          <a:spcPct val="100000"/>
                        </a:lnSpc>
                        <a:spcBef>
                          <a:spcPts val="0"/>
                        </a:spcBef>
                        <a:spcAft>
                          <a:spcPts val="0"/>
                        </a:spcAft>
                        <a:buClr>
                          <a:srgbClr val="000000"/>
                        </a:buClr>
                        <a:buSzPts val="1700"/>
                        <a:buFont typeface="Arial"/>
                        <a:buNone/>
                      </a:pPr>
                      <a:r>
                        <a:rPr lang="ja-JP" sz="1100" b="1" i="0" u="none" strike="noStrike" cap="none">
                          <a:solidFill>
                            <a:schemeClr val="accent1"/>
                          </a:solidFill>
                          <a:latin typeface="+mn-ea"/>
                          <a:ea typeface="+mn-ea"/>
                          <a:cs typeface="Arial"/>
                          <a:sym typeface="Arial"/>
                        </a:rPr>
                        <a:t>役職</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代表取締役社長</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代表取締役社長、取締役</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代表取締役社長、取締役</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9"/>
                  </a:ext>
                </a:extLst>
              </a:tr>
              <a:tr h="310570">
                <a:tc>
                  <a:txBody>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a:solidFill>
                            <a:schemeClr val="accent1"/>
                          </a:solidFill>
                          <a:latin typeface="+mn-ea"/>
                          <a:ea typeface="+mn-ea"/>
                          <a:cs typeface="Arial"/>
                          <a:sym typeface="Arial"/>
                        </a:rPr>
                        <a:t>情報収集チャネル</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経営者コミュニティ</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セミナー、Facebook</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セミナー、Facebook</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10"/>
                  </a:ext>
                </a:extLst>
              </a:tr>
              <a:tr h="299239">
                <a:tc>
                  <a:txBody>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a:solidFill>
                            <a:schemeClr val="accent1"/>
                          </a:solidFill>
                          <a:latin typeface="+mn-ea"/>
                          <a:ea typeface="+mn-ea"/>
                          <a:cs typeface="Arial"/>
                          <a:sym typeface="Arial"/>
                        </a:rPr>
                        <a:t>タッチポイント</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紹介、書籍、郵送DM</a:t>
                      </a:r>
                      <a:endParaRPr sz="900" b="0"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紹介、セミナー、FB広告</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紹介、セミナー、FB広告</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11"/>
                  </a:ext>
                </a:extLst>
              </a:tr>
              <a:tr h="408110">
                <a:tc>
                  <a:txBody>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a:solidFill>
                            <a:schemeClr val="accent1"/>
                          </a:solidFill>
                          <a:latin typeface="+mn-ea"/>
                          <a:ea typeface="+mn-ea"/>
                          <a:cs typeface="Arial"/>
                          <a:sym typeface="Arial"/>
                        </a:rPr>
                        <a:t>やること</a:t>
                      </a:r>
                      <a:endParaRPr sz="1100" b="1" i="0" u="none" strike="noStrike" cap="none">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・〇〇のクローズド勉強会</a:t>
                      </a:r>
                      <a:endParaRPr sz="900" b="0" i="0" u="none" strike="noStrike" cap="none" dirty="0">
                        <a:solidFill>
                          <a:schemeClr val="accent1"/>
                        </a:solidFill>
                        <a:latin typeface="+mn-ea"/>
                        <a:ea typeface="+mn-ea"/>
                        <a:cs typeface="Arial"/>
                        <a:sym typeface="Arial"/>
                      </a:endParaRPr>
                    </a:p>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・CXOレターの送付</a:t>
                      </a:r>
                      <a:endParaRPr sz="900" b="0" i="0" u="none" strike="noStrike" cap="none" dirty="0">
                        <a:solidFill>
                          <a:schemeClr val="accent1"/>
                        </a:solidFill>
                        <a:latin typeface="+mn-ea"/>
                        <a:ea typeface="+mn-ea"/>
                        <a:cs typeface="Arial"/>
                        <a:sym typeface="Arial"/>
                      </a:endParaRPr>
                    </a:p>
                  </a:txBody>
                  <a:tcPr marL="76375" marR="7637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・〇〇の導入と運用</a:t>
                      </a:r>
                      <a:endParaRPr sz="900" b="0" i="0" u="none" strike="noStrike" cap="none">
                        <a:solidFill>
                          <a:schemeClr val="accent1"/>
                        </a:solidFill>
                        <a:latin typeface="+mn-ea"/>
                        <a:ea typeface="+mn-ea"/>
                        <a:cs typeface="Arial"/>
                        <a:sym typeface="Arial"/>
                      </a:endParaRPr>
                    </a:p>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・〇〇セミナーの開催</a:t>
                      </a:r>
                      <a:endParaRPr sz="900" b="0" i="0" u="none" strike="noStrike" cap="none">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・〇〇の導入と運用</a:t>
                      </a:r>
                      <a:endParaRPr sz="900" b="0" i="0" u="none" strike="noStrike" cap="none" dirty="0">
                        <a:solidFill>
                          <a:schemeClr val="accent1"/>
                        </a:solidFill>
                        <a:latin typeface="+mn-ea"/>
                        <a:ea typeface="+mn-ea"/>
                        <a:cs typeface="Arial"/>
                        <a:sym typeface="Arial"/>
                      </a:endParaRPr>
                    </a:p>
                    <a:p>
                      <a:pPr marL="0" marR="0" lvl="0" indent="0" algn="ctr" rtl="0">
                        <a:lnSpc>
                          <a:spcPct val="115000"/>
                        </a:lnSpc>
                        <a:spcBef>
                          <a:spcPts val="0"/>
                        </a:spcBef>
                        <a:spcAft>
                          <a:spcPts val="0"/>
                        </a:spcAft>
                        <a:buClr>
                          <a:srgbClr val="000000"/>
                        </a:buClr>
                        <a:buSzPts val="900"/>
                        <a:buFont typeface="Arial"/>
                        <a:buNone/>
                      </a:pPr>
                      <a:r>
                        <a:rPr lang="ja-JP" sz="900" b="0" i="0" u="none" strike="noStrike" cap="none">
                          <a:solidFill>
                            <a:schemeClr val="accent1"/>
                          </a:solidFill>
                          <a:latin typeface="+mn-ea"/>
                          <a:ea typeface="+mn-ea"/>
                          <a:cs typeface="Arial"/>
                          <a:sym typeface="Arial"/>
                        </a:rPr>
                        <a:t>・〇〇セミナーの開催</a:t>
                      </a:r>
                      <a:endParaRPr sz="900" b="0" i="0" u="none" strike="noStrike" cap="none" dirty="0">
                        <a:solidFill>
                          <a:schemeClr val="accent1"/>
                        </a:solidFill>
                        <a:latin typeface="+mn-ea"/>
                        <a:ea typeface="+mn-ea"/>
                        <a:cs typeface="Arial"/>
                        <a:sym typeface="Arial"/>
                      </a:endParaRPr>
                    </a:p>
                  </a:txBody>
                  <a:tcPr marL="38125" marR="38125" marT="72000" marB="720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23"/>
          <p:cNvSpPr txBox="1">
            <a:spLocks noGrp="1"/>
          </p:cNvSpPr>
          <p:nvPr>
            <p:ph type="title"/>
          </p:nvPr>
        </p:nvSpPr>
        <p:spPr>
          <a:xfrm>
            <a:off x="453000" y="196240"/>
            <a:ext cx="9000000" cy="468000"/>
          </a:xfrm>
          <a:noFill/>
          <a:ln>
            <a:noFill/>
          </a:ln>
        </p:spPr>
        <p:txBody>
          <a:bodyPr spcFirstLastPara="1" wrap="square" lIns="36000" tIns="72000" rIns="36000" bIns="36000" anchor="ctr" anchorCtr="0">
            <a:noAutofit/>
          </a:bodyPr>
          <a:lstStyle/>
          <a:p>
            <a:pPr lvl="0"/>
            <a:r>
              <a:rPr lang="ja-JP" altLang="en-US"/>
              <a:t>ペルソナ</a:t>
            </a:r>
            <a:r>
              <a:rPr lang="en" altLang="ja-JP"/>
              <a:t>A</a:t>
            </a:r>
            <a:r>
              <a:rPr lang="ja-JP" altLang="en-US"/>
              <a:t>の具体的なイメージ</a:t>
            </a:r>
          </a:p>
        </p:txBody>
      </p:sp>
      <p:sp>
        <p:nvSpPr>
          <p:cNvPr id="6" name="フッター プレースホルダー 5">
            <a:extLst>
              <a:ext uri="{FF2B5EF4-FFF2-40B4-BE49-F238E27FC236}">
                <a16:creationId xmlns:a16="http://schemas.microsoft.com/office/drawing/2014/main" id="{07187CE7-FE28-FF43-A6FB-4BA14B574529}"/>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7" name="スライド番号プレースホルダー 6">
            <a:extLst>
              <a:ext uri="{FF2B5EF4-FFF2-40B4-BE49-F238E27FC236}">
                <a16:creationId xmlns:a16="http://schemas.microsoft.com/office/drawing/2014/main" id="{4A4B27BA-B9E4-DF48-8832-DBBB41B8B29E}"/>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22</a:t>
            </a:fld>
            <a:endParaRPr lang="ja-JP" altLang="en-US"/>
          </a:p>
        </p:txBody>
      </p:sp>
      <p:graphicFrame>
        <p:nvGraphicFramePr>
          <p:cNvPr id="578" name="Google Shape;578;p23"/>
          <p:cNvGraphicFramePr/>
          <p:nvPr>
            <p:extLst>
              <p:ext uri="{D42A27DB-BD31-4B8C-83A1-F6EECF244321}">
                <p14:modId xmlns:p14="http://schemas.microsoft.com/office/powerpoint/2010/main" val="186158581"/>
              </p:ext>
            </p:extLst>
          </p:nvPr>
        </p:nvGraphicFramePr>
        <p:xfrm>
          <a:off x="459560" y="2090170"/>
          <a:ext cx="9000000" cy="3949950"/>
        </p:xfrm>
        <a:graphic>
          <a:graphicData uri="http://schemas.openxmlformats.org/drawingml/2006/table">
            <a:tbl>
              <a:tblPr>
                <a:noFill/>
                <a:tableStyleId>{B8971C41-CD1C-4EA1-8698-2A5F061A0928}</a:tableStyleId>
              </a:tblPr>
              <a:tblGrid>
                <a:gridCol w="1826450">
                  <a:extLst>
                    <a:ext uri="{9D8B030D-6E8A-4147-A177-3AD203B41FA5}">
                      <a16:colId xmlns:a16="http://schemas.microsoft.com/office/drawing/2014/main" val="20000"/>
                    </a:ext>
                  </a:extLst>
                </a:gridCol>
                <a:gridCol w="7173550">
                  <a:extLst>
                    <a:ext uri="{9D8B030D-6E8A-4147-A177-3AD203B41FA5}">
                      <a16:colId xmlns:a16="http://schemas.microsoft.com/office/drawing/2014/main" val="20001"/>
                    </a:ext>
                  </a:extLst>
                </a:gridCol>
              </a:tblGrid>
              <a:tr h="724325">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ミッション</a:t>
                      </a:r>
                      <a:endParaRPr sz="1200" b="1" i="0" u="none" strike="noStrike" cap="none" dirty="0">
                        <a:solidFill>
                          <a:schemeClr val="accent1"/>
                        </a:solidFill>
                        <a:latin typeface="+mn-ea"/>
                        <a:ea typeface="+mn-ea"/>
                        <a:cs typeface="Arial"/>
                        <a:sym typeface="Arial"/>
                      </a:endParaRPr>
                    </a:p>
                  </a:txBody>
                  <a:tcPr marL="65350" marR="65350" marT="54000" marB="27000" anchor="ctr">
                    <a:lnB w="12700" cap="flat" cmpd="sng">
                      <a:solidFill>
                        <a:schemeClr val="dk1"/>
                      </a:solidFill>
                      <a:prstDash val="dot"/>
                      <a:round/>
                      <a:headEnd type="none" w="sm" len="sm"/>
                      <a:tailEnd type="none" w="sm" len="sm"/>
                    </a:lnB>
                    <a:solidFill>
                      <a:srgbClr val="F2F2F2"/>
                    </a:solidFill>
                  </a:tcPr>
                </a:tc>
                <a:tc>
                  <a:txBody>
                    <a:bodyPr/>
                    <a:lstStyle/>
                    <a:p>
                      <a:pPr marL="144000" marR="0" lvl="0" indent="-144000" algn="l" rtl="0">
                        <a:lnSpc>
                          <a:spcPct val="100000"/>
                        </a:lnSpc>
                        <a:spcBef>
                          <a:spcPts val="0"/>
                        </a:spcBef>
                        <a:spcAft>
                          <a:spcPts val="0"/>
                        </a:spcAft>
                        <a:buClr>
                          <a:schemeClr val="dk1"/>
                        </a:buClr>
                        <a:buSzPts val="1000"/>
                        <a:buFont typeface="Arial"/>
                        <a:buChar char="•"/>
                      </a:pPr>
                      <a:r>
                        <a:rPr lang="ja-JP" sz="1000" b="1" i="0" u="none" strike="noStrike" cap="none">
                          <a:solidFill>
                            <a:schemeClr val="accent1"/>
                          </a:solidFill>
                          <a:latin typeface="+mn-ea"/>
                          <a:ea typeface="+mn-ea"/>
                          <a:cs typeface="Arial"/>
                          <a:sym typeface="Arial"/>
                        </a:rPr>
                        <a:t>中期経営計画に沿った人員数の拡大（採用数の増加と離職率の抑制）</a:t>
                      </a:r>
                      <a:endParaRPr sz="1000" b="1" i="0" u="none" strike="noStrike" cap="none">
                        <a:solidFill>
                          <a:schemeClr val="accent1"/>
                        </a:solidFill>
                        <a:latin typeface="+mn-ea"/>
                        <a:ea typeface="+mn-ea"/>
                        <a:cs typeface="Arial"/>
                        <a:sym typeface="Arial"/>
                      </a:endParaRPr>
                    </a:p>
                    <a:p>
                      <a:pPr marL="144000" marR="0" lvl="0" indent="-144000" algn="l" rtl="0">
                        <a:lnSpc>
                          <a:spcPct val="100000"/>
                        </a:lnSpc>
                        <a:spcBef>
                          <a:spcPts val="400"/>
                        </a:spcBef>
                        <a:spcAft>
                          <a:spcPts val="0"/>
                        </a:spcAft>
                        <a:buClr>
                          <a:schemeClr val="dk1"/>
                        </a:buClr>
                        <a:buSzPts val="1000"/>
                        <a:buFont typeface="Arial"/>
                        <a:buChar char="•"/>
                      </a:pPr>
                      <a:r>
                        <a:rPr lang="ja-JP" sz="1000" b="1" i="0" u="none" strike="noStrike" cap="none">
                          <a:solidFill>
                            <a:schemeClr val="accent1"/>
                          </a:solidFill>
                          <a:latin typeface="+mn-ea"/>
                          <a:ea typeface="+mn-ea"/>
                          <a:cs typeface="Arial"/>
                          <a:sym typeface="Arial"/>
                        </a:rPr>
                        <a:t>働き方改革の実現による生産性向上</a:t>
                      </a:r>
                      <a:endParaRPr sz="1000" b="1" i="0" u="none" strike="noStrike" cap="none">
                        <a:solidFill>
                          <a:schemeClr val="accent1"/>
                        </a:solidFill>
                        <a:latin typeface="+mn-ea"/>
                        <a:ea typeface="+mn-ea"/>
                        <a:cs typeface="Arial"/>
                        <a:sym typeface="Arial"/>
                      </a:endParaRPr>
                    </a:p>
                    <a:p>
                      <a:pPr marL="144000" marR="0" lvl="0" indent="-144000" algn="l" rtl="0">
                        <a:lnSpc>
                          <a:spcPct val="100000"/>
                        </a:lnSpc>
                        <a:spcBef>
                          <a:spcPts val="400"/>
                        </a:spcBef>
                        <a:spcAft>
                          <a:spcPts val="0"/>
                        </a:spcAft>
                        <a:buClr>
                          <a:schemeClr val="dk1"/>
                        </a:buClr>
                        <a:buSzPts val="1000"/>
                        <a:buFont typeface="Arial"/>
                        <a:buChar char="•"/>
                      </a:pPr>
                      <a:r>
                        <a:rPr lang="ja-JP" sz="1000" b="1" i="0" u="none" strike="noStrike" cap="none">
                          <a:solidFill>
                            <a:schemeClr val="accent1"/>
                          </a:solidFill>
                          <a:latin typeface="+mn-ea"/>
                          <a:ea typeface="+mn-ea"/>
                          <a:cs typeface="Arial"/>
                          <a:sym typeface="Arial"/>
                        </a:rPr>
                        <a:t>高い人材の流動性に対応できる教育体制の強化</a:t>
                      </a:r>
                      <a:endParaRPr sz="1000" b="1" i="0" u="none" strike="noStrike" cap="none">
                        <a:solidFill>
                          <a:schemeClr val="accent1"/>
                        </a:solidFill>
                        <a:latin typeface="+mn-ea"/>
                        <a:ea typeface="+mn-ea"/>
                        <a:cs typeface="Arial"/>
                        <a:sym typeface="Arial"/>
                      </a:endParaRPr>
                    </a:p>
                  </a:txBody>
                  <a:tcPr marL="108000" marR="108000" marT="72000" marB="72000" anchor="ctr">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0"/>
                  </a:ext>
                </a:extLst>
              </a:tr>
              <a:tr h="724325">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業務内容</a:t>
                      </a:r>
                      <a:endParaRPr sz="1200" b="1" i="0" u="none" strike="noStrike" cap="none">
                        <a:solidFill>
                          <a:schemeClr val="accent1"/>
                        </a:solidFill>
                        <a:latin typeface="+mn-ea"/>
                        <a:ea typeface="+mn-ea"/>
                        <a:cs typeface="Arial"/>
                        <a:sym typeface="Arial"/>
                      </a:endParaRPr>
                    </a:p>
                  </a:txBody>
                  <a:tcPr marL="65350" marR="65350" marT="54000" marB="27000" anchor="ct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2F2F2"/>
                    </a:solidFill>
                  </a:tcPr>
                </a:tc>
                <a:tc>
                  <a:txBody>
                    <a:bodyPr/>
                    <a:lstStyle/>
                    <a:p>
                      <a:pPr marL="144000" marR="0" lvl="0" indent="-144000" algn="l" rtl="0">
                        <a:lnSpc>
                          <a:spcPct val="100000"/>
                        </a:lnSpc>
                        <a:spcBef>
                          <a:spcPts val="0"/>
                        </a:spcBef>
                        <a:spcAft>
                          <a:spcPts val="0"/>
                        </a:spcAft>
                        <a:buClr>
                          <a:schemeClr val="dk1"/>
                        </a:buClr>
                        <a:buSzPts val="1000"/>
                        <a:buFont typeface="Arial"/>
                        <a:buChar char="•"/>
                      </a:pPr>
                      <a:r>
                        <a:rPr lang="ja-JP" sz="1000" b="1" i="0" u="none" strike="noStrike" cap="none">
                          <a:solidFill>
                            <a:schemeClr val="accent1"/>
                          </a:solidFill>
                          <a:latin typeface="+mn-ea"/>
                          <a:ea typeface="+mn-ea"/>
                          <a:cs typeface="Arial"/>
                          <a:sym typeface="Arial"/>
                        </a:rPr>
                        <a:t>人事戦略の策定</a:t>
                      </a:r>
                      <a:endParaRPr sz="1000" b="1" i="0" u="none" strike="noStrike" cap="none">
                        <a:solidFill>
                          <a:schemeClr val="accent1"/>
                        </a:solidFill>
                        <a:latin typeface="+mn-ea"/>
                        <a:ea typeface="+mn-ea"/>
                        <a:cs typeface="Arial"/>
                        <a:sym typeface="Arial"/>
                      </a:endParaRPr>
                    </a:p>
                    <a:p>
                      <a:pPr marL="144000" marR="0" lvl="0" indent="-144000" algn="l" rtl="0">
                        <a:lnSpc>
                          <a:spcPct val="100000"/>
                        </a:lnSpc>
                        <a:spcBef>
                          <a:spcPts val="400"/>
                        </a:spcBef>
                        <a:spcAft>
                          <a:spcPts val="0"/>
                        </a:spcAft>
                        <a:buClr>
                          <a:schemeClr val="dk1"/>
                        </a:buClr>
                        <a:buSzPts val="1000"/>
                        <a:buFont typeface="Arial"/>
                        <a:buChar char="•"/>
                      </a:pPr>
                      <a:r>
                        <a:rPr lang="ja-JP" sz="1000" b="1" i="0" u="none" strike="noStrike" cap="none">
                          <a:solidFill>
                            <a:schemeClr val="accent1"/>
                          </a:solidFill>
                          <a:latin typeface="+mn-ea"/>
                          <a:ea typeface="+mn-ea"/>
                          <a:cs typeface="Arial"/>
                          <a:sym typeface="Arial"/>
                        </a:rPr>
                        <a:t>戦略推進に必要な施策の全体管理</a:t>
                      </a:r>
                      <a:endParaRPr sz="1000" b="1" i="0" u="none" strike="noStrike" cap="none">
                        <a:solidFill>
                          <a:schemeClr val="accent1"/>
                        </a:solidFill>
                        <a:latin typeface="+mn-ea"/>
                        <a:ea typeface="+mn-ea"/>
                        <a:cs typeface="Arial"/>
                        <a:sym typeface="Arial"/>
                      </a:endParaRPr>
                    </a:p>
                    <a:p>
                      <a:pPr marL="144000" marR="0" lvl="0" indent="-144000" algn="l" rtl="0">
                        <a:lnSpc>
                          <a:spcPct val="100000"/>
                        </a:lnSpc>
                        <a:spcBef>
                          <a:spcPts val="400"/>
                        </a:spcBef>
                        <a:spcAft>
                          <a:spcPts val="0"/>
                        </a:spcAft>
                        <a:buClr>
                          <a:schemeClr val="dk1"/>
                        </a:buClr>
                        <a:buSzPts val="1000"/>
                        <a:buFont typeface="Arial"/>
                        <a:buChar char="•"/>
                      </a:pPr>
                      <a:r>
                        <a:rPr lang="ja-JP" sz="1000" b="1" i="0" u="none" strike="noStrike" cap="none">
                          <a:solidFill>
                            <a:schemeClr val="accent1"/>
                          </a:solidFill>
                          <a:latin typeface="+mn-ea"/>
                          <a:ea typeface="+mn-ea"/>
                          <a:cs typeface="Arial"/>
                          <a:sym typeface="Arial"/>
                        </a:rPr>
                        <a:t>経営に対する進捗報告、予算策定</a:t>
                      </a:r>
                      <a:endParaRPr sz="1000" b="1" i="0" u="none" strike="noStrike" cap="none">
                        <a:solidFill>
                          <a:schemeClr val="accent1"/>
                        </a:solidFill>
                        <a:latin typeface="+mn-ea"/>
                        <a:ea typeface="+mn-ea"/>
                        <a:cs typeface="Arial"/>
                        <a:sym typeface="Arial"/>
                      </a:endParaRPr>
                    </a:p>
                  </a:txBody>
                  <a:tcPr marL="108000" marR="108000" marT="72000" marB="72000" anchor="ct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1"/>
                  </a:ext>
                </a:extLst>
              </a:tr>
              <a:tr h="724325">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抱えている課題・悩み</a:t>
                      </a:r>
                      <a:endParaRPr sz="1200" b="1" i="0" u="none" strike="noStrike" cap="none">
                        <a:solidFill>
                          <a:schemeClr val="accent1"/>
                        </a:solidFill>
                        <a:latin typeface="+mn-ea"/>
                        <a:ea typeface="+mn-ea"/>
                        <a:cs typeface="Arial"/>
                        <a:sym typeface="Arial"/>
                      </a:endParaRPr>
                    </a:p>
                  </a:txBody>
                  <a:tcPr marL="65350" marR="65350" marT="54000" marB="27000" anchor="ct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2F2F2"/>
                    </a:solidFill>
                  </a:tcPr>
                </a:tc>
                <a:tc>
                  <a:txBody>
                    <a:bodyPr/>
                    <a:lstStyle/>
                    <a:p>
                      <a:pPr marL="144000" marR="0" lvl="0" indent="-144000" algn="l" rtl="0">
                        <a:lnSpc>
                          <a:spcPct val="100000"/>
                        </a:lnSpc>
                        <a:spcBef>
                          <a:spcPts val="0"/>
                        </a:spcBef>
                        <a:spcAft>
                          <a:spcPts val="0"/>
                        </a:spcAft>
                        <a:buClr>
                          <a:schemeClr val="dk1"/>
                        </a:buClr>
                        <a:buSzPts val="1000"/>
                        <a:buFont typeface="Arial"/>
                        <a:buChar char="•"/>
                      </a:pPr>
                      <a:r>
                        <a:rPr lang="ja-JP" sz="1000" b="1" i="0" u="none" strike="noStrike" cap="none">
                          <a:solidFill>
                            <a:schemeClr val="accent1"/>
                          </a:solidFill>
                          <a:latin typeface="+mn-ea"/>
                          <a:ea typeface="+mn-ea"/>
                          <a:cs typeface="Arial"/>
                          <a:sym typeface="Arial"/>
                        </a:rPr>
                        <a:t>経営から採用コストの圧縮を指示されているが、実現できる見通しがない</a:t>
                      </a:r>
                      <a:endParaRPr sz="1000" b="1" i="0" u="none" strike="noStrike" cap="none">
                        <a:solidFill>
                          <a:schemeClr val="accent1"/>
                        </a:solidFill>
                        <a:latin typeface="+mn-ea"/>
                        <a:ea typeface="+mn-ea"/>
                        <a:cs typeface="Arial"/>
                        <a:sym typeface="Arial"/>
                      </a:endParaRPr>
                    </a:p>
                    <a:p>
                      <a:pPr marL="144000" marR="0" lvl="0" indent="-144000" algn="l" rtl="0">
                        <a:lnSpc>
                          <a:spcPct val="100000"/>
                        </a:lnSpc>
                        <a:spcBef>
                          <a:spcPts val="400"/>
                        </a:spcBef>
                        <a:spcAft>
                          <a:spcPts val="0"/>
                        </a:spcAft>
                        <a:buClr>
                          <a:schemeClr val="dk1"/>
                        </a:buClr>
                        <a:buSzPts val="1000"/>
                        <a:buFont typeface="Arial"/>
                        <a:buChar char="•"/>
                      </a:pPr>
                      <a:r>
                        <a:rPr lang="ja-JP" sz="1000" b="1" i="0" u="none" strike="noStrike" cap="none">
                          <a:solidFill>
                            <a:schemeClr val="accent1"/>
                          </a:solidFill>
                          <a:latin typeface="+mn-ea"/>
                          <a:ea typeface="+mn-ea"/>
                          <a:cs typeface="Arial"/>
                          <a:sym typeface="Arial"/>
                        </a:rPr>
                        <a:t>社員数が急増しており、採用、育成、離職の状況が把握しきれなくなってきた</a:t>
                      </a:r>
                      <a:endParaRPr sz="1000" b="1" i="0" u="none" strike="noStrike" cap="none">
                        <a:solidFill>
                          <a:schemeClr val="accent1"/>
                        </a:solidFill>
                        <a:latin typeface="+mn-ea"/>
                        <a:ea typeface="+mn-ea"/>
                        <a:cs typeface="Arial"/>
                        <a:sym typeface="Arial"/>
                      </a:endParaRPr>
                    </a:p>
                    <a:p>
                      <a:pPr marL="144000" marR="0" lvl="0" indent="-144000" algn="l" rtl="0">
                        <a:lnSpc>
                          <a:spcPct val="100000"/>
                        </a:lnSpc>
                        <a:spcBef>
                          <a:spcPts val="400"/>
                        </a:spcBef>
                        <a:spcAft>
                          <a:spcPts val="0"/>
                        </a:spcAft>
                        <a:buClr>
                          <a:schemeClr val="dk1"/>
                        </a:buClr>
                        <a:buSzPts val="1000"/>
                        <a:buFont typeface="Arial"/>
                        <a:buChar char="•"/>
                      </a:pPr>
                      <a:r>
                        <a:rPr lang="ja-JP" sz="1000" b="1" i="0" u="none" strike="noStrike" cap="none">
                          <a:solidFill>
                            <a:schemeClr val="accent1"/>
                          </a:solidFill>
                          <a:latin typeface="+mn-ea"/>
                          <a:ea typeface="+mn-ea"/>
                          <a:cs typeface="Arial"/>
                          <a:sym typeface="Arial"/>
                        </a:rPr>
                        <a:t>自社の人事しか経験がなく、これまでのやり方が正しいか不安がある</a:t>
                      </a:r>
                      <a:endParaRPr sz="1000" b="1" i="0" u="none" strike="noStrike" cap="none">
                        <a:solidFill>
                          <a:schemeClr val="accent1"/>
                        </a:solidFill>
                        <a:latin typeface="+mn-ea"/>
                        <a:ea typeface="+mn-ea"/>
                        <a:cs typeface="Arial"/>
                        <a:sym typeface="Arial"/>
                      </a:endParaRPr>
                    </a:p>
                  </a:txBody>
                  <a:tcPr marL="108000" marR="108000" marT="72000" marB="72000" anchor="ct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2"/>
                  </a:ext>
                </a:extLst>
              </a:tr>
              <a:tr h="526325">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DXに関する悩み</a:t>
                      </a:r>
                      <a:endParaRPr sz="1200" b="1" i="0" u="none" strike="noStrike" cap="none">
                        <a:solidFill>
                          <a:schemeClr val="accent1"/>
                        </a:solidFill>
                        <a:latin typeface="+mn-ea"/>
                        <a:ea typeface="+mn-ea"/>
                        <a:cs typeface="Arial"/>
                        <a:sym typeface="Arial"/>
                      </a:endParaRPr>
                    </a:p>
                  </a:txBody>
                  <a:tcPr marL="65350" marR="65350" marT="54000" marB="27000" anchor="ct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2F2F2"/>
                    </a:solidFill>
                  </a:tcPr>
                </a:tc>
                <a:tc>
                  <a:txBody>
                    <a:bodyPr/>
                    <a:lstStyle/>
                    <a:p>
                      <a:pPr marL="144000" marR="0" lvl="0" indent="-144000" algn="l" rtl="0">
                        <a:lnSpc>
                          <a:spcPct val="100000"/>
                        </a:lnSpc>
                        <a:spcBef>
                          <a:spcPts val="0"/>
                        </a:spcBef>
                        <a:spcAft>
                          <a:spcPts val="0"/>
                        </a:spcAft>
                        <a:buClr>
                          <a:schemeClr val="dk1"/>
                        </a:buClr>
                        <a:buSzPts val="1000"/>
                        <a:buFont typeface="Arial"/>
                        <a:buChar char="•"/>
                      </a:pPr>
                      <a:r>
                        <a:rPr lang="ja-JP" sz="1000" b="1" i="0" u="none" strike="noStrike" cap="none">
                          <a:solidFill>
                            <a:schemeClr val="accent1"/>
                          </a:solidFill>
                          <a:latin typeface="+mn-ea"/>
                          <a:ea typeface="+mn-ea"/>
                          <a:cs typeface="Arial"/>
                          <a:sym typeface="Arial"/>
                        </a:rPr>
                        <a:t>アナログな文化なので、どんな順序でデジタル化を進めれば良いかわからない</a:t>
                      </a:r>
                      <a:endParaRPr sz="1000" b="1" i="0" u="none" strike="noStrike" cap="none">
                        <a:solidFill>
                          <a:schemeClr val="accent1"/>
                        </a:solidFill>
                        <a:latin typeface="+mn-ea"/>
                        <a:ea typeface="+mn-ea"/>
                        <a:cs typeface="Arial"/>
                        <a:sym typeface="Arial"/>
                      </a:endParaRPr>
                    </a:p>
                    <a:p>
                      <a:pPr marL="144000" marR="0" lvl="0" indent="-144000" algn="l" rtl="0">
                        <a:lnSpc>
                          <a:spcPct val="100000"/>
                        </a:lnSpc>
                        <a:spcBef>
                          <a:spcPts val="400"/>
                        </a:spcBef>
                        <a:spcAft>
                          <a:spcPts val="0"/>
                        </a:spcAft>
                        <a:buClr>
                          <a:schemeClr val="dk1"/>
                        </a:buClr>
                        <a:buSzPts val="1000"/>
                        <a:buFont typeface="Arial"/>
                        <a:buChar char="•"/>
                      </a:pPr>
                      <a:r>
                        <a:rPr lang="ja-JP" sz="1000" b="1" i="0" u="none" strike="noStrike" cap="none">
                          <a:solidFill>
                            <a:schemeClr val="accent1"/>
                          </a:solidFill>
                          <a:latin typeface="+mn-ea"/>
                          <a:ea typeface="+mn-ea"/>
                          <a:cs typeface="Arial"/>
                          <a:sym typeface="Arial"/>
                        </a:rPr>
                        <a:t>コロナ過で場当たり的になっているが、中長期の計画を立てていきたい</a:t>
                      </a:r>
                      <a:endParaRPr sz="1000" b="1" i="0" u="none" strike="noStrike" cap="none">
                        <a:solidFill>
                          <a:schemeClr val="accent1"/>
                        </a:solidFill>
                        <a:latin typeface="+mn-ea"/>
                        <a:ea typeface="+mn-ea"/>
                        <a:cs typeface="Arial"/>
                        <a:sym typeface="Arial"/>
                      </a:endParaRPr>
                    </a:p>
                  </a:txBody>
                  <a:tcPr marL="108000" marR="108000" marT="72000" marB="72000" anchor="ct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3"/>
                  </a:ext>
                </a:extLst>
              </a:tr>
              <a:tr h="526325">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関心がある情報</a:t>
                      </a:r>
                      <a:endParaRPr sz="1200" b="1" i="0" u="none" strike="noStrike" cap="none">
                        <a:solidFill>
                          <a:schemeClr val="accent1"/>
                        </a:solidFill>
                        <a:latin typeface="+mn-ea"/>
                        <a:ea typeface="+mn-ea"/>
                        <a:cs typeface="Arial"/>
                        <a:sym typeface="Arial"/>
                      </a:endParaRPr>
                    </a:p>
                  </a:txBody>
                  <a:tcPr marL="65350" marR="65350" marT="54000" marB="27000" anchor="ct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2F2F2"/>
                    </a:solidFill>
                  </a:tcPr>
                </a:tc>
                <a:tc>
                  <a:txBody>
                    <a:bodyPr/>
                    <a:lstStyle/>
                    <a:p>
                      <a:pPr marL="144000" marR="0" lvl="0" indent="-144000" algn="l" rtl="0">
                        <a:lnSpc>
                          <a:spcPct val="100000"/>
                        </a:lnSpc>
                        <a:spcBef>
                          <a:spcPts val="0"/>
                        </a:spcBef>
                        <a:spcAft>
                          <a:spcPts val="0"/>
                        </a:spcAft>
                        <a:buClr>
                          <a:schemeClr val="dk1"/>
                        </a:buClr>
                        <a:buSzPts val="1000"/>
                        <a:buFont typeface="Arial"/>
                        <a:buChar char="•"/>
                      </a:pPr>
                      <a:r>
                        <a:rPr lang="ja-JP" sz="1000" b="1" i="0" u="none" strike="noStrike" cap="none">
                          <a:solidFill>
                            <a:schemeClr val="accent1"/>
                          </a:solidFill>
                          <a:latin typeface="+mn-ea"/>
                          <a:ea typeface="+mn-ea"/>
                          <a:cs typeface="Arial"/>
                          <a:sym typeface="Arial"/>
                        </a:rPr>
                        <a:t>同規模他社の人事部の取り組み</a:t>
                      </a:r>
                      <a:endParaRPr sz="1000" b="1" i="0" u="none" strike="noStrike" cap="none">
                        <a:solidFill>
                          <a:schemeClr val="accent1"/>
                        </a:solidFill>
                        <a:latin typeface="+mn-ea"/>
                        <a:ea typeface="+mn-ea"/>
                        <a:cs typeface="Arial"/>
                        <a:sym typeface="Arial"/>
                      </a:endParaRPr>
                    </a:p>
                    <a:p>
                      <a:pPr marL="144000" marR="0" lvl="0" indent="-144000" algn="l" rtl="0">
                        <a:lnSpc>
                          <a:spcPct val="100000"/>
                        </a:lnSpc>
                        <a:spcBef>
                          <a:spcPts val="400"/>
                        </a:spcBef>
                        <a:spcAft>
                          <a:spcPts val="0"/>
                        </a:spcAft>
                        <a:buClr>
                          <a:schemeClr val="dk1"/>
                        </a:buClr>
                        <a:buSzPts val="1000"/>
                        <a:buFont typeface="Arial"/>
                        <a:buChar char="•"/>
                      </a:pPr>
                      <a:r>
                        <a:rPr lang="ja-JP" sz="1000" b="1" i="0" u="none" strike="noStrike" cap="none">
                          <a:solidFill>
                            <a:schemeClr val="accent1"/>
                          </a:solidFill>
                          <a:latin typeface="+mn-ea"/>
                          <a:ea typeface="+mn-ea"/>
                          <a:cs typeface="Arial"/>
                          <a:sym typeface="Arial"/>
                        </a:rPr>
                        <a:t>人事領域のDXの成功事例</a:t>
                      </a:r>
                      <a:endParaRPr sz="1000" b="1" i="0" u="none" strike="noStrike" cap="none">
                        <a:solidFill>
                          <a:schemeClr val="accent1"/>
                        </a:solidFill>
                        <a:latin typeface="+mn-ea"/>
                        <a:ea typeface="+mn-ea"/>
                        <a:cs typeface="Arial"/>
                        <a:sym typeface="Arial"/>
                      </a:endParaRPr>
                    </a:p>
                  </a:txBody>
                  <a:tcPr marL="108000" marR="108000" marT="72000" marB="72000" anchor="ct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4"/>
                  </a:ext>
                </a:extLst>
              </a:tr>
              <a:tr h="724325">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情報収集手段</a:t>
                      </a:r>
                      <a:endParaRPr sz="1200" b="1" i="0" u="none" strike="noStrike" cap="none" dirty="0">
                        <a:solidFill>
                          <a:schemeClr val="accent1"/>
                        </a:solidFill>
                        <a:latin typeface="+mn-ea"/>
                        <a:ea typeface="+mn-ea"/>
                        <a:cs typeface="Arial"/>
                        <a:sym typeface="Arial"/>
                      </a:endParaRPr>
                    </a:p>
                  </a:txBody>
                  <a:tcPr marL="65350" marR="65350" marT="54000" marB="27000" anchor="ctr">
                    <a:lnT w="12700" cap="flat" cmpd="sng">
                      <a:solidFill>
                        <a:schemeClr val="dk1"/>
                      </a:solidFill>
                      <a:prstDash val="dot"/>
                      <a:round/>
                      <a:headEnd type="none" w="sm" len="sm"/>
                      <a:tailEnd type="none" w="sm" len="sm"/>
                    </a:lnT>
                    <a:solidFill>
                      <a:srgbClr val="F2F2F2"/>
                    </a:solidFill>
                  </a:tcPr>
                </a:tc>
                <a:tc>
                  <a:txBody>
                    <a:bodyPr/>
                    <a:lstStyle/>
                    <a:p>
                      <a:pPr marL="144000" marR="0" lvl="0" indent="-144000" algn="l" rtl="0">
                        <a:lnSpc>
                          <a:spcPct val="100000"/>
                        </a:lnSpc>
                        <a:spcBef>
                          <a:spcPts val="0"/>
                        </a:spcBef>
                        <a:spcAft>
                          <a:spcPts val="0"/>
                        </a:spcAft>
                        <a:buClr>
                          <a:schemeClr val="dk1"/>
                        </a:buClr>
                        <a:buSzPts val="1000"/>
                        <a:buFont typeface="Arial"/>
                        <a:buChar char="•"/>
                      </a:pPr>
                      <a:r>
                        <a:rPr lang="ja-JP" sz="1000" b="1" i="0" u="none" strike="noStrike" cap="none">
                          <a:solidFill>
                            <a:schemeClr val="accent1"/>
                          </a:solidFill>
                          <a:latin typeface="+mn-ea"/>
                          <a:ea typeface="+mn-ea"/>
                          <a:cs typeface="Arial"/>
                          <a:sym typeface="Arial"/>
                        </a:rPr>
                        <a:t>展示会、雑誌『〇〇』、Webメディア『〇〇』</a:t>
                      </a:r>
                      <a:endParaRPr sz="1400" b="1" i="0" u="none" strike="noStrike" cap="none" dirty="0">
                        <a:solidFill>
                          <a:schemeClr val="accent1"/>
                        </a:solidFill>
                        <a:latin typeface="+mn-ea"/>
                        <a:ea typeface="+mn-ea"/>
                      </a:endParaRPr>
                    </a:p>
                    <a:p>
                      <a:pPr marL="144000" marR="0" lvl="0" indent="-144000" algn="l" rtl="0">
                        <a:lnSpc>
                          <a:spcPct val="100000"/>
                        </a:lnSpc>
                        <a:spcBef>
                          <a:spcPts val="400"/>
                        </a:spcBef>
                        <a:spcAft>
                          <a:spcPts val="0"/>
                        </a:spcAft>
                        <a:buClr>
                          <a:schemeClr val="dk1"/>
                        </a:buClr>
                        <a:buSzPts val="1000"/>
                        <a:buFont typeface="Arial"/>
                        <a:buChar char="•"/>
                      </a:pPr>
                      <a:r>
                        <a:rPr lang="ja-JP" sz="1000" b="1" i="0" u="none" strike="noStrike" cap="none">
                          <a:solidFill>
                            <a:schemeClr val="accent1"/>
                          </a:solidFill>
                          <a:latin typeface="+mn-ea"/>
                          <a:ea typeface="+mn-ea"/>
                          <a:cs typeface="Arial"/>
                          <a:sym typeface="Arial"/>
                        </a:rPr>
                        <a:t>他社人事との交流会</a:t>
                      </a:r>
                      <a:endParaRPr sz="1000" b="1" i="0" u="none" strike="noStrike" cap="none" dirty="0">
                        <a:solidFill>
                          <a:schemeClr val="accent1"/>
                        </a:solidFill>
                        <a:latin typeface="+mn-ea"/>
                        <a:ea typeface="+mn-ea"/>
                        <a:cs typeface="Arial"/>
                        <a:sym typeface="Arial"/>
                      </a:endParaRPr>
                    </a:p>
                    <a:p>
                      <a:pPr marL="144000" marR="0" lvl="0" indent="-144000" algn="l" rtl="0">
                        <a:lnSpc>
                          <a:spcPct val="100000"/>
                        </a:lnSpc>
                        <a:spcBef>
                          <a:spcPts val="400"/>
                        </a:spcBef>
                        <a:spcAft>
                          <a:spcPts val="0"/>
                        </a:spcAft>
                        <a:buClr>
                          <a:schemeClr val="dk1"/>
                        </a:buClr>
                        <a:buSzPts val="1000"/>
                        <a:buFont typeface="Arial"/>
                        <a:buChar char="•"/>
                      </a:pPr>
                      <a:r>
                        <a:rPr lang="ja-JP" sz="1000" b="1" i="0" u="none" strike="noStrike" cap="none">
                          <a:solidFill>
                            <a:schemeClr val="accent1"/>
                          </a:solidFill>
                          <a:latin typeface="+mn-ea"/>
                          <a:ea typeface="+mn-ea"/>
                          <a:cs typeface="Arial"/>
                          <a:sym typeface="Arial"/>
                        </a:rPr>
                        <a:t>Google検索</a:t>
                      </a:r>
                      <a:endParaRPr sz="1000" b="1" i="0" u="none" strike="noStrike" cap="none" dirty="0">
                        <a:solidFill>
                          <a:schemeClr val="accent1"/>
                        </a:solidFill>
                        <a:latin typeface="+mn-ea"/>
                        <a:ea typeface="+mn-ea"/>
                        <a:cs typeface="Arial"/>
                        <a:sym typeface="Arial"/>
                      </a:endParaRPr>
                    </a:p>
                  </a:txBody>
                  <a:tcPr marL="108000" marR="108000" marT="72000" marB="72000" anchor="ctr">
                    <a:lnT w="12700" cap="flat" cmpd="sng">
                      <a:solidFill>
                        <a:schemeClr val="dk1"/>
                      </a:solidFill>
                      <a:prstDash val="dot"/>
                      <a:round/>
                      <a:headEnd type="none" w="sm" len="sm"/>
                      <a:tailEnd type="none" w="sm" len="sm"/>
                    </a:lnT>
                  </a:tcPr>
                </a:tc>
                <a:extLst>
                  <a:ext uri="{0D108BD9-81ED-4DB2-BD59-A6C34878D82A}">
                    <a16:rowId xmlns:a16="http://schemas.microsoft.com/office/drawing/2014/main" val="10005"/>
                  </a:ext>
                </a:extLst>
              </a:tr>
            </a:tbl>
          </a:graphicData>
        </a:graphic>
      </p:graphicFrame>
      <p:graphicFrame>
        <p:nvGraphicFramePr>
          <p:cNvPr id="579" name="Google Shape;579;p23"/>
          <p:cNvGraphicFramePr/>
          <p:nvPr>
            <p:extLst>
              <p:ext uri="{D42A27DB-BD31-4B8C-83A1-F6EECF244321}">
                <p14:modId xmlns:p14="http://schemas.microsoft.com/office/powerpoint/2010/main" val="397930446"/>
              </p:ext>
            </p:extLst>
          </p:nvPr>
        </p:nvGraphicFramePr>
        <p:xfrm>
          <a:off x="2300990" y="974435"/>
          <a:ext cx="7158550" cy="905675"/>
        </p:xfrm>
        <a:graphic>
          <a:graphicData uri="http://schemas.openxmlformats.org/drawingml/2006/table">
            <a:tbl>
              <a:tblPr>
                <a:noFill/>
                <a:tableStyleId>{B8971C41-CD1C-4EA1-8698-2A5F061A0928}</a:tableStyleId>
              </a:tblPr>
              <a:tblGrid>
                <a:gridCol w="1626425">
                  <a:extLst>
                    <a:ext uri="{9D8B030D-6E8A-4147-A177-3AD203B41FA5}">
                      <a16:colId xmlns:a16="http://schemas.microsoft.com/office/drawing/2014/main" val="20000"/>
                    </a:ext>
                  </a:extLst>
                </a:gridCol>
                <a:gridCol w="5532125">
                  <a:extLst>
                    <a:ext uri="{9D8B030D-6E8A-4147-A177-3AD203B41FA5}">
                      <a16:colId xmlns:a16="http://schemas.microsoft.com/office/drawing/2014/main" val="20001"/>
                    </a:ext>
                  </a:extLst>
                </a:gridCol>
              </a:tblGrid>
              <a:tr h="310700">
                <a:tc>
                  <a:txBody>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部署／役職</a:t>
                      </a:r>
                      <a:endParaRPr sz="1400" b="1" i="0" u="none" strike="noStrike" cap="none">
                        <a:solidFill>
                          <a:schemeClr val="accent1"/>
                        </a:solidFill>
                        <a:latin typeface="+mn-ea"/>
                        <a:ea typeface="+mn-ea"/>
                        <a:cs typeface="Arial"/>
                        <a:sym typeface="Arial"/>
                      </a:endParaRPr>
                    </a:p>
                  </a:txBody>
                  <a:tcPr marL="65350" marR="65350" marT="54000" marB="27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ja-JP" sz="1000" b="1" i="0" u="none" strike="noStrike" cap="none">
                          <a:solidFill>
                            <a:schemeClr val="accent1"/>
                          </a:solidFill>
                          <a:latin typeface="+mn-ea"/>
                          <a:ea typeface="+mn-ea"/>
                          <a:cs typeface="Arial"/>
                          <a:sym typeface="Arial"/>
                        </a:rPr>
                        <a:t>○○部／部長</a:t>
                      </a:r>
                      <a:endParaRPr sz="1000" b="1" i="0" u="none" strike="noStrike" cap="none">
                        <a:solidFill>
                          <a:schemeClr val="accent1"/>
                        </a:solidFill>
                        <a:latin typeface="+mn-ea"/>
                        <a:ea typeface="+mn-ea"/>
                        <a:cs typeface="Arial"/>
                        <a:sym typeface="Arial"/>
                      </a:endParaRPr>
                    </a:p>
                  </a:txBody>
                  <a:tcPr marL="65350" marR="653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0"/>
                  </a:ext>
                </a:extLst>
              </a:tr>
              <a:tr h="310700">
                <a:tc>
                  <a:txBody>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ペルソナAの上司</a:t>
                      </a:r>
                      <a:endParaRPr sz="1200" b="1" i="0" u="none" strike="noStrike" cap="none">
                        <a:solidFill>
                          <a:schemeClr val="accent1"/>
                        </a:solidFill>
                        <a:latin typeface="+mn-ea"/>
                        <a:ea typeface="+mn-ea"/>
                        <a:cs typeface="Arial"/>
                        <a:sym typeface="Arial"/>
                      </a:endParaRPr>
                    </a:p>
                  </a:txBody>
                  <a:tcPr marL="65350" marR="65350" marT="54000" marB="27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ja-JP" sz="1000" b="1" i="0" u="none" strike="noStrike" cap="none">
                          <a:solidFill>
                            <a:schemeClr val="accent1"/>
                          </a:solidFill>
                          <a:latin typeface="+mn-ea"/>
                          <a:ea typeface="+mn-ea"/>
                          <a:cs typeface="Arial"/>
                          <a:sym typeface="Arial"/>
                        </a:rPr>
                        <a:t>執行役員、代表取締役社長</a:t>
                      </a:r>
                      <a:endParaRPr sz="1000" b="1" i="0" u="none" strike="noStrike" cap="none">
                        <a:solidFill>
                          <a:schemeClr val="accent1"/>
                        </a:solidFill>
                        <a:latin typeface="+mn-ea"/>
                        <a:ea typeface="+mn-ea"/>
                        <a:cs typeface="Arial"/>
                        <a:sym typeface="Arial"/>
                      </a:endParaRPr>
                    </a:p>
                  </a:txBody>
                  <a:tcPr marL="65350" marR="653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1"/>
                  </a:ext>
                </a:extLst>
              </a:tr>
              <a:tr h="284275">
                <a:tc>
                  <a:txBody>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ペルソナAの部下</a:t>
                      </a:r>
                      <a:endParaRPr sz="1200" b="1" i="0" u="none" strike="noStrike" cap="none">
                        <a:solidFill>
                          <a:schemeClr val="accent1"/>
                        </a:solidFill>
                        <a:latin typeface="+mn-ea"/>
                        <a:ea typeface="+mn-ea"/>
                        <a:cs typeface="Arial"/>
                        <a:sym typeface="Arial"/>
                      </a:endParaRPr>
                    </a:p>
                  </a:txBody>
                  <a:tcPr marL="65350" marR="65350" marT="54000" marB="27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ja-JP" sz="1000" b="1" i="0" u="none" strike="noStrike" cap="none">
                          <a:solidFill>
                            <a:schemeClr val="accent1"/>
                          </a:solidFill>
                          <a:latin typeface="+mn-ea"/>
                          <a:ea typeface="+mn-ea"/>
                          <a:cs typeface="Arial"/>
                          <a:sym typeface="Arial"/>
                        </a:rPr>
                        <a:t>課長2名、メンバー8名</a:t>
                      </a:r>
                      <a:endParaRPr sz="1000" b="1" i="0" u="none" strike="noStrike" cap="none" dirty="0">
                        <a:solidFill>
                          <a:schemeClr val="accent1"/>
                        </a:solidFill>
                        <a:latin typeface="+mn-ea"/>
                        <a:ea typeface="+mn-ea"/>
                        <a:cs typeface="Arial"/>
                        <a:sym typeface="Arial"/>
                      </a:endParaRPr>
                    </a:p>
                  </a:txBody>
                  <a:tcPr marL="65350" marR="653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80" name="Google Shape;580;p23"/>
          <p:cNvSpPr/>
          <p:nvPr/>
        </p:nvSpPr>
        <p:spPr>
          <a:xfrm>
            <a:off x="921895" y="974435"/>
            <a:ext cx="905655" cy="905655"/>
          </a:xfrm>
          <a:prstGeom prst="ellipse">
            <a:avLst/>
          </a:prstGeom>
          <a:solidFill>
            <a:schemeClr val="lt1"/>
          </a:solidFill>
          <a:ln w="25400" cap="flat" cmpd="sng">
            <a:solidFill>
              <a:srgbClr val="1318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mn-ea"/>
              <a:ea typeface="+mn-ea"/>
              <a:cs typeface="Arial"/>
              <a:sym typeface="Arial"/>
            </a:endParaRPr>
          </a:p>
        </p:txBody>
      </p:sp>
      <p:pic>
        <p:nvPicPr>
          <p:cNvPr id="581" name="Google Shape;581;p23" descr="オフィス ワーカー (男性) 枠線"/>
          <p:cNvPicPr preferRelativeResize="0"/>
          <p:nvPr/>
        </p:nvPicPr>
        <p:blipFill rotWithShape="1">
          <a:blip r:embed="rId3">
            <a:alphaModFix/>
          </a:blip>
          <a:srcRect t="-1844" b="15359"/>
          <a:stretch/>
        </p:blipFill>
        <p:spPr>
          <a:xfrm>
            <a:off x="1064887" y="1098002"/>
            <a:ext cx="619670" cy="53590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8" name="Google Shape;588;p24"/>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sym typeface="Arial"/>
              </a:rPr>
              <a:t>バリュープロポジションとは</a:t>
            </a:r>
          </a:p>
        </p:txBody>
      </p:sp>
      <p:sp>
        <p:nvSpPr>
          <p:cNvPr id="13" name="スライド番号プレースホルダー 12">
            <a:extLst>
              <a:ext uri="{FF2B5EF4-FFF2-40B4-BE49-F238E27FC236}">
                <a16:creationId xmlns:a16="http://schemas.microsoft.com/office/drawing/2014/main" id="{5636F218-8EDB-CB49-AAFD-9B6588CBB792}"/>
              </a:ext>
            </a:extLst>
          </p:cNvPr>
          <p:cNvSpPr>
            <a:spLocks noGrp="1"/>
          </p:cNvSpPr>
          <p:nvPr>
            <p:ph type="sldNum" idx="10"/>
          </p:nvPr>
        </p:nvSpPr>
        <p:spPr>
          <a:xfrm>
            <a:off x="8280400" y="6460240"/>
            <a:ext cx="1440000" cy="288000"/>
          </a:xfrm>
        </p:spPr>
        <p:txBody>
          <a:bodyPr/>
          <a:lstStyle/>
          <a:p>
            <a:fld id="{00000000-1234-1234-1234-123412341234}" type="slidenum">
              <a:rPr lang="en-US" altLang="ja-JP" smtClean="0"/>
              <a:pPr/>
              <a:t>23</a:t>
            </a:fld>
            <a:endParaRPr lang="ja-JP" altLang="en-US"/>
          </a:p>
        </p:txBody>
      </p:sp>
      <p:sp>
        <p:nvSpPr>
          <p:cNvPr id="12" name="フッター プレースホルダー 11">
            <a:extLst>
              <a:ext uri="{FF2B5EF4-FFF2-40B4-BE49-F238E27FC236}">
                <a16:creationId xmlns:a16="http://schemas.microsoft.com/office/drawing/2014/main" id="{CA90993A-12DD-9A4D-BD57-219AEFA21E06}"/>
              </a:ext>
            </a:extLst>
          </p:cNvPr>
          <p:cNvSpPr>
            <a:spLocks noGrp="1"/>
          </p:cNvSpPr>
          <p:nvPr>
            <p:ph type="ftr" sz="quarter" idx="11"/>
          </p:nvPr>
        </p:nvSpPr>
        <p:spPr>
          <a:xfrm>
            <a:off x="185600" y="6460240"/>
            <a:ext cx="7920000" cy="288000"/>
          </a:xfrm>
        </p:spPr>
        <p:txBody>
          <a:bodyPr/>
          <a:lstStyle/>
          <a:p>
            <a:r>
              <a:rPr lang="en" altLang="ja-JP"/>
              <a:t>SAIRU</a:t>
            </a:r>
            <a:endParaRPr lang="ja-JP" altLang="en-US"/>
          </a:p>
        </p:txBody>
      </p:sp>
      <p:sp>
        <p:nvSpPr>
          <p:cNvPr id="5" name="テキスト プレースホルダー 4">
            <a:extLst>
              <a:ext uri="{FF2B5EF4-FFF2-40B4-BE49-F238E27FC236}">
                <a16:creationId xmlns:a16="http://schemas.microsoft.com/office/drawing/2014/main" id="{C4A6A319-914C-0249-BA65-28E9083CE0DB}"/>
              </a:ext>
            </a:extLst>
          </p:cNvPr>
          <p:cNvSpPr>
            <a:spLocks noGrp="1"/>
          </p:cNvSpPr>
          <p:nvPr>
            <p:ph type="body" idx="1"/>
          </p:nvPr>
        </p:nvSpPr>
        <p:spPr>
          <a:xfrm>
            <a:off x="471038" y="975881"/>
            <a:ext cx="9000000" cy="900000"/>
          </a:xfrm>
        </p:spPr>
        <p:txBody>
          <a:bodyPr/>
          <a:lstStyle/>
          <a:p>
            <a:r>
              <a:rPr lang="ja-JP" altLang="en-US">
                <a:sym typeface="Arial"/>
              </a:rPr>
              <a:t>自社が提供でき、競合他社が提供できず、顧客が求める独自の価値のこと</a:t>
            </a:r>
          </a:p>
        </p:txBody>
      </p:sp>
      <p:grpSp>
        <p:nvGrpSpPr>
          <p:cNvPr id="589" name="Google Shape;589;p24"/>
          <p:cNvGrpSpPr/>
          <p:nvPr/>
        </p:nvGrpSpPr>
        <p:grpSpPr>
          <a:xfrm>
            <a:off x="3190448" y="2167771"/>
            <a:ext cx="3532301" cy="3255470"/>
            <a:chOff x="2908465" y="2278083"/>
            <a:chExt cx="3835730" cy="3535119"/>
          </a:xfrm>
        </p:grpSpPr>
        <p:sp>
          <p:nvSpPr>
            <p:cNvPr id="590" name="Google Shape;590;p24"/>
            <p:cNvSpPr/>
            <p:nvPr/>
          </p:nvSpPr>
          <p:spPr>
            <a:xfrm>
              <a:off x="4822723" y="3711268"/>
              <a:ext cx="987918" cy="653120"/>
            </a:xfrm>
            <a:custGeom>
              <a:avLst/>
              <a:gdLst/>
              <a:ahLst/>
              <a:cxnLst/>
              <a:rect l="l" t="t" r="r" b="b"/>
              <a:pathLst>
                <a:path w="987918" h="653120" extrusionOk="0">
                  <a:moveTo>
                    <a:pt x="876443" y="0"/>
                  </a:moveTo>
                  <a:cubicBezTo>
                    <a:pt x="912515" y="0"/>
                    <a:pt x="948160" y="1828"/>
                    <a:pt x="983291" y="5395"/>
                  </a:cubicBezTo>
                  <a:lnTo>
                    <a:pt x="987918" y="6101"/>
                  </a:lnTo>
                  <a:lnTo>
                    <a:pt x="983337" y="18617"/>
                  </a:lnTo>
                  <a:cubicBezTo>
                    <a:pt x="837913" y="362437"/>
                    <a:pt x="513718" y="612233"/>
                    <a:pt x="127279" y="651478"/>
                  </a:cubicBezTo>
                  <a:lnTo>
                    <a:pt x="94770" y="653120"/>
                  </a:lnTo>
                  <a:lnTo>
                    <a:pt x="93677" y="650132"/>
                  </a:lnTo>
                  <a:cubicBezTo>
                    <a:pt x="80456" y="618876"/>
                    <a:pt x="65758" y="588397"/>
                    <a:pt x="49671" y="558782"/>
                  </a:cubicBezTo>
                  <a:lnTo>
                    <a:pt x="0" y="477020"/>
                  </a:lnTo>
                  <a:lnTo>
                    <a:pt x="9888" y="460743"/>
                  </a:lnTo>
                  <a:cubicBezTo>
                    <a:pt x="197688" y="182764"/>
                    <a:pt x="515722" y="0"/>
                    <a:pt x="876443" y="0"/>
                  </a:cubicBezTo>
                  <a:close/>
                </a:path>
              </a:pathLst>
            </a:custGeom>
            <a:solidFill>
              <a:srgbClr val="F2F2F2"/>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mn-ea"/>
                <a:ea typeface="+mn-ea"/>
                <a:cs typeface="Arial"/>
                <a:sym typeface="Arial"/>
              </a:endParaRPr>
            </a:p>
          </p:txBody>
        </p:sp>
        <p:sp>
          <p:nvSpPr>
            <p:cNvPr id="591" name="Google Shape;591;p24"/>
            <p:cNvSpPr/>
            <p:nvPr/>
          </p:nvSpPr>
          <p:spPr>
            <a:xfrm>
              <a:off x="3879156" y="3723144"/>
              <a:ext cx="943567" cy="638896"/>
            </a:xfrm>
            <a:custGeom>
              <a:avLst/>
              <a:gdLst/>
              <a:ahLst/>
              <a:cxnLst/>
              <a:rect l="l" t="t" r="r" b="b"/>
              <a:pathLst>
                <a:path w="943567" h="638896" extrusionOk="0">
                  <a:moveTo>
                    <a:pt x="74338" y="0"/>
                  </a:moveTo>
                  <a:cubicBezTo>
                    <a:pt x="435059" y="0"/>
                    <a:pt x="753093" y="182764"/>
                    <a:pt x="940893" y="460743"/>
                  </a:cubicBezTo>
                  <a:lnTo>
                    <a:pt x="943567" y="465144"/>
                  </a:lnTo>
                  <a:lnTo>
                    <a:pt x="901110" y="535030"/>
                  </a:lnTo>
                  <a:cubicBezTo>
                    <a:pt x="885023" y="564645"/>
                    <a:pt x="870325" y="595124"/>
                    <a:pt x="857105" y="626380"/>
                  </a:cubicBezTo>
                  <a:lnTo>
                    <a:pt x="852524" y="638896"/>
                  </a:lnTo>
                  <a:lnTo>
                    <a:pt x="753388" y="623766"/>
                  </a:lnTo>
                  <a:cubicBezTo>
                    <a:pt x="413244" y="554162"/>
                    <a:pt x="133296" y="319305"/>
                    <a:pt x="1093" y="6741"/>
                  </a:cubicBezTo>
                  <a:lnTo>
                    <a:pt x="0" y="3754"/>
                  </a:lnTo>
                  <a:lnTo>
                    <a:pt x="74338" y="0"/>
                  </a:lnTo>
                  <a:close/>
                </a:path>
              </a:pathLst>
            </a:custGeom>
            <a:solidFill>
              <a:srgbClr val="F2F2F2"/>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mn-ea"/>
                <a:ea typeface="+mn-ea"/>
                <a:cs typeface="Arial"/>
                <a:sym typeface="Arial"/>
              </a:endParaRPr>
            </a:p>
          </p:txBody>
        </p:sp>
        <p:sp>
          <p:nvSpPr>
            <p:cNvPr id="592" name="Google Shape;592;p24"/>
            <p:cNvSpPr/>
            <p:nvPr/>
          </p:nvSpPr>
          <p:spPr>
            <a:xfrm>
              <a:off x="4654137" y="4362040"/>
              <a:ext cx="344386" cy="974142"/>
            </a:xfrm>
            <a:custGeom>
              <a:avLst/>
              <a:gdLst/>
              <a:ahLst/>
              <a:cxnLst/>
              <a:rect l="l" t="t" r="r" b="b"/>
              <a:pathLst>
                <a:path w="344386" h="974142" extrusionOk="0">
                  <a:moveTo>
                    <a:pt x="77543" y="0"/>
                  </a:moveTo>
                  <a:lnTo>
                    <a:pt x="82169" y="706"/>
                  </a:lnTo>
                  <a:cubicBezTo>
                    <a:pt x="117300" y="4274"/>
                    <a:pt x="152945" y="6101"/>
                    <a:pt x="189017" y="6101"/>
                  </a:cubicBezTo>
                  <a:lnTo>
                    <a:pt x="263356" y="2348"/>
                  </a:lnTo>
                  <a:lnTo>
                    <a:pt x="297404" y="95373"/>
                  </a:lnTo>
                  <a:cubicBezTo>
                    <a:pt x="327937" y="193542"/>
                    <a:pt x="344386" y="297917"/>
                    <a:pt x="344386" y="406133"/>
                  </a:cubicBezTo>
                  <a:cubicBezTo>
                    <a:pt x="344386" y="586494"/>
                    <a:pt x="298695" y="756183"/>
                    <a:pt x="218257" y="904256"/>
                  </a:cubicBezTo>
                  <a:lnTo>
                    <a:pt x="175800" y="974142"/>
                  </a:lnTo>
                  <a:lnTo>
                    <a:pt x="126129" y="892380"/>
                  </a:lnTo>
                  <a:cubicBezTo>
                    <a:pt x="45691" y="744307"/>
                    <a:pt x="0" y="574618"/>
                    <a:pt x="0" y="394257"/>
                  </a:cubicBezTo>
                  <a:cubicBezTo>
                    <a:pt x="0" y="286041"/>
                    <a:pt x="16449" y="181666"/>
                    <a:pt x="46982" y="83497"/>
                  </a:cubicBezTo>
                  <a:lnTo>
                    <a:pt x="77543" y="0"/>
                  </a:lnTo>
                  <a:close/>
                </a:path>
              </a:pathLst>
            </a:custGeom>
            <a:solidFill>
              <a:srgbClr val="00ACBA"/>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mn-ea"/>
                <a:ea typeface="+mn-ea"/>
                <a:cs typeface="Arial"/>
                <a:sym typeface="Arial"/>
              </a:endParaRPr>
            </a:p>
          </p:txBody>
        </p:sp>
        <p:sp>
          <p:nvSpPr>
            <p:cNvPr id="593" name="Google Shape;593;p24"/>
            <p:cNvSpPr/>
            <p:nvPr/>
          </p:nvSpPr>
          <p:spPr>
            <a:xfrm>
              <a:off x="3798124" y="2278083"/>
              <a:ext cx="2090058" cy="1910205"/>
            </a:xfrm>
            <a:custGeom>
              <a:avLst/>
              <a:gdLst/>
              <a:ahLst/>
              <a:cxnLst/>
              <a:rect l="l" t="t" r="r" b="b"/>
              <a:pathLst>
                <a:path w="2090058" h="1910205" extrusionOk="0">
                  <a:moveTo>
                    <a:pt x="1045029" y="0"/>
                  </a:moveTo>
                  <a:cubicBezTo>
                    <a:pt x="1622183" y="0"/>
                    <a:pt x="2090058" y="467875"/>
                    <a:pt x="2090058" y="1045029"/>
                  </a:cubicBezTo>
                  <a:cubicBezTo>
                    <a:pt x="2090058" y="1153246"/>
                    <a:pt x="2073609" y="1257620"/>
                    <a:pt x="2043076" y="1355789"/>
                  </a:cubicBezTo>
                  <a:lnTo>
                    <a:pt x="2012516" y="1439286"/>
                  </a:lnTo>
                  <a:lnTo>
                    <a:pt x="2007889" y="1438580"/>
                  </a:lnTo>
                  <a:cubicBezTo>
                    <a:pt x="1972758" y="1435013"/>
                    <a:pt x="1937113" y="1433185"/>
                    <a:pt x="1901041" y="1433185"/>
                  </a:cubicBezTo>
                  <a:cubicBezTo>
                    <a:pt x="1540320" y="1433185"/>
                    <a:pt x="1222286" y="1615949"/>
                    <a:pt x="1034486" y="1893928"/>
                  </a:cubicBezTo>
                  <a:lnTo>
                    <a:pt x="1024598" y="1910205"/>
                  </a:lnTo>
                  <a:lnTo>
                    <a:pt x="1021924" y="1905804"/>
                  </a:lnTo>
                  <a:cubicBezTo>
                    <a:pt x="834124" y="1627825"/>
                    <a:pt x="516090" y="1445061"/>
                    <a:pt x="155369" y="1445061"/>
                  </a:cubicBezTo>
                  <a:lnTo>
                    <a:pt x="81031" y="1448815"/>
                  </a:lnTo>
                  <a:lnTo>
                    <a:pt x="46982" y="1355789"/>
                  </a:lnTo>
                  <a:cubicBezTo>
                    <a:pt x="16449" y="1257620"/>
                    <a:pt x="0" y="1153246"/>
                    <a:pt x="0" y="1045029"/>
                  </a:cubicBezTo>
                  <a:cubicBezTo>
                    <a:pt x="0" y="467875"/>
                    <a:pt x="467875" y="0"/>
                    <a:pt x="1045029" y="0"/>
                  </a:cubicBezTo>
                  <a:close/>
                </a:path>
              </a:pathLst>
            </a:custGeom>
            <a:solidFill>
              <a:srgbClr val="F2F2F2"/>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mn-ea"/>
                <a:ea typeface="+mn-ea"/>
                <a:cs typeface="Arial"/>
                <a:sym typeface="Arial"/>
              </a:endParaRPr>
            </a:p>
          </p:txBody>
        </p:sp>
        <p:sp>
          <p:nvSpPr>
            <p:cNvPr id="594" name="Google Shape;594;p24"/>
            <p:cNvSpPr/>
            <p:nvPr/>
          </p:nvSpPr>
          <p:spPr>
            <a:xfrm>
              <a:off x="4829937" y="3717369"/>
              <a:ext cx="1914258" cy="2083957"/>
            </a:xfrm>
            <a:custGeom>
              <a:avLst/>
              <a:gdLst/>
              <a:ahLst/>
              <a:cxnLst/>
              <a:rect l="l" t="t" r="r" b="b"/>
              <a:pathLst>
                <a:path w="1914258" h="2083957" extrusionOk="0">
                  <a:moveTo>
                    <a:pt x="980704" y="0"/>
                  </a:moveTo>
                  <a:lnTo>
                    <a:pt x="1079839" y="15130"/>
                  </a:lnTo>
                  <a:cubicBezTo>
                    <a:pt x="1556041" y="112575"/>
                    <a:pt x="1914258" y="533918"/>
                    <a:pt x="1914258" y="1038928"/>
                  </a:cubicBezTo>
                  <a:cubicBezTo>
                    <a:pt x="1914258" y="1616082"/>
                    <a:pt x="1446383" y="2083957"/>
                    <a:pt x="869229" y="2083957"/>
                  </a:cubicBezTo>
                  <a:cubicBezTo>
                    <a:pt x="508508" y="2083957"/>
                    <a:pt x="190474" y="1901194"/>
                    <a:pt x="2674" y="1623214"/>
                  </a:cubicBezTo>
                  <a:lnTo>
                    <a:pt x="0" y="1618813"/>
                  </a:lnTo>
                  <a:lnTo>
                    <a:pt x="42457" y="1548927"/>
                  </a:lnTo>
                  <a:cubicBezTo>
                    <a:pt x="122895" y="1400854"/>
                    <a:pt x="168586" y="1231165"/>
                    <a:pt x="168586" y="1050804"/>
                  </a:cubicBezTo>
                  <a:cubicBezTo>
                    <a:pt x="168586" y="942588"/>
                    <a:pt x="152137" y="838213"/>
                    <a:pt x="121604" y="740044"/>
                  </a:cubicBezTo>
                  <a:lnTo>
                    <a:pt x="87556" y="647019"/>
                  </a:lnTo>
                  <a:lnTo>
                    <a:pt x="120065" y="645377"/>
                  </a:lnTo>
                  <a:cubicBezTo>
                    <a:pt x="506504" y="606132"/>
                    <a:pt x="830699" y="356336"/>
                    <a:pt x="976123" y="12516"/>
                  </a:cubicBezTo>
                  <a:lnTo>
                    <a:pt x="980704" y="0"/>
                  </a:lnTo>
                  <a:close/>
                </a:path>
              </a:pathLst>
            </a:custGeom>
            <a:solidFill>
              <a:srgbClr val="F2F2F2"/>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mn-ea"/>
                <a:ea typeface="+mn-ea"/>
                <a:cs typeface="Arial"/>
                <a:sym typeface="Arial"/>
              </a:endParaRPr>
            </a:p>
          </p:txBody>
        </p:sp>
        <p:sp>
          <p:nvSpPr>
            <p:cNvPr id="595" name="Google Shape;595;p24"/>
            <p:cNvSpPr/>
            <p:nvPr/>
          </p:nvSpPr>
          <p:spPr>
            <a:xfrm>
              <a:off x="2908465" y="3726898"/>
              <a:ext cx="1921472" cy="2086304"/>
            </a:xfrm>
            <a:custGeom>
              <a:avLst/>
              <a:gdLst/>
              <a:ahLst/>
              <a:cxnLst/>
              <a:rect l="l" t="t" r="r" b="b"/>
              <a:pathLst>
                <a:path w="1921472" h="2086304" extrusionOk="0">
                  <a:moveTo>
                    <a:pt x="970691" y="0"/>
                  </a:moveTo>
                  <a:lnTo>
                    <a:pt x="971784" y="2987"/>
                  </a:lnTo>
                  <a:cubicBezTo>
                    <a:pt x="1103987" y="315551"/>
                    <a:pt x="1383935" y="550408"/>
                    <a:pt x="1724079" y="620012"/>
                  </a:cubicBezTo>
                  <a:lnTo>
                    <a:pt x="1823215" y="635142"/>
                  </a:lnTo>
                  <a:lnTo>
                    <a:pt x="1792654" y="718639"/>
                  </a:lnTo>
                  <a:cubicBezTo>
                    <a:pt x="1762121" y="816808"/>
                    <a:pt x="1745672" y="921183"/>
                    <a:pt x="1745672" y="1029399"/>
                  </a:cubicBezTo>
                  <a:cubicBezTo>
                    <a:pt x="1745672" y="1209760"/>
                    <a:pt x="1791363" y="1379449"/>
                    <a:pt x="1871801" y="1527522"/>
                  </a:cubicBezTo>
                  <a:lnTo>
                    <a:pt x="1921472" y="1609284"/>
                  </a:lnTo>
                  <a:lnTo>
                    <a:pt x="1911584" y="1625561"/>
                  </a:lnTo>
                  <a:cubicBezTo>
                    <a:pt x="1723784" y="1903541"/>
                    <a:pt x="1405750" y="2086304"/>
                    <a:pt x="1045029" y="2086304"/>
                  </a:cubicBezTo>
                  <a:cubicBezTo>
                    <a:pt x="467875" y="2086304"/>
                    <a:pt x="0" y="1618429"/>
                    <a:pt x="0" y="1041275"/>
                  </a:cubicBezTo>
                  <a:cubicBezTo>
                    <a:pt x="0" y="500193"/>
                    <a:pt x="411218" y="55157"/>
                    <a:pt x="938181" y="1641"/>
                  </a:cubicBezTo>
                  <a:lnTo>
                    <a:pt x="970691" y="0"/>
                  </a:lnTo>
                  <a:close/>
                </a:path>
              </a:pathLst>
            </a:custGeom>
            <a:solidFill>
              <a:srgbClr val="F2F2F2"/>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mn-ea"/>
                <a:ea typeface="+mn-ea"/>
                <a:cs typeface="Arial"/>
                <a:sym typeface="Arial"/>
              </a:endParaRPr>
            </a:p>
          </p:txBody>
        </p:sp>
        <p:sp>
          <p:nvSpPr>
            <p:cNvPr id="596" name="Google Shape;596;p24"/>
            <p:cNvSpPr/>
            <p:nvPr/>
          </p:nvSpPr>
          <p:spPr>
            <a:xfrm>
              <a:off x="4731680" y="4188288"/>
              <a:ext cx="185813" cy="179853"/>
            </a:xfrm>
            <a:custGeom>
              <a:avLst/>
              <a:gdLst/>
              <a:ahLst/>
              <a:cxnLst/>
              <a:rect l="l" t="t" r="r" b="b"/>
              <a:pathLst>
                <a:path w="185813" h="179853" extrusionOk="0">
                  <a:moveTo>
                    <a:pt x="91043" y="0"/>
                  </a:moveTo>
                  <a:lnTo>
                    <a:pt x="140714" y="81762"/>
                  </a:lnTo>
                  <a:cubicBezTo>
                    <a:pt x="156801" y="111377"/>
                    <a:pt x="171499" y="141856"/>
                    <a:pt x="184720" y="173112"/>
                  </a:cubicBezTo>
                  <a:lnTo>
                    <a:pt x="185813" y="176100"/>
                  </a:lnTo>
                  <a:lnTo>
                    <a:pt x="111474" y="179853"/>
                  </a:lnTo>
                  <a:cubicBezTo>
                    <a:pt x="75402" y="179853"/>
                    <a:pt x="39757" y="178026"/>
                    <a:pt x="4626" y="174458"/>
                  </a:cubicBezTo>
                  <a:lnTo>
                    <a:pt x="0" y="173752"/>
                  </a:lnTo>
                  <a:lnTo>
                    <a:pt x="4581" y="161236"/>
                  </a:lnTo>
                  <a:cubicBezTo>
                    <a:pt x="17801" y="129980"/>
                    <a:pt x="32499" y="99501"/>
                    <a:pt x="48586" y="69886"/>
                  </a:cubicBezTo>
                  <a:lnTo>
                    <a:pt x="91043" y="0"/>
                  </a:lnTo>
                  <a:close/>
                </a:path>
              </a:pathLst>
            </a:custGeom>
            <a:solidFill>
              <a:srgbClr val="F2F2F2"/>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mn-ea"/>
                <a:ea typeface="+mn-ea"/>
                <a:cs typeface="Arial"/>
                <a:sym typeface="Arial"/>
              </a:endParaRPr>
            </a:p>
          </p:txBody>
        </p:sp>
      </p:grpSp>
      <p:sp>
        <p:nvSpPr>
          <p:cNvPr id="597" name="Google Shape;597;p24"/>
          <p:cNvSpPr txBox="1"/>
          <p:nvPr/>
        </p:nvSpPr>
        <p:spPr>
          <a:xfrm>
            <a:off x="4053256" y="2643788"/>
            <a:ext cx="1835999" cy="62577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400"/>
              </a:spcAft>
              <a:buClr>
                <a:srgbClr val="000000"/>
              </a:buClr>
              <a:buSzPts val="1400"/>
              <a:buFont typeface="Arial"/>
              <a:buNone/>
            </a:pPr>
            <a:r>
              <a:rPr lang="ja-JP" b="1" i="0" u="none" strike="noStrike" cap="none">
                <a:solidFill>
                  <a:schemeClr val="accent1"/>
                </a:solidFill>
                <a:latin typeface="+mn-ea"/>
                <a:ea typeface="+mn-ea"/>
                <a:cs typeface="Arial"/>
                <a:sym typeface="Arial"/>
              </a:rPr>
              <a:t>競合他社が</a:t>
            </a:r>
            <a:endParaRPr b="1" i="0" u="none" strike="noStrike" cap="none" dirty="0">
              <a:solidFill>
                <a:schemeClr val="accent1"/>
              </a:solidFill>
              <a:latin typeface="+mn-ea"/>
              <a:ea typeface="+mn-ea"/>
              <a:cs typeface="Arial"/>
              <a:sym typeface="Arial"/>
            </a:endParaRPr>
          </a:p>
          <a:p>
            <a:pPr marL="0" marR="0" lvl="0" indent="0" algn="ctr" rtl="0">
              <a:lnSpc>
                <a:spcPct val="100000"/>
              </a:lnSpc>
              <a:spcBef>
                <a:spcPts val="0"/>
              </a:spcBef>
              <a:spcAft>
                <a:spcPts val="400"/>
              </a:spcAft>
              <a:buClr>
                <a:srgbClr val="000000"/>
              </a:buClr>
              <a:buSzPts val="1400"/>
              <a:buFont typeface="Arial"/>
              <a:buNone/>
            </a:pPr>
            <a:r>
              <a:rPr lang="ja-JP" b="1" i="0" u="none" strike="noStrike" cap="none">
                <a:solidFill>
                  <a:schemeClr val="accent1"/>
                </a:solidFill>
                <a:latin typeface="+mn-ea"/>
                <a:ea typeface="+mn-ea"/>
                <a:cs typeface="Arial"/>
                <a:sym typeface="Arial"/>
              </a:rPr>
              <a:t>提供できる価値</a:t>
            </a:r>
            <a:endParaRPr b="1" i="0" u="none" strike="noStrike" cap="none" dirty="0">
              <a:solidFill>
                <a:schemeClr val="accent1"/>
              </a:solidFill>
              <a:latin typeface="+mn-ea"/>
              <a:ea typeface="+mn-ea"/>
              <a:cs typeface="Arial"/>
              <a:sym typeface="Arial"/>
            </a:endParaRPr>
          </a:p>
        </p:txBody>
      </p:sp>
      <p:sp>
        <p:nvSpPr>
          <p:cNvPr id="598" name="Google Shape;598;p24"/>
          <p:cNvSpPr txBox="1"/>
          <p:nvPr/>
        </p:nvSpPr>
        <p:spPr>
          <a:xfrm>
            <a:off x="3212121" y="4150508"/>
            <a:ext cx="1620000" cy="64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400"/>
              </a:spcAft>
              <a:buClr>
                <a:srgbClr val="000000"/>
              </a:buClr>
              <a:buSzPts val="1400"/>
              <a:buFont typeface="Arial"/>
              <a:buNone/>
            </a:pPr>
            <a:r>
              <a:rPr lang="ja-JP" b="1" i="0" u="none" strike="noStrike" cap="none">
                <a:solidFill>
                  <a:schemeClr val="accent1"/>
                </a:solidFill>
                <a:latin typeface="+mn-ea"/>
                <a:ea typeface="+mn-ea"/>
                <a:cs typeface="Arial"/>
                <a:sym typeface="Arial"/>
              </a:rPr>
              <a:t>自社が</a:t>
            </a:r>
            <a:endParaRPr b="1" i="0" u="none" strike="noStrike" cap="none" dirty="0">
              <a:solidFill>
                <a:schemeClr val="accent1"/>
              </a:solidFill>
              <a:latin typeface="+mn-ea"/>
              <a:ea typeface="+mn-ea"/>
              <a:cs typeface="Arial"/>
              <a:sym typeface="Arial"/>
            </a:endParaRPr>
          </a:p>
          <a:p>
            <a:pPr marL="0" marR="0" lvl="0" indent="0" algn="ctr" rtl="0">
              <a:lnSpc>
                <a:spcPct val="100000"/>
              </a:lnSpc>
              <a:spcBef>
                <a:spcPts val="0"/>
              </a:spcBef>
              <a:spcAft>
                <a:spcPts val="400"/>
              </a:spcAft>
              <a:buClr>
                <a:srgbClr val="000000"/>
              </a:buClr>
              <a:buSzPts val="1400"/>
              <a:buFont typeface="Arial"/>
              <a:buNone/>
            </a:pPr>
            <a:r>
              <a:rPr lang="ja-JP" b="1" i="0" u="none" strike="noStrike" cap="none">
                <a:solidFill>
                  <a:schemeClr val="accent1"/>
                </a:solidFill>
                <a:latin typeface="+mn-ea"/>
                <a:ea typeface="+mn-ea"/>
                <a:cs typeface="Arial"/>
                <a:sym typeface="Arial"/>
              </a:rPr>
              <a:t>提供できる価値</a:t>
            </a:r>
            <a:endParaRPr b="1" i="0" u="none" strike="noStrike" cap="none" dirty="0">
              <a:solidFill>
                <a:schemeClr val="accent1"/>
              </a:solidFill>
              <a:latin typeface="+mn-ea"/>
              <a:ea typeface="+mn-ea"/>
              <a:cs typeface="Arial"/>
              <a:sym typeface="Arial"/>
            </a:endParaRPr>
          </a:p>
        </p:txBody>
      </p:sp>
      <p:sp>
        <p:nvSpPr>
          <p:cNvPr id="599" name="Google Shape;599;p24"/>
          <p:cNvSpPr txBox="1"/>
          <p:nvPr/>
        </p:nvSpPr>
        <p:spPr>
          <a:xfrm>
            <a:off x="5064949" y="4150508"/>
            <a:ext cx="1620000" cy="64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400"/>
              </a:spcAft>
              <a:buClr>
                <a:srgbClr val="000000"/>
              </a:buClr>
              <a:buSzPts val="1400"/>
              <a:buFont typeface="Arial"/>
              <a:buNone/>
            </a:pPr>
            <a:r>
              <a:rPr lang="ja-JP" b="1" i="0" u="none" strike="noStrike" cap="none">
                <a:solidFill>
                  <a:schemeClr val="accent1"/>
                </a:solidFill>
                <a:latin typeface="+mn-ea"/>
                <a:ea typeface="+mn-ea"/>
                <a:cs typeface="Arial"/>
                <a:sym typeface="Arial"/>
              </a:rPr>
              <a:t>顧客が</a:t>
            </a:r>
            <a:endParaRPr b="1" i="0" u="none" strike="noStrike" cap="none" dirty="0">
              <a:solidFill>
                <a:schemeClr val="accent1"/>
              </a:solidFill>
              <a:latin typeface="+mn-ea"/>
              <a:ea typeface="+mn-ea"/>
              <a:cs typeface="Arial"/>
              <a:sym typeface="Arial"/>
            </a:endParaRPr>
          </a:p>
          <a:p>
            <a:pPr marL="0" marR="0" lvl="0" indent="0" algn="ctr" rtl="0">
              <a:lnSpc>
                <a:spcPct val="100000"/>
              </a:lnSpc>
              <a:spcBef>
                <a:spcPts val="0"/>
              </a:spcBef>
              <a:spcAft>
                <a:spcPts val="400"/>
              </a:spcAft>
              <a:buClr>
                <a:srgbClr val="000000"/>
              </a:buClr>
              <a:buSzPts val="1400"/>
              <a:buFont typeface="Arial"/>
              <a:buNone/>
            </a:pPr>
            <a:r>
              <a:rPr lang="ja-JP" b="1" i="0" u="none" strike="noStrike" cap="none">
                <a:solidFill>
                  <a:schemeClr val="accent1"/>
                </a:solidFill>
                <a:latin typeface="+mn-ea"/>
                <a:ea typeface="+mn-ea"/>
                <a:cs typeface="Arial"/>
                <a:sym typeface="Arial"/>
              </a:rPr>
              <a:t>望んでいる価値</a:t>
            </a:r>
            <a:endParaRPr b="1" i="0" u="none" strike="noStrike" cap="none" dirty="0">
              <a:solidFill>
                <a:schemeClr val="accent1"/>
              </a:solidFill>
              <a:latin typeface="+mn-ea"/>
              <a:ea typeface="+mn-ea"/>
              <a:cs typeface="Arial"/>
              <a:sym typeface="Arial"/>
            </a:endParaRPr>
          </a:p>
        </p:txBody>
      </p:sp>
      <p:sp>
        <p:nvSpPr>
          <p:cNvPr id="602" name="Google Shape;602;p24"/>
          <p:cNvSpPr txBox="1"/>
          <p:nvPr/>
        </p:nvSpPr>
        <p:spPr>
          <a:xfrm>
            <a:off x="7005564" y="4630008"/>
            <a:ext cx="2448000" cy="1073147"/>
          </a:xfrm>
          <a:prstGeom prst="rect">
            <a:avLst/>
          </a:prstGeom>
          <a:solidFill>
            <a:srgbClr val="F2F2F2"/>
          </a:solidFill>
          <a:ln>
            <a:noFill/>
          </a:ln>
        </p:spPr>
        <p:txBody>
          <a:bodyPr spcFirstLastPara="1" wrap="square" lIns="144000" tIns="108000" rIns="108000" bIns="108000" anchor="t" anchorCtr="0">
            <a:noAutofit/>
          </a:bodyPr>
          <a:lstStyle/>
          <a:p>
            <a:pPr marL="167250" marR="0" lvl="0" indent="-167250" algn="l" rtl="0">
              <a:lnSpc>
                <a:spcPct val="120000"/>
              </a:lnSpc>
              <a:spcBef>
                <a:spcPts val="400"/>
              </a:spcBef>
              <a:spcAft>
                <a:spcPts val="0"/>
              </a:spcAft>
              <a:buClr>
                <a:srgbClr val="1B224C"/>
              </a:buClr>
              <a:buSzPts val="1200"/>
              <a:buFont typeface="Noto Sans Symbols"/>
              <a:buChar char="●"/>
            </a:pPr>
            <a:r>
              <a:rPr lang="ja-JP" sz="1200" b="1" i="0" u="none" strike="noStrike" cap="none">
                <a:solidFill>
                  <a:schemeClr val="accent1"/>
                </a:solidFill>
                <a:latin typeface="+mn-ea"/>
                <a:ea typeface="+mn-ea"/>
                <a:cs typeface="Arial"/>
                <a:sym typeface="Arial"/>
              </a:rPr>
              <a:t>顧客が望んでいる価値1</a:t>
            </a:r>
            <a:endParaRPr sz="1200" b="1" i="0" u="none" strike="noStrike" cap="none">
              <a:solidFill>
                <a:schemeClr val="accent1"/>
              </a:solidFill>
              <a:latin typeface="+mn-ea"/>
              <a:ea typeface="+mn-ea"/>
              <a:cs typeface="Arial"/>
              <a:sym typeface="Arial"/>
            </a:endParaRPr>
          </a:p>
          <a:p>
            <a:pPr marL="167250" marR="0" lvl="0" indent="-167250" algn="l" rtl="0">
              <a:lnSpc>
                <a:spcPct val="120000"/>
              </a:lnSpc>
              <a:spcBef>
                <a:spcPts val="400"/>
              </a:spcBef>
              <a:spcAft>
                <a:spcPts val="0"/>
              </a:spcAft>
              <a:buClr>
                <a:srgbClr val="1B224C"/>
              </a:buClr>
              <a:buSzPts val="1200"/>
              <a:buFont typeface="Noto Sans Symbols"/>
              <a:buChar char="●"/>
            </a:pPr>
            <a:r>
              <a:rPr lang="ja-JP" sz="1200" b="1" i="0" u="none" strike="noStrike" cap="none">
                <a:solidFill>
                  <a:schemeClr val="accent1"/>
                </a:solidFill>
                <a:latin typeface="+mn-ea"/>
                <a:ea typeface="+mn-ea"/>
                <a:cs typeface="Arial"/>
                <a:sym typeface="Arial"/>
              </a:rPr>
              <a:t>顧客が望んでいる価値2</a:t>
            </a:r>
            <a:endParaRPr sz="1400" b="1" i="0" u="none" strike="noStrike" cap="none">
              <a:solidFill>
                <a:schemeClr val="accent1"/>
              </a:solidFill>
              <a:latin typeface="+mn-ea"/>
              <a:ea typeface="+mn-ea"/>
              <a:cs typeface="Arial"/>
              <a:sym typeface="Arial"/>
            </a:endParaRPr>
          </a:p>
          <a:p>
            <a:pPr marL="167250" marR="0" lvl="0" indent="-167250" algn="l" rtl="0">
              <a:lnSpc>
                <a:spcPct val="120000"/>
              </a:lnSpc>
              <a:spcBef>
                <a:spcPts val="400"/>
              </a:spcBef>
              <a:spcAft>
                <a:spcPts val="0"/>
              </a:spcAft>
              <a:buClr>
                <a:srgbClr val="1B224C"/>
              </a:buClr>
              <a:buSzPts val="1200"/>
              <a:buFont typeface="Noto Sans Symbols"/>
              <a:buChar char="●"/>
            </a:pPr>
            <a:r>
              <a:rPr lang="ja-JP" sz="1200" b="1" i="0" u="none" strike="noStrike" cap="none">
                <a:solidFill>
                  <a:schemeClr val="accent1"/>
                </a:solidFill>
                <a:latin typeface="+mn-ea"/>
                <a:ea typeface="+mn-ea"/>
                <a:cs typeface="Arial"/>
                <a:sym typeface="Arial"/>
              </a:rPr>
              <a:t>顧客が望んでいる価値3</a:t>
            </a:r>
            <a:endParaRPr sz="1400" b="1" i="0" u="none" strike="noStrike" cap="none">
              <a:solidFill>
                <a:schemeClr val="accent1"/>
              </a:solidFill>
              <a:latin typeface="+mn-ea"/>
              <a:ea typeface="+mn-ea"/>
              <a:cs typeface="Arial"/>
              <a:sym typeface="Arial"/>
            </a:endParaRPr>
          </a:p>
        </p:txBody>
      </p:sp>
      <p:sp>
        <p:nvSpPr>
          <p:cNvPr id="603" name="Google Shape;603;p24"/>
          <p:cNvSpPr txBox="1"/>
          <p:nvPr/>
        </p:nvSpPr>
        <p:spPr>
          <a:xfrm>
            <a:off x="452086" y="2357021"/>
            <a:ext cx="2448000" cy="1071979"/>
          </a:xfrm>
          <a:prstGeom prst="rect">
            <a:avLst/>
          </a:prstGeom>
          <a:solidFill>
            <a:srgbClr val="F2F2F2"/>
          </a:solidFill>
          <a:ln>
            <a:noFill/>
          </a:ln>
        </p:spPr>
        <p:txBody>
          <a:bodyPr spcFirstLastPara="1" wrap="square" lIns="144000" tIns="108000" rIns="108000" bIns="108000" anchor="t" anchorCtr="0">
            <a:noAutofit/>
          </a:bodyPr>
          <a:lstStyle/>
          <a:p>
            <a:pPr marL="167250" marR="0" lvl="0" indent="-167250" algn="l" rtl="0">
              <a:lnSpc>
                <a:spcPct val="120000"/>
              </a:lnSpc>
              <a:spcBef>
                <a:spcPts val="400"/>
              </a:spcBef>
              <a:spcAft>
                <a:spcPts val="0"/>
              </a:spcAft>
              <a:buClr>
                <a:srgbClr val="1B224C"/>
              </a:buClr>
              <a:buSzPts val="1200"/>
              <a:buFont typeface="Noto Sans Symbols"/>
              <a:buChar char="●"/>
            </a:pPr>
            <a:r>
              <a:rPr lang="ja-JP" sz="1200" b="1" i="0" u="none" strike="noStrike" cap="none">
                <a:solidFill>
                  <a:schemeClr val="accent1"/>
                </a:solidFill>
                <a:latin typeface="+mn-ea"/>
                <a:ea typeface="+mn-ea"/>
                <a:cs typeface="Arial"/>
                <a:sym typeface="Arial"/>
              </a:rPr>
              <a:t>自社だけが提供できる価値1</a:t>
            </a:r>
            <a:endParaRPr sz="1200" b="1" i="0" u="none" strike="noStrike" cap="none">
              <a:solidFill>
                <a:schemeClr val="accent1"/>
              </a:solidFill>
              <a:latin typeface="+mn-ea"/>
              <a:ea typeface="+mn-ea"/>
              <a:cs typeface="Arial"/>
              <a:sym typeface="Arial"/>
            </a:endParaRPr>
          </a:p>
          <a:p>
            <a:pPr marL="167250" marR="0" lvl="0" indent="-167250" algn="l" rtl="0">
              <a:lnSpc>
                <a:spcPct val="120000"/>
              </a:lnSpc>
              <a:spcBef>
                <a:spcPts val="400"/>
              </a:spcBef>
              <a:spcAft>
                <a:spcPts val="0"/>
              </a:spcAft>
              <a:buClr>
                <a:srgbClr val="1B224C"/>
              </a:buClr>
              <a:buSzPts val="1200"/>
              <a:buFont typeface="Noto Sans Symbols"/>
              <a:buChar char="●"/>
            </a:pPr>
            <a:r>
              <a:rPr lang="ja-JP" sz="1200" b="1" i="0" u="none" strike="noStrike" cap="none">
                <a:solidFill>
                  <a:schemeClr val="accent1"/>
                </a:solidFill>
                <a:latin typeface="+mn-ea"/>
                <a:ea typeface="+mn-ea"/>
                <a:cs typeface="Arial"/>
                <a:sym typeface="Arial"/>
              </a:rPr>
              <a:t>自社だけが提供できる価値2</a:t>
            </a:r>
            <a:endParaRPr sz="1200" b="1" i="0" u="none" strike="noStrike" cap="none">
              <a:solidFill>
                <a:schemeClr val="accent1"/>
              </a:solidFill>
              <a:latin typeface="+mn-ea"/>
              <a:ea typeface="+mn-ea"/>
              <a:cs typeface="Arial"/>
              <a:sym typeface="Arial"/>
            </a:endParaRPr>
          </a:p>
          <a:p>
            <a:pPr marL="167250" marR="0" lvl="0" indent="-167250" algn="l" rtl="0">
              <a:lnSpc>
                <a:spcPct val="120000"/>
              </a:lnSpc>
              <a:spcBef>
                <a:spcPts val="400"/>
              </a:spcBef>
              <a:spcAft>
                <a:spcPts val="0"/>
              </a:spcAft>
              <a:buClr>
                <a:srgbClr val="1B224C"/>
              </a:buClr>
              <a:buSzPts val="1200"/>
              <a:buFont typeface="Noto Sans Symbols"/>
              <a:buChar char="●"/>
            </a:pPr>
            <a:r>
              <a:rPr lang="ja-JP" sz="1200" b="1" i="0" u="none" strike="noStrike" cap="none">
                <a:solidFill>
                  <a:schemeClr val="accent1"/>
                </a:solidFill>
                <a:latin typeface="+mn-ea"/>
                <a:ea typeface="+mn-ea"/>
                <a:cs typeface="Arial"/>
                <a:sym typeface="Arial"/>
              </a:rPr>
              <a:t>自社だけが提供できる価値3</a:t>
            </a:r>
            <a:endParaRPr sz="1400" b="1" i="0" u="none" strike="noStrike" cap="none">
              <a:solidFill>
                <a:schemeClr val="accent1"/>
              </a:solidFill>
              <a:latin typeface="+mn-ea"/>
              <a:ea typeface="+mn-ea"/>
              <a:cs typeface="Arial"/>
              <a:sym typeface="Arial"/>
            </a:endParaRPr>
          </a:p>
        </p:txBody>
      </p:sp>
      <p:sp>
        <p:nvSpPr>
          <p:cNvPr id="604" name="Google Shape;604;p24"/>
          <p:cNvSpPr txBox="1"/>
          <p:nvPr/>
        </p:nvSpPr>
        <p:spPr>
          <a:xfrm>
            <a:off x="7023789" y="2348112"/>
            <a:ext cx="2448000" cy="1073147"/>
          </a:xfrm>
          <a:prstGeom prst="rect">
            <a:avLst/>
          </a:prstGeom>
          <a:solidFill>
            <a:srgbClr val="F2F2F2"/>
          </a:solidFill>
          <a:ln>
            <a:noFill/>
          </a:ln>
        </p:spPr>
        <p:txBody>
          <a:bodyPr spcFirstLastPara="1" wrap="square" lIns="144000" tIns="108000" rIns="108000" bIns="108000" anchor="t" anchorCtr="0">
            <a:noAutofit/>
          </a:bodyPr>
          <a:lstStyle/>
          <a:p>
            <a:pPr marL="171450" marR="0" lvl="0" indent="-171450" algn="l" rtl="0">
              <a:lnSpc>
                <a:spcPct val="120000"/>
              </a:lnSpc>
              <a:spcBef>
                <a:spcPts val="400"/>
              </a:spcBef>
              <a:spcAft>
                <a:spcPts val="0"/>
              </a:spcAft>
              <a:buClr>
                <a:srgbClr val="1B224C"/>
              </a:buClr>
              <a:buSzPts val="1200"/>
              <a:buFont typeface="Noto Sans Symbols"/>
              <a:buChar char="●"/>
            </a:pPr>
            <a:r>
              <a:rPr lang="ja-JP" sz="1200" b="1" i="0" u="none" strike="noStrike" cap="none">
                <a:solidFill>
                  <a:schemeClr val="accent1"/>
                </a:solidFill>
                <a:latin typeface="+mn-ea"/>
                <a:ea typeface="+mn-ea"/>
                <a:cs typeface="Arial"/>
                <a:sym typeface="Arial"/>
              </a:rPr>
              <a:t>競合他社が提供できる価値1</a:t>
            </a:r>
            <a:endParaRPr sz="1400" b="1" i="0" u="none" strike="noStrike" cap="none">
              <a:solidFill>
                <a:schemeClr val="accent1"/>
              </a:solidFill>
              <a:latin typeface="+mn-ea"/>
              <a:ea typeface="+mn-ea"/>
              <a:cs typeface="Arial"/>
              <a:sym typeface="Arial"/>
            </a:endParaRPr>
          </a:p>
          <a:p>
            <a:pPr marL="171450" marR="0" lvl="0" indent="-171450" algn="l" rtl="0">
              <a:lnSpc>
                <a:spcPct val="120000"/>
              </a:lnSpc>
              <a:spcBef>
                <a:spcPts val="400"/>
              </a:spcBef>
              <a:spcAft>
                <a:spcPts val="0"/>
              </a:spcAft>
              <a:buClr>
                <a:srgbClr val="1B224C"/>
              </a:buClr>
              <a:buSzPts val="1200"/>
              <a:buFont typeface="Noto Sans Symbols"/>
              <a:buChar char="●"/>
            </a:pPr>
            <a:r>
              <a:rPr lang="ja-JP" sz="1200" b="1" i="0" u="none" strike="noStrike" cap="none">
                <a:solidFill>
                  <a:schemeClr val="accent1"/>
                </a:solidFill>
                <a:latin typeface="+mn-ea"/>
                <a:ea typeface="+mn-ea"/>
                <a:cs typeface="Arial"/>
                <a:sym typeface="Arial"/>
              </a:rPr>
              <a:t>競合他社が提供できる価値2</a:t>
            </a:r>
            <a:endParaRPr sz="1400" b="1" i="0" u="none" strike="noStrike" cap="none">
              <a:solidFill>
                <a:schemeClr val="accent1"/>
              </a:solidFill>
              <a:latin typeface="+mn-ea"/>
              <a:ea typeface="+mn-ea"/>
              <a:cs typeface="Arial"/>
              <a:sym typeface="Arial"/>
            </a:endParaRPr>
          </a:p>
          <a:p>
            <a:pPr marL="171450" marR="0" lvl="0" indent="-171450" algn="l" rtl="0">
              <a:lnSpc>
                <a:spcPct val="120000"/>
              </a:lnSpc>
              <a:spcBef>
                <a:spcPts val="400"/>
              </a:spcBef>
              <a:spcAft>
                <a:spcPts val="0"/>
              </a:spcAft>
              <a:buClr>
                <a:srgbClr val="1B224C"/>
              </a:buClr>
              <a:buSzPts val="1200"/>
              <a:buFont typeface="Noto Sans Symbols"/>
              <a:buChar char="●"/>
            </a:pPr>
            <a:r>
              <a:rPr lang="ja-JP" sz="1200" b="1" i="0" u="none" strike="noStrike" cap="none">
                <a:solidFill>
                  <a:schemeClr val="accent1"/>
                </a:solidFill>
                <a:latin typeface="+mn-ea"/>
                <a:ea typeface="+mn-ea"/>
                <a:cs typeface="Arial"/>
                <a:sym typeface="Arial"/>
              </a:rPr>
              <a:t>競合他社が提供できる価値3</a:t>
            </a:r>
            <a:endParaRPr sz="1400" b="1" i="0" u="none" strike="noStrike" cap="none">
              <a:solidFill>
                <a:schemeClr val="accent1"/>
              </a:solidFill>
              <a:latin typeface="+mn-ea"/>
              <a:ea typeface="+mn-ea"/>
              <a:cs typeface="Arial"/>
              <a:sym typeface="Arial"/>
            </a:endParaRPr>
          </a:p>
        </p:txBody>
      </p:sp>
      <p:cxnSp>
        <p:nvCxnSpPr>
          <p:cNvPr id="605" name="Google Shape;605;p24"/>
          <p:cNvCxnSpPr>
            <a:cxnSpLocks/>
            <a:stCxn id="603" idx="3"/>
          </p:cNvCxnSpPr>
          <p:nvPr/>
        </p:nvCxnSpPr>
        <p:spPr>
          <a:xfrm>
            <a:off x="2900086" y="2893011"/>
            <a:ext cx="713971" cy="738623"/>
          </a:xfrm>
          <a:prstGeom prst="bentConnector2">
            <a:avLst/>
          </a:prstGeom>
          <a:noFill/>
          <a:ln w="19050" cap="rnd" cmpd="sng">
            <a:solidFill>
              <a:srgbClr val="1B224C"/>
            </a:solidFill>
            <a:prstDash val="sysDot"/>
            <a:round/>
            <a:headEnd type="none" w="sm" len="sm"/>
            <a:tailEnd type="none" w="sm" len="sm"/>
          </a:ln>
        </p:spPr>
      </p:cxnSp>
      <p:cxnSp>
        <p:nvCxnSpPr>
          <p:cNvPr id="606" name="Google Shape;606;p24"/>
          <p:cNvCxnSpPr>
            <a:cxnSpLocks/>
            <a:stCxn id="602" idx="0"/>
          </p:cNvCxnSpPr>
          <p:nvPr/>
        </p:nvCxnSpPr>
        <p:spPr>
          <a:xfrm rot="16200000" flipV="1">
            <a:off x="7302006" y="3702449"/>
            <a:ext cx="348302" cy="1506815"/>
          </a:xfrm>
          <a:prstGeom prst="bentConnector2">
            <a:avLst/>
          </a:prstGeom>
          <a:noFill/>
          <a:ln w="19050" cap="rnd" cmpd="sng">
            <a:solidFill>
              <a:srgbClr val="1B224C"/>
            </a:solidFill>
            <a:prstDash val="sysDot"/>
            <a:round/>
            <a:headEnd type="none" w="sm" len="sm"/>
            <a:tailEnd type="none" w="sm" len="sm"/>
          </a:ln>
        </p:spPr>
      </p:cxnSp>
      <p:cxnSp>
        <p:nvCxnSpPr>
          <p:cNvPr id="30" name="直線コネクタ 29">
            <a:extLst>
              <a:ext uri="{FF2B5EF4-FFF2-40B4-BE49-F238E27FC236}">
                <a16:creationId xmlns:a16="http://schemas.microsoft.com/office/drawing/2014/main" id="{76A2DEC8-CAB2-614A-9F35-83EF27EC48A7}"/>
              </a:ext>
            </a:extLst>
          </p:cNvPr>
          <p:cNvCxnSpPr>
            <a:cxnSpLocks/>
            <a:stCxn id="604" idx="1"/>
          </p:cNvCxnSpPr>
          <p:nvPr/>
        </p:nvCxnSpPr>
        <p:spPr>
          <a:xfrm flipH="1">
            <a:off x="5911854" y="2884686"/>
            <a:ext cx="1111935" cy="8324"/>
          </a:xfrm>
          <a:prstGeom prst="line">
            <a:avLst/>
          </a:prstGeom>
        </p:spPr>
        <p:style>
          <a:lnRef idx="1">
            <a:schemeClr val="accent1"/>
          </a:lnRef>
          <a:fillRef idx="0">
            <a:schemeClr val="accent1"/>
          </a:fillRef>
          <a:effectRef idx="0">
            <a:schemeClr val="accent1"/>
          </a:effectRef>
          <a:fontRef idx="minor">
            <a:schemeClr val="tx1"/>
          </a:fontRef>
        </p:style>
      </p:cxnSp>
      <p:sp>
        <p:nvSpPr>
          <p:cNvPr id="61" name="Google Shape;603;p24">
            <a:extLst>
              <a:ext uri="{FF2B5EF4-FFF2-40B4-BE49-F238E27FC236}">
                <a16:creationId xmlns:a16="http://schemas.microsoft.com/office/drawing/2014/main" id="{41B9A12E-9410-224C-A5DD-8347633C8412}"/>
              </a:ext>
            </a:extLst>
          </p:cNvPr>
          <p:cNvSpPr txBox="1"/>
          <p:nvPr/>
        </p:nvSpPr>
        <p:spPr>
          <a:xfrm>
            <a:off x="452086" y="4836615"/>
            <a:ext cx="2448000" cy="1116000"/>
          </a:xfrm>
          <a:prstGeom prst="rect">
            <a:avLst/>
          </a:prstGeom>
          <a:solidFill>
            <a:schemeClr val="bg1"/>
          </a:solidFill>
          <a:ln w="25400">
            <a:solidFill>
              <a:schemeClr val="accent6"/>
            </a:solidFill>
          </a:ln>
        </p:spPr>
        <p:txBody>
          <a:bodyPr spcFirstLastPara="1" wrap="square" lIns="144000" tIns="108000" rIns="108000" bIns="108000" anchor="t" anchorCtr="0">
            <a:noAutofit/>
          </a:bodyPr>
          <a:lstStyle/>
          <a:p>
            <a:pPr marR="0" lvl="0" algn="ctr" rtl="0">
              <a:lnSpc>
                <a:spcPct val="120000"/>
              </a:lnSpc>
              <a:spcAft>
                <a:spcPts val="600"/>
              </a:spcAft>
              <a:buClr>
                <a:srgbClr val="1B224C"/>
              </a:buClr>
              <a:buSzPts val="1200"/>
            </a:pPr>
            <a:r>
              <a:rPr lang="ja-JP" altLang="en-US" sz="1400" b="1" i="0" u="none" strike="noStrike" cap="none">
                <a:solidFill>
                  <a:schemeClr val="accent6"/>
                </a:solidFill>
                <a:latin typeface="+mn-ea"/>
                <a:ea typeface="+mn-ea"/>
                <a:cs typeface="Arial"/>
                <a:sym typeface="Arial"/>
              </a:rPr>
              <a:t>バリュープロポジション</a:t>
            </a:r>
            <a:endParaRPr lang="en-US" altLang="ja-JP" b="1" dirty="0">
              <a:solidFill>
                <a:schemeClr val="accent6"/>
              </a:solidFill>
              <a:latin typeface="+mn-ea"/>
              <a:ea typeface="+mn-ea"/>
            </a:endParaRPr>
          </a:p>
          <a:p>
            <a:pPr marR="0" lvl="0" algn="ctr" rtl="0">
              <a:lnSpc>
                <a:spcPct val="120000"/>
              </a:lnSpc>
              <a:spcAft>
                <a:spcPts val="600"/>
              </a:spcAft>
              <a:buClr>
                <a:srgbClr val="1B224C"/>
              </a:buClr>
              <a:buSzPts val="1200"/>
            </a:pPr>
            <a:r>
              <a:rPr lang="ja-JP" altLang="en-US" sz="1400" b="1" i="0" u="none" strike="noStrike" cap="none">
                <a:solidFill>
                  <a:schemeClr val="accent1"/>
                </a:solidFill>
                <a:latin typeface="+mn-ea"/>
                <a:ea typeface="+mn-ea"/>
                <a:cs typeface="Arial"/>
                <a:sym typeface="Arial"/>
              </a:rPr>
              <a:t>結論○○○○○○○</a:t>
            </a:r>
            <a:br>
              <a:rPr lang="en-US" altLang="ja-JP" b="1" dirty="0">
                <a:solidFill>
                  <a:schemeClr val="accent1"/>
                </a:solidFill>
                <a:latin typeface="+mn-ea"/>
                <a:ea typeface="+mn-ea"/>
              </a:rPr>
            </a:br>
            <a:r>
              <a:rPr lang="ja-JP" altLang="en-US" sz="1400" b="1" i="0" u="none" strike="noStrike" cap="none">
                <a:solidFill>
                  <a:schemeClr val="accent1"/>
                </a:solidFill>
                <a:latin typeface="+mn-ea"/>
                <a:ea typeface="+mn-ea"/>
                <a:cs typeface="Arial"/>
                <a:sym typeface="Arial"/>
              </a:rPr>
              <a:t>○○○○○○○</a:t>
            </a:r>
            <a:endParaRPr sz="1400" b="1" i="0" u="none" strike="noStrike" cap="none" dirty="0">
              <a:solidFill>
                <a:schemeClr val="accent1"/>
              </a:solidFill>
              <a:latin typeface="+mn-ea"/>
              <a:ea typeface="+mn-ea"/>
              <a:cs typeface="Arial"/>
              <a:sym typeface="Arial"/>
            </a:endParaRPr>
          </a:p>
        </p:txBody>
      </p:sp>
      <p:cxnSp>
        <p:nvCxnSpPr>
          <p:cNvPr id="62" name="Google Shape;606;p24">
            <a:extLst>
              <a:ext uri="{FF2B5EF4-FFF2-40B4-BE49-F238E27FC236}">
                <a16:creationId xmlns:a16="http://schemas.microsoft.com/office/drawing/2014/main" id="{4C35F7FC-2434-7548-9618-D32EED01F80B}"/>
              </a:ext>
            </a:extLst>
          </p:cNvPr>
          <p:cNvCxnSpPr>
            <a:cxnSpLocks/>
          </p:cNvCxnSpPr>
          <p:nvPr/>
        </p:nvCxnSpPr>
        <p:spPr>
          <a:xfrm rot="10800000" flipV="1">
            <a:off x="2900088" y="5231243"/>
            <a:ext cx="2071168" cy="435061"/>
          </a:xfrm>
          <a:prstGeom prst="bentConnector3">
            <a:avLst>
              <a:gd name="adj1" fmla="val 70"/>
            </a:avLst>
          </a:prstGeom>
          <a:noFill/>
          <a:ln w="25400" cap="flat" cmpd="sng">
            <a:solidFill>
              <a:schemeClr val="accent6"/>
            </a:solidFill>
            <a:prstDash val="solid"/>
            <a:round/>
            <a:headEnd type="oval" w="lg" len="lg"/>
            <a:tailEnd type="none" w="lg" len="lg"/>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A424EA06-8E89-3343-B97A-60DB6B64CB31}"/>
              </a:ext>
            </a:extLst>
          </p:cNvPr>
          <p:cNvSpPr>
            <a:spLocks noGrp="1"/>
          </p:cNvSpPr>
          <p:nvPr>
            <p:ph type="body" idx="1"/>
          </p:nvPr>
        </p:nvSpPr>
        <p:spPr>
          <a:xfrm>
            <a:off x="471038" y="975881"/>
            <a:ext cx="9000000" cy="756000"/>
          </a:xfrm>
        </p:spPr>
        <p:txBody>
          <a:bodyPr/>
          <a:lstStyle/>
          <a:p>
            <a:r>
              <a:rPr lang="ja-JP" altLang="en-US"/>
              <a:t>〇〇〇サービスの価値を最も簡潔にまとめると、以下のように表現できます。</a:t>
            </a:r>
          </a:p>
        </p:txBody>
      </p:sp>
      <p:sp>
        <p:nvSpPr>
          <p:cNvPr id="624" name="Google Shape;624;p25"/>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エレベーターピッチ</a:t>
            </a:r>
          </a:p>
        </p:txBody>
      </p:sp>
      <p:sp>
        <p:nvSpPr>
          <p:cNvPr id="12" name="フッター プレースホルダー 11">
            <a:extLst>
              <a:ext uri="{FF2B5EF4-FFF2-40B4-BE49-F238E27FC236}">
                <a16:creationId xmlns:a16="http://schemas.microsoft.com/office/drawing/2014/main" id="{82AEA443-C7E2-1844-9DA0-E777E49999CE}"/>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3" name="スライド番号プレースホルダー 12">
            <a:extLst>
              <a:ext uri="{FF2B5EF4-FFF2-40B4-BE49-F238E27FC236}">
                <a16:creationId xmlns:a16="http://schemas.microsoft.com/office/drawing/2014/main" id="{568575D2-6B12-DB4B-A3A9-4AB84F955053}"/>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24</a:t>
            </a:fld>
            <a:endParaRPr lang="ja-JP" altLang="en-US"/>
          </a:p>
        </p:txBody>
      </p:sp>
      <p:graphicFrame>
        <p:nvGraphicFramePr>
          <p:cNvPr id="625" name="Google Shape;625;p25"/>
          <p:cNvGraphicFramePr/>
          <p:nvPr>
            <p:extLst>
              <p:ext uri="{D42A27DB-BD31-4B8C-83A1-F6EECF244321}">
                <p14:modId xmlns:p14="http://schemas.microsoft.com/office/powerpoint/2010/main" val="2084184541"/>
              </p:ext>
            </p:extLst>
          </p:nvPr>
        </p:nvGraphicFramePr>
        <p:xfrm>
          <a:off x="463550" y="1731963"/>
          <a:ext cx="9007475" cy="4237920"/>
        </p:xfrm>
        <a:graphic>
          <a:graphicData uri="http://schemas.openxmlformats.org/drawingml/2006/table">
            <a:tbl>
              <a:tblPr>
                <a:noFill/>
                <a:tableStyleId>{B8971C41-CD1C-4EA1-8698-2A5F061A0928}</a:tableStyleId>
              </a:tblPr>
              <a:tblGrid>
                <a:gridCol w="5178025">
                  <a:extLst>
                    <a:ext uri="{9D8B030D-6E8A-4147-A177-3AD203B41FA5}">
                      <a16:colId xmlns:a16="http://schemas.microsoft.com/office/drawing/2014/main" val="20000"/>
                    </a:ext>
                  </a:extLst>
                </a:gridCol>
                <a:gridCol w="38294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 ❶ ○○○○○○○○○○ ]を満たしたい/解決したい。</a:t>
                      </a:r>
                      <a:endParaRPr sz="1200" b="1" i="0" u="none" strike="noStrike" cap="none" dirty="0">
                        <a:solidFill>
                          <a:schemeClr val="accent1"/>
                        </a:solidFill>
                        <a:latin typeface="+mn-ea"/>
                        <a:ea typeface="+mn-ea"/>
                        <a:cs typeface="Arial"/>
                        <a:sym typeface="Arial"/>
                      </a:endParaRPr>
                    </a:p>
                  </a:txBody>
                  <a:tcPr marL="72000" marR="36000" marT="144000" marB="14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❶ 潜在的なニーズ/抱えている課題</a:t>
                      </a:r>
                      <a:endParaRPr sz="1200" b="1" i="0" u="none" strike="noStrike" cap="none" dirty="0">
                        <a:solidFill>
                          <a:schemeClr val="accent1"/>
                        </a:solidFill>
                        <a:latin typeface="+mn-ea"/>
                        <a:ea typeface="+mn-ea"/>
                        <a:cs typeface="Arial"/>
                        <a:sym typeface="Arial"/>
                      </a:endParaRPr>
                    </a:p>
                  </a:txBody>
                  <a:tcPr marL="144000" marR="36000" marT="144000" marB="14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 ❷ ○○○○○○○○○○ ]向けの、</a:t>
                      </a:r>
                      <a:endParaRPr sz="1200" b="1" i="0" u="none" strike="noStrike" cap="none">
                        <a:solidFill>
                          <a:schemeClr val="accent1"/>
                        </a:solidFill>
                        <a:latin typeface="+mn-ea"/>
                        <a:ea typeface="+mn-ea"/>
                        <a:cs typeface="Arial"/>
                        <a:sym typeface="Arial"/>
                      </a:endParaRPr>
                    </a:p>
                  </a:txBody>
                  <a:tcPr marL="72000" marR="36000" marT="144000" marB="14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❷ ターゲットユーザー</a:t>
                      </a:r>
                      <a:endParaRPr sz="1200" b="1" i="0" u="none" strike="noStrike" cap="none" dirty="0">
                        <a:solidFill>
                          <a:schemeClr val="accent1"/>
                        </a:solidFill>
                        <a:latin typeface="+mn-ea"/>
                        <a:ea typeface="+mn-ea"/>
                        <a:cs typeface="Arial"/>
                        <a:sym typeface="Arial"/>
                      </a:endParaRPr>
                    </a:p>
                  </a:txBody>
                  <a:tcPr marL="144000" marR="36000" marT="144000" marB="14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 ❸ ○○○○○○○○○○ ] は、</a:t>
                      </a:r>
                      <a:endParaRPr sz="1200" b="1" i="0" u="none" strike="noStrike" cap="none">
                        <a:solidFill>
                          <a:schemeClr val="accent1"/>
                        </a:solidFill>
                        <a:latin typeface="+mn-ea"/>
                        <a:ea typeface="+mn-ea"/>
                        <a:cs typeface="Arial"/>
                        <a:sym typeface="Arial"/>
                      </a:endParaRPr>
                    </a:p>
                  </a:txBody>
                  <a:tcPr marL="72000" marR="36000" marT="144000" marB="14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❸ プロダクト名</a:t>
                      </a:r>
                      <a:endParaRPr sz="1200" b="1" i="0" u="none" strike="noStrike" cap="none">
                        <a:solidFill>
                          <a:schemeClr val="accent1"/>
                        </a:solidFill>
                        <a:latin typeface="+mn-ea"/>
                        <a:ea typeface="+mn-ea"/>
                        <a:cs typeface="Arial"/>
                        <a:sym typeface="Arial"/>
                      </a:endParaRPr>
                    </a:p>
                  </a:txBody>
                  <a:tcPr marL="144000" marR="36000" marT="144000" marB="14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 ❹ ○○○○○○○○○○ ]である。</a:t>
                      </a:r>
                      <a:endParaRPr sz="1200" b="1" i="0" u="none" strike="noStrike" cap="none">
                        <a:solidFill>
                          <a:schemeClr val="accent1"/>
                        </a:solidFill>
                        <a:latin typeface="+mn-ea"/>
                        <a:ea typeface="+mn-ea"/>
                        <a:cs typeface="Arial"/>
                        <a:sym typeface="Arial"/>
                      </a:endParaRPr>
                    </a:p>
                  </a:txBody>
                  <a:tcPr marL="72000" marR="36000" marT="144000" marB="14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❹ プロダクトのカテゴリ</a:t>
                      </a:r>
                      <a:endParaRPr sz="1200" b="1" i="0" u="none" strike="noStrike" cap="none">
                        <a:solidFill>
                          <a:schemeClr val="accent1"/>
                        </a:solidFill>
                        <a:latin typeface="+mn-ea"/>
                        <a:ea typeface="+mn-ea"/>
                        <a:cs typeface="Arial"/>
                        <a:sym typeface="Arial"/>
                      </a:endParaRPr>
                    </a:p>
                  </a:txBody>
                  <a:tcPr marL="144000" marR="36000" marT="144000" marB="14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これは[ ❺ ○○○○○○○○○○ ]ができる。</a:t>
                      </a:r>
                      <a:endParaRPr sz="1200" b="1" i="0" u="none" strike="noStrike" cap="none">
                        <a:solidFill>
                          <a:schemeClr val="accent1"/>
                        </a:solidFill>
                        <a:latin typeface="+mn-ea"/>
                        <a:ea typeface="+mn-ea"/>
                        <a:cs typeface="Arial"/>
                        <a:sym typeface="Arial"/>
                      </a:endParaRPr>
                    </a:p>
                  </a:txBody>
                  <a:tcPr marL="72000" marR="36000" marT="144000" marB="14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❺ 重要な利点、対価に見合う説得力のある理由</a:t>
                      </a:r>
                      <a:endParaRPr sz="1200" b="1" i="0" u="none" strike="noStrike" cap="none">
                        <a:solidFill>
                          <a:schemeClr val="accent1"/>
                        </a:solidFill>
                        <a:latin typeface="+mn-ea"/>
                        <a:ea typeface="+mn-ea"/>
                        <a:cs typeface="Arial"/>
                        <a:sym typeface="Arial"/>
                      </a:endParaRPr>
                    </a:p>
                  </a:txBody>
                  <a:tcPr marL="144000" marR="36000" marT="144000" marB="14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 ❻ ○○○○○○○○○○ ]とは違って、</a:t>
                      </a:r>
                      <a:endParaRPr sz="1200" b="1" i="0" u="none" strike="noStrike" cap="none">
                        <a:solidFill>
                          <a:schemeClr val="accent1"/>
                        </a:solidFill>
                        <a:latin typeface="+mn-ea"/>
                        <a:ea typeface="+mn-ea"/>
                        <a:cs typeface="Arial"/>
                        <a:sym typeface="Arial"/>
                      </a:endParaRPr>
                    </a:p>
                  </a:txBody>
                  <a:tcPr marL="72000" marR="36000" marT="144000" marB="14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❻ 最も保守的な代替手段</a:t>
                      </a:r>
                      <a:endParaRPr sz="1200" b="1" i="0" u="none" strike="noStrike" cap="none">
                        <a:solidFill>
                          <a:schemeClr val="accent1"/>
                        </a:solidFill>
                        <a:latin typeface="+mn-ea"/>
                        <a:ea typeface="+mn-ea"/>
                        <a:cs typeface="Arial"/>
                        <a:sym typeface="Arial"/>
                      </a:endParaRPr>
                    </a:p>
                  </a:txBody>
                  <a:tcPr marL="144000" marR="36000" marT="144000" marB="14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 ❼ ○○○○○○○○○○ ]が備わっている。</a:t>
                      </a:r>
                      <a:endParaRPr sz="1200" b="1" i="0" u="none" strike="noStrike" cap="none">
                        <a:solidFill>
                          <a:schemeClr val="accent1"/>
                        </a:solidFill>
                        <a:latin typeface="+mn-ea"/>
                        <a:ea typeface="+mn-ea"/>
                        <a:cs typeface="Arial"/>
                        <a:sym typeface="Arial"/>
                      </a:endParaRPr>
                    </a:p>
                  </a:txBody>
                  <a:tcPr marL="72000" marR="36000" marT="144000" marB="14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❼ 差別化の決定的な特徴</a:t>
                      </a:r>
                      <a:endParaRPr sz="1200" b="1" i="0" u="none" strike="noStrike" cap="none">
                        <a:solidFill>
                          <a:schemeClr val="accent1"/>
                        </a:solidFill>
                        <a:latin typeface="+mn-ea"/>
                        <a:ea typeface="+mn-ea"/>
                        <a:cs typeface="Arial"/>
                        <a:sym typeface="Arial"/>
                      </a:endParaRPr>
                    </a:p>
                  </a:txBody>
                  <a:tcPr marL="144000" marR="36000" marT="144000" marB="14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そして[ ❽ ○○○○○○○○○○ ]だからこそ、</a:t>
                      </a:r>
                      <a:endParaRPr sz="1200" b="1" i="0" u="none" strike="noStrike" cap="none">
                        <a:solidFill>
                          <a:schemeClr val="accent1"/>
                        </a:solidFill>
                        <a:latin typeface="+mn-ea"/>
                        <a:ea typeface="+mn-ea"/>
                        <a:cs typeface="Arial"/>
                        <a:sym typeface="Arial"/>
                      </a:endParaRPr>
                    </a:p>
                  </a:txBody>
                  <a:tcPr marL="72000" marR="36000" marT="144000" marB="14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❽ 実績や強み ＋ 社名</a:t>
                      </a:r>
                      <a:endParaRPr sz="1200" b="1" i="0" u="none" strike="noStrike" cap="none">
                        <a:solidFill>
                          <a:schemeClr val="accent1"/>
                        </a:solidFill>
                        <a:latin typeface="+mn-ea"/>
                        <a:ea typeface="+mn-ea"/>
                        <a:cs typeface="Arial"/>
                        <a:sym typeface="Arial"/>
                      </a:endParaRPr>
                    </a:p>
                  </a:txBody>
                  <a:tcPr marL="144000" marR="36000" marT="144000" marB="14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 ❾ ○○○○○○○○○○ ]がある。</a:t>
                      </a:r>
                      <a:endParaRPr sz="1200" b="1" i="0" u="none" strike="noStrike" cap="none" dirty="0">
                        <a:solidFill>
                          <a:schemeClr val="accent1"/>
                        </a:solidFill>
                        <a:latin typeface="+mn-ea"/>
                        <a:ea typeface="+mn-ea"/>
                        <a:cs typeface="Arial"/>
                        <a:sym typeface="Arial"/>
                      </a:endParaRPr>
                    </a:p>
                  </a:txBody>
                  <a:tcPr marL="72000" marR="36000" marT="144000" marB="14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❾ 自社が取り組む理由、圧倒的な優位性</a:t>
                      </a:r>
                      <a:endParaRPr sz="1200" b="1" i="0" u="none" strike="noStrike" cap="none" dirty="0">
                        <a:solidFill>
                          <a:schemeClr val="accent1"/>
                        </a:solidFill>
                        <a:latin typeface="+mn-ea"/>
                        <a:ea typeface="+mn-ea"/>
                        <a:cs typeface="Arial"/>
                        <a:sym typeface="Arial"/>
                      </a:endParaRPr>
                    </a:p>
                  </a:txBody>
                  <a:tcPr marL="144000" marR="36000" marT="144000" marB="14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26"/>
          <p:cNvSpPr/>
          <p:nvPr/>
        </p:nvSpPr>
        <p:spPr>
          <a:xfrm>
            <a:off x="380911" y="967249"/>
            <a:ext cx="1088661" cy="257677"/>
          </a:xfrm>
          <a:prstGeom prst="rect">
            <a:avLst/>
          </a:prstGeom>
          <a:noFill/>
          <a:ln>
            <a:noFill/>
          </a:ln>
        </p:spPr>
        <p:txBody>
          <a:bodyPr spcFirstLastPara="1" wrap="square" lIns="32650" tIns="32650" rIns="32650" bIns="3265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ja-JP" sz="1200" b="1" u="none" strike="noStrike" cap="none">
                <a:solidFill>
                  <a:srgbClr val="1B224C"/>
                </a:solidFill>
                <a:latin typeface="+mn-ea"/>
                <a:ea typeface="+mn-ea"/>
                <a:sym typeface="Arial"/>
              </a:rPr>
              <a:t>フェーズ</a:t>
            </a:r>
            <a:endParaRPr sz="1200" b="1" u="none" strike="noStrike" cap="none" dirty="0">
              <a:solidFill>
                <a:srgbClr val="1B224C"/>
              </a:solidFill>
              <a:latin typeface="+mn-ea"/>
              <a:ea typeface="+mn-ea"/>
              <a:sym typeface="Arial"/>
            </a:endParaRPr>
          </a:p>
        </p:txBody>
      </p:sp>
      <p:graphicFrame>
        <p:nvGraphicFramePr>
          <p:cNvPr id="631" name="Google Shape;631;p26"/>
          <p:cNvGraphicFramePr/>
          <p:nvPr>
            <p:extLst>
              <p:ext uri="{D42A27DB-BD31-4B8C-83A1-F6EECF244321}">
                <p14:modId xmlns:p14="http://schemas.microsoft.com/office/powerpoint/2010/main" val="462918718"/>
              </p:ext>
            </p:extLst>
          </p:nvPr>
        </p:nvGraphicFramePr>
        <p:xfrm>
          <a:off x="380911" y="1414289"/>
          <a:ext cx="9144325" cy="4682516"/>
        </p:xfrm>
        <a:graphic>
          <a:graphicData uri="http://schemas.openxmlformats.org/drawingml/2006/table">
            <a:tbl>
              <a:tblPr>
                <a:noFill/>
                <a:tableStyleId>{B8971C41-CD1C-4EA1-8698-2A5F061A0928}</a:tableStyleId>
              </a:tblPr>
              <a:tblGrid>
                <a:gridCol w="1201325">
                  <a:extLst>
                    <a:ext uri="{9D8B030D-6E8A-4147-A177-3AD203B41FA5}">
                      <a16:colId xmlns:a16="http://schemas.microsoft.com/office/drawing/2014/main" val="20000"/>
                    </a:ext>
                  </a:extLst>
                </a:gridCol>
                <a:gridCol w="1588600">
                  <a:extLst>
                    <a:ext uri="{9D8B030D-6E8A-4147-A177-3AD203B41FA5}">
                      <a16:colId xmlns:a16="http://schemas.microsoft.com/office/drawing/2014/main" val="20001"/>
                    </a:ext>
                  </a:extLst>
                </a:gridCol>
                <a:gridCol w="1588600">
                  <a:extLst>
                    <a:ext uri="{9D8B030D-6E8A-4147-A177-3AD203B41FA5}">
                      <a16:colId xmlns:a16="http://schemas.microsoft.com/office/drawing/2014/main" val="20002"/>
                    </a:ext>
                  </a:extLst>
                </a:gridCol>
                <a:gridCol w="1588600">
                  <a:extLst>
                    <a:ext uri="{9D8B030D-6E8A-4147-A177-3AD203B41FA5}">
                      <a16:colId xmlns:a16="http://schemas.microsoft.com/office/drawing/2014/main" val="20003"/>
                    </a:ext>
                  </a:extLst>
                </a:gridCol>
                <a:gridCol w="1588600">
                  <a:extLst>
                    <a:ext uri="{9D8B030D-6E8A-4147-A177-3AD203B41FA5}">
                      <a16:colId xmlns:a16="http://schemas.microsoft.com/office/drawing/2014/main" val="20004"/>
                    </a:ext>
                  </a:extLst>
                </a:gridCol>
                <a:gridCol w="1588600">
                  <a:extLst>
                    <a:ext uri="{9D8B030D-6E8A-4147-A177-3AD203B41FA5}">
                      <a16:colId xmlns:a16="http://schemas.microsoft.com/office/drawing/2014/main" val="20005"/>
                    </a:ext>
                  </a:extLst>
                </a:gridCol>
              </a:tblGrid>
              <a:tr h="852747">
                <a:tc>
                  <a:txBody>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a:solidFill>
                            <a:schemeClr val="accent1"/>
                          </a:solidFill>
                          <a:latin typeface="+mn-ea"/>
                          <a:ea typeface="+mn-ea"/>
                          <a:cs typeface="Arial"/>
                          <a:sym typeface="Arial"/>
                        </a:rPr>
                        <a:t>顧客の行動</a:t>
                      </a:r>
                      <a:endParaRPr sz="1100" b="1" i="0" u="none" strike="noStrike" cap="none" dirty="0">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・漠然とした課題をもち、</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メディアや業界誌、</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検索などで</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課題の解決法を探す</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dot"/>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・解決策をイメージ</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する</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・解決事例を知る</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dot"/>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・解決に役立つ</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商品やサービスの</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導入を検討する</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dot"/>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・Webサイトをみて</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問い合わせする</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・営業メールを</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受けて商談する</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dot"/>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・使用感を知人に</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共有する</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・SNSでシェアする</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solid"/>
                      <a:round/>
                      <a:headEnd type="none" w="sm" len="sm"/>
                      <a:tailEnd type="none" w="sm" len="sm"/>
                    </a:lnT>
                    <a:lnB w="9525" cap="flat" cmpd="sng">
                      <a:solidFill>
                        <a:srgbClr val="1B224C"/>
                      </a:solidFill>
                      <a:prstDash val="dot"/>
                      <a:round/>
                      <a:headEnd type="none" w="sm" len="sm"/>
                      <a:tailEnd type="none" w="sm" len="sm"/>
                    </a:lnB>
                  </a:tcPr>
                </a:tc>
                <a:extLst>
                  <a:ext uri="{0D108BD9-81ED-4DB2-BD59-A6C34878D82A}">
                    <a16:rowId xmlns:a16="http://schemas.microsoft.com/office/drawing/2014/main" val="10000"/>
                  </a:ext>
                </a:extLst>
              </a:tr>
              <a:tr h="787076">
                <a:tc>
                  <a:txBody>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a:solidFill>
                            <a:schemeClr val="accent1"/>
                          </a:solidFill>
                          <a:latin typeface="+mn-ea"/>
                          <a:ea typeface="+mn-ea"/>
                          <a:cs typeface="Arial"/>
                          <a:sym typeface="Arial"/>
                        </a:rPr>
                        <a:t>企業の目的</a:t>
                      </a:r>
                      <a:endParaRPr sz="11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・自社のノウハウに</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共感し、興味を</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持ってもらう</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・自社が提示する</a:t>
                      </a:r>
                      <a:endParaRPr sz="900" b="1" i="0" u="none" strike="noStrike" cap="none" dirty="0">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解決策に納得感を</a:t>
                      </a:r>
                      <a:endParaRPr sz="900" b="1" i="0" u="none" strike="noStrike" cap="none" dirty="0">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抱いてもらう</a:t>
                      </a:r>
                      <a:endParaRPr sz="900" b="1" i="0" u="none" strike="noStrike" cap="none" dirty="0">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・自社の商材を活用</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するイメージを</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固めてもらう</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・課題解決のための</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具体的なプランに</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合意してもらう</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・商材を活用し、</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似た境遇の他者に</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推奨してもらう</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tcPr>
                </a:tc>
                <a:extLst>
                  <a:ext uri="{0D108BD9-81ED-4DB2-BD59-A6C34878D82A}">
                    <a16:rowId xmlns:a16="http://schemas.microsoft.com/office/drawing/2014/main" val="10001"/>
                  </a:ext>
                </a:extLst>
              </a:tr>
              <a:tr h="1167599">
                <a:tc>
                  <a:txBody>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a:solidFill>
                            <a:schemeClr val="accent1"/>
                          </a:solidFill>
                          <a:latin typeface="+mn-ea"/>
                          <a:ea typeface="+mn-ea"/>
                          <a:cs typeface="Arial"/>
                          <a:sym typeface="Arial"/>
                        </a:rPr>
                        <a:t>タッチ</a:t>
                      </a:r>
                      <a:endParaRPr sz="1100" b="1" i="0" u="none" strike="noStrike" cap="none">
                        <a:solidFill>
                          <a:schemeClr val="accent1"/>
                        </a:solidFill>
                        <a:latin typeface="+mn-ea"/>
                        <a:ea typeface="+mn-ea"/>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a:solidFill>
                            <a:schemeClr val="accent1"/>
                          </a:solidFill>
                          <a:latin typeface="+mn-ea"/>
                          <a:ea typeface="+mn-ea"/>
                          <a:cs typeface="Arial"/>
                          <a:sym typeface="Arial"/>
                        </a:rPr>
                        <a:t>ポイント</a:t>
                      </a:r>
                      <a:endParaRPr sz="11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・メディア、業界誌</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・カンファレンス</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・展示会</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・広告</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・検索エンジン</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・SNS</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・商材の活用事例</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・自社開催セミナー</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・Webサイトの</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サービスページ</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・勉強会</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・個別相談会</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・プロダクトや</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サービスの体験会</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・営業パーソンと</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顧客側担当者、</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決済者の商談</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・カスタマーサクセスと</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顧客側担当者の</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キックオフ</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tcPr>
                </a:tc>
                <a:extLst>
                  <a:ext uri="{0D108BD9-81ED-4DB2-BD59-A6C34878D82A}">
                    <a16:rowId xmlns:a16="http://schemas.microsoft.com/office/drawing/2014/main" val="10002"/>
                  </a:ext>
                </a:extLst>
              </a:tr>
              <a:tr h="852747">
                <a:tc>
                  <a:txBody>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a:solidFill>
                            <a:schemeClr val="accent1"/>
                          </a:solidFill>
                          <a:latin typeface="+mn-ea"/>
                          <a:ea typeface="+mn-ea"/>
                          <a:cs typeface="Arial"/>
                          <a:sym typeface="Arial"/>
                        </a:rPr>
                        <a:t>コンテンツ例</a:t>
                      </a:r>
                      <a:endParaRPr sz="11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solidFill>
                      <a:srgbClr val="F2F2F2"/>
                    </a:solidFill>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・〇〇に役立つ、</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記事や動画</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1700"/>
                        <a:buFont typeface="Arial"/>
                        <a:buNone/>
                      </a:pPr>
                      <a:r>
                        <a:rPr lang="ja-JP" sz="900" b="1" i="0" u="none" strike="noStrike" cap="none">
                          <a:solidFill>
                            <a:schemeClr val="accent1"/>
                          </a:solidFill>
                          <a:latin typeface="+mn-ea"/>
                          <a:ea typeface="+mn-ea"/>
                          <a:cs typeface="Arial"/>
                          <a:sym typeface="Arial"/>
                        </a:rPr>
                        <a:t>・ノウハウ集の</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1700"/>
                        <a:buFont typeface="Arial"/>
                        <a:buNone/>
                      </a:pPr>
                      <a:r>
                        <a:rPr lang="ja-JP" sz="900" b="1" i="0" u="none" strike="noStrike" cap="none">
                          <a:solidFill>
                            <a:schemeClr val="accent1"/>
                          </a:solidFill>
                          <a:latin typeface="+mn-ea"/>
                          <a:ea typeface="+mn-ea"/>
                          <a:cs typeface="Arial"/>
                          <a:sym typeface="Arial"/>
                        </a:rPr>
                        <a:t>　ホワイトペーパー</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・導入事例</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・活用事例</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・成果事例</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・サービス紹介LP</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・使用感が伝わる</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1700"/>
                        <a:buFont typeface="Arial"/>
                        <a:buNone/>
                      </a:pPr>
                      <a:r>
                        <a:rPr lang="ja-JP" sz="900" b="1" i="0" u="none" strike="noStrike" cap="none">
                          <a:solidFill>
                            <a:schemeClr val="accent1"/>
                          </a:solidFill>
                          <a:latin typeface="+mn-ea"/>
                          <a:ea typeface="+mn-ea"/>
                          <a:cs typeface="Arial"/>
                          <a:sym typeface="Arial"/>
                        </a:rPr>
                        <a:t>　お客さまの声</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・営業資料</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・目指すゴールと</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達成までの施策を</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整理した資料　　</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・ユーザー会</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・購入者向けの</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FAQまとめ</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dot"/>
                      <a:round/>
                      <a:headEnd type="none" w="sm" len="sm"/>
                      <a:tailEnd type="none" w="sm" len="sm"/>
                    </a:lnB>
                  </a:tcPr>
                </a:tc>
                <a:extLst>
                  <a:ext uri="{0D108BD9-81ED-4DB2-BD59-A6C34878D82A}">
                    <a16:rowId xmlns:a16="http://schemas.microsoft.com/office/drawing/2014/main" val="10003"/>
                  </a:ext>
                </a:extLst>
              </a:tr>
              <a:tr h="852747">
                <a:tc>
                  <a:txBody>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a:solidFill>
                            <a:schemeClr val="accent1"/>
                          </a:solidFill>
                          <a:latin typeface="+mn-ea"/>
                          <a:ea typeface="+mn-ea"/>
                          <a:cs typeface="Arial"/>
                          <a:sym typeface="Arial"/>
                        </a:rPr>
                        <a:t>CTA</a:t>
                      </a:r>
                      <a:endParaRPr sz="1100" b="1" i="0" u="none" strike="noStrike" cap="none" dirty="0">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solid"/>
                      <a:round/>
                      <a:headEnd type="none" w="sm" len="sm"/>
                      <a:tailEnd type="none" w="sm" len="sm"/>
                    </a:lnB>
                    <a:solidFill>
                      <a:srgbClr val="F2F2F2"/>
                    </a:solidFill>
                  </a:tcPr>
                </a:tc>
                <a:tc>
                  <a:txBody>
                    <a:bodyPr/>
                    <a:lstStyle/>
                    <a:p>
                      <a:pPr marL="0" marR="0" lvl="0" indent="0" algn="l" rtl="0">
                        <a:lnSpc>
                          <a:spcPct val="120000"/>
                        </a:lnSpc>
                        <a:spcBef>
                          <a:spcPts val="0"/>
                        </a:spcBef>
                        <a:spcAft>
                          <a:spcPts val="0"/>
                        </a:spcAft>
                        <a:buClr>
                          <a:srgbClr val="000000"/>
                        </a:buClr>
                        <a:buSzPts val="1700"/>
                        <a:buFont typeface="Arial"/>
                        <a:buNone/>
                      </a:pPr>
                      <a:r>
                        <a:rPr lang="ja-JP" sz="900" b="1" i="0" u="none" strike="noStrike" cap="none">
                          <a:solidFill>
                            <a:schemeClr val="accent1"/>
                          </a:solidFill>
                          <a:latin typeface="+mn-ea"/>
                          <a:ea typeface="+mn-ea"/>
                          <a:cs typeface="Arial"/>
                          <a:sym typeface="Arial"/>
                        </a:rPr>
                        <a:t>・事例コンテンツへの遷移</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1700"/>
                        <a:buFont typeface="Arial"/>
                        <a:buNone/>
                      </a:pPr>
                      <a:r>
                        <a:rPr lang="ja-JP" sz="900" b="1" i="0" u="none" strike="noStrike" cap="none">
                          <a:solidFill>
                            <a:schemeClr val="accent1"/>
                          </a:solidFill>
                          <a:latin typeface="+mn-ea"/>
                          <a:ea typeface="+mn-ea"/>
                          <a:cs typeface="Arial"/>
                          <a:sym typeface="Arial"/>
                        </a:rPr>
                        <a:t>・セミナーへの参加</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1700"/>
                        <a:buFont typeface="Arial"/>
                        <a:buNone/>
                      </a:pPr>
                      <a:r>
                        <a:rPr lang="ja-JP" sz="900" b="1" i="0" u="none" strike="noStrike" cap="none">
                          <a:solidFill>
                            <a:schemeClr val="accent1"/>
                          </a:solidFill>
                          <a:latin typeface="+mn-ea"/>
                          <a:ea typeface="+mn-ea"/>
                          <a:cs typeface="Arial"/>
                          <a:sym typeface="Arial"/>
                        </a:rPr>
                        <a:t>・ホワイトペーパーの</a:t>
                      </a:r>
                      <a:br>
                        <a:rPr lang="ja-JP" sz="900" b="1" i="0" u="none" strike="noStrike" cap="none">
                          <a:solidFill>
                            <a:schemeClr val="accent1"/>
                          </a:solidFill>
                          <a:latin typeface="+mn-ea"/>
                          <a:ea typeface="+mn-ea"/>
                          <a:cs typeface="Arial"/>
                          <a:sym typeface="Arial"/>
                        </a:rPr>
                      </a:br>
                      <a:r>
                        <a:rPr lang="ja-JP" sz="900" b="1" i="0" u="none" strike="noStrike" cap="none">
                          <a:solidFill>
                            <a:schemeClr val="accent1"/>
                          </a:solidFill>
                          <a:latin typeface="+mn-ea"/>
                          <a:ea typeface="+mn-ea"/>
                          <a:cs typeface="Arial"/>
                          <a:sym typeface="Arial"/>
                        </a:rPr>
                        <a:t>　ダウンロード</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solid"/>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・サービス紹介LPへの</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遷移</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・個別相談会への参加</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solid"/>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・営業資料のダウンロード</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・商談の申し込み</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solid"/>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・課題や解決策、</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目指すゴールの認識を</a:t>
                      </a:r>
                      <a:endParaRPr sz="900" b="1" i="0" u="none" strike="noStrike" cap="none">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顧客とすり合わせる</a:t>
                      </a:r>
                      <a:endParaRPr sz="900" b="1" i="0" u="none" strike="noStrike" cap="none">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solid"/>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・お客さまインタビューや</a:t>
                      </a:r>
                      <a:endParaRPr sz="900" b="1" i="0" u="none" strike="noStrike" cap="none" dirty="0">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事例コンテンツへの出演</a:t>
                      </a:r>
                      <a:endParaRPr sz="900" b="1" i="0" u="none" strike="noStrike" cap="none" dirty="0">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・他部署や他社の方を</a:t>
                      </a:r>
                      <a:endParaRPr sz="900" b="1" i="0" u="none" strike="noStrike" cap="none" dirty="0">
                        <a:solidFill>
                          <a:schemeClr val="accent1"/>
                        </a:solidFill>
                        <a:latin typeface="+mn-ea"/>
                        <a:ea typeface="+mn-ea"/>
                        <a:cs typeface="Arial"/>
                        <a:sym typeface="Arial"/>
                      </a:endParaRPr>
                    </a:p>
                    <a:p>
                      <a:pPr marL="0" marR="0" lvl="0" indent="0" algn="l" rtl="0">
                        <a:lnSpc>
                          <a:spcPct val="12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　紹介していただく</a:t>
                      </a:r>
                      <a:endParaRPr sz="900" b="1" i="0" u="none" strike="noStrike" cap="none" dirty="0">
                        <a:solidFill>
                          <a:schemeClr val="accent1"/>
                        </a:solidFill>
                        <a:latin typeface="+mn-ea"/>
                        <a:ea typeface="+mn-ea"/>
                        <a:cs typeface="Arial"/>
                        <a:sym typeface="Arial"/>
                      </a:endParaRPr>
                    </a:p>
                  </a:txBody>
                  <a:tcPr marL="96975" marR="96975" marT="121900" marB="12190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9525" cap="flat" cmpd="sng">
                      <a:solidFill>
                        <a:srgbClr val="1B224C"/>
                      </a:solidFill>
                      <a:prstDash val="dot"/>
                      <a:round/>
                      <a:headEnd type="none" w="sm" len="sm"/>
                      <a:tailEnd type="none" w="sm" len="sm"/>
                    </a:lnT>
                    <a:lnB w="9525" cap="flat" cmpd="sng">
                      <a:solidFill>
                        <a:srgbClr val="1B224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34" name="Google Shape;634;p26"/>
          <p:cNvSpPr/>
          <p:nvPr/>
        </p:nvSpPr>
        <p:spPr>
          <a:xfrm>
            <a:off x="7912370" y="951118"/>
            <a:ext cx="1763562" cy="35924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32650" tIns="32650" rIns="32650" bIns="3265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ja-JP" sz="1200" b="1" u="none" strike="noStrike" cap="none">
                <a:solidFill>
                  <a:srgbClr val="FFFFFF"/>
                </a:solidFill>
                <a:latin typeface="+mn-ea"/>
                <a:ea typeface="+mn-ea"/>
                <a:sym typeface="Arial"/>
              </a:rPr>
              <a:t>購入・推奨</a:t>
            </a:r>
            <a:endParaRPr sz="1800" b="1" u="none" strike="noStrike" cap="none">
              <a:solidFill>
                <a:srgbClr val="000000"/>
              </a:solidFill>
              <a:latin typeface="+mn-ea"/>
              <a:ea typeface="+mn-ea"/>
              <a:sym typeface="Arial"/>
            </a:endParaRPr>
          </a:p>
        </p:txBody>
      </p:sp>
      <p:sp>
        <p:nvSpPr>
          <p:cNvPr id="635" name="Google Shape;635;p26"/>
          <p:cNvSpPr/>
          <p:nvPr/>
        </p:nvSpPr>
        <p:spPr>
          <a:xfrm>
            <a:off x="6330142" y="951118"/>
            <a:ext cx="1763562" cy="35924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32650" tIns="32650" rIns="32650" bIns="3265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ja-JP" sz="1200" b="1" u="none" strike="noStrike" cap="none">
                <a:solidFill>
                  <a:srgbClr val="FFFFFF"/>
                </a:solidFill>
                <a:latin typeface="+mn-ea"/>
                <a:ea typeface="+mn-ea"/>
                <a:sym typeface="Arial"/>
              </a:rPr>
              <a:t>商談</a:t>
            </a:r>
            <a:endParaRPr sz="1800" b="1" u="none" strike="noStrike" cap="none">
              <a:solidFill>
                <a:srgbClr val="000000"/>
              </a:solidFill>
              <a:latin typeface="+mn-ea"/>
              <a:ea typeface="+mn-ea"/>
              <a:sym typeface="Arial"/>
            </a:endParaRPr>
          </a:p>
        </p:txBody>
      </p:sp>
      <p:sp>
        <p:nvSpPr>
          <p:cNvPr id="636" name="Google Shape;636;p26"/>
          <p:cNvSpPr/>
          <p:nvPr/>
        </p:nvSpPr>
        <p:spPr>
          <a:xfrm>
            <a:off x="4747915" y="951118"/>
            <a:ext cx="1763562" cy="35924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32650" tIns="32650" rIns="32650" bIns="3265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ja-JP" sz="1200" b="1" u="none" strike="noStrike" cap="none">
                <a:solidFill>
                  <a:srgbClr val="FFFFFF"/>
                </a:solidFill>
                <a:latin typeface="+mn-ea"/>
                <a:ea typeface="+mn-ea"/>
                <a:sym typeface="Arial"/>
              </a:rPr>
              <a:t>検討</a:t>
            </a:r>
            <a:endParaRPr sz="1800" b="1" u="none" strike="noStrike" cap="none">
              <a:solidFill>
                <a:srgbClr val="000000"/>
              </a:solidFill>
              <a:latin typeface="+mn-ea"/>
              <a:ea typeface="+mn-ea"/>
              <a:sym typeface="Arial"/>
            </a:endParaRPr>
          </a:p>
        </p:txBody>
      </p:sp>
      <p:sp>
        <p:nvSpPr>
          <p:cNvPr id="637" name="Google Shape;637;p26"/>
          <p:cNvSpPr/>
          <p:nvPr/>
        </p:nvSpPr>
        <p:spPr>
          <a:xfrm>
            <a:off x="3165688" y="951118"/>
            <a:ext cx="1763562" cy="35924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32650" tIns="32650" rIns="32650" bIns="3265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ja-JP" sz="1200" b="1" u="none" strike="noStrike" cap="none">
                <a:solidFill>
                  <a:srgbClr val="FFFFFF"/>
                </a:solidFill>
                <a:latin typeface="+mn-ea"/>
                <a:ea typeface="+mn-ea"/>
                <a:sym typeface="Arial"/>
              </a:rPr>
              <a:t>理解</a:t>
            </a:r>
            <a:endParaRPr sz="1800" b="1" u="none" strike="noStrike" cap="none">
              <a:solidFill>
                <a:srgbClr val="000000"/>
              </a:solidFill>
              <a:latin typeface="+mn-ea"/>
              <a:ea typeface="+mn-ea"/>
              <a:sym typeface="Arial"/>
            </a:endParaRPr>
          </a:p>
        </p:txBody>
      </p:sp>
      <p:sp>
        <p:nvSpPr>
          <p:cNvPr id="638" name="Google Shape;638;p26"/>
          <p:cNvSpPr/>
          <p:nvPr/>
        </p:nvSpPr>
        <p:spPr>
          <a:xfrm>
            <a:off x="1583461" y="951118"/>
            <a:ext cx="1763562" cy="35924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32650" tIns="32650" rIns="32650" bIns="3265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ja-JP" sz="1200" b="1" u="none" strike="noStrike" cap="none">
                <a:solidFill>
                  <a:srgbClr val="FFFFFF"/>
                </a:solidFill>
                <a:latin typeface="+mn-ea"/>
                <a:ea typeface="+mn-ea"/>
                <a:sym typeface="Arial"/>
              </a:rPr>
              <a:t>認知</a:t>
            </a:r>
            <a:endParaRPr sz="1800" b="1" u="none" strike="noStrike" cap="none">
              <a:solidFill>
                <a:srgbClr val="000000"/>
              </a:solidFill>
              <a:latin typeface="+mn-ea"/>
              <a:ea typeface="+mn-ea"/>
              <a:sym typeface="Arial"/>
            </a:endParaRPr>
          </a:p>
        </p:txBody>
      </p:sp>
      <p:sp>
        <p:nvSpPr>
          <p:cNvPr id="3" name="タイトル 2">
            <a:extLst>
              <a:ext uri="{FF2B5EF4-FFF2-40B4-BE49-F238E27FC236}">
                <a16:creationId xmlns:a16="http://schemas.microsoft.com/office/drawing/2014/main" id="{1836B18B-5EAB-9846-84CD-9E5334E590E5}"/>
              </a:ext>
            </a:extLst>
          </p:cNvPr>
          <p:cNvSpPr>
            <a:spLocks noGrp="1"/>
          </p:cNvSpPr>
          <p:nvPr>
            <p:ph type="title"/>
          </p:nvPr>
        </p:nvSpPr>
        <p:spPr>
          <a:xfrm>
            <a:off x="453000" y="196240"/>
            <a:ext cx="9000000" cy="468000"/>
          </a:xfrm>
        </p:spPr>
        <p:txBody>
          <a:bodyPr>
            <a:normAutofit/>
          </a:bodyPr>
          <a:lstStyle/>
          <a:p>
            <a:r>
              <a:rPr lang="ja-JP" altLang="en-US">
                <a:sym typeface="Arial"/>
              </a:rPr>
              <a:t>カスタマージャーニーマップのテンプレート</a:t>
            </a:r>
            <a:endParaRPr lang="ja-JP" altLang="en-US"/>
          </a:p>
        </p:txBody>
      </p:sp>
      <p:sp>
        <p:nvSpPr>
          <p:cNvPr id="9" name="フッター プレースホルダー 8">
            <a:extLst>
              <a:ext uri="{FF2B5EF4-FFF2-40B4-BE49-F238E27FC236}">
                <a16:creationId xmlns:a16="http://schemas.microsoft.com/office/drawing/2014/main" id="{D06584ED-1977-4B4A-9A58-98C06054CA90}"/>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0" name="スライド番号プレースホルダー 9">
            <a:extLst>
              <a:ext uri="{FF2B5EF4-FFF2-40B4-BE49-F238E27FC236}">
                <a16:creationId xmlns:a16="http://schemas.microsoft.com/office/drawing/2014/main" id="{17AAB047-CB08-E743-9DE4-9DE31222AB39}"/>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25</a:t>
            </a:fld>
            <a:endParaRPr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27"/>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明確層向け・顕在層向け施策を優先して実施予定です。</a:t>
            </a:r>
          </a:p>
        </p:txBody>
      </p:sp>
      <p:sp>
        <p:nvSpPr>
          <p:cNvPr id="645" name="Google Shape;645;p27"/>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プロモーション施策</a:t>
            </a:r>
          </a:p>
        </p:txBody>
      </p:sp>
      <p:sp>
        <p:nvSpPr>
          <p:cNvPr id="8" name="フッター プレースホルダー 7">
            <a:extLst>
              <a:ext uri="{FF2B5EF4-FFF2-40B4-BE49-F238E27FC236}">
                <a16:creationId xmlns:a16="http://schemas.microsoft.com/office/drawing/2014/main" id="{3105DCF8-B051-8547-AA6F-6E120F06A865}"/>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938A7064-1CB9-3044-8422-2A84C3767F92}"/>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26</a:t>
            </a:fld>
            <a:endParaRPr lang="ja-JP" altLang="en-US"/>
          </a:p>
        </p:txBody>
      </p:sp>
      <p:sp>
        <p:nvSpPr>
          <p:cNvPr id="646" name="Google Shape;646;p27"/>
          <p:cNvSpPr/>
          <p:nvPr/>
        </p:nvSpPr>
        <p:spPr>
          <a:xfrm>
            <a:off x="471488" y="1929416"/>
            <a:ext cx="3930776" cy="3975822"/>
          </a:xfrm>
          <a:prstGeom prst="triangle">
            <a:avLst>
              <a:gd name="adj" fmla="val 5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1B224C"/>
              </a:buClr>
              <a:buSzPts val="1400"/>
              <a:buFont typeface="Arial"/>
              <a:buNone/>
            </a:pPr>
            <a:endParaRPr sz="1400" b="0" i="0" u="none" strike="noStrike" cap="none">
              <a:solidFill>
                <a:srgbClr val="1B224C"/>
              </a:solidFill>
              <a:latin typeface="+mn-ea"/>
              <a:ea typeface="+mn-ea"/>
              <a:cs typeface="Arial"/>
              <a:sym typeface="Arial"/>
            </a:endParaRPr>
          </a:p>
        </p:txBody>
      </p:sp>
      <p:sp>
        <p:nvSpPr>
          <p:cNvPr id="647" name="Google Shape;647;p27"/>
          <p:cNvSpPr/>
          <p:nvPr/>
        </p:nvSpPr>
        <p:spPr>
          <a:xfrm>
            <a:off x="4532458" y="4283561"/>
            <a:ext cx="1440000" cy="187800"/>
          </a:xfrm>
          <a:prstGeom prst="rect">
            <a:avLst/>
          </a:prstGeom>
          <a:solidFill>
            <a:srgbClr val="FFFFFF"/>
          </a:solidFill>
          <a:ln w="12700" cap="rnd"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accent1"/>
                </a:solidFill>
                <a:latin typeface="+mn-ea"/>
                <a:ea typeface="+mn-ea"/>
                <a:cs typeface="Arial"/>
                <a:sym typeface="Arial"/>
              </a:rPr>
              <a:t>Facebook広告</a:t>
            </a:r>
            <a:endParaRPr sz="900" b="1" i="0" u="none" strike="noStrike" cap="none">
              <a:solidFill>
                <a:schemeClr val="accent1"/>
              </a:solidFill>
              <a:latin typeface="+mn-ea"/>
              <a:ea typeface="+mn-ea"/>
              <a:cs typeface="Arial"/>
              <a:sym typeface="Arial"/>
            </a:endParaRPr>
          </a:p>
        </p:txBody>
      </p:sp>
      <p:cxnSp>
        <p:nvCxnSpPr>
          <p:cNvPr id="648" name="Google Shape;648;p27"/>
          <p:cNvCxnSpPr>
            <a:cxnSpLocks/>
          </p:cNvCxnSpPr>
          <p:nvPr/>
        </p:nvCxnSpPr>
        <p:spPr>
          <a:xfrm>
            <a:off x="427706" y="3303624"/>
            <a:ext cx="9000000" cy="0"/>
          </a:xfrm>
          <a:prstGeom prst="straightConnector1">
            <a:avLst/>
          </a:prstGeom>
          <a:noFill/>
          <a:ln w="6350" cap="rnd" cmpd="sng">
            <a:solidFill>
              <a:schemeClr val="dk1"/>
            </a:solidFill>
            <a:prstDash val="dash"/>
            <a:round/>
            <a:headEnd type="none" w="sm" len="sm"/>
            <a:tailEnd type="none" w="sm" len="sm"/>
          </a:ln>
        </p:spPr>
      </p:cxnSp>
      <p:cxnSp>
        <p:nvCxnSpPr>
          <p:cNvPr id="649" name="Google Shape;649;p27"/>
          <p:cNvCxnSpPr>
            <a:cxnSpLocks/>
          </p:cNvCxnSpPr>
          <p:nvPr/>
        </p:nvCxnSpPr>
        <p:spPr>
          <a:xfrm>
            <a:off x="427706" y="4183763"/>
            <a:ext cx="9000000" cy="0"/>
          </a:xfrm>
          <a:prstGeom prst="straightConnector1">
            <a:avLst/>
          </a:prstGeom>
          <a:noFill/>
          <a:ln w="6350" cap="rnd" cmpd="sng">
            <a:solidFill>
              <a:schemeClr val="dk1"/>
            </a:solidFill>
            <a:prstDash val="dash"/>
            <a:round/>
            <a:headEnd type="none" w="sm" len="sm"/>
            <a:tailEnd type="none" w="sm" len="sm"/>
          </a:ln>
        </p:spPr>
      </p:cxnSp>
      <p:sp>
        <p:nvSpPr>
          <p:cNvPr id="651" name="Google Shape;651;p27"/>
          <p:cNvSpPr txBox="1"/>
          <p:nvPr/>
        </p:nvSpPr>
        <p:spPr>
          <a:xfrm>
            <a:off x="960877" y="2587541"/>
            <a:ext cx="2951999" cy="576000"/>
          </a:xfrm>
          <a:prstGeom prst="rect">
            <a:avLst/>
          </a:prstGeom>
          <a:noFill/>
          <a:ln>
            <a:noFill/>
          </a:ln>
        </p:spPr>
        <p:txBody>
          <a:bodyPr spcFirstLastPara="1" wrap="square" lIns="36000" tIns="36000" rIns="36000" bIns="36000" anchor="t" anchorCtr="0">
            <a:noAutofit/>
          </a:bodyPr>
          <a:lstStyle/>
          <a:p>
            <a:pPr marL="0" marR="0" lvl="0" indent="0" algn="ctr" rtl="0">
              <a:lnSpc>
                <a:spcPct val="100000"/>
              </a:lnSpc>
              <a:spcBef>
                <a:spcPts val="0"/>
              </a:spcBef>
              <a:spcAft>
                <a:spcPts val="400"/>
              </a:spcAft>
              <a:buClr>
                <a:srgbClr val="000000"/>
              </a:buClr>
              <a:buSzPts val="2400"/>
              <a:buFont typeface="Arial"/>
              <a:buNone/>
            </a:pPr>
            <a:r>
              <a:rPr lang="ja-JP" sz="1600" b="1" i="0" u="none" strike="noStrike" cap="none">
                <a:solidFill>
                  <a:srgbClr val="1B224C"/>
                </a:solidFill>
                <a:latin typeface="+mn-ea"/>
                <a:ea typeface="+mn-ea"/>
                <a:cs typeface="Arial"/>
                <a:sym typeface="Arial"/>
              </a:rPr>
              <a:t>明確層</a:t>
            </a:r>
            <a:endParaRPr lang="en-US" altLang="ja-JP" sz="1600" b="1" i="0" u="none" strike="noStrike" cap="none" dirty="0">
              <a:solidFill>
                <a:srgbClr val="1B224C"/>
              </a:solidFill>
              <a:latin typeface="+mn-ea"/>
              <a:ea typeface="+mn-ea"/>
              <a:cs typeface="Arial"/>
              <a:sym typeface="Arial"/>
            </a:endParaRPr>
          </a:p>
          <a:p>
            <a:pPr marL="0" marR="0" lvl="0" indent="0" algn="ctr" rtl="0">
              <a:lnSpc>
                <a:spcPct val="100000"/>
              </a:lnSpc>
              <a:spcBef>
                <a:spcPts val="0"/>
              </a:spcBef>
              <a:spcAft>
                <a:spcPts val="400"/>
              </a:spcAft>
              <a:buClr>
                <a:srgbClr val="000000"/>
              </a:buClr>
              <a:buSzPts val="2400"/>
              <a:buFont typeface="Arial"/>
              <a:buNone/>
            </a:pPr>
            <a:r>
              <a:rPr lang="ja-JP" sz="1200" b="1" i="0" u="none" strike="noStrike" cap="none">
                <a:solidFill>
                  <a:srgbClr val="1B224C"/>
                </a:solidFill>
                <a:latin typeface="+mn-ea"/>
                <a:ea typeface="+mn-ea"/>
                <a:cs typeface="Arial"/>
                <a:sym typeface="Arial"/>
              </a:rPr>
              <a:t>特定のサービスを使いたい</a:t>
            </a:r>
            <a:endParaRPr sz="1200" b="1" i="0" u="none" strike="noStrike" cap="none" dirty="0">
              <a:solidFill>
                <a:srgbClr val="1B224C"/>
              </a:solidFill>
              <a:latin typeface="+mn-ea"/>
              <a:ea typeface="+mn-ea"/>
              <a:cs typeface="Arial"/>
              <a:sym typeface="Arial"/>
            </a:endParaRPr>
          </a:p>
        </p:txBody>
      </p:sp>
      <p:sp>
        <p:nvSpPr>
          <p:cNvPr id="652" name="Google Shape;652;p27"/>
          <p:cNvSpPr txBox="1"/>
          <p:nvPr/>
        </p:nvSpPr>
        <p:spPr>
          <a:xfrm>
            <a:off x="960877" y="3460257"/>
            <a:ext cx="2951999" cy="576000"/>
          </a:xfrm>
          <a:prstGeom prst="rect">
            <a:avLst/>
          </a:prstGeom>
          <a:noFill/>
          <a:ln>
            <a:noFill/>
          </a:ln>
        </p:spPr>
        <p:txBody>
          <a:bodyPr spcFirstLastPara="1" wrap="square" lIns="36000" tIns="36000" rIns="36000" bIns="36000" anchor="t" anchorCtr="0">
            <a:noAutofit/>
          </a:bodyPr>
          <a:lstStyle/>
          <a:p>
            <a:pPr marL="0" marR="0" lvl="0" indent="0" algn="ctr" rtl="0">
              <a:lnSpc>
                <a:spcPct val="100000"/>
              </a:lnSpc>
              <a:spcBef>
                <a:spcPts val="0"/>
              </a:spcBef>
              <a:spcAft>
                <a:spcPts val="400"/>
              </a:spcAft>
              <a:buClr>
                <a:srgbClr val="000000"/>
              </a:buClr>
              <a:buSzPts val="2400"/>
              <a:buFont typeface="Arial"/>
              <a:buNone/>
            </a:pPr>
            <a:r>
              <a:rPr lang="ja-JP" sz="1600" b="1" i="0" u="none" strike="noStrike" cap="none">
                <a:solidFill>
                  <a:srgbClr val="1B224C"/>
                </a:solidFill>
                <a:latin typeface="+mn-ea"/>
                <a:ea typeface="+mn-ea"/>
                <a:cs typeface="Arial"/>
                <a:sym typeface="Arial"/>
              </a:rPr>
              <a:t>顕在層</a:t>
            </a:r>
            <a:endParaRPr lang="en-US" altLang="ja-JP" sz="1600" b="1" dirty="0">
              <a:solidFill>
                <a:srgbClr val="1B224C"/>
              </a:solidFill>
              <a:latin typeface="+mn-ea"/>
              <a:ea typeface="+mn-ea"/>
            </a:endParaRPr>
          </a:p>
          <a:p>
            <a:pPr marL="0" marR="0" lvl="0" indent="0" algn="ctr" rtl="0">
              <a:lnSpc>
                <a:spcPct val="100000"/>
              </a:lnSpc>
              <a:spcBef>
                <a:spcPts val="0"/>
              </a:spcBef>
              <a:spcAft>
                <a:spcPts val="400"/>
              </a:spcAft>
              <a:buClr>
                <a:srgbClr val="000000"/>
              </a:buClr>
              <a:buSzPts val="2400"/>
              <a:buFont typeface="Arial"/>
              <a:buNone/>
            </a:pPr>
            <a:r>
              <a:rPr lang="ja-JP" sz="1200" b="1" i="0" u="none" strike="noStrike" cap="none">
                <a:solidFill>
                  <a:srgbClr val="1B224C"/>
                </a:solidFill>
                <a:latin typeface="+mn-ea"/>
                <a:ea typeface="+mn-ea"/>
                <a:cs typeface="Arial"/>
                <a:sym typeface="Arial"/>
              </a:rPr>
              <a:t>悩みを解決したがっている</a:t>
            </a:r>
            <a:endParaRPr sz="1200" b="1" i="0" u="none" strike="noStrike" cap="none" dirty="0">
              <a:solidFill>
                <a:srgbClr val="1B224C"/>
              </a:solidFill>
              <a:latin typeface="+mn-ea"/>
              <a:ea typeface="+mn-ea"/>
              <a:cs typeface="Arial"/>
              <a:sym typeface="Arial"/>
            </a:endParaRPr>
          </a:p>
        </p:txBody>
      </p:sp>
      <p:sp>
        <p:nvSpPr>
          <p:cNvPr id="653" name="Google Shape;653;p27"/>
          <p:cNvSpPr txBox="1"/>
          <p:nvPr/>
        </p:nvSpPr>
        <p:spPr>
          <a:xfrm>
            <a:off x="960877" y="4351635"/>
            <a:ext cx="2951999" cy="576000"/>
          </a:xfrm>
          <a:prstGeom prst="rect">
            <a:avLst/>
          </a:prstGeom>
          <a:noFill/>
          <a:ln>
            <a:noFill/>
          </a:ln>
        </p:spPr>
        <p:txBody>
          <a:bodyPr spcFirstLastPara="1" wrap="square" lIns="36000" tIns="36000" rIns="36000" bIns="36000" anchor="t" anchorCtr="0">
            <a:noAutofit/>
          </a:bodyPr>
          <a:lstStyle/>
          <a:p>
            <a:pPr marL="0" marR="0" lvl="0" indent="0" algn="ctr" rtl="0">
              <a:lnSpc>
                <a:spcPct val="100000"/>
              </a:lnSpc>
              <a:spcBef>
                <a:spcPts val="0"/>
              </a:spcBef>
              <a:spcAft>
                <a:spcPts val="400"/>
              </a:spcAft>
              <a:buClr>
                <a:srgbClr val="000000"/>
              </a:buClr>
              <a:buSzPts val="2400"/>
              <a:buFont typeface="Arial"/>
              <a:buNone/>
            </a:pPr>
            <a:r>
              <a:rPr lang="ja-JP" sz="1600" b="1" i="0" u="none" strike="noStrike" cap="none">
                <a:solidFill>
                  <a:srgbClr val="1B224C"/>
                </a:solidFill>
                <a:latin typeface="+mn-ea"/>
                <a:ea typeface="+mn-ea"/>
                <a:cs typeface="Arial"/>
                <a:sym typeface="Arial"/>
              </a:rPr>
              <a:t>準顕在層</a:t>
            </a:r>
            <a:endParaRPr lang="en-US" altLang="ja-JP" sz="1600" b="1" dirty="0">
              <a:solidFill>
                <a:srgbClr val="1B224C"/>
              </a:solidFill>
              <a:latin typeface="+mn-ea"/>
              <a:ea typeface="+mn-ea"/>
            </a:endParaRPr>
          </a:p>
          <a:p>
            <a:pPr marL="0" marR="0" lvl="0" indent="0" algn="ctr" rtl="0">
              <a:lnSpc>
                <a:spcPct val="100000"/>
              </a:lnSpc>
              <a:spcBef>
                <a:spcPts val="0"/>
              </a:spcBef>
              <a:spcAft>
                <a:spcPts val="400"/>
              </a:spcAft>
              <a:buClr>
                <a:srgbClr val="000000"/>
              </a:buClr>
              <a:buSzPts val="2400"/>
              <a:buFont typeface="Arial"/>
              <a:buNone/>
            </a:pPr>
            <a:r>
              <a:rPr lang="ja-JP" sz="1200" b="1" i="0" u="none" strike="noStrike" cap="none">
                <a:solidFill>
                  <a:srgbClr val="1B224C"/>
                </a:solidFill>
                <a:latin typeface="+mn-ea"/>
                <a:ea typeface="+mn-ea"/>
                <a:cs typeface="Arial"/>
                <a:sym typeface="Arial"/>
              </a:rPr>
              <a:t>悩みはあるが、解決策は不明</a:t>
            </a:r>
            <a:endParaRPr sz="1200" b="1" i="0" u="none" strike="noStrike" cap="none" dirty="0">
              <a:solidFill>
                <a:srgbClr val="1B224C"/>
              </a:solidFill>
              <a:latin typeface="+mn-ea"/>
              <a:ea typeface="+mn-ea"/>
              <a:cs typeface="Arial"/>
              <a:sym typeface="Arial"/>
            </a:endParaRPr>
          </a:p>
        </p:txBody>
      </p:sp>
      <p:sp>
        <p:nvSpPr>
          <p:cNvPr id="654" name="Google Shape;654;p27"/>
          <p:cNvSpPr txBox="1"/>
          <p:nvPr/>
        </p:nvSpPr>
        <p:spPr>
          <a:xfrm>
            <a:off x="960877" y="5224352"/>
            <a:ext cx="2951999" cy="576000"/>
          </a:xfrm>
          <a:prstGeom prst="rect">
            <a:avLst/>
          </a:prstGeom>
          <a:noFill/>
          <a:ln>
            <a:noFill/>
          </a:ln>
        </p:spPr>
        <p:txBody>
          <a:bodyPr spcFirstLastPara="1" wrap="square" lIns="36000" tIns="36000" rIns="36000" bIns="36000" anchor="t" anchorCtr="0">
            <a:noAutofit/>
          </a:bodyPr>
          <a:lstStyle/>
          <a:p>
            <a:pPr marL="0" marR="0" lvl="0" indent="0" algn="ctr" rtl="0">
              <a:lnSpc>
                <a:spcPct val="100000"/>
              </a:lnSpc>
              <a:spcBef>
                <a:spcPts val="0"/>
              </a:spcBef>
              <a:spcAft>
                <a:spcPts val="400"/>
              </a:spcAft>
              <a:buClr>
                <a:srgbClr val="000000"/>
              </a:buClr>
              <a:buSzPts val="2400"/>
              <a:buFont typeface="Arial"/>
              <a:buNone/>
            </a:pPr>
            <a:r>
              <a:rPr lang="ja-JP" sz="1600" b="1" i="0" u="none" strike="noStrike" cap="none">
                <a:solidFill>
                  <a:srgbClr val="1B224C"/>
                </a:solidFill>
                <a:latin typeface="+mn-ea"/>
                <a:ea typeface="+mn-ea"/>
                <a:cs typeface="Arial"/>
                <a:sym typeface="Arial"/>
              </a:rPr>
              <a:t>潜在層</a:t>
            </a:r>
            <a:endParaRPr lang="en-US" altLang="ja-JP" sz="1600" b="1" dirty="0">
              <a:solidFill>
                <a:srgbClr val="1B224C"/>
              </a:solidFill>
              <a:latin typeface="+mn-ea"/>
              <a:ea typeface="+mn-ea"/>
            </a:endParaRPr>
          </a:p>
          <a:p>
            <a:pPr marL="0" marR="0" lvl="0" indent="0" algn="ctr" rtl="0">
              <a:lnSpc>
                <a:spcPct val="100000"/>
              </a:lnSpc>
              <a:spcBef>
                <a:spcPts val="0"/>
              </a:spcBef>
              <a:spcAft>
                <a:spcPts val="400"/>
              </a:spcAft>
              <a:buClr>
                <a:srgbClr val="000000"/>
              </a:buClr>
              <a:buSzPts val="2400"/>
              <a:buFont typeface="Arial"/>
              <a:buNone/>
            </a:pPr>
            <a:r>
              <a:rPr lang="ja-JP" sz="1200" b="1" i="0" u="none" strike="noStrike" cap="none">
                <a:solidFill>
                  <a:srgbClr val="1B224C"/>
                </a:solidFill>
                <a:latin typeface="+mn-ea"/>
                <a:ea typeface="+mn-ea"/>
                <a:cs typeface="Arial"/>
                <a:sym typeface="Arial"/>
              </a:rPr>
              <a:t>これから悩みを持つ可能性がある</a:t>
            </a:r>
            <a:endParaRPr sz="1200" b="1" i="0" u="none" strike="noStrike" cap="none" dirty="0">
              <a:solidFill>
                <a:srgbClr val="1B224C"/>
              </a:solidFill>
              <a:latin typeface="+mn-ea"/>
              <a:ea typeface="+mn-ea"/>
              <a:cs typeface="Arial"/>
              <a:sym typeface="Arial"/>
            </a:endParaRPr>
          </a:p>
        </p:txBody>
      </p:sp>
      <p:sp>
        <p:nvSpPr>
          <p:cNvPr id="655" name="Google Shape;655;p27"/>
          <p:cNvSpPr/>
          <p:nvPr/>
        </p:nvSpPr>
        <p:spPr>
          <a:xfrm>
            <a:off x="4532458" y="4533057"/>
            <a:ext cx="1440000" cy="187800"/>
          </a:xfrm>
          <a:prstGeom prst="rect">
            <a:avLst/>
          </a:prstGeom>
          <a:solidFill>
            <a:srgbClr val="FFFFFF"/>
          </a:solidFill>
          <a:ln w="12700" cap="rnd"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accent1"/>
                </a:solidFill>
                <a:latin typeface="+mn-ea"/>
                <a:ea typeface="+mn-ea"/>
                <a:cs typeface="Arial"/>
                <a:sym typeface="Arial"/>
              </a:rPr>
              <a:t>セミナー</a:t>
            </a:r>
            <a:endParaRPr sz="900" b="1" i="0" u="none" strike="noStrike" cap="none">
              <a:solidFill>
                <a:schemeClr val="accent1"/>
              </a:solidFill>
              <a:latin typeface="+mn-ea"/>
              <a:ea typeface="+mn-ea"/>
              <a:cs typeface="Arial"/>
              <a:sym typeface="Arial"/>
            </a:endParaRPr>
          </a:p>
        </p:txBody>
      </p:sp>
      <p:sp>
        <p:nvSpPr>
          <p:cNvPr id="656" name="Google Shape;656;p27"/>
          <p:cNvSpPr/>
          <p:nvPr/>
        </p:nvSpPr>
        <p:spPr>
          <a:xfrm>
            <a:off x="4532458" y="5190781"/>
            <a:ext cx="1440000" cy="187800"/>
          </a:xfrm>
          <a:prstGeom prst="rect">
            <a:avLst/>
          </a:prstGeom>
          <a:solidFill>
            <a:srgbClr val="FFFFFF"/>
          </a:solidFill>
          <a:ln w="12700" cap="rnd"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accent1"/>
                </a:solidFill>
                <a:latin typeface="+mn-ea"/>
                <a:ea typeface="+mn-ea"/>
                <a:cs typeface="Arial"/>
                <a:sym typeface="Arial"/>
              </a:rPr>
              <a:t>PR</a:t>
            </a:r>
            <a:endParaRPr sz="900" b="1" i="0" u="none" strike="noStrike" cap="none">
              <a:solidFill>
                <a:schemeClr val="accent1"/>
              </a:solidFill>
              <a:latin typeface="+mn-ea"/>
              <a:ea typeface="+mn-ea"/>
              <a:cs typeface="Arial"/>
              <a:sym typeface="Arial"/>
            </a:endParaRPr>
          </a:p>
        </p:txBody>
      </p:sp>
      <p:sp>
        <p:nvSpPr>
          <p:cNvPr id="657" name="Google Shape;657;p27"/>
          <p:cNvSpPr/>
          <p:nvPr/>
        </p:nvSpPr>
        <p:spPr>
          <a:xfrm>
            <a:off x="4532458" y="3647991"/>
            <a:ext cx="1440000" cy="187800"/>
          </a:xfrm>
          <a:prstGeom prst="rect">
            <a:avLst/>
          </a:prstGeom>
          <a:solidFill>
            <a:schemeClr val="accent1"/>
          </a:solidFill>
          <a:ln w="12700" cap="rnd" cmpd="sng">
            <a:no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bg1"/>
                </a:solidFill>
                <a:latin typeface="+mn-ea"/>
                <a:ea typeface="+mn-ea"/>
                <a:cs typeface="Arial"/>
                <a:sym typeface="Arial"/>
              </a:rPr>
              <a:t>Webサイト</a:t>
            </a:r>
            <a:endParaRPr sz="900" b="1" i="0" u="none" strike="noStrike" cap="none">
              <a:solidFill>
                <a:schemeClr val="bg1"/>
              </a:solidFill>
              <a:latin typeface="+mn-ea"/>
              <a:ea typeface="+mn-ea"/>
              <a:cs typeface="Arial"/>
              <a:sym typeface="Arial"/>
            </a:endParaRPr>
          </a:p>
        </p:txBody>
      </p:sp>
      <p:sp>
        <p:nvSpPr>
          <p:cNvPr id="658" name="Google Shape;658;p27"/>
          <p:cNvSpPr/>
          <p:nvPr/>
        </p:nvSpPr>
        <p:spPr>
          <a:xfrm>
            <a:off x="4532458" y="5451485"/>
            <a:ext cx="1440000" cy="187800"/>
          </a:xfrm>
          <a:prstGeom prst="rect">
            <a:avLst/>
          </a:prstGeom>
          <a:solidFill>
            <a:srgbClr val="FFFFFF"/>
          </a:solidFill>
          <a:ln w="12700" cap="rnd"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accent1"/>
                </a:solidFill>
                <a:latin typeface="+mn-ea"/>
                <a:ea typeface="+mn-ea"/>
                <a:cs typeface="Arial"/>
                <a:sym typeface="Arial"/>
              </a:rPr>
              <a:t>テレビCM</a:t>
            </a:r>
            <a:endParaRPr sz="900" b="1" i="0" u="none" strike="noStrike" cap="none">
              <a:solidFill>
                <a:schemeClr val="accent1"/>
              </a:solidFill>
              <a:latin typeface="+mn-ea"/>
              <a:ea typeface="+mn-ea"/>
              <a:cs typeface="Arial"/>
              <a:sym typeface="Arial"/>
            </a:endParaRPr>
          </a:p>
        </p:txBody>
      </p:sp>
      <p:sp>
        <p:nvSpPr>
          <p:cNvPr id="659" name="Google Shape;659;p27"/>
          <p:cNvSpPr/>
          <p:nvPr/>
        </p:nvSpPr>
        <p:spPr>
          <a:xfrm>
            <a:off x="4532458" y="5713020"/>
            <a:ext cx="1440000" cy="187800"/>
          </a:xfrm>
          <a:prstGeom prst="rect">
            <a:avLst/>
          </a:prstGeom>
          <a:solidFill>
            <a:srgbClr val="FFFFFF"/>
          </a:solidFill>
          <a:ln w="12700" cap="rnd"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accent1"/>
                </a:solidFill>
                <a:latin typeface="+mn-ea"/>
                <a:ea typeface="+mn-ea"/>
                <a:cs typeface="Arial"/>
                <a:sym typeface="Arial"/>
              </a:rPr>
              <a:t>コンテンツマーケ</a:t>
            </a:r>
            <a:endParaRPr sz="900" b="1" i="0" u="none" strike="noStrike" cap="none">
              <a:solidFill>
                <a:schemeClr val="accent1"/>
              </a:solidFill>
              <a:latin typeface="+mn-ea"/>
              <a:ea typeface="+mn-ea"/>
              <a:cs typeface="Arial"/>
              <a:sym typeface="Arial"/>
            </a:endParaRPr>
          </a:p>
        </p:txBody>
      </p:sp>
      <p:sp>
        <p:nvSpPr>
          <p:cNvPr id="660" name="Google Shape;660;p27"/>
          <p:cNvSpPr/>
          <p:nvPr/>
        </p:nvSpPr>
        <p:spPr>
          <a:xfrm>
            <a:off x="4532458" y="3401944"/>
            <a:ext cx="1440000" cy="187800"/>
          </a:xfrm>
          <a:prstGeom prst="rect">
            <a:avLst/>
          </a:prstGeom>
          <a:solidFill>
            <a:schemeClr val="accent1"/>
          </a:solidFill>
          <a:ln w="12700" cap="rnd" cmpd="sng">
            <a:no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bg1"/>
                </a:solidFill>
                <a:latin typeface="+mn-ea"/>
                <a:ea typeface="+mn-ea"/>
                <a:cs typeface="Arial"/>
                <a:sym typeface="Arial"/>
              </a:rPr>
              <a:t>リスティング広告</a:t>
            </a:r>
            <a:endParaRPr sz="900" b="1" i="0" u="none" strike="noStrike" cap="none">
              <a:solidFill>
                <a:schemeClr val="bg1"/>
              </a:solidFill>
              <a:latin typeface="+mn-ea"/>
              <a:ea typeface="+mn-ea"/>
              <a:cs typeface="Arial"/>
              <a:sym typeface="Arial"/>
            </a:endParaRPr>
          </a:p>
        </p:txBody>
      </p:sp>
      <p:sp>
        <p:nvSpPr>
          <p:cNvPr id="661" name="Google Shape;661;p27"/>
          <p:cNvSpPr/>
          <p:nvPr/>
        </p:nvSpPr>
        <p:spPr>
          <a:xfrm>
            <a:off x="4532458" y="3894037"/>
            <a:ext cx="1440000" cy="187800"/>
          </a:xfrm>
          <a:prstGeom prst="rect">
            <a:avLst/>
          </a:prstGeom>
          <a:solidFill>
            <a:schemeClr val="accent1"/>
          </a:solidFill>
          <a:ln w="12700" cap="rnd" cmpd="sng">
            <a:no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bg1"/>
                </a:solidFill>
                <a:latin typeface="+mn-ea"/>
                <a:ea typeface="+mn-ea"/>
                <a:cs typeface="Arial"/>
                <a:sym typeface="Arial"/>
              </a:rPr>
              <a:t>LP</a:t>
            </a:r>
            <a:endParaRPr sz="900" b="1" i="0" u="none" strike="noStrike" cap="none">
              <a:solidFill>
                <a:schemeClr val="bg1"/>
              </a:solidFill>
              <a:latin typeface="+mn-ea"/>
              <a:ea typeface="+mn-ea"/>
              <a:cs typeface="Arial"/>
              <a:sym typeface="Arial"/>
            </a:endParaRPr>
          </a:p>
        </p:txBody>
      </p:sp>
      <p:sp>
        <p:nvSpPr>
          <p:cNvPr id="662" name="Google Shape;662;p27"/>
          <p:cNvSpPr/>
          <p:nvPr/>
        </p:nvSpPr>
        <p:spPr>
          <a:xfrm>
            <a:off x="6071973" y="3649532"/>
            <a:ext cx="1440000" cy="187800"/>
          </a:xfrm>
          <a:prstGeom prst="rect">
            <a:avLst/>
          </a:prstGeom>
          <a:solidFill>
            <a:schemeClr val="accent1"/>
          </a:solidFill>
          <a:ln w="12700" cap="rnd" cmpd="sng">
            <a:no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bg1"/>
                </a:solidFill>
                <a:latin typeface="+mn-ea"/>
                <a:ea typeface="+mn-ea"/>
                <a:cs typeface="Arial"/>
                <a:sym typeface="Arial"/>
              </a:rPr>
              <a:t>導入事例</a:t>
            </a:r>
            <a:endParaRPr sz="900" b="1" i="0" u="none" strike="noStrike" cap="none">
              <a:solidFill>
                <a:schemeClr val="bg1"/>
              </a:solidFill>
              <a:latin typeface="+mn-ea"/>
              <a:ea typeface="+mn-ea"/>
              <a:cs typeface="Arial"/>
              <a:sym typeface="Arial"/>
            </a:endParaRPr>
          </a:p>
        </p:txBody>
      </p:sp>
      <p:sp>
        <p:nvSpPr>
          <p:cNvPr id="663" name="Google Shape;663;p27"/>
          <p:cNvSpPr/>
          <p:nvPr/>
        </p:nvSpPr>
        <p:spPr>
          <a:xfrm>
            <a:off x="6071973" y="3401944"/>
            <a:ext cx="1440000" cy="187800"/>
          </a:xfrm>
          <a:prstGeom prst="rect">
            <a:avLst/>
          </a:prstGeom>
          <a:solidFill>
            <a:schemeClr val="accent1"/>
          </a:solidFill>
          <a:ln w="12700" cap="rnd" cmpd="sng">
            <a:no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bg1"/>
                </a:solidFill>
                <a:latin typeface="+mn-ea"/>
                <a:ea typeface="+mn-ea"/>
                <a:cs typeface="Arial"/>
                <a:sym typeface="Arial"/>
              </a:rPr>
              <a:t>購買ワードでSEO</a:t>
            </a:r>
            <a:endParaRPr sz="900" b="1" i="0" u="none" strike="noStrike" cap="none">
              <a:solidFill>
                <a:schemeClr val="bg1"/>
              </a:solidFill>
              <a:latin typeface="+mn-ea"/>
              <a:ea typeface="+mn-ea"/>
              <a:cs typeface="Arial"/>
              <a:sym typeface="Arial"/>
            </a:endParaRPr>
          </a:p>
        </p:txBody>
      </p:sp>
      <p:sp>
        <p:nvSpPr>
          <p:cNvPr id="664" name="Google Shape;664;p27"/>
          <p:cNvSpPr/>
          <p:nvPr/>
        </p:nvSpPr>
        <p:spPr>
          <a:xfrm>
            <a:off x="6071973" y="3897120"/>
            <a:ext cx="1440000" cy="187800"/>
          </a:xfrm>
          <a:prstGeom prst="rect">
            <a:avLst/>
          </a:prstGeom>
          <a:solidFill>
            <a:srgbClr val="FFFFFF"/>
          </a:solidFill>
          <a:ln w="12700" cap="rnd" cmpd="sng">
            <a:solidFill>
              <a:srgbClr val="1B224C"/>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accent1"/>
                </a:solidFill>
                <a:latin typeface="+mn-ea"/>
                <a:ea typeface="+mn-ea"/>
                <a:cs typeface="Arial"/>
                <a:sym typeface="Arial"/>
              </a:rPr>
              <a:t>代理店開拓</a:t>
            </a:r>
            <a:endParaRPr sz="900" b="1" i="0" u="none" strike="noStrike" cap="none">
              <a:solidFill>
                <a:schemeClr val="accent1"/>
              </a:solidFill>
              <a:latin typeface="+mn-ea"/>
              <a:ea typeface="+mn-ea"/>
              <a:cs typeface="Arial"/>
              <a:sym typeface="Arial"/>
            </a:endParaRPr>
          </a:p>
        </p:txBody>
      </p:sp>
      <p:sp>
        <p:nvSpPr>
          <p:cNvPr id="665" name="Google Shape;665;p27"/>
          <p:cNvSpPr/>
          <p:nvPr/>
        </p:nvSpPr>
        <p:spPr>
          <a:xfrm>
            <a:off x="4532458" y="2770688"/>
            <a:ext cx="1440000" cy="187800"/>
          </a:xfrm>
          <a:prstGeom prst="rect">
            <a:avLst/>
          </a:prstGeom>
          <a:solidFill>
            <a:schemeClr val="accent1"/>
          </a:solidFill>
          <a:ln w="12700" cap="rnd" cmpd="sng">
            <a:no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bg1"/>
                </a:solidFill>
                <a:latin typeface="+mn-ea"/>
                <a:ea typeface="+mn-ea"/>
                <a:cs typeface="Arial"/>
                <a:sym typeface="Arial"/>
              </a:rPr>
              <a:t>紹介促進</a:t>
            </a:r>
            <a:endParaRPr sz="900" b="1" i="0" u="none" strike="noStrike" cap="none">
              <a:solidFill>
                <a:schemeClr val="bg1"/>
              </a:solidFill>
              <a:latin typeface="+mn-ea"/>
              <a:ea typeface="+mn-ea"/>
              <a:cs typeface="Arial"/>
              <a:sym typeface="Arial"/>
            </a:endParaRPr>
          </a:p>
        </p:txBody>
      </p:sp>
      <p:sp>
        <p:nvSpPr>
          <p:cNvPr id="666" name="Google Shape;666;p27"/>
          <p:cNvSpPr/>
          <p:nvPr/>
        </p:nvSpPr>
        <p:spPr>
          <a:xfrm>
            <a:off x="4532458" y="2530593"/>
            <a:ext cx="1440000" cy="187800"/>
          </a:xfrm>
          <a:prstGeom prst="rect">
            <a:avLst/>
          </a:prstGeom>
          <a:solidFill>
            <a:schemeClr val="accent1"/>
          </a:solidFill>
          <a:ln w="12700" cap="rnd" cmpd="sng">
            <a:no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bg1"/>
                </a:solidFill>
                <a:latin typeface="+mn-ea"/>
                <a:ea typeface="+mn-ea"/>
                <a:cs typeface="Arial"/>
                <a:sym typeface="Arial"/>
              </a:rPr>
              <a:t>既存深耕</a:t>
            </a:r>
            <a:endParaRPr sz="900" b="1" i="0" u="none" strike="noStrike" cap="none">
              <a:solidFill>
                <a:schemeClr val="bg1"/>
              </a:solidFill>
              <a:latin typeface="+mn-ea"/>
              <a:ea typeface="+mn-ea"/>
              <a:cs typeface="Arial"/>
              <a:sym typeface="Arial"/>
            </a:endParaRPr>
          </a:p>
        </p:txBody>
      </p:sp>
      <p:sp>
        <p:nvSpPr>
          <p:cNvPr id="667" name="Google Shape;667;p27"/>
          <p:cNvSpPr/>
          <p:nvPr/>
        </p:nvSpPr>
        <p:spPr>
          <a:xfrm>
            <a:off x="4532458" y="3010782"/>
            <a:ext cx="1440000" cy="187800"/>
          </a:xfrm>
          <a:prstGeom prst="rect">
            <a:avLst/>
          </a:prstGeom>
          <a:solidFill>
            <a:schemeClr val="accent1"/>
          </a:solidFill>
          <a:ln w="12700" cap="rnd" cmpd="sng">
            <a:no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bg1"/>
                </a:solidFill>
                <a:latin typeface="+mn-ea"/>
                <a:ea typeface="+mn-ea"/>
                <a:cs typeface="Arial"/>
                <a:sym typeface="Arial"/>
              </a:rPr>
              <a:t>指名検索</a:t>
            </a:r>
            <a:endParaRPr sz="900" b="1" i="0" u="none" strike="noStrike" cap="none">
              <a:solidFill>
                <a:schemeClr val="bg1"/>
              </a:solidFill>
              <a:latin typeface="+mn-ea"/>
              <a:ea typeface="+mn-ea"/>
              <a:cs typeface="Arial"/>
              <a:sym typeface="Arial"/>
            </a:endParaRPr>
          </a:p>
        </p:txBody>
      </p:sp>
      <p:sp>
        <p:nvSpPr>
          <p:cNvPr id="668" name="Google Shape;668;p27"/>
          <p:cNvSpPr/>
          <p:nvPr/>
        </p:nvSpPr>
        <p:spPr>
          <a:xfrm>
            <a:off x="4532458" y="4782552"/>
            <a:ext cx="1440000" cy="187800"/>
          </a:xfrm>
          <a:prstGeom prst="rect">
            <a:avLst/>
          </a:prstGeom>
          <a:solidFill>
            <a:srgbClr val="FFFFFF"/>
          </a:solidFill>
          <a:ln w="12700" cap="rnd"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accent1"/>
                </a:solidFill>
                <a:latin typeface="+mn-ea"/>
                <a:ea typeface="+mn-ea"/>
                <a:cs typeface="Arial"/>
                <a:sym typeface="Arial"/>
              </a:rPr>
              <a:t>記事広告</a:t>
            </a:r>
            <a:endParaRPr sz="900" b="1" i="0" u="none" strike="noStrike" cap="none">
              <a:solidFill>
                <a:schemeClr val="accent1"/>
              </a:solidFill>
              <a:latin typeface="+mn-ea"/>
              <a:ea typeface="+mn-ea"/>
              <a:cs typeface="Arial"/>
              <a:sym typeface="Arial"/>
            </a:endParaRPr>
          </a:p>
        </p:txBody>
      </p:sp>
      <p:sp>
        <p:nvSpPr>
          <p:cNvPr id="669" name="Google Shape;669;p27"/>
          <p:cNvSpPr/>
          <p:nvPr/>
        </p:nvSpPr>
        <p:spPr>
          <a:xfrm>
            <a:off x="6071973" y="4280964"/>
            <a:ext cx="1440000" cy="187800"/>
          </a:xfrm>
          <a:prstGeom prst="rect">
            <a:avLst/>
          </a:prstGeom>
          <a:solidFill>
            <a:srgbClr val="FFFFFF"/>
          </a:solidFill>
          <a:ln w="12700" cap="rnd"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accent1"/>
                </a:solidFill>
                <a:latin typeface="+mn-ea"/>
                <a:ea typeface="+mn-ea"/>
                <a:cs typeface="Arial"/>
                <a:sym typeface="Arial"/>
              </a:rPr>
              <a:t>情報探索ワードでSEO</a:t>
            </a:r>
            <a:endParaRPr sz="900" b="1" i="0" u="none" strike="noStrike" cap="none" dirty="0">
              <a:solidFill>
                <a:schemeClr val="accent1"/>
              </a:solidFill>
              <a:latin typeface="+mn-ea"/>
              <a:ea typeface="+mn-ea"/>
              <a:cs typeface="Arial"/>
              <a:sym typeface="Arial"/>
            </a:endParaRPr>
          </a:p>
        </p:txBody>
      </p:sp>
      <p:sp>
        <p:nvSpPr>
          <p:cNvPr id="670" name="Google Shape;670;p27"/>
          <p:cNvSpPr/>
          <p:nvPr/>
        </p:nvSpPr>
        <p:spPr>
          <a:xfrm>
            <a:off x="6071973" y="4532456"/>
            <a:ext cx="1440000" cy="187800"/>
          </a:xfrm>
          <a:prstGeom prst="rect">
            <a:avLst/>
          </a:prstGeom>
          <a:solidFill>
            <a:schemeClr val="accent1"/>
          </a:solidFill>
          <a:ln w="9525" cap="flat" cmpd="sng">
            <a:noFill/>
            <a:prstDash val="dot"/>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rgbClr val="FFFFFF"/>
                </a:solidFill>
                <a:latin typeface="+mn-ea"/>
                <a:ea typeface="+mn-ea"/>
                <a:cs typeface="Arial"/>
                <a:sym typeface="Arial"/>
              </a:rPr>
              <a:t>ホワイトペーパー</a:t>
            </a:r>
            <a:endParaRPr sz="900" b="1" i="0" u="none" strike="noStrike" cap="none" dirty="0">
              <a:solidFill>
                <a:srgbClr val="FFFFFF"/>
              </a:solidFill>
              <a:latin typeface="+mn-ea"/>
              <a:ea typeface="+mn-ea"/>
              <a:cs typeface="Arial"/>
              <a:sym typeface="Arial"/>
            </a:endParaRPr>
          </a:p>
        </p:txBody>
      </p:sp>
      <p:sp>
        <p:nvSpPr>
          <p:cNvPr id="671" name="Google Shape;671;p27"/>
          <p:cNvSpPr/>
          <p:nvPr/>
        </p:nvSpPr>
        <p:spPr>
          <a:xfrm>
            <a:off x="6071973" y="4783949"/>
            <a:ext cx="1440000" cy="187800"/>
          </a:xfrm>
          <a:prstGeom prst="rect">
            <a:avLst/>
          </a:prstGeom>
          <a:solidFill>
            <a:srgbClr val="FFFFFF"/>
          </a:solidFill>
          <a:ln w="12700" cap="rnd"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accent1"/>
                </a:solidFill>
                <a:latin typeface="+mn-ea"/>
                <a:ea typeface="+mn-ea"/>
                <a:cs typeface="Arial"/>
                <a:sym typeface="Arial"/>
              </a:rPr>
              <a:t>メルマガ/FAX/郵送DM</a:t>
            </a:r>
            <a:endParaRPr sz="900" b="1" i="0" u="none" strike="noStrike" cap="none" dirty="0">
              <a:solidFill>
                <a:schemeClr val="accent1"/>
              </a:solidFill>
              <a:latin typeface="+mn-ea"/>
              <a:ea typeface="+mn-ea"/>
              <a:cs typeface="Arial"/>
              <a:sym typeface="Arial"/>
            </a:endParaRPr>
          </a:p>
        </p:txBody>
      </p:sp>
      <p:sp>
        <p:nvSpPr>
          <p:cNvPr id="672" name="Google Shape;672;p27"/>
          <p:cNvSpPr/>
          <p:nvPr/>
        </p:nvSpPr>
        <p:spPr>
          <a:xfrm>
            <a:off x="6071973" y="5190781"/>
            <a:ext cx="1440000" cy="187800"/>
          </a:xfrm>
          <a:prstGeom prst="rect">
            <a:avLst/>
          </a:prstGeom>
          <a:solidFill>
            <a:schemeClr val="accent1"/>
          </a:solidFill>
          <a:ln w="9525" cap="flat" cmpd="sng">
            <a:noFill/>
            <a:prstDash val="dot"/>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rgbClr val="FFFFFF"/>
                </a:solidFill>
                <a:latin typeface="+mn-ea"/>
                <a:ea typeface="+mn-ea"/>
                <a:cs typeface="Arial"/>
                <a:sym typeface="Arial"/>
              </a:rPr>
              <a:t>展示会</a:t>
            </a:r>
            <a:endParaRPr sz="900" b="1" i="0" u="none" strike="noStrike" cap="none" dirty="0">
              <a:solidFill>
                <a:srgbClr val="FFFFFF"/>
              </a:solidFill>
              <a:latin typeface="+mn-ea"/>
              <a:ea typeface="+mn-ea"/>
              <a:cs typeface="Arial"/>
              <a:sym typeface="Arial"/>
            </a:endParaRPr>
          </a:p>
        </p:txBody>
      </p:sp>
      <p:sp>
        <p:nvSpPr>
          <p:cNvPr id="673" name="Google Shape;673;p27"/>
          <p:cNvSpPr/>
          <p:nvPr/>
        </p:nvSpPr>
        <p:spPr>
          <a:xfrm>
            <a:off x="6071973" y="5451485"/>
            <a:ext cx="1440000" cy="187800"/>
          </a:xfrm>
          <a:prstGeom prst="rect">
            <a:avLst/>
          </a:prstGeom>
          <a:solidFill>
            <a:srgbClr val="FFFFFF"/>
          </a:solidFill>
          <a:ln w="12700" cap="rnd"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accent1"/>
                </a:solidFill>
                <a:latin typeface="+mn-ea"/>
                <a:ea typeface="+mn-ea"/>
                <a:cs typeface="Arial"/>
                <a:sym typeface="Arial"/>
              </a:rPr>
              <a:t>テレアポ</a:t>
            </a:r>
            <a:endParaRPr sz="900" b="1" i="0" u="none" strike="noStrike" cap="none">
              <a:solidFill>
                <a:schemeClr val="accent1"/>
              </a:solidFill>
              <a:latin typeface="+mn-ea"/>
              <a:ea typeface="+mn-ea"/>
              <a:cs typeface="Arial"/>
              <a:sym typeface="Arial"/>
            </a:endParaRPr>
          </a:p>
        </p:txBody>
      </p:sp>
      <p:sp>
        <p:nvSpPr>
          <p:cNvPr id="674" name="Google Shape;674;p27"/>
          <p:cNvSpPr/>
          <p:nvPr/>
        </p:nvSpPr>
        <p:spPr>
          <a:xfrm>
            <a:off x="6071973" y="5713020"/>
            <a:ext cx="1440000" cy="187800"/>
          </a:xfrm>
          <a:prstGeom prst="rect">
            <a:avLst/>
          </a:prstGeom>
          <a:solidFill>
            <a:srgbClr val="FFFFFF"/>
          </a:solidFill>
          <a:ln w="12700" cap="rnd"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accent1"/>
                </a:solidFill>
                <a:latin typeface="+mn-ea"/>
                <a:ea typeface="+mn-ea"/>
                <a:cs typeface="Arial"/>
                <a:sym typeface="Arial"/>
              </a:rPr>
              <a:t>ソーシャルメディア</a:t>
            </a:r>
            <a:endParaRPr sz="900" b="1" i="0" u="none" strike="noStrike" cap="none">
              <a:solidFill>
                <a:schemeClr val="accent1"/>
              </a:solidFill>
              <a:latin typeface="+mn-ea"/>
              <a:ea typeface="+mn-ea"/>
              <a:cs typeface="Arial"/>
              <a:sym typeface="Arial"/>
            </a:endParaRPr>
          </a:p>
        </p:txBody>
      </p:sp>
      <p:sp>
        <p:nvSpPr>
          <p:cNvPr id="675" name="Google Shape;675;p27"/>
          <p:cNvSpPr/>
          <p:nvPr/>
        </p:nvSpPr>
        <p:spPr>
          <a:xfrm>
            <a:off x="4532458" y="2032998"/>
            <a:ext cx="2979515" cy="369243"/>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Arial"/>
              <a:buNone/>
            </a:pPr>
            <a:r>
              <a:rPr lang="ja-JP" b="1" i="0" u="none" strike="noStrike" cap="none">
                <a:solidFill>
                  <a:schemeClr val="accent1"/>
                </a:solidFill>
                <a:latin typeface="+mn-ea"/>
                <a:ea typeface="+mn-ea"/>
                <a:cs typeface="Arial"/>
                <a:sym typeface="Arial"/>
              </a:rPr>
              <a:t>リード獲得経路</a:t>
            </a:r>
            <a:endParaRPr b="1" i="0" u="none" strike="noStrike" cap="none">
              <a:solidFill>
                <a:schemeClr val="accent1"/>
              </a:solidFill>
              <a:latin typeface="+mn-ea"/>
              <a:ea typeface="+mn-ea"/>
              <a:cs typeface="Arial"/>
              <a:sym typeface="Arial"/>
            </a:endParaRPr>
          </a:p>
        </p:txBody>
      </p:sp>
      <p:sp>
        <p:nvSpPr>
          <p:cNvPr id="676" name="Google Shape;676;p27"/>
          <p:cNvSpPr/>
          <p:nvPr/>
        </p:nvSpPr>
        <p:spPr>
          <a:xfrm>
            <a:off x="6143973" y="1715509"/>
            <a:ext cx="648000" cy="216000"/>
          </a:xfrm>
          <a:prstGeom prst="rect">
            <a:avLst/>
          </a:prstGeom>
          <a:solidFill>
            <a:schemeClr val="accent1"/>
          </a:solidFill>
          <a:ln w="9525" cap="flat" cmpd="sng">
            <a:no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bg1"/>
                </a:solidFill>
                <a:latin typeface="+mn-ea"/>
                <a:ea typeface="+mn-ea"/>
                <a:cs typeface="Arial"/>
                <a:sym typeface="Arial"/>
              </a:rPr>
              <a:t>実施予定</a:t>
            </a:r>
            <a:endParaRPr sz="900" b="1" i="0" u="none" strike="noStrike" cap="none" dirty="0">
              <a:solidFill>
                <a:schemeClr val="bg1"/>
              </a:solidFill>
              <a:latin typeface="+mn-ea"/>
              <a:ea typeface="+mn-ea"/>
              <a:cs typeface="Arial"/>
              <a:sym typeface="Arial"/>
            </a:endParaRPr>
          </a:p>
        </p:txBody>
      </p:sp>
      <p:sp>
        <p:nvSpPr>
          <p:cNvPr id="677" name="Google Shape;677;p27"/>
          <p:cNvSpPr/>
          <p:nvPr/>
        </p:nvSpPr>
        <p:spPr>
          <a:xfrm>
            <a:off x="6863973" y="1715509"/>
            <a:ext cx="648000" cy="216000"/>
          </a:xfrm>
          <a:prstGeom prst="rect">
            <a:avLst/>
          </a:prstGeom>
          <a:solidFill>
            <a:srgbClr val="FFFFFF"/>
          </a:solidFill>
          <a:ln w="12700" cap="rnd" cmpd="sng">
            <a:solidFill>
              <a:srgbClr val="1B224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JP" sz="900" b="1" i="0" u="none" strike="noStrike" cap="none">
                <a:solidFill>
                  <a:schemeClr val="accent1"/>
                </a:solidFill>
                <a:latin typeface="+mn-ea"/>
                <a:ea typeface="+mn-ea"/>
                <a:cs typeface="Arial"/>
                <a:sym typeface="Arial"/>
              </a:rPr>
              <a:t>優先度低</a:t>
            </a:r>
            <a:endParaRPr sz="900" b="1" i="0" u="none" strike="noStrike" cap="none" dirty="0">
              <a:solidFill>
                <a:schemeClr val="accent1"/>
              </a:solidFill>
              <a:latin typeface="+mn-ea"/>
              <a:ea typeface="+mn-ea"/>
              <a:cs typeface="Arial"/>
              <a:sym typeface="Arial"/>
            </a:endParaRPr>
          </a:p>
        </p:txBody>
      </p:sp>
      <p:cxnSp>
        <p:nvCxnSpPr>
          <p:cNvPr id="46" name="Google Shape;649;p27">
            <a:extLst>
              <a:ext uri="{FF2B5EF4-FFF2-40B4-BE49-F238E27FC236}">
                <a16:creationId xmlns:a16="http://schemas.microsoft.com/office/drawing/2014/main" id="{FBA6420A-E32D-354E-AB5E-10FCC28F0627}"/>
              </a:ext>
            </a:extLst>
          </p:cNvPr>
          <p:cNvCxnSpPr>
            <a:cxnSpLocks/>
          </p:cNvCxnSpPr>
          <p:nvPr/>
        </p:nvCxnSpPr>
        <p:spPr>
          <a:xfrm>
            <a:off x="427706" y="5082612"/>
            <a:ext cx="9000000" cy="0"/>
          </a:xfrm>
          <a:prstGeom prst="straightConnector1">
            <a:avLst/>
          </a:prstGeom>
          <a:noFill/>
          <a:ln w="6350" cap="rnd" cmpd="sng">
            <a:solidFill>
              <a:schemeClr val="dk1"/>
            </a:solidFill>
            <a:prstDash val="dash"/>
            <a:round/>
            <a:headEnd type="none" w="sm" len="sm"/>
            <a:tailEnd type="none" w="sm" len="sm"/>
          </a:ln>
        </p:spPr>
      </p:cxnSp>
      <p:sp>
        <p:nvSpPr>
          <p:cNvPr id="10" name="角丸四角形 9">
            <a:extLst>
              <a:ext uri="{FF2B5EF4-FFF2-40B4-BE49-F238E27FC236}">
                <a16:creationId xmlns:a16="http://schemas.microsoft.com/office/drawing/2014/main" id="{A4DD1550-5D47-7142-AA9C-39D166ABEB05}"/>
              </a:ext>
            </a:extLst>
          </p:cNvPr>
          <p:cNvSpPr/>
          <p:nvPr/>
        </p:nvSpPr>
        <p:spPr>
          <a:xfrm>
            <a:off x="7781731" y="2530593"/>
            <a:ext cx="1512000" cy="1564038"/>
          </a:xfrm>
          <a:prstGeom prst="roundRect">
            <a:avLst>
              <a:gd name="adj" fmla="val 68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rtl="0">
              <a:lnSpc>
                <a:spcPct val="100000"/>
              </a:lnSpc>
              <a:spcBef>
                <a:spcPts val="0"/>
              </a:spcBef>
              <a:spcAft>
                <a:spcPts val="600"/>
              </a:spcAft>
              <a:buClr>
                <a:srgbClr val="000000"/>
              </a:buClr>
              <a:buSzPts val="1200"/>
              <a:buFont typeface="Arial"/>
              <a:buNone/>
            </a:pPr>
            <a:r>
              <a:rPr lang="ja-JP" altLang="en-US" b="1" i="0" u="none" strike="noStrike" cap="none">
                <a:solidFill>
                  <a:schemeClr val="lt1"/>
                </a:solidFill>
                <a:latin typeface="+mn-ea"/>
                <a:ea typeface="+mn-ea"/>
                <a:cs typeface="Arial"/>
                <a:sym typeface="Arial"/>
              </a:rPr>
              <a:t>「明確層向け」</a:t>
            </a:r>
            <a:endParaRPr lang="en-US" altLang="ja-JP" b="1" i="0" u="none" strike="noStrike" cap="none" dirty="0">
              <a:solidFill>
                <a:schemeClr val="lt1"/>
              </a:solidFill>
              <a:latin typeface="+mn-ea"/>
              <a:ea typeface="+mn-ea"/>
              <a:cs typeface="Arial"/>
              <a:sym typeface="Arial"/>
            </a:endParaRPr>
          </a:p>
          <a:p>
            <a:pPr marL="0" marR="0" lvl="0" indent="0" algn="ctr" rtl="0">
              <a:lnSpc>
                <a:spcPct val="100000"/>
              </a:lnSpc>
              <a:spcBef>
                <a:spcPts val="0"/>
              </a:spcBef>
              <a:spcAft>
                <a:spcPts val="600"/>
              </a:spcAft>
              <a:buClr>
                <a:srgbClr val="000000"/>
              </a:buClr>
              <a:buSzPts val="1200"/>
              <a:buFont typeface="Arial"/>
              <a:buNone/>
            </a:pPr>
            <a:r>
              <a:rPr lang="ja-JP" altLang="en-US" b="1" i="0" u="none" strike="noStrike" cap="none">
                <a:solidFill>
                  <a:schemeClr val="lt1"/>
                </a:solidFill>
                <a:latin typeface="+mn-ea"/>
                <a:ea typeface="+mn-ea"/>
                <a:cs typeface="Arial"/>
                <a:sym typeface="Arial"/>
              </a:rPr>
              <a:t>「顕在層向け」</a:t>
            </a:r>
            <a:endParaRPr lang="en-US" altLang="ja-JP" b="1" i="0" u="none" strike="noStrike" cap="none" dirty="0">
              <a:solidFill>
                <a:schemeClr val="lt1"/>
              </a:solidFill>
              <a:latin typeface="+mn-ea"/>
              <a:ea typeface="+mn-ea"/>
              <a:cs typeface="Arial"/>
              <a:sym typeface="Arial"/>
            </a:endParaRPr>
          </a:p>
          <a:p>
            <a:pPr marL="0" marR="0" lvl="0" indent="0" algn="ctr" rtl="0">
              <a:lnSpc>
                <a:spcPct val="100000"/>
              </a:lnSpc>
              <a:spcBef>
                <a:spcPts val="0"/>
              </a:spcBef>
              <a:spcAft>
                <a:spcPts val="600"/>
              </a:spcAft>
              <a:buClr>
                <a:srgbClr val="000000"/>
              </a:buClr>
              <a:buSzPts val="1200"/>
              <a:buFont typeface="Arial"/>
              <a:buNone/>
            </a:pPr>
            <a:r>
              <a:rPr lang="ja-JP" altLang="en-US" b="1" i="0" u="none" strike="noStrike" cap="none">
                <a:solidFill>
                  <a:schemeClr val="lt1"/>
                </a:solidFill>
                <a:latin typeface="+mn-ea"/>
                <a:ea typeface="+mn-ea"/>
                <a:cs typeface="Arial"/>
                <a:sym typeface="Arial"/>
              </a:rPr>
              <a:t>施策を優先</a:t>
            </a:r>
            <a:endParaRPr lang="ja-JP" altLang="en-US" b="0" i="0" u="none" strike="noStrike" cap="none">
              <a:latin typeface="+mn-ea"/>
              <a:ea typeface="+mn-ea"/>
              <a:cs typeface="Arial"/>
              <a:sym typeface="Arial"/>
            </a:endParaRPr>
          </a:p>
        </p:txBody>
      </p:sp>
      <p:sp>
        <p:nvSpPr>
          <p:cNvPr id="11" name="三角形 10">
            <a:extLst>
              <a:ext uri="{FF2B5EF4-FFF2-40B4-BE49-F238E27FC236}">
                <a16:creationId xmlns:a16="http://schemas.microsoft.com/office/drawing/2014/main" id="{0A5D3F6C-8E2D-2641-A949-09EEA23681E0}"/>
              </a:ext>
            </a:extLst>
          </p:cNvPr>
          <p:cNvSpPr/>
          <p:nvPr/>
        </p:nvSpPr>
        <p:spPr>
          <a:xfrm rot="16200000">
            <a:off x="7612296" y="3215966"/>
            <a:ext cx="203365" cy="17531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28"/>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商談に繋げるための階段設計を検討しました。</a:t>
            </a:r>
          </a:p>
          <a:p>
            <a:pPr lvl="0"/>
            <a:r>
              <a:rPr lang="ja-JP" altLang="en-US"/>
              <a:t>コンテンツ発信から商談までつながる施策が必要です。</a:t>
            </a:r>
          </a:p>
        </p:txBody>
      </p:sp>
      <p:sp>
        <p:nvSpPr>
          <p:cNvPr id="685" name="Google Shape;685;p28"/>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商談獲得までの階段設計</a:t>
            </a:r>
          </a:p>
        </p:txBody>
      </p:sp>
      <p:sp>
        <p:nvSpPr>
          <p:cNvPr id="8" name="フッター プレースホルダー 7">
            <a:extLst>
              <a:ext uri="{FF2B5EF4-FFF2-40B4-BE49-F238E27FC236}">
                <a16:creationId xmlns:a16="http://schemas.microsoft.com/office/drawing/2014/main" id="{8C55B7A6-BD03-FF41-BD31-E28AF6F673C2}"/>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979304A1-4CAC-E247-9851-D8866614DF2C}"/>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27</a:t>
            </a:fld>
            <a:endParaRPr lang="ja-JP" altLang="en-US"/>
          </a:p>
        </p:txBody>
      </p:sp>
      <p:sp>
        <p:nvSpPr>
          <p:cNvPr id="686" name="Google Shape;686;p28"/>
          <p:cNvSpPr txBox="1"/>
          <p:nvPr/>
        </p:nvSpPr>
        <p:spPr>
          <a:xfrm>
            <a:off x="2886337" y="4776568"/>
            <a:ext cx="2556000" cy="292388"/>
          </a:xfrm>
          <a:prstGeom prst="rect">
            <a:avLst/>
          </a:prstGeom>
          <a:noFill/>
          <a:ln>
            <a:noFill/>
          </a:ln>
        </p:spPr>
        <p:txBody>
          <a:bodyPr spcFirstLastPara="1" wrap="square" lIns="0" tIns="0" rIns="0" bIns="0" anchor="t" anchorCtr="0">
            <a:spAutoFit/>
          </a:bodyPr>
          <a:lstStyle/>
          <a:p>
            <a:pPr marL="216000" marR="0" lvl="0" indent="-216000" algn="l" rtl="0">
              <a:lnSpc>
                <a:spcPct val="100000"/>
              </a:lnSpc>
              <a:spcBef>
                <a:spcPts val="0"/>
              </a:spcBef>
              <a:spcAft>
                <a:spcPts val="600"/>
              </a:spcAft>
              <a:buClr>
                <a:srgbClr val="00ACBA"/>
              </a:buClr>
              <a:buSzPts val="1400"/>
              <a:buFont typeface="Wingdings" pitchFamily="2" charset="2"/>
              <a:buChar char="l"/>
            </a:pPr>
            <a:r>
              <a:rPr lang="ja-JP" sz="1400" b="1" u="none" strike="noStrike" cap="none">
                <a:solidFill>
                  <a:schemeClr val="accent1"/>
                </a:solidFill>
                <a:latin typeface="+mn-ea"/>
                <a:ea typeface="+mn-ea"/>
                <a:sym typeface="Arial"/>
              </a:rPr>
              <a:t>コンテンツ発信</a:t>
            </a:r>
            <a:endParaRPr sz="1400" b="1" u="none" strike="noStrike" cap="none" dirty="0">
              <a:solidFill>
                <a:schemeClr val="accent1"/>
              </a:solidFill>
              <a:latin typeface="+mn-ea"/>
              <a:ea typeface="+mn-ea"/>
              <a:sym typeface="Arial"/>
            </a:endParaRPr>
          </a:p>
        </p:txBody>
      </p:sp>
      <p:sp>
        <p:nvSpPr>
          <p:cNvPr id="687" name="Google Shape;687;p28"/>
          <p:cNvSpPr txBox="1"/>
          <p:nvPr/>
        </p:nvSpPr>
        <p:spPr>
          <a:xfrm>
            <a:off x="2886337" y="5093382"/>
            <a:ext cx="2556000"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u="none" strike="noStrike" cap="none">
                <a:solidFill>
                  <a:schemeClr val="accent1"/>
                </a:solidFill>
                <a:latin typeface="+mn-ea"/>
                <a:ea typeface="+mn-ea"/>
                <a:sym typeface="Arial"/>
              </a:rPr>
              <a:t>ブログ、SNS、スライドシェア</a:t>
            </a:r>
            <a:endParaRPr sz="1200" b="1" u="none" strike="noStrike" cap="none" dirty="0">
              <a:solidFill>
                <a:schemeClr val="accent1"/>
              </a:solidFill>
              <a:latin typeface="+mn-ea"/>
              <a:ea typeface="+mn-ea"/>
              <a:sym typeface="Arial"/>
            </a:endParaRPr>
          </a:p>
        </p:txBody>
      </p:sp>
      <p:sp>
        <p:nvSpPr>
          <p:cNvPr id="688" name="Google Shape;688;p28"/>
          <p:cNvSpPr txBox="1"/>
          <p:nvPr/>
        </p:nvSpPr>
        <p:spPr>
          <a:xfrm>
            <a:off x="1362708" y="4477441"/>
            <a:ext cx="888234" cy="215444"/>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ja-JP" b="1" u="none" strike="noStrike" cap="none">
                <a:solidFill>
                  <a:schemeClr val="accent1"/>
                </a:solidFill>
                <a:latin typeface="+mn-ea"/>
                <a:ea typeface="+mn-ea"/>
                <a:cs typeface="MS PGothic"/>
                <a:sym typeface="MS PGothic"/>
              </a:rPr>
              <a:t>見込顧客</a:t>
            </a:r>
            <a:endParaRPr b="1" u="none" strike="noStrike" cap="none">
              <a:solidFill>
                <a:schemeClr val="accent1"/>
              </a:solidFill>
              <a:latin typeface="+mn-ea"/>
              <a:ea typeface="+mn-ea"/>
              <a:cs typeface="MS PGothic"/>
              <a:sym typeface="MS PGothic"/>
            </a:endParaRPr>
          </a:p>
        </p:txBody>
      </p:sp>
      <p:pic>
        <p:nvPicPr>
          <p:cNvPr id="689" name="Google Shape;689;p28" descr="インターネット"/>
          <p:cNvPicPr preferRelativeResize="0"/>
          <p:nvPr/>
        </p:nvPicPr>
        <p:blipFill rotWithShape="1">
          <a:blip r:embed="rId3">
            <a:alphaModFix/>
          </a:blip>
          <a:srcRect/>
          <a:stretch/>
        </p:blipFill>
        <p:spPr>
          <a:xfrm>
            <a:off x="3258025" y="4062882"/>
            <a:ext cx="647624" cy="647624"/>
          </a:xfrm>
          <a:prstGeom prst="rect">
            <a:avLst/>
          </a:prstGeom>
          <a:noFill/>
          <a:ln>
            <a:noFill/>
          </a:ln>
        </p:spPr>
      </p:pic>
      <p:pic>
        <p:nvPicPr>
          <p:cNvPr id="690" name="Google Shape;690;p28"/>
          <p:cNvPicPr preferRelativeResize="0"/>
          <p:nvPr/>
        </p:nvPicPr>
        <p:blipFill rotWithShape="1">
          <a:blip r:embed="rId4">
            <a:alphaModFix/>
          </a:blip>
          <a:srcRect/>
          <a:stretch/>
        </p:blipFill>
        <p:spPr>
          <a:xfrm>
            <a:off x="4878451" y="3558557"/>
            <a:ext cx="571292" cy="395699"/>
          </a:xfrm>
          <a:prstGeom prst="rect">
            <a:avLst/>
          </a:prstGeom>
          <a:noFill/>
          <a:ln>
            <a:noFill/>
          </a:ln>
        </p:spPr>
      </p:pic>
      <p:sp>
        <p:nvSpPr>
          <p:cNvPr id="691" name="Google Shape;691;p28"/>
          <p:cNvSpPr txBox="1"/>
          <p:nvPr/>
        </p:nvSpPr>
        <p:spPr>
          <a:xfrm>
            <a:off x="4618426" y="4164643"/>
            <a:ext cx="2556000" cy="292388"/>
          </a:xfrm>
          <a:prstGeom prst="rect">
            <a:avLst/>
          </a:prstGeom>
          <a:noFill/>
          <a:ln>
            <a:noFill/>
          </a:ln>
        </p:spPr>
        <p:txBody>
          <a:bodyPr spcFirstLastPara="1" wrap="square" lIns="0" tIns="0" rIns="0" bIns="0" anchor="t" anchorCtr="0">
            <a:spAutoFit/>
          </a:bodyPr>
          <a:lstStyle/>
          <a:p>
            <a:pPr marL="216000" marR="0" lvl="0" indent="-216000" algn="l" rtl="0">
              <a:lnSpc>
                <a:spcPct val="100000"/>
              </a:lnSpc>
              <a:spcBef>
                <a:spcPts val="0"/>
              </a:spcBef>
              <a:spcAft>
                <a:spcPts val="600"/>
              </a:spcAft>
              <a:buClr>
                <a:srgbClr val="00ACBA"/>
              </a:buClr>
              <a:buSzPts val="1400"/>
              <a:buFont typeface="Wingdings" pitchFamily="2" charset="2"/>
              <a:buChar char="l"/>
            </a:pPr>
            <a:r>
              <a:rPr lang="ja-JP" sz="1400" b="1" u="none" strike="noStrike" cap="none">
                <a:solidFill>
                  <a:schemeClr val="accent1"/>
                </a:solidFill>
                <a:latin typeface="+mn-ea"/>
                <a:ea typeface="+mn-ea"/>
                <a:sym typeface="Arial"/>
              </a:rPr>
              <a:t>公開セミナー</a:t>
            </a:r>
            <a:endParaRPr sz="1400" b="1" u="none" strike="noStrike" cap="none" dirty="0">
              <a:solidFill>
                <a:schemeClr val="accent1"/>
              </a:solidFill>
              <a:latin typeface="+mn-ea"/>
              <a:ea typeface="+mn-ea"/>
              <a:sym typeface="Arial"/>
            </a:endParaRPr>
          </a:p>
        </p:txBody>
      </p:sp>
      <p:sp>
        <p:nvSpPr>
          <p:cNvPr id="692" name="Google Shape;692;p28"/>
          <p:cNvSpPr txBox="1"/>
          <p:nvPr/>
        </p:nvSpPr>
        <p:spPr>
          <a:xfrm>
            <a:off x="7523961" y="2908645"/>
            <a:ext cx="1584000" cy="584775"/>
          </a:xfrm>
          <a:prstGeom prst="rect">
            <a:avLst/>
          </a:prstGeom>
          <a:noFill/>
          <a:ln>
            <a:noFill/>
          </a:ln>
        </p:spPr>
        <p:txBody>
          <a:bodyPr spcFirstLastPara="1" wrap="square" lIns="0" tIns="0" rIns="0" bIns="0" anchor="t" anchorCtr="0">
            <a:spAutoFit/>
          </a:bodyPr>
          <a:lstStyle/>
          <a:p>
            <a:pPr marL="216000" marR="0" lvl="0" indent="-216000" algn="l" rtl="0">
              <a:lnSpc>
                <a:spcPct val="100000"/>
              </a:lnSpc>
              <a:spcBef>
                <a:spcPts val="0"/>
              </a:spcBef>
              <a:spcAft>
                <a:spcPts val="600"/>
              </a:spcAft>
              <a:buClr>
                <a:srgbClr val="00ACBA"/>
              </a:buClr>
              <a:buSzPts val="1400"/>
              <a:buFont typeface="Wingdings" pitchFamily="2" charset="2"/>
              <a:buChar char="l"/>
            </a:pPr>
            <a:r>
              <a:rPr lang="ja-JP" sz="1400" b="1" u="none" strike="noStrike" cap="none">
                <a:solidFill>
                  <a:schemeClr val="accent1"/>
                </a:solidFill>
                <a:latin typeface="+mn-ea"/>
                <a:ea typeface="+mn-ea"/>
                <a:sym typeface="Arial"/>
              </a:rPr>
              <a:t>お問い合わせ</a:t>
            </a:r>
            <a:endParaRPr sz="1400" b="1" u="none" strike="noStrike" cap="none" dirty="0">
              <a:solidFill>
                <a:schemeClr val="accent1"/>
              </a:solidFill>
              <a:latin typeface="+mn-ea"/>
              <a:ea typeface="+mn-ea"/>
              <a:sym typeface="Arial"/>
            </a:endParaRPr>
          </a:p>
          <a:p>
            <a:pPr marL="216000" marR="0" lvl="0" indent="-216000" algn="l" rtl="0">
              <a:lnSpc>
                <a:spcPct val="100000"/>
              </a:lnSpc>
              <a:spcBef>
                <a:spcPts val="0"/>
              </a:spcBef>
              <a:spcAft>
                <a:spcPts val="600"/>
              </a:spcAft>
              <a:buClr>
                <a:srgbClr val="00ACBA"/>
              </a:buClr>
              <a:buSzPts val="1400"/>
              <a:buFont typeface="Wingdings" pitchFamily="2" charset="2"/>
              <a:buChar char="l"/>
            </a:pPr>
            <a:r>
              <a:rPr lang="ja-JP" sz="1400" b="1" u="none" strike="noStrike" cap="none">
                <a:solidFill>
                  <a:schemeClr val="accent1"/>
                </a:solidFill>
                <a:latin typeface="+mn-ea"/>
                <a:ea typeface="+mn-ea"/>
                <a:sym typeface="Arial"/>
              </a:rPr>
              <a:t>商談</a:t>
            </a:r>
            <a:endParaRPr sz="1400" b="1" u="none" strike="noStrike" cap="none" dirty="0">
              <a:solidFill>
                <a:schemeClr val="accent1"/>
              </a:solidFill>
              <a:latin typeface="+mn-ea"/>
              <a:ea typeface="+mn-ea"/>
              <a:sym typeface="Arial"/>
            </a:endParaRPr>
          </a:p>
        </p:txBody>
      </p:sp>
      <p:sp>
        <p:nvSpPr>
          <p:cNvPr id="693" name="Google Shape;693;p28"/>
          <p:cNvSpPr txBox="1"/>
          <p:nvPr/>
        </p:nvSpPr>
        <p:spPr>
          <a:xfrm>
            <a:off x="6081665" y="3523195"/>
            <a:ext cx="1584000" cy="584775"/>
          </a:xfrm>
          <a:prstGeom prst="rect">
            <a:avLst/>
          </a:prstGeom>
          <a:noFill/>
          <a:ln>
            <a:noFill/>
          </a:ln>
        </p:spPr>
        <p:txBody>
          <a:bodyPr spcFirstLastPara="1" wrap="square" lIns="0" tIns="0" rIns="0" bIns="0" anchor="t" anchorCtr="0">
            <a:spAutoFit/>
          </a:bodyPr>
          <a:lstStyle/>
          <a:p>
            <a:pPr marL="216000" marR="0" lvl="0" indent="-216000" algn="l" rtl="0">
              <a:lnSpc>
                <a:spcPct val="100000"/>
              </a:lnSpc>
              <a:spcBef>
                <a:spcPts val="0"/>
              </a:spcBef>
              <a:spcAft>
                <a:spcPts val="600"/>
              </a:spcAft>
              <a:buClr>
                <a:srgbClr val="00ACBA"/>
              </a:buClr>
              <a:buSzPts val="1400"/>
              <a:buFont typeface="Wingdings" pitchFamily="2" charset="2"/>
              <a:buChar char="l"/>
            </a:pPr>
            <a:r>
              <a:rPr lang="ja-JP" sz="1400" b="1" u="none" strike="noStrike" cap="none">
                <a:solidFill>
                  <a:schemeClr val="accent1"/>
                </a:solidFill>
                <a:latin typeface="+mn-ea"/>
                <a:ea typeface="+mn-ea"/>
                <a:sym typeface="Arial"/>
              </a:rPr>
              <a:t>メルマガ</a:t>
            </a:r>
            <a:endParaRPr sz="1400" b="1" u="none" strike="noStrike" cap="none">
              <a:solidFill>
                <a:schemeClr val="accent1"/>
              </a:solidFill>
              <a:latin typeface="+mn-ea"/>
              <a:ea typeface="+mn-ea"/>
              <a:sym typeface="Arial"/>
            </a:endParaRPr>
          </a:p>
          <a:p>
            <a:pPr marL="216000" marR="0" lvl="0" indent="-216000" algn="l" rtl="0">
              <a:lnSpc>
                <a:spcPct val="100000"/>
              </a:lnSpc>
              <a:spcBef>
                <a:spcPts val="0"/>
              </a:spcBef>
              <a:spcAft>
                <a:spcPts val="600"/>
              </a:spcAft>
              <a:buClr>
                <a:srgbClr val="00ACBA"/>
              </a:buClr>
              <a:buSzPts val="1400"/>
              <a:buFont typeface="Wingdings" pitchFamily="2" charset="2"/>
              <a:buChar char="l"/>
            </a:pPr>
            <a:r>
              <a:rPr lang="ja-JP" sz="1400" b="1" u="none" strike="noStrike" cap="none">
                <a:solidFill>
                  <a:schemeClr val="accent1"/>
                </a:solidFill>
                <a:latin typeface="+mn-ea"/>
                <a:ea typeface="+mn-ea"/>
                <a:sym typeface="Arial"/>
              </a:rPr>
              <a:t>DM</a:t>
            </a:r>
            <a:endParaRPr sz="1400" b="1" u="none" strike="noStrike" cap="none">
              <a:solidFill>
                <a:schemeClr val="accent1"/>
              </a:solidFill>
              <a:latin typeface="+mn-ea"/>
              <a:ea typeface="+mn-ea"/>
              <a:sym typeface="Arial"/>
            </a:endParaRPr>
          </a:p>
        </p:txBody>
      </p:sp>
      <p:pic>
        <p:nvPicPr>
          <p:cNvPr id="694" name="Google Shape;694;p28"/>
          <p:cNvPicPr preferRelativeResize="0"/>
          <p:nvPr/>
        </p:nvPicPr>
        <p:blipFill rotWithShape="1">
          <a:blip r:embed="rId5">
            <a:alphaModFix/>
          </a:blip>
          <a:srcRect/>
          <a:stretch/>
        </p:blipFill>
        <p:spPr>
          <a:xfrm>
            <a:off x="1679418" y="4812050"/>
            <a:ext cx="254815" cy="407704"/>
          </a:xfrm>
          <a:prstGeom prst="rect">
            <a:avLst/>
          </a:prstGeom>
          <a:noFill/>
          <a:ln>
            <a:noFill/>
          </a:ln>
        </p:spPr>
      </p:pic>
      <p:sp>
        <p:nvSpPr>
          <p:cNvPr id="695" name="Google Shape;695;p28"/>
          <p:cNvSpPr txBox="1"/>
          <p:nvPr/>
        </p:nvSpPr>
        <p:spPr>
          <a:xfrm>
            <a:off x="4618426" y="4453798"/>
            <a:ext cx="2556000"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u="none" strike="noStrike" cap="none">
                <a:solidFill>
                  <a:schemeClr val="accent1"/>
                </a:solidFill>
                <a:latin typeface="+mn-ea"/>
                <a:ea typeface="+mn-ea"/>
                <a:sym typeface="Arial"/>
              </a:rPr>
              <a:t>事例紹介など一段深い情報の提供</a:t>
            </a:r>
            <a:endParaRPr sz="1200" b="1" u="none" strike="noStrike" cap="none">
              <a:solidFill>
                <a:schemeClr val="accent1"/>
              </a:solidFill>
              <a:latin typeface="+mn-ea"/>
              <a:ea typeface="+mn-ea"/>
              <a:sym typeface="Arial"/>
            </a:endParaRPr>
          </a:p>
        </p:txBody>
      </p:sp>
      <p:pic>
        <p:nvPicPr>
          <p:cNvPr id="696" name="Google Shape;696;p28" descr="開いた封筒"/>
          <p:cNvPicPr preferRelativeResize="0"/>
          <p:nvPr/>
        </p:nvPicPr>
        <p:blipFill rotWithShape="1">
          <a:blip r:embed="rId6">
            <a:alphaModFix/>
          </a:blip>
          <a:srcRect/>
          <a:stretch/>
        </p:blipFill>
        <p:spPr>
          <a:xfrm>
            <a:off x="6403741" y="2907486"/>
            <a:ext cx="395241" cy="395240"/>
          </a:xfrm>
          <a:prstGeom prst="rect">
            <a:avLst/>
          </a:prstGeom>
          <a:noFill/>
          <a:ln>
            <a:noFill/>
          </a:ln>
        </p:spPr>
      </p:pic>
      <p:cxnSp>
        <p:nvCxnSpPr>
          <p:cNvPr id="697" name="Google Shape;697;p28"/>
          <p:cNvCxnSpPr>
            <a:cxnSpLocks/>
          </p:cNvCxnSpPr>
          <p:nvPr/>
        </p:nvCxnSpPr>
        <p:spPr>
          <a:xfrm flipV="1">
            <a:off x="7333048" y="2735635"/>
            <a:ext cx="1987597" cy="626659"/>
          </a:xfrm>
          <a:prstGeom prst="bentConnector3">
            <a:avLst>
              <a:gd name="adj1" fmla="val 1381"/>
            </a:avLst>
          </a:prstGeom>
          <a:noFill/>
          <a:ln w="25400" cap="flat" cmpd="sng">
            <a:solidFill>
              <a:srgbClr val="1B224C"/>
            </a:solidFill>
            <a:prstDash val="solid"/>
            <a:miter lim="800000"/>
            <a:headEnd type="none" w="sm" len="sm"/>
            <a:tailEnd type="triangle" w="lg" len="lg"/>
          </a:ln>
        </p:spPr>
      </p:cxnSp>
      <p:cxnSp>
        <p:nvCxnSpPr>
          <p:cNvPr id="698" name="Google Shape;698;p28"/>
          <p:cNvCxnSpPr/>
          <p:nvPr/>
        </p:nvCxnSpPr>
        <p:spPr>
          <a:xfrm rot="10800000" flipH="1">
            <a:off x="5869675" y="3361266"/>
            <a:ext cx="1551600" cy="626700"/>
          </a:xfrm>
          <a:prstGeom prst="bentConnector3">
            <a:avLst>
              <a:gd name="adj1" fmla="val 376"/>
            </a:avLst>
          </a:prstGeom>
          <a:noFill/>
          <a:ln w="25400" cap="flat" cmpd="sng">
            <a:solidFill>
              <a:srgbClr val="1B224C"/>
            </a:solidFill>
            <a:prstDash val="solid"/>
            <a:miter lim="800000"/>
            <a:headEnd type="none" w="sm" len="sm"/>
            <a:tailEnd type="triangle" w="lg" len="lg"/>
          </a:ln>
        </p:spPr>
      </p:cxnSp>
      <p:cxnSp>
        <p:nvCxnSpPr>
          <p:cNvPr id="699" name="Google Shape;699;p28"/>
          <p:cNvCxnSpPr/>
          <p:nvPr/>
        </p:nvCxnSpPr>
        <p:spPr>
          <a:xfrm rot="10800000" flipH="1">
            <a:off x="4404705" y="3968434"/>
            <a:ext cx="1551600" cy="626700"/>
          </a:xfrm>
          <a:prstGeom prst="bentConnector3">
            <a:avLst>
              <a:gd name="adj1" fmla="val 376"/>
            </a:avLst>
          </a:prstGeom>
          <a:noFill/>
          <a:ln w="25400" cap="flat" cmpd="sng">
            <a:solidFill>
              <a:srgbClr val="1B224C"/>
            </a:solidFill>
            <a:prstDash val="solid"/>
            <a:miter lim="800000"/>
            <a:headEnd type="none" w="sm" len="sm"/>
            <a:tailEnd type="triangle" w="lg" len="lg"/>
          </a:ln>
        </p:spPr>
      </p:cxnSp>
      <p:cxnSp>
        <p:nvCxnSpPr>
          <p:cNvPr id="700" name="Google Shape;700;p28"/>
          <p:cNvCxnSpPr/>
          <p:nvPr/>
        </p:nvCxnSpPr>
        <p:spPr>
          <a:xfrm rot="10800000" flipH="1">
            <a:off x="2704023" y="4578564"/>
            <a:ext cx="1791000" cy="623400"/>
          </a:xfrm>
          <a:prstGeom prst="bentConnector3">
            <a:avLst>
              <a:gd name="adj1" fmla="val -705"/>
            </a:avLst>
          </a:prstGeom>
          <a:noFill/>
          <a:ln w="25400" cap="flat" cmpd="sng">
            <a:solidFill>
              <a:srgbClr val="1B224C"/>
            </a:solidFill>
            <a:prstDash val="solid"/>
            <a:miter lim="800000"/>
            <a:headEnd type="none" w="sm" len="sm"/>
            <a:tailEnd type="triangle" w="lg" len="lg"/>
          </a:ln>
        </p:spPr>
      </p:cxnSp>
      <p:cxnSp>
        <p:nvCxnSpPr>
          <p:cNvPr id="701" name="Google Shape;701;p28"/>
          <p:cNvCxnSpPr>
            <a:cxnSpLocks/>
          </p:cNvCxnSpPr>
          <p:nvPr/>
        </p:nvCxnSpPr>
        <p:spPr>
          <a:xfrm flipH="1">
            <a:off x="471487" y="5219753"/>
            <a:ext cx="2232537" cy="0"/>
          </a:xfrm>
          <a:prstGeom prst="straightConnector1">
            <a:avLst/>
          </a:prstGeom>
          <a:noFill/>
          <a:ln w="25400" cap="flat" cmpd="sng">
            <a:solidFill>
              <a:srgbClr val="1B224C"/>
            </a:solidFill>
            <a:prstDash val="solid"/>
            <a:miter lim="800000"/>
            <a:headEnd type="none" w="sm" len="sm"/>
            <a:tailEnd type="none" w="sm" len="sm"/>
          </a:ln>
        </p:spPr>
      </p:cxnSp>
      <p:pic>
        <p:nvPicPr>
          <p:cNvPr id="702" name="Google Shape;702;p28" descr="役員室"/>
          <p:cNvPicPr preferRelativeResize="0"/>
          <p:nvPr/>
        </p:nvPicPr>
        <p:blipFill rotWithShape="1">
          <a:blip r:embed="rId7">
            <a:alphaModFix/>
          </a:blip>
          <a:srcRect t="15373" b="10599"/>
          <a:stretch/>
        </p:blipFill>
        <p:spPr>
          <a:xfrm>
            <a:off x="7786010" y="2336812"/>
            <a:ext cx="633653" cy="469046"/>
          </a:xfrm>
          <a:prstGeom prst="rect">
            <a:avLst/>
          </a:prstGeom>
          <a:noFill/>
          <a:ln>
            <a:noFill/>
          </a:ln>
        </p:spPr>
      </p:pic>
      <p:sp>
        <p:nvSpPr>
          <p:cNvPr id="703" name="Google Shape;703;p28"/>
          <p:cNvSpPr/>
          <p:nvPr/>
        </p:nvSpPr>
        <p:spPr>
          <a:xfrm>
            <a:off x="3499331" y="2454546"/>
            <a:ext cx="4158253" cy="1654336"/>
          </a:xfrm>
          <a:custGeom>
            <a:avLst/>
            <a:gdLst/>
            <a:ahLst/>
            <a:cxnLst/>
            <a:rect l="l" t="t" r="r" b="b"/>
            <a:pathLst>
              <a:path w="5365488" h="2545132" extrusionOk="0">
                <a:moveTo>
                  <a:pt x="0" y="2545132"/>
                </a:moveTo>
                <a:cubicBezTo>
                  <a:pt x="32747" y="1652773"/>
                  <a:pt x="65494" y="760415"/>
                  <a:pt x="959742" y="338481"/>
                </a:cubicBezTo>
                <a:cubicBezTo>
                  <a:pt x="1853990" y="-83453"/>
                  <a:pt x="4541772" y="4712"/>
                  <a:pt x="5365488" y="13528"/>
                </a:cubicBezTo>
              </a:path>
            </a:pathLst>
          </a:custGeom>
          <a:noFill/>
          <a:ln w="15875" cap="flat" cmpd="sng">
            <a:solidFill>
              <a:srgbClr val="1B224C"/>
            </a:solidFill>
            <a:prstDash val="dash"/>
            <a:miter lim="800000"/>
            <a:headEnd type="none" w="sm" len="sm"/>
            <a:tailEnd type="triangle" w="lg"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solidFill>
                <a:schemeClr val="accent1"/>
              </a:solidFill>
              <a:latin typeface="+mn-ea"/>
              <a:ea typeface="+mn-ea"/>
              <a:cs typeface="MS PGothic"/>
              <a:sym typeface="MS PGothic"/>
            </a:endParaRPr>
          </a:p>
        </p:txBody>
      </p:sp>
      <p:sp>
        <p:nvSpPr>
          <p:cNvPr id="704" name="Google Shape;704;p28"/>
          <p:cNvSpPr/>
          <p:nvPr/>
        </p:nvSpPr>
        <p:spPr>
          <a:xfrm>
            <a:off x="3499227" y="2608599"/>
            <a:ext cx="685800" cy="685800"/>
          </a:xfrm>
          <a:prstGeom prst="mathMultiply">
            <a:avLst>
              <a:gd name="adj1" fmla="val 9618"/>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solidFill>
                <a:schemeClr val="accent1"/>
              </a:solidFill>
              <a:latin typeface="+mn-ea"/>
              <a:ea typeface="+mn-ea"/>
              <a:cs typeface="MS PGothic"/>
              <a:sym typeface="MS PGothic"/>
            </a:endParaRPr>
          </a:p>
        </p:txBody>
      </p:sp>
      <p:sp>
        <p:nvSpPr>
          <p:cNvPr id="705" name="Google Shape;705;p28"/>
          <p:cNvSpPr/>
          <p:nvPr/>
        </p:nvSpPr>
        <p:spPr>
          <a:xfrm>
            <a:off x="3700356" y="3487418"/>
            <a:ext cx="1175948" cy="595862"/>
          </a:xfrm>
          <a:custGeom>
            <a:avLst/>
            <a:gdLst/>
            <a:ahLst/>
            <a:cxnLst/>
            <a:rect l="l" t="t" r="r" b="b"/>
            <a:pathLst>
              <a:path w="5169004" h="2407522" extrusionOk="0">
                <a:moveTo>
                  <a:pt x="0" y="2407522"/>
                </a:moveTo>
                <a:cubicBezTo>
                  <a:pt x="37785" y="1523350"/>
                  <a:pt x="491206" y="722305"/>
                  <a:pt x="1352707" y="321783"/>
                </a:cubicBezTo>
                <a:cubicBezTo>
                  <a:pt x="2214208" y="-78739"/>
                  <a:pt x="4434713" y="10686"/>
                  <a:pt x="5169004" y="4388"/>
                </a:cubicBezTo>
              </a:path>
            </a:pathLst>
          </a:custGeom>
          <a:noFill/>
          <a:ln w="15875" cap="flat" cmpd="sng">
            <a:solidFill>
              <a:srgbClr val="00ACBA"/>
            </a:solidFill>
            <a:prstDash val="dash"/>
            <a:miter lim="800000"/>
            <a:headEnd type="none" w="sm" len="sm"/>
            <a:tailEnd type="triangle" w="lg"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solidFill>
                <a:schemeClr val="accent1"/>
              </a:solidFill>
              <a:latin typeface="+mn-ea"/>
              <a:ea typeface="+mn-ea"/>
              <a:cs typeface="MS PGothic"/>
              <a:sym typeface="MS PGothic"/>
            </a:endParaRPr>
          </a:p>
        </p:txBody>
      </p:sp>
      <p:sp>
        <p:nvSpPr>
          <p:cNvPr id="706" name="Google Shape;706;p28"/>
          <p:cNvSpPr/>
          <p:nvPr/>
        </p:nvSpPr>
        <p:spPr>
          <a:xfrm>
            <a:off x="4053946" y="3330060"/>
            <a:ext cx="384900" cy="384900"/>
          </a:xfrm>
          <a:prstGeom prst="ellipse">
            <a:avLst/>
          </a:prstGeom>
          <a:solidFill>
            <a:srgbClr val="FFFFFF"/>
          </a:solidFill>
          <a:ln w="41275" cap="flat" cmpd="sng">
            <a:solidFill>
              <a:srgbClr val="00AC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solidFill>
                <a:schemeClr val="accent1"/>
              </a:solidFill>
              <a:latin typeface="+mn-ea"/>
              <a:ea typeface="+mn-ea"/>
              <a:cs typeface="MS PGothic"/>
              <a:sym typeface="MS PGothic"/>
            </a:endParaRPr>
          </a:p>
        </p:txBody>
      </p:sp>
      <p:sp>
        <p:nvSpPr>
          <p:cNvPr id="707" name="Google Shape;707;p28"/>
          <p:cNvSpPr/>
          <p:nvPr/>
        </p:nvSpPr>
        <p:spPr>
          <a:xfrm>
            <a:off x="471487" y="1923398"/>
            <a:ext cx="2533375" cy="892200"/>
          </a:xfrm>
          <a:prstGeom prst="wedgeRectCallout">
            <a:avLst>
              <a:gd name="adj1" fmla="val 69358"/>
              <a:gd name="adj2" fmla="val 55941"/>
            </a:avLst>
          </a:prstGeom>
          <a:solidFill>
            <a:srgbClr val="1B224C"/>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400"/>
              </a:spcAft>
              <a:buClr>
                <a:srgbClr val="000000"/>
              </a:buClr>
              <a:buSzPts val="1600"/>
              <a:buFont typeface="Arial"/>
              <a:buNone/>
            </a:pPr>
            <a:r>
              <a:rPr lang="ja-JP" sz="1600" b="1" u="none" strike="noStrike" cap="none">
                <a:solidFill>
                  <a:schemeClr val="bg1"/>
                </a:solidFill>
                <a:latin typeface="+mn-ea"/>
                <a:ea typeface="+mn-ea"/>
                <a:sym typeface="Arial"/>
              </a:rPr>
              <a:t>ハードルが</a:t>
            </a:r>
            <a:endParaRPr lang="en-US" altLang="ja-JP" sz="1600" b="1" u="none" strike="noStrike" cap="none" dirty="0">
              <a:solidFill>
                <a:schemeClr val="bg1"/>
              </a:solidFill>
              <a:latin typeface="+mn-ea"/>
              <a:ea typeface="+mn-ea"/>
              <a:sym typeface="Arial"/>
            </a:endParaRPr>
          </a:p>
          <a:p>
            <a:pPr marL="0" marR="0" lvl="0" indent="0" algn="ctr" rtl="0">
              <a:lnSpc>
                <a:spcPct val="100000"/>
              </a:lnSpc>
              <a:spcBef>
                <a:spcPts val="0"/>
              </a:spcBef>
              <a:spcAft>
                <a:spcPts val="400"/>
              </a:spcAft>
              <a:buClr>
                <a:srgbClr val="000000"/>
              </a:buClr>
              <a:buSzPts val="1600"/>
              <a:buFont typeface="Arial"/>
              <a:buNone/>
            </a:pPr>
            <a:r>
              <a:rPr lang="ja-JP" sz="1600" b="1" u="none" strike="noStrike" cap="none">
                <a:solidFill>
                  <a:schemeClr val="bg1"/>
                </a:solidFill>
                <a:latin typeface="+mn-ea"/>
                <a:ea typeface="+mn-ea"/>
                <a:sym typeface="Arial"/>
              </a:rPr>
              <a:t>高くて</a:t>
            </a:r>
            <a:r>
              <a:rPr lang="ja-JP" altLang="en-US" sz="1600" b="1" u="none" strike="noStrike" cap="none">
                <a:solidFill>
                  <a:schemeClr val="bg1"/>
                </a:solidFill>
                <a:latin typeface="+mn-ea"/>
                <a:ea typeface="+mn-ea"/>
                <a:sym typeface="Arial"/>
              </a:rPr>
              <a:t>上れない</a:t>
            </a:r>
            <a:endParaRPr b="1" u="none" strike="noStrike" cap="none" dirty="0">
              <a:solidFill>
                <a:schemeClr val="bg1"/>
              </a:solidFill>
              <a:latin typeface="+mn-ea"/>
              <a:ea typeface="+mn-ea"/>
              <a:sym typeface="Arial"/>
            </a:endParaRPr>
          </a:p>
        </p:txBody>
      </p:sp>
      <p:sp>
        <p:nvSpPr>
          <p:cNvPr id="708" name="Google Shape;708;p28"/>
          <p:cNvSpPr/>
          <p:nvPr/>
        </p:nvSpPr>
        <p:spPr>
          <a:xfrm>
            <a:off x="471491" y="2973092"/>
            <a:ext cx="2533375" cy="892200"/>
          </a:xfrm>
          <a:prstGeom prst="wedgeRectCallout">
            <a:avLst>
              <a:gd name="adj1" fmla="val 83838"/>
              <a:gd name="adj2" fmla="val 12305"/>
            </a:avLst>
          </a:prstGeom>
          <a:solidFill>
            <a:srgbClr val="00ACBA"/>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400"/>
              </a:spcAft>
              <a:buClr>
                <a:srgbClr val="000000"/>
              </a:buClr>
              <a:buSzPts val="1600"/>
              <a:buFont typeface="Arial"/>
              <a:buNone/>
            </a:pPr>
            <a:r>
              <a:rPr lang="ja-JP" sz="1600" b="1" u="none" strike="noStrike" cap="none">
                <a:solidFill>
                  <a:schemeClr val="bg1"/>
                </a:solidFill>
                <a:latin typeface="+mn-ea"/>
                <a:ea typeface="+mn-ea"/>
                <a:sym typeface="Arial"/>
              </a:rPr>
              <a:t>ハードルが低いと</a:t>
            </a:r>
            <a:endParaRPr lang="en-US" altLang="ja-JP" sz="1600" b="1" u="none" strike="noStrike" cap="none" dirty="0">
              <a:solidFill>
                <a:schemeClr val="bg1"/>
              </a:solidFill>
              <a:latin typeface="+mn-ea"/>
              <a:ea typeface="+mn-ea"/>
              <a:sym typeface="Arial"/>
            </a:endParaRPr>
          </a:p>
          <a:p>
            <a:pPr marL="0" marR="0" lvl="0" indent="0" algn="ctr" rtl="0">
              <a:lnSpc>
                <a:spcPct val="100000"/>
              </a:lnSpc>
              <a:spcBef>
                <a:spcPts val="0"/>
              </a:spcBef>
              <a:spcAft>
                <a:spcPts val="400"/>
              </a:spcAft>
              <a:buClr>
                <a:srgbClr val="000000"/>
              </a:buClr>
              <a:buSzPts val="1600"/>
              <a:buFont typeface="Arial"/>
              <a:buNone/>
            </a:pPr>
            <a:r>
              <a:rPr lang="ja-JP" altLang="en-US" sz="1600" b="1" u="none" strike="noStrike" cap="none">
                <a:solidFill>
                  <a:schemeClr val="bg1"/>
                </a:solidFill>
                <a:latin typeface="+mn-ea"/>
                <a:ea typeface="+mn-ea"/>
                <a:sym typeface="Arial"/>
              </a:rPr>
              <a:t>上りやすい</a:t>
            </a:r>
            <a:endParaRPr b="1" u="none" strike="noStrike" cap="none" dirty="0">
              <a:solidFill>
                <a:schemeClr val="bg1"/>
              </a:solidFill>
              <a:latin typeface="+mn-ea"/>
              <a:ea typeface="+mn-ea"/>
              <a:sym typeface="Arial"/>
            </a:endParaRPr>
          </a:p>
        </p:txBody>
      </p:sp>
      <p:sp>
        <p:nvSpPr>
          <p:cNvPr id="709" name="Google Shape;709;p28"/>
          <p:cNvSpPr txBox="1"/>
          <p:nvPr/>
        </p:nvSpPr>
        <p:spPr>
          <a:xfrm>
            <a:off x="471487" y="5831903"/>
            <a:ext cx="8982075" cy="213976"/>
          </a:xfrm>
          <a:prstGeom prst="rect">
            <a:avLst/>
          </a:prstGeom>
          <a:noFill/>
          <a:ln>
            <a:noFill/>
          </a:ln>
        </p:spPr>
        <p:txBody>
          <a:bodyPr spcFirstLastPara="1" wrap="square" lIns="36000" tIns="36000" rIns="36000" bIns="360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ja-JP" sz="900" b="1" u="none" strike="noStrike" cap="none">
                <a:solidFill>
                  <a:schemeClr val="accent1"/>
                </a:solidFill>
                <a:latin typeface="+mn-ea"/>
                <a:ea typeface="+mn-ea"/>
                <a:sym typeface="Arial"/>
              </a:rPr>
              <a:t>階段設計とは：</a:t>
            </a:r>
            <a:r>
              <a:rPr lang="ja-JP" sz="900" b="1" u="sng" strike="noStrike" cap="none">
                <a:solidFill>
                  <a:schemeClr val="accent1"/>
                </a:solidFill>
                <a:latin typeface="+mn-ea"/>
                <a:ea typeface="+mn-ea"/>
                <a:sym typeface="Arial"/>
                <a:hlinkClick r:id="rId8">
                  <a:extLst>
                    <a:ext uri="{A12FA001-AC4F-418D-AE19-62706E023703}">
                      <ahyp:hlinkClr xmlns:ahyp="http://schemas.microsoft.com/office/drawing/2018/hyperlinkcolor" val="tx"/>
                    </a:ext>
                  </a:extLst>
                </a:hlinkClick>
              </a:rPr>
              <a:t>https://sairu.co.jp/method/btob-marketing/003</a:t>
            </a:r>
            <a:endParaRPr sz="900" b="1" u="none" strike="noStrike" cap="none" dirty="0">
              <a:solidFill>
                <a:schemeClr val="accent1"/>
              </a:solidFill>
              <a:latin typeface="+mn-ea"/>
              <a:ea typeface="+mn-ea"/>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A10042F-2408-9F40-BD88-988D0BF2A5A0}"/>
              </a:ext>
            </a:extLst>
          </p:cNvPr>
          <p:cNvSpPr>
            <a:spLocks noGrp="1"/>
          </p:cNvSpPr>
          <p:nvPr>
            <p:ph type="body" sz="quarter" idx="12"/>
          </p:nvPr>
        </p:nvSpPr>
        <p:spPr>
          <a:xfrm>
            <a:off x="453000" y="1779560"/>
            <a:ext cx="9000000" cy="3060000"/>
          </a:xfrm>
        </p:spPr>
        <p:txBody>
          <a:bodyPr/>
          <a:lstStyle/>
          <a:p>
            <a:r>
              <a:rPr lang="ja-JP" altLang="ja-JP">
                <a:sym typeface="Arial"/>
              </a:rPr>
              <a:t>新事業に対する</a:t>
            </a:r>
            <a:br>
              <a:rPr lang="ja-JP" altLang="ja-JP">
                <a:sym typeface="Arial"/>
              </a:rPr>
            </a:br>
            <a:r>
              <a:rPr lang="ja-JP" altLang="ja-JP">
                <a:sym typeface="Arial"/>
              </a:rPr>
              <a:t>顧客の生の声</a:t>
            </a:r>
            <a:endParaRPr lang="ja-JP" altLang="en-US"/>
          </a:p>
        </p:txBody>
      </p:sp>
      <p:sp>
        <p:nvSpPr>
          <p:cNvPr id="3" name="フッター プレースホルダー 2">
            <a:extLst>
              <a:ext uri="{FF2B5EF4-FFF2-40B4-BE49-F238E27FC236}">
                <a16:creationId xmlns:a16="http://schemas.microsoft.com/office/drawing/2014/main" id="{33CF51BB-12C7-6041-8E3D-F8E49DBF64C6}"/>
              </a:ext>
            </a:extLst>
          </p:cNvPr>
          <p:cNvSpPr>
            <a:spLocks noGrp="1"/>
          </p:cNvSpPr>
          <p:nvPr>
            <p:ph type="ftr" sz="quarter" idx="13"/>
          </p:nvPr>
        </p:nvSpPr>
        <p:spPr>
          <a:xfrm>
            <a:off x="185600" y="6460240"/>
            <a:ext cx="7920000" cy="288000"/>
          </a:xfrm>
        </p:spPr>
        <p:txBody>
          <a:bodyPr/>
          <a:lstStyle/>
          <a:p>
            <a:r>
              <a:rPr lang="en" altLang="ja-JP"/>
              <a:t>SAIRU</a:t>
            </a:r>
            <a:endParaRPr lang="ja-JP" altLang="en-US"/>
          </a:p>
        </p:txBody>
      </p:sp>
      <p:sp>
        <p:nvSpPr>
          <p:cNvPr id="4" name="スライド番号プレースホルダー 3">
            <a:extLst>
              <a:ext uri="{FF2B5EF4-FFF2-40B4-BE49-F238E27FC236}">
                <a16:creationId xmlns:a16="http://schemas.microsoft.com/office/drawing/2014/main" id="{C2A1BBDE-00E5-AA4A-99C6-6A14C13D5674}"/>
              </a:ext>
            </a:extLst>
          </p:cNvPr>
          <p:cNvSpPr>
            <a:spLocks noGrp="1"/>
          </p:cNvSpPr>
          <p:nvPr>
            <p:ph type="sldNum" idx="14"/>
          </p:nvPr>
        </p:nvSpPr>
        <p:spPr>
          <a:xfrm>
            <a:off x="8280400" y="6460240"/>
            <a:ext cx="1440000" cy="288000"/>
          </a:xfrm>
        </p:spPr>
        <p:txBody>
          <a:bodyPr/>
          <a:lstStyle/>
          <a:p>
            <a:fld id="{00000000-1234-1234-1234-123412341234}" type="slidenum">
              <a:rPr lang="en-US" altLang="ja-JP" smtClean="0"/>
              <a:pPr/>
              <a:t>28</a:t>
            </a:fld>
            <a:endParaRPr lang="ja-JP" altLang="en-US"/>
          </a:p>
        </p:txBody>
      </p:sp>
    </p:spTree>
    <p:extLst>
      <p:ext uri="{BB962C8B-B14F-4D97-AF65-F5344CB8AC3E}">
        <p14:creationId xmlns:p14="http://schemas.microsoft.com/office/powerpoint/2010/main" val="401987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0BB64C6-F140-8649-906E-D8D0DCCA0159}"/>
              </a:ext>
            </a:extLst>
          </p:cNvPr>
          <p:cNvSpPr>
            <a:spLocks noGrp="1"/>
          </p:cNvSpPr>
          <p:nvPr>
            <p:ph type="body" sz="quarter" idx="12"/>
          </p:nvPr>
        </p:nvSpPr>
        <p:spPr/>
        <p:txBody>
          <a:bodyPr/>
          <a:lstStyle/>
          <a:p>
            <a:r>
              <a:rPr lang="ja-JP" altLang="en-US"/>
              <a:t>背景</a:t>
            </a:r>
          </a:p>
        </p:txBody>
      </p:sp>
      <p:sp>
        <p:nvSpPr>
          <p:cNvPr id="3" name="フッター プレースホルダー 2">
            <a:extLst>
              <a:ext uri="{FF2B5EF4-FFF2-40B4-BE49-F238E27FC236}">
                <a16:creationId xmlns:a16="http://schemas.microsoft.com/office/drawing/2014/main" id="{CC96FE2C-1EDF-A34A-A8CF-A8CCDC15D838}"/>
              </a:ext>
            </a:extLst>
          </p:cNvPr>
          <p:cNvSpPr>
            <a:spLocks noGrp="1"/>
          </p:cNvSpPr>
          <p:nvPr>
            <p:ph type="ftr" sz="quarter" idx="13"/>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9C34A151-1FCB-3644-A887-8BFD5AB9F51D}"/>
              </a:ext>
            </a:extLst>
          </p:cNvPr>
          <p:cNvSpPr>
            <a:spLocks noGrp="1"/>
          </p:cNvSpPr>
          <p:nvPr>
            <p:ph type="sldNum" idx="14"/>
          </p:nvPr>
        </p:nvSpPr>
        <p:spPr/>
        <p:txBody>
          <a:bodyPr/>
          <a:lstStyle/>
          <a:p>
            <a:fld id="{00000000-1234-1234-1234-123412341234}" type="slidenum">
              <a:rPr lang="en-US" altLang="ja-JP" smtClean="0"/>
              <a:pPr/>
              <a:t>2</a:t>
            </a:fld>
            <a:endParaRPr lang="ja-JP" altLang="en-US" sz="1400">
              <a:latin typeface="+mn-ea"/>
              <a:ea typeface="+mn-ea"/>
            </a:endParaRPr>
          </a:p>
        </p:txBody>
      </p:sp>
    </p:spTree>
    <p:extLst>
      <p:ext uri="{BB962C8B-B14F-4D97-AF65-F5344CB8AC3E}">
        <p14:creationId xmlns:p14="http://schemas.microsoft.com/office/powerpoint/2010/main" val="2997724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30"/>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株式会社○○○○様の生の声</a:t>
            </a:r>
          </a:p>
        </p:txBody>
      </p:sp>
      <p:sp>
        <p:nvSpPr>
          <p:cNvPr id="10" name="スライド番号プレースホルダー 9">
            <a:extLst>
              <a:ext uri="{FF2B5EF4-FFF2-40B4-BE49-F238E27FC236}">
                <a16:creationId xmlns:a16="http://schemas.microsoft.com/office/drawing/2014/main" id="{74A195FC-7F16-CA4C-9DF6-ED3592F3077F}"/>
              </a:ext>
            </a:extLst>
          </p:cNvPr>
          <p:cNvSpPr>
            <a:spLocks noGrp="1"/>
          </p:cNvSpPr>
          <p:nvPr>
            <p:ph type="sldNum" idx="10"/>
          </p:nvPr>
        </p:nvSpPr>
        <p:spPr>
          <a:xfrm>
            <a:off x="8280400" y="6460240"/>
            <a:ext cx="1440000" cy="288000"/>
          </a:xfrm>
        </p:spPr>
        <p:txBody>
          <a:bodyPr/>
          <a:lstStyle/>
          <a:p>
            <a:fld id="{00000000-1234-1234-1234-123412341234}" type="slidenum">
              <a:rPr lang="en-US" altLang="ja-JP" smtClean="0"/>
              <a:pPr/>
              <a:t>29</a:t>
            </a:fld>
            <a:endParaRPr lang="ja-JP" altLang="en-US"/>
          </a:p>
        </p:txBody>
      </p:sp>
      <p:sp>
        <p:nvSpPr>
          <p:cNvPr id="9" name="フッター プレースホルダー 8">
            <a:extLst>
              <a:ext uri="{FF2B5EF4-FFF2-40B4-BE49-F238E27FC236}">
                <a16:creationId xmlns:a16="http://schemas.microsoft.com/office/drawing/2014/main" id="{E668265A-D893-1A4F-BAD4-D43752C5C5F0}"/>
              </a:ext>
            </a:extLst>
          </p:cNvPr>
          <p:cNvSpPr>
            <a:spLocks noGrp="1"/>
          </p:cNvSpPr>
          <p:nvPr>
            <p:ph type="ftr" sz="quarter" idx="11"/>
          </p:nvPr>
        </p:nvSpPr>
        <p:spPr>
          <a:xfrm>
            <a:off x="185600" y="6460240"/>
            <a:ext cx="7920000" cy="288000"/>
          </a:xfrm>
        </p:spPr>
        <p:txBody>
          <a:bodyPr/>
          <a:lstStyle/>
          <a:p>
            <a:r>
              <a:rPr lang="en" altLang="ja-JP"/>
              <a:t>SAIRU</a:t>
            </a:r>
            <a:endParaRPr lang="ja-JP" altLang="en-US"/>
          </a:p>
        </p:txBody>
      </p:sp>
      <p:sp>
        <p:nvSpPr>
          <p:cNvPr id="723" name="Google Shape;723;p30"/>
          <p:cNvSpPr/>
          <p:nvPr/>
        </p:nvSpPr>
        <p:spPr>
          <a:xfrm>
            <a:off x="452437" y="3972359"/>
            <a:ext cx="4320000" cy="46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JP" b="1" i="0" u="none" strike="noStrike" cap="none" spc="200">
                <a:solidFill>
                  <a:schemeClr val="bg1"/>
                </a:solidFill>
                <a:latin typeface="+mn-ea"/>
                <a:ea typeface="+mn-ea"/>
                <a:cs typeface="Arial"/>
                <a:sym typeface="Arial"/>
              </a:rPr>
              <a:t>現在抱えている課題</a:t>
            </a:r>
            <a:endParaRPr sz="1600" b="0" i="0" u="none" strike="noStrike" cap="none" spc="200" dirty="0">
              <a:solidFill>
                <a:schemeClr val="bg1"/>
              </a:solidFill>
              <a:latin typeface="+mn-ea"/>
              <a:ea typeface="+mn-ea"/>
              <a:cs typeface="Arial"/>
              <a:sym typeface="Arial"/>
            </a:endParaRPr>
          </a:p>
        </p:txBody>
      </p:sp>
      <p:sp>
        <p:nvSpPr>
          <p:cNvPr id="724" name="Google Shape;724;p30"/>
          <p:cNvSpPr/>
          <p:nvPr/>
        </p:nvSpPr>
        <p:spPr>
          <a:xfrm>
            <a:off x="5123916" y="3972359"/>
            <a:ext cx="4320000" cy="46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JP" b="1" i="0" u="none" strike="noStrike" cap="none" spc="200">
                <a:solidFill>
                  <a:schemeClr val="bg1"/>
                </a:solidFill>
                <a:latin typeface="+mn-ea"/>
                <a:ea typeface="+mn-ea"/>
                <a:cs typeface="Arial"/>
                <a:sym typeface="Arial"/>
              </a:rPr>
              <a:t>新規事業〇〇への期待</a:t>
            </a:r>
            <a:endParaRPr sz="1600" b="0" i="0" u="none" strike="noStrike" cap="none" spc="200">
              <a:solidFill>
                <a:schemeClr val="bg1"/>
              </a:solidFill>
              <a:latin typeface="+mn-ea"/>
              <a:ea typeface="+mn-ea"/>
              <a:cs typeface="Arial"/>
              <a:sym typeface="Arial"/>
            </a:endParaRPr>
          </a:p>
        </p:txBody>
      </p:sp>
      <p:sp>
        <p:nvSpPr>
          <p:cNvPr id="725" name="Google Shape;725;p30"/>
          <p:cNvSpPr txBox="1"/>
          <p:nvPr/>
        </p:nvSpPr>
        <p:spPr>
          <a:xfrm>
            <a:off x="452437" y="4608040"/>
            <a:ext cx="4320000" cy="1006292"/>
          </a:xfrm>
          <a:prstGeom prst="rect">
            <a:avLst/>
          </a:prstGeom>
          <a:noFill/>
          <a:ln>
            <a:noFill/>
          </a:ln>
        </p:spPr>
        <p:txBody>
          <a:bodyPr spcFirstLastPara="1" wrap="square" lIns="36000" tIns="36000" rIns="36000" bIns="36000" anchor="t" anchorCtr="0">
            <a:spAutoFit/>
          </a:bodyPr>
          <a:lstStyle/>
          <a:p>
            <a:pPr marL="171447" marR="0" lvl="0" indent="-171447" algn="l" rtl="0">
              <a:lnSpc>
                <a:spcPct val="150000"/>
              </a:lnSpc>
              <a:spcBef>
                <a:spcPts val="0"/>
              </a:spcBef>
              <a:spcAft>
                <a:spcPts val="0"/>
              </a:spcAft>
              <a:buClr>
                <a:srgbClr val="1B224C"/>
              </a:buClr>
              <a:buSzPts val="1108"/>
              <a:buFont typeface="Noto Sans Symbols"/>
              <a:buChar char="●"/>
            </a:pPr>
            <a:r>
              <a:rPr lang="ja-JP" sz="1200" b="1" i="0" u="none" strike="noStrike" cap="none">
                <a:solidFill>
                  <a:schemeClr val="accent1"/>
                </a:solidFill>
                <a:latin typeface="+mn-ea"/>
                <a:ea typeface="+mn-ea"/>
                <a:cs typeface="Arial"/>
                <a:sym typeface="Arial"/>
              </a:rPr>
              <a:t>○○の確認から実施まで1ヶ月以上かかる</a:t>
            </a:r>
            <a:endParaRPr sz="1200" b="1" i="0" u="none" strike="noStrike" cap="none" dirty="0">
              <a:solidFill>
                <a:schemeClr val="accent1"/>
              </a:solidFill>
              <a:latin typeface="+mn-ea"/>
              <a:ea typeface="+mn-ea"/>
              <a:cs typeface="Arial"/>
              <a:sym typeface="Arial"/>
            </a:endParaRPr>
          </a:p>
          <a:p>
            <a:pPr marL="171447" marR="0" lvl="0" indent="-171447" algn="l" rtl="0">
              <a:lnSpc>
                <a:spcPct val="150000"/>
              </a:lnSpc>
              <a:spcBef>
                <a:spcPts val="400"/>
              </a:spcBef>
              <a:spcAft>
                <a:spcPts val="0"/>
              </a:spcAft>
              <a:buClr>
                <a:srgbClr val="1B224C"/>
              </a:buClr>
              <a:buSzPts val="1108"/>
              <a:buFont typeface="Noto Sans Symbols"/>
              <a:buChar char="●"/>
            </a:pPr>
            <a:r>
              <a:rPr lang="ja-JP" sz="1200" b="1" i="0" u="none" strike="noStrike" cap="none">
                <a:solidFill>
                  <a:schemeClr val="accent1"/>
                </a:solidFill>
                <a:latin typeface="+mn-ea"/>
                <a:ea typeface="+mn-ea"/>
                <a:cs typeface="Arial"/>
                <a:sym typeface="Arial"/>
              </a:rPr>
              <a:t>担当者は兼務で忙しく、 ○○の改善が進まない</a:t>
            </a:r>
            <a:endParaRPr sz="1200" b="1" i="0" u="none" strike="noStrike" cap="none" dirty="0">
              <a:solidFill>
                <a:schemeClr val="accent1"/>
              </a:solidFill>
              <a:latin typeface="+mn-ea"/>
              <a:ea typeface="+mn-ea"/>
              <a:cs typeface="Arial"/>
              <a:sym typeface="Arial"/>
            </a:endParaRPr>
          </a:p>
          <a:p>
            <a:pPr marL="171447" marR="0" lvl="0" indent="-171447" algn="l" rtl="0">
              <a:lnSpc>
                <a:spcPct val="150000"/>
              </a:lnSpc>
              <a:spcBef>
                <a:spcPts val="400"/>
              </a:spcBef>
              <a:spcAft>
                <a:spcPts val="0"/>
              </a:spcAft>
              <a:buClr>
                <a:srgbClr val="1B224C"/>
              </a:buClr>
              <a:buSzPts val="1108"/>
              <a:buFont typeface="Noto Sans Symbols"/>
              <a:buChar char="●"/>
            </a:pPr>
            <a:r>
              <a:rPr lang="ja-JP" sz="1200" b="1" i="0" u="none" strike="noStrike" cap="none">
                <a:solidFill>
                  <a:schemeClr val="accent1"/>
                </a:solidFill>
                <a:latin typeface="+mn-ea"/>
                <a:ea typeface="+mn-ea"/>
                <a:cs typeface="Arial"/>
                <a:sym typeface="Arial"/>
              </a:rPr>
              <a:t>○○の作業が煩雑になり、ミスが増える</a:t>
            </a:r>
            <a:endParaRPr sz="1200" b="1" i="0" u="none" strike="noStrike" cap="none" dirty="0">
              <a:solidFill>
                <a:schemeClr val="accent1"/>
              </a:solidFill>
              <a:latin typeface="+mn-ea"/>
              <a:ea typeface="+mn-ea"/>
              <a:cs typeface="Arial"/>
              <a:sym typeface="Arial"/>
            </a:endParaRPr>
          </a:p>
        </p:txBody>
      </p:sp>
      <p:sp>
        <p:nvSpPr>
          <p:cNvPr id="726" name="Google Shape;726;p30"/>
          <p:cNvSpPr txBox="1"/>
          <p:nvPr/>
        </p:nvSpPr>
        <p:spPr>
          <a:xfrm>
            <a:off x="5133561" y="4608040"/>
            <a:ext cx="4320000" cy="1006292"/>
          </a:xfrm>
          <a:prstGeom prst="rect">
            <a:avLst/>
          </a:prstGeom>
          <a:noFill/>
          <a:ln>
            <a:noFill/>
          </a:ln>
        </p:spPr>
        <p:txBody>
          <a:bodyPr spcFirstLastPara="1" wrap="square" lIns="36000" tIns="36000" rIns="36000" bIns="36000" anchor="t" anchorCtr="0">
            <a:spAutoFit/>
          </a:bodyPr>
          <a:lstStyle/>
          <a:p>
            <a:pPr marL="171447" marR="0" lvl="0" indent="-171447" algn="l" rtl="0">
              <a:lnSpc>
                <a:spcPct val="150000"/>
              </a:lnSpc>
              <a:spcBef>
                <a:spcPts val="0"/>
              </a:spcBef>
              <a:spcAft>
                <a:spcPts val="0"/>
              </a:spcAft>
              <a:buClr>
                <a:srgbClr val="00ACBA"/>
              </a:buClr>
              <a:buSzPts val="1108"/>
              <a:buFont typeface="Noto Sans Symbols"/>
              <a:buChar char="●"/>
            </a:pPr>
            <a:r>
              <a:rPr lang="ja-JP" sz="1200" b="1" i="0" u="none" strike="noStrike" cap="none">
                <a:solidFill>
                  <a:schemeClr val="accent1"/>
                </a:solidFill>
                <a:latin typeface="+mn-ea"/>
                <a:ea typeface="+mn-ea"/>
                <a:cs typeface="Arial"/>
                <a:sym typeface="Arial"/>
              </a:rPr>
              <a:t>○○の作業まで一気通貫。最短1日で完了できる</a:t>
            </a:r>
            <a:endParaRPr sz="1200" b="1" i="0" u="none" strike="noStrike" cap="none" dirty="0">
              <a:solidFill>
                <a:schemeClr val="accent1"/>
              </a:solidFill>
              <a:latin typeface="+mn-ea"/>
              <a:ea typeface="+mn-ea"/>
              <a:cs typeface="Arial"/>
              <a:sym typeface="Arial"/>
            </a:endParaRPr>
          </a:p>
          <a:p>
            <a:pPr marL="171447" marR="0" lvl="0" indent="-171447" algn="l" rtl="0">
              <a:lnSpc>
                <a:spcPct val="150000"/>
              </a:lnSpc>
              <a:spcBef>
                <a:spcPts val="400"/>
              </a:spcBef>
              <a:spcAft>
                <a:spcPts val="0"/>
              </a:spcAft>
              <a:buClr>
                <a:srgbClr val="00ACBA"/>
              </a:buClr>
              <a:buSzPts val="1108"/>
              <a:buFont typeface="Noto Sans Symbols"/>
              <a:buChar char="●"/>
            </a:pPr>
            <a:r>
              <a:rPr lang="ja-JP" sz="1200" b="1" i="0" u="none" strike="noStrike" cap="none">
                <a:solidFill>
                  <a:schemeClr val="accent1"/>
                </a:solidFill>
                <a:latin typeface="+mn-ea"/>
                <a:ea typeface="+mn-ea"/>
                <a:cs typeface="Arial"/>
                <a:sym typeface="Arial"/>
              </a:rPr>
              <a:t>○○の改善が進み、新規顧客の獲得〜倍を達成</a:t>
            </a:r>
            <a:endParaRPr sz="1200" b="1" i="0" u="none" strike="noStrike" cap="none" dirty="0">
              <a:solidFill>
                <a:schemeClr val="accent1"/>
              </a:solidFill>
              <a:latin typeface="+mn-ea"/>
              <a:ea typeface="+mn-ea"/>
              <a:cs typeface="Arial"/>
              <a:sym typeface="Arial"/>
            </a:endParaRPr>
          </a:p>
          <a:p>
            <a:pPr marL="171447" marR="0" lvl="0" indent="-171447" algn="l" rtl="0">
              <a:lnSpc>
                <a:spcPct val="150000"/>
              </a:lnSpc>
              <a:spcBef>
                <a:spcPts val="400"/>
              </a:spcBef>
              <a:spcAft>
                <a:spcPts val="0"/>
              </a:spcAft>
              <a:buClr>
                <a:srgbClr val="00ACBA"/>
              </a:buClr>
              <a:buSzPts val="1108"/>
              <a:buFont typeface="Noto Sans Symbols"/>
              <a:buChar char="●"/>
            </a:pPr>
            <a:r>
              <a:rPr lang="ja-JP" sz="1200" b="1" i="0" u="none" strike="noStrike" cap="none">
                <a:solidFill>
                  <a:schemeClr val="accent1"/>
                </a:solidFill>
                <a:latin typeface="+mn-ea"/>
                <a:ea typeface="+mn-ea"/>
                <a:cs typeface="Arial"/>
                <a:sym typeface="Arial"/>
              </a:rPr>
              <a:t>○○の作業フローが効率化され、ミスを軽減</a:t>
            </a:r>
            <a:endParaRPr sz="1200" b="1" i="0" u="none" strike="noStrike" cap="none" dirty="0">
              <a:solidFill>
                <a:schemeClr val="accent1"/>
              </a:solidFill>
              <a:latin typeface="+mn-ea"/>
              <a:ea typeface="+mn-ea"/>
              <a:cs typeface="Arial"/>
              <a:sym typeface="Arial"/>
            </a:endParaRPr>
          </a:p>
        </p:txBody>
      </p:sp>
      <p:sp>
        <p:nvSpPr>
          <p:cNvPr id="727" name="Google Shape;727;p30"/>
          <p:cNvSpPr txBox="1"/>
          <p:nvPr/>
        </p:nvSpPr>
        <p:spPr>
          <a:xfrm>
            <a:off x="5665254" y="196850"/>
            <a:ext cx="3788308" cy="460024"/>
          </a:xfrm>
          <a:prstGeom prst="rect">
            <a:avLst/>
          </a:prstGeom>
          <a:noFill/>
          <a:ln>
            <a:noFill/>
          </a:ln>
        </p:spPr>
        <p:txBody>
          <a:bodyPr spcFirstLastPara="1" wrap="square" lIns="36000" tIns="36000" rIns="36000" bIns="36000" anchor="t" anchorCtr="0">
            <a:normAutofit/>
          </a:bodyPr>
          <a:lstStyle/>
          <a:p>
            <a:pPr marL="171450" marR="0" lvl="0" indent="-171450" algn="l" rtl="0">
              <a:lnSpc>
                <a:spcPct val="100000"/>
              </a:lnSpc>
              <a:spcBef>
                <a:spcPts val="0"/>
              </a:spcBef>
              <a:spcAft>
                <a:spcPts val="0"/>
              </a:spcAft>
              <a:buClr>
                <a:schemeClr val="accent1"/>
              </a:buClr>
              <a:buSzPts val="1000"/>
              <a:buFont typeface="Wingdings" pitchFamily="2" charset="2"/>
              <a:buChar char="l"/>
            </a:pPr>
            <a:r>
              <a:rPr lang="ja-JP" sz="1000" b="1" u="none" strike="noStrike" cap="none">
                <a:solidFill>
                  <a:srgbClr val="1B224C"/>
                </a:solidFill>
                <a:latin typeface="Yu Gothic" panose="020B0400000000000000" pitchFamily="34" charset="-128"/>
                <a:ea typeface="Yu Gothic" panose="020B0400000000000000" pitchFamily="34" charset="-128"/>
                <a:sym typeface="Arial"/>
              </a:rPr>
              <a:t>サービス内容：○○○○○サービスの開発・提供</a:t>
            </a:r>
            <a:endParaRPr sz="1000" b="1" u="none" strike="noStrike" cap="none" dirty="0">
              <a:solidFill>
                <a:srgbClr val="1B224C"/>
              </a:solidFill>
              <a:latin typeface="Yu Gothic" panose="020B0400000000000000" pitchFamily="34" charset="-128"/>
              <a:ea typeface="Yu Gothic" panose="020B0400000000000000" pitchFamily="34" charset="-128"/>
              <a:sym typeface="Arial"/>
            </a:endParaRPr>
          </a:p>
          <a:p>
            <a:pPr marL="171450" marR="0" lvl="0" indent="-171450" algn="l" rtl="0">
              <a:lnSpc>
                <a:spcPct val="100000"/>
              </a:lnSpc>
              <a:spcBef>
                <a:spcPts val="400"/>
              </a:spcBef>
              <a:spcAft>
                <a:spcPts val="0"/>
              </a:spcAft>
              <a:buClr>
                <a:schemeClr val="accent1"/>
              </a:buClr>
              <a:buSzPts val="1000"/>
              <a:buFont typeface="Wingdings" pitchFamily="2" charset="2"/>
              <a:buChar char="l"/>
            </a:pPr>
            <a:r>
              <a:rPr lang="ja-JP" sz="1000" b="1" u="none" strike="noStrike" cap="none">
                <a:solidFill>
                  <a:srgbClr val="1B224C"/>
                </a:solidFill>
                <a:latin typeface="Yu Gothic" panose="020B0400000000000000" pitchFamily="34" charset="-128"/>
                <a:ea typeface="Yu Gothic" panose="020B0400000000000000" pitchFamily="34" charset="-128"/>
                <a:sym typeface="Arial"/>
              </a:rPr>
              <a:t>従業員数：0,000人（0000年00月時点）</a:t>
            </a:r>
            <a:endParaRPr sz="1000" b="1" u="none" strike="noStrike" cap="none" dirty="0">
              <a:solidFill>
                <a:srgbClr val="1B224C"/>
              </a:solidFill>
              <a:latin typeface="Yu Gothic" panose="020B0400000000000000" pitchFamily="34" charset="-128"/>
              <a:ea typeface="Yu Gothic" panose="020B0400000000000000" pitchFamily="34" charset="-128"/>
              <a:sym typeface="Arial"/>
            </a:endParaRPr>
          </a:p>
        </p:txBody>
      </p:sp>
      <p:sp>
        <p:nvSpPr>
          <p:cNvPr id="728" name="Google Shape;728;p30"/>
          <p:cNvSpPr/>
          <p:nvPr/>
        </p:nvSpPr>
        <p:spPr>
          <a:xfrm>
            <a:off x="457262" y="1341180"/>
            <a:ext cx="2743138" cy="612000"/>
          </a:xfrm>
          <a:prstGeom prst="rect">
            <a:avLst/>
          </a:prstGeom>
          <a:solidFill>
            <a:srgbClr val="D8D8D8"/>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bg1"/>
                </a:solidFill>
                <a:latin typeface="+mn-ea"/>
                <a:ea typeface="+mn-ea"/>
                <a:cs typeface="Arial"/>
                <a:sym typeface="Arial"/>
              </a:rPr>
              <a:t>LOGO</a:t>
            </a:r>
            <a:endParaRPr sz="1600" b="1" i="0" u="none" strike="noStrike" cap="none">
              <a:solidFill>
                <a:schemeClr val="bg1"/>
              </a:solidFill>
              <a:latin typeface="+mn-ea"/>
              <a:ea typeface="+mn-ea"/>
              <a:cs typeface="Arial"/>
              <a:sym typeface="Arial"/>
            </a:endParaRPr>
          </a:p>
        </p:txBody>
      </p:sp>
      <p:sp>
        <p:nvSpPr>
          <p:cNvPr id="729" name="Google Shape;729;p30"/>
          <p:cNvSpPr/>
          <p:nvPr/>
        </p:nvSpPr>
        <p:spPr>
          <a:xfrm>
            <a:off x="5133561" y="1341180"/>
            <a:ext cx="4320000" cy="2357983"/>
          </a:xfrm>
          <a:prstGeom prst="rect">
            <a:avLst/>
          </a:prstGeom>
          <a:solidFill>
            <a:srgbClr val="D8D8D8"/>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bg1"/>
                </a:solidFill>
                <a:latin typeface="+mn-ea"/>
                <a:ea typeface="+mn-ea"/>
                <a:cs typeface="Arial"/>
                <a:sym typeface="Arial"/>
              </a:rPr>
              <a:t>IMG</a:t>
            </a:r>
            <a:endParaRPr sz="1400" b="0" i="0" u="none" strike="noStrike" cap="none">
              <a:solidFill>
                <a:schemeClr val="bg1"/>
              </a:solidFill>
              <a:latin typeface="+mn-ea"/>
              <a:ea typeface="+mn-ea"/>
              <a:cs typeface="Arial"/>
              <a:sym typeface="Arial"/>
            </a:endParaRPr>
          </a:p>
        </p:txBody>
      </p:sp>
      <p:sp>
        <p:nvSpPr>
          <p:cNvPr id="730" name="Google Shape;730;p30"/>
          <p:cNvSpPr txBox="1"/>
          <p:nvPr/>
        </p:nvSpPr>
        <p:spPr>
          <a:xfrm>
            <a:off x="452439" y="2158445"/>
            <a:ext cx="4500000" cy="1116000"/>
          </a:xfrm>
          <a:prstGeom prst="rect">
            <a:avLst/>
          </a:prstGeom>
          <a:noFill/>
          <a:ln>
            <a:noFill/>
          </a:ln>
        </p:spPr>
        <p:txBody>
          <a:bodyPr spcFirstLastPara="1" wrap="square" lIns="36000" tIns="36000" rIns="36000" bIns="36000" anchor="t" anchorCtr="0">
            <a:noAutofit/>
          </a:bodyPr>
          <a:lstStyle/>
          <a:p>
            <a:pPr marL="0" marR="0" lvl="0" indent="0" algn="l" rtl="0">
              <a:lnSpc>
                <a:spcPct val="100000"/>
              </a:lnSpc>
              <a:spcAft>
                <a:spcPts val="600"/>
              </a:spcAft>
              <a:buClr>
                <a:srgbClr val="000000"/>
              </a:buClr>
              <a:buSzPts val="2215"/>
              <a:buFont typeface="Arial"/>
              <a:buNone/>
            </a:pPr>
            <a:r>
              <a:rPr lang="ja-JP" altLang="en-US" sz="2000" b="1" i="0" u="none" strike="noStrike" cap="none">
                <a:solidFill>
                  <a:schemeClr val="accent1"/>
                </a:solidFill>
                <a:latin typeface="+mn-ea"/>
                <a:ea typeface="+mn-ea"/>
                <a:cs typeface="Arial"/>
                <a:sym typeface="Arial"/>
              </a:rPr>
              <a:t>○○○の</a:t>
            </a:r>
            <a:r>
              <a:rPr lang="ja-JP" sz="2000" b="1" i="0" u="none" strike="noStrike" cap="none">
                <a:solidFill>
                  <a:schemeClr val="accent1"/>
                </a:solidFill>
                <a:latin typeface="+mn-ea"/>
                <a:ea typeface="+mn-ea"/>
                <a:cs typeface="Arial"/>
                <a:sym typeface="Arial"/>
              </a:rPr>
              <a:t>効率化</a:t>
            </a:r>
            <a:r>
              <a:rPr lang="ja-JP" altLang="en-US" sz="2000" b="1" i="0" u="none" strike="noStrike" cap="none">
                <a:solidFill>
                  <a:schemeClr val="accent1"/>
                </a:solidFill>
                <a:latin typeface="+mn-ea"/>
                <a:ea typeface="+mn-ea"/>
                <a:cs typeface="Arial"/>
                <a:sym typeface="Arial"/>
              </a:rPr>
              <a:t>になり、</a:t>
            </a:r>
            <a:endParaRPr lang="en-US" altLang="ja-JP" sz="2000" b="1" i="0" u="none" strike="noStrike" cap="none" dirty="0">
              <a:solidFill>
                <a:schemeClr val="accent1"/>
              </a:solidFill>
              <a:latin typeface="+mn-ea"/>
              <a:ea typeface="+mn-ea"/>
              <a:cs typeface="Arial"/>
              <a:sym typeface="Arial"/>
            </a:endParaRPr>
          </a:p>
          <a:p>
            <a:pPr marL="0" marR="0" lvl="0" indent="0" algn="l" rtl="0">
              <a:lnSpc>
                <a:spcPct val="100000"/>
              </a:lnSpc>
              <a:spcAft>
                <a:spcPts val="600"/>
              </a:spcAft>
              <a:buClr>
                <a:srgbClr val="000000"/>
              </a:buClr>
              <a:buSzPts val="2215"/>
              <a:buFont typeface="Arial"/>
              <a:buNone/>
            </a:pPr>
            <a:r>
              <a:rPr lang="ja-JP" sz="2000" b="1" i="0" u="none" strike="noStrike" cap="none">
                <a:solidFill>
                  <a:schemeClr val="accent1"/>
                </a:solidFill>
                <a:latin typeface="+mn-ea"/>
                <a:ea typeface="+mn-ea"/>
                <a:cs typeface="Arial"/>
                <a:sym typeface="Arial"/>
              </a:rPr>
              <a:t>コスト削減</a:t>
            </a:r>
            <a:r>
              <a:rPr lang="ja-JP" altLang="en-US" sz="2000" b="1">
                <a:solidFill>
                  <a:schemeClr val="accent1"/>
                </a:solidFill>
                <a:latin typeface="+mn-ea"/>
                <a:ea typeface="+mn-ea"/>
              </a:rPr>
              <a:t>につながりそうですね</a:t>
            </a:r>
            <a:r>
              <a:rPr lang="ja-JP" sz="2000" b="1" i="0" u="none" strike="noStrike" cap="none">
                <a:solidFill>
                  <a:schemeClr val="accent1"/>
                </a:solidFill>
                <a:latin typeface="+mn-ea"/>
                <a:ea typeface="+mn-ea"/>
                <a:cs typeface="Arial"/>
                <a:sym typeface="Arial"/>
              </a:rPr>
              <a:t>。</a:t>
            </a:r>
            <a:endParaRPr sz="2000" b="1" i="0" u="none" strike="noStrike" cap="none" dirty="0">
              <a:solidFill>
                <a:schemeClr val="accent1"/>
              </a:solidFill>
              <a:latin typeface="+mn-ea"/>
              <a:ea typeface="+mn-ea"/>
              <a:cs typeface="Arial"/>
              <a:sym typeface="Arial"/>
            </a:endParaRPr>
          </a:p>
          <a:p>
            <a:pPr marL="0" marR="0" lvl="0" indent="0" algn="l" rtl="0">
              <a:lnSpc>
                <a:spcPct val="100000"/>
              </a:lnSpc>
              <a:spcAft>
                <a:spcPts val="600"/>
              </a:spcAft>
              <a:buClr>
                <a:srgbClr val="000000"/>
              </a:buClr>
              <a:buSzPts val="2215"/>
              <a:buFont typeface="Arial"/>
              <a:buNone/>
            </a:pPr>
            <a:r>
              <a:rPr lang="ja-JP" sz="2000" b="1" i="0" u="none" strike="noStrike" cap="none">
                <a:solidFill>
                  <a:schemeClr val="accent1"/>
                </a:solidFill>
                <a:latin typeface="+mn-ea"/>
                <a:ea typeface="+mn-ea"/>
                <a:cs typeface="Arial"/>
                <a:sym typeface="Arial"/>
              </a:rPr>
              <a:t>ぜひ、試してみたい</a:t>
            </a:r>
            <a:r>
              <a:rPr lang="ja-JP" altLang="en-US" sz="2000" b="1" i="0" u="none" strike="noStrike" cap="none">
                <a:solidFill>
                  <a:schemeClr val="accent1"/>
                </a:solidFill>
                <a:latin typeface="+mn-ea"/>
                <a:ea typeface="+mn-ea"/>
                <a:cs typeface="Arial"/>
                <a:sym typeface="Arial"/>
              </a:rPr>
              <a:t>です</a:t>
            </a:r>
            <a:r>
              <a:rPr lang="ja-JP" sz="2000" b="1" i="0" u="none" strike="noStrike" cap="none">
                <a:solidFill>
                  <a:schemeClr val="accent1"/>
                </a:solidFill>
                <a:latin typeface="+mn-ea"/>
                <a:ea typeface="+mn-ea"/>
                <a:cs typeface="Arial"/>
                <a:sym typeface="Arial"/>
              </a:rPr>
              <a:t>。</a:t>
            </a:r>
            <a:endParaRPr sz="2000" b="1" i="0" u="none" strike="noStrike" cap="none" dirty="0">
              <a:solidFill>
                <a:schemeClr val="accent1"/>
              </a:solidFill>
              <a:latin typeface="+mn-ea"/>
              <a:ea typeface="+mn-ea"/>
              <a:cs typeface="Arial"/>
              <a:sym typeface="Arial"/>
            </a:endParaRPr>
          </a:p>
        </p:txBody>
      </p:sp>
      <p:sp>
        <p:nvSpPr>
          <p:cNvPr id="731" name="Google Shape;731;p30"/>
          <p:cNvSpPr txBox="1"/>
          <p:nvPr/>
        </p:nvSpPr>
        <p:spPr>
          <a:xfrm>
            <a:off x="452438" y="3423950"/>
            <a:ext cx="4500562" cy="288000"/>
          </a:xfrm>
          <a:prstGeom prst="rect">
            <a:avLst/>
          </a:prstGeom>
          <a:noFill/>
          <a:ln>
            <a:noFill/>
          </a:ln>
        </p:spPr>
        <p:txBody>
          <a:bodyPr spcFirstLastPara="1" wrap="square" lIns="36000" tIns="36000" rIns="36000" bIns="36000" anchor="t" anchorCtr="0">
            <a:normAutofit/>
          </a:bodyPr>
          <a:lstStyle/>
          <a:p>
            <a:pPr marL="0" marR="0" lvl="0" indent="0" algn="l" rtl="0">
              <a:lnSpc>
                <a:spcPct val="100000"/>
              </a:lnSpc>
              <a:spcBef>
                <a:spcPts val="0"/>
              </a:spcBef>
              <a:spcAft>
                <a:spcPts val="0"/>
              </a:spcAft>
              <a:buClr>
                <a:srgbClr val="000000"/>
              </a:buClr>
              <a:buSzPts val="1108"/>
              <a:buFont typeface="Arial"/>
              <a:buNone/>
            </a:pPr>
            <a:r>
              <a:rPr lang="ja-JP" sz="1108" b="0" i="0" u="sng" strike="noStrike" cap="none">
                <a:solidFill>
                  <a:schemeClr val="accent1"/>
                </a:solidFill>
                <a:latin typeface="+mn-ea"/>
                <a:ea typeface="+mn-ea"/>
                <a:cs typeface="Arial"/>
                <a:sym typeface="Arial"/>
              </a:rPr>
              <a:t>https://*****</a:t>
            </a:r>
            <a:endParaRPr sz="1400" b="0" i="0" u="none" strike="noStrike" cap="none">
              <a:solidFill>
                <a:schemeClr val="accent1"/>
              </a:solidFill>
              <a:latin typeface="+mn-ea"/>
              <a:ea typeface="+mn-ea"/>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30"/>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株式会社○○○○様の生の声</a:t>
            </a:r>
          </a:p>
        </p:txBody>
      </p:sp>
      <p:sp>
        <p:nvSpPr>
          <p:cNvPr id="10" name="スライド番号プレースホルダー 9">
            <a:extLst>
              <a:ext uri="{FF2B5EF4-FFF2-40B4-BE49-F238E27FC236}">
                <a16:creationId xmlns:a16="http://schemas.microsoft.com/office/drawing/2014/main" id="{74A195FC-7F16-CA4C-9DF6-ED3592F3077F}"/>
              </a:ext>
            </a:extLst>
          </p:cNvPr>
          <p:cNvSpPr>
            <a:spLocks noGrp="1"/>
          </p:cNvSpPr>
          <p:nvPr>
            <p:ph type="sldNum" idx="10"/>
          </p:nvPr>
        </p:nvSpPr>
        <p:spPr>
          <a:xfrm>
            <a:off x="8280400" y="6460240"/>
            <a:ext cx="1440000" cy="288000"/>
          </a:xfrm>
        </p:spPr>
        <p:txBody>
          <a:bodyPr/>
          <a:lstStyle/>
          <a:p>
            <a:fld id="{00000000-1234-1234-1234-123412341234}" type="slidenum">
              <a:rPr lang="en-US" altLang="ja-JP" smtClean="0"/>
              <a:pPr/>
              <a:t>30</a:t>
            </a:fld>
            <a:endParaRPr lang="ja-JP" altLang="en-US"/>
          </a:p>
        </p:txBody>
      </p:sp>
      <p:sp>
        <p:nvSpPr>
          <p:cNvPr id="9" name="フッター プレースホルダー 8">
            <a:extLst>
              <a:ext uri="{FF2B5EF4-FFF2-40B4-BE49-F238E27FC236}">
                <a16:creationId xmlns:a16="http://schemas.microsoft.com/office/drawing/2014/main" id="{E668265A-D893-1A4F-BAD4-D43752C5C5F0}"/>
              </a:ext>
            </a:extLst>
          </p:cNvPr>
          <p:cNvSpPr>
            <a:spLocks noGrp="1"/>
          </p:cNvSpPr>
          <p:nvPr>
            <p:ph type="ftr" sz="quarter" idx="11"/>
          </p:nvPr>
        </p:nvSpPr>
        <p:spPr>
          <a:xfrm>
            <a:off x="185600" y="6460240"/>
            <a:ext cx="7920000" cy="288000"/>
          </a:xfrm>
        </p:spPr>
        <p:txBody>
          <a:bodyPr/>
          <a:lstStyle/>
          <a:p>
            <a:r>
              <a:rPr lang="en" altLang="ja-JP"/>
              <a:t>SAIRU</a:t>
            </a:r>
            <a:endParaRPr lang="ja-JP" altLang="en-US"/>
          </a:p>
        </p:txBody>
      </p:sp>
      <p:sp>
        <p:nvSpPr>
          <p:cNvPr id="723" name="Google Shape;723;p30"/>
          <p:cNvSpPr/>
          <p:nvPr/>
        </p:nvSpPr>
        <p:spPr>
          <a:xfrm>
            <a:off x="452437" y="3972359"/>
            <a:ext cx="4320000" cy="46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JP" b="1" i="0" u="none" strike="noStrike" cap="none" spc="200">
                <a:solidFill>
                  <a:schemeClr val="bg1"/>
                </a:solidFill>
                <a:latin typeface="+mn-ea"/>
                <a:ea typeface="+mn-ea"/>
                <a:cs typeface="Arial"/>
                <a:sym typeface="Arial"/>
              </a:rPr>
              <a:t>現在抱えている課題</a:t>
            </a:r>
            <a:endParaRPr sz="1600" b="0" i="0" u="none" strike="noStrike" cap="none" spc="200" dirty="0">
              <a:solidFill>
                <a:schemeClr val="bg1"/>
              </a:solidFill>
              <a:latin typeface="+mn-ea"/>
              <a:ea typeface="+mn-ea"/>
              <a:cs typeface="Arial"/>
              <a:sym typeface="Arial"/>
            </a:endParaRPr>
          </a:p>
        </p:txBody>
      </p:sp>
      <p:sp>
        <p:nvSpPr>
          <p:cNvPr id="724" name="Google Shape;724;p30"/>
          <p:cNvSpPr/>
          <p:nvPr/>
        </p:nvSpPr>
        <p:spPr>
          <a:xfrm>
            <a:off x="5123916" y="3972359"/>
            <a:ext cx="4320000" cy="46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JP" b="1" i="0" u="none" strike="noStrike" cap="none" spc="200">
                <a:solidFill>
                  <a:schemeClr val="bg1"/>
                </a:solidFill>
                <a:latin typeface="+mn-ea"/>
                <a:ea typeface="+mn-ea"/>
                <a:cs typeface="Arial"/>
                <a:sym typeface="Arial"/>
              </a:rPr>
              <a:t>新規事業〇〇への期待</a:t>
            </a:r>
            <a:endParaRPr sz="1600" b="0" i="0" u="none" strike="noStrike" cap="none" spc="200">
              <a:solidFill>
                <a:schemeClr val="bg1"/>
              </a:solidFill>
              <a:latin typeface="+mn-ea"/>
              <a:ea typeface="+mn-ea"/>
              <a:cs typeface="Arial"/>
              <a:sym typeface="Arial"/>
            </a:endParaRPr>
          </a:p>
        </p:txBody>
      </p:sp>
      <p:sp>
        <p:nvSpPr>
          <p:cNvPr id="725" name="Google Shape;725;p30"/>
          <p:cNvSpPr txBox="1"/>
          <p:nvPr/>
        </p:nvSpPr>
        <p:spPr>
          <a:xfrm>
            <a:off x="452437" y="4608040"/>
            <a:ext cx="4320000" cy="1006292"/>
          </a:xfrm>
          <a:prstGeom prst="rect">
            <a:avLst/>
          </a:prstGeom>
          <a:noFill/>
          <a:ln>
            <a:noFill/>
          </a:ln>
        </p:spPr>
        <p:txBody>
          <a:bodyPr spcFirstLastPara="1" wrap="square" lIns="36000" tIns="36000" rIns="36000" bIns="36000" anchor="t" anchorCtr="0">
            <a:spAutoFit/>
          </a:bodyPr>
          <a:lstStyle/>
          <a:p>
            <a:pPr marL="171447" marR="0" lvl="0" indent="-171447" algn="l" rtl="0">
              <a:lnSpc>
                <a:spcPct val="150000"/>
              </a:lnSpc>
              <a:spcBef>
                <a:spcPts val="0"/>
              </a:spcBef>
              <a:spcAft>
                <a:spcPts val="0"/>
              </a:spcAft>
              <a:buClr>
                <a:srgbClr val="1B224C"/>
              </a:buClr>
              <a:buSzPts val="1108"/>
              <a:buFont typeface="Noto Sans Symbols"/>
              <a:buChar char="●"/>
            </a:pPr>
            <a:r>
              <a:rPr lang="ja-JP" sz="1200" b="1" i="0" u="none" strike="noStrike" cap="none">
                <a:solidFill>
                  <a:schemeClr val="accent1"/>
                </a:solidFill>
                <a:latin typeface="+mn-ea"/>
                <a:ea typeface="+mn-ea"/>
                <a:cs typeface="Arial"/>
                <a:sym typeface="Arial"/>
              </a:rPr>
              <a:t>○○の確認から実施まで1ヶ月以上かかる</a:t>
            </a:r>
            <a:endParaRPr sz="1200" b="1" i="0" u="none" strike="noStrike" cap="none" dirty="0">
              <a:solidFill>
                <a:schemeClr val="accent1"/>
              </a:solidFill>
              <a:latin typeface="+mn-ea"/>
              <a:ea typeface="+mn-ea"/>
              <a:cs typeface="Arial"/>
              <a:sym typeface="Arial"/>
            </a:endParaRPr>
          </a:p>
          <a:p>
            <a:pPr marL="171447" marR="0" lvl="0" indent="-171447" algn="l" rtl="0">
              <a:lnSpc>
                <a:spcPct val="150000"/>
              </a:lnSpc>
              <a:spcBef>
                <a:spcPts val="400"/>
              </a:spcBef>
              <a:spcAft>
                <a:spcPts val="0"/>
              </a:spcAft>
              <a:buClr>
                <a:srgbClr val="1B224C"/>
              </a:buClr>
              <a:buSzPts val="1108"/>
              <a:buFont typeface="Noto Sans Symbols"/>
              <a:buChar char="●"/>
            </a:pPr>
            <a:r>
              <a:rPr lang="ja-JP" sz="1200" b="1" i="0" u="none" strike="noStrike" cap="none">
                <a:solidFill>
                  <a:schemeClr val="accent1"/>
                </a:solidFill>
                <a:latin typeface="+mn-ea"/>
                <a:ea typeface="+mn-ea"/>
                <a:cs typeface="Arial"/>
                <a:sym typeface="Arial"/>
              </a:rPr>
              <a:t>担当者は兼務で忙しく、 ○○の改善が進まない</a:t>
            </a:r>
            <a:endParaRPr sz="1200" b="1" i="0" u="none" strike="noStrike" cap="none" dirty="0">
              <a:solidFill>
                <a:schemeClr val="accent1"/>
              </a:solidFill>
              <a:latin typeface="+mn-ea"/>
              <a:ea typeface="+mn-ea"/>
              <a:cs typeface="Arial"/>
              <a:sym typeface="Arial"/>
            </a:endParaRPr>
          </a:p>
          <a:p>
            <a:pPr marL="171447" marR="0" lvl="0" indent="-171447" algn="l" rtl="0">
              <a:lnSpc>
                <a:spcPct val="150000"/>
              </a:lnSpc>
              <a:spcBef>
                <a:spcPts val="400"/>
              </a:spcBef>
              <a:spcAft>
                <a:spcPts val="0"/>
              </a:spcAft>
              <a:buClr>
                <a:srgbClr val="1B224C"/>
              </a:buClr>
              <a:buSzPts val="1108"/>
              <a:buFont typeface="Noto Sans Symbols"/>
              <a:buChar char="●"/>
            </a:pPr>
            <a:r>
              <a:rPr lang="ja-JP" sz="1200" b="1" i="0" u="none" strike="noStrike" cap="none">
                <a:solidFill>
                  <a:schemeClr val="accent1"/>
                </a:solidFill>
                <a:latin typeface="+mn-ea"/>
                <a:ea typeface="+mn-ea"/>
                <a:cs typeface="Arial"/>
                <a:sym typeface="Arial"/>
              </a:rPr>
              <a:t>○○の作業が煩雑になり、ミスが増える</a:t>
            </a:r>
            <a:endParaRPr sz="1200" b="1" i="0" u="none" strike="noStrike" cap="none" dirty="0">
              <a:solidFill>
                <a:schemeClr val="accent1"/>
              </a:solidFill>
              <a:latin typeface="+mn-ea"/>
              <a:ea typeface="+mn-ea"/>
              <a:cs typeface="Arial"/>
              <a:sym typeface="Arial"/>
            </a:endParaRPr>
          </a:p>
        </p:txBody>
      </p:sp>
      <p:sp>
        <p:nvSpPr>
          <p:cNvPr id="726" name="Google Shape;726;p30"/>
          <p:cNvSpPr txBox="1"/>
          <p:nvPr/>
        </p:nvSpPr>
        <p:spPr>
          <a:xfrm>
            <a:off x="5133561" y="4608040"/>
            <a:ext cx="4320000" cy="1006292"/>
          </a:xfrm>
          <a:prstGeom prst="rect">
            <a:avLst/>
          </a:prstGeom>
          <a:noFill/>
          <a:ln>
            <a:noFill/>
          </a:ln>
        </p:spPr>
        <p:txBody>
          <a:bodyPr spcFirstLastPara="1" wrap="square" lIns="36000" tIns="36000" rIns="36000" bIns="36000" anchor="t" anchorCtr="0">
            <a:spAutoFit/>
          </a:bodyPr>
          <a:lstStyle/>
          <a:p>
            <a:pPr marL="171447" marR="0" lvl="0" indent="-171447" algn="l" rtl="0">
              <a:lnSpc>
                <a:spcPct val="150000"/>
              </a:lnSpc>
              <a:spcBef>
                <a:spcPts val="0"/>
              </a:spcBef>
              <a:spcAft>
                <a:spcPts val="0"/>
              </a:spcAft>
              <a:buClr>
                <a:srgbClr val="00ACBA"/>
              </a:buClr>
              <a:buSzPts val="1108"/>
              <a:buFont typeface="Noto Sans Symbols"/>
              <a:buChar char="●"/>
            </a:pPr>
            <a:r>
              <a:rPr lang="ja-JP" sz="1200" b="1" i="0" u="none" strike="noStrike" cap="none">
                <a:solidFill>
                  <a:schemeClr val="accent1"/>
                </a:solidFill>
                <a:latin typeface="+mn-ea"/>
                <a:ea typeface="+mn-ea"/>
                <a:cs typeface="Arial"/>
                <a:sym typeface="Arial"/>
              </a:rPr>
              <a:t>○○の作業まで一気通貫。最短1日で完了できる</a:t>
            </a:r>
            <a:endParaRPr sz="1200" b="1" i="0" u="none" strike="noStrike" cap="none" dirty="0">
              <a:solidFill>
                <a:schemeClr val="accent1"/>
              </a:solidFill>
              <a:latin typeface="+mn-ea"/>
              <a:ea typeface="+mn-ea"/>
              <a:cs typeface="Arial"/>
              <a:sym typeface="Arial"/>
            </a:endParaRPr>
          </a:p>
          <a:p>
            <a:pPr marL="171447" marR="0" lvl="0" indent="-171447" algn="l" rtl="0">
              <a:lnSpc>
                <a:spcPct val="150000"/>
              </a:lnSpc>
              <a:spcBef>
                <a:spcPts val="400"/>
              </a:spcBef>
              <a:spcAft>
                <a:spcPts val="0"/>
              </a:spcAft>
              <a:buClr>
                <a:srgbClr val="00ACBA"/>
              </a:buClr>
              <a:buSzPts val="1108"/>
              <a:buFont typeface="Noto Sans Symbols"/>
              <a:buChar char="●"/>
            </a:pPr>
            <a:r>
              <a:rPr lang="ja-JP" sz="1200" b="1" i="0" u="none" strike="noStrike" cap="none">
                <a:solidFill>
                  <a:schemeClr val="accent1"/>
                </a:solidFill>
                <a:latin typeface="+mn-ea"/>
                <a:ea typeface="+mn-ea"/>
                <a:cs typeface="Arial"/>
                <a:sym typeface="Arial"/>
              </a:rPr>
              <a:t>○○の改善が進み、新規顧客の獲得〜倍を達成</a:t>
            </a:r>
            <a:endParaRPr sz="1200" b="1" i="0" u="none" strike="noStrike" cap="none" dirty="0">
              <a:solidFill>
                <a:schemeClr val="accent1"/>
              </a:solidFill>
              <a:latin typeface="+mn-ea"/>
              <a:ea typeface="+mn-ea"/>
              <a:cs typeface="Arial"/>
              <a:sym typeface="Arial"/>
            </a:endParaRPr>
          </a:p>
          <a:p>
            <a:pPr marL="171447" marR="0" lvl="0" indent="-171447" algn="l" rtl="0">
              <a:lnSpc>
                <a:spcPct val="150000"/>
              </a:lnSpc>
              <a:spcBef>
                <a:spcPts val="400"/>
              </a:spcBef>
              <a:spcAft>
                <a:spcPts val="0"/>
              </a:spcAft>
              <a:buClr>
                <a:srgbClr val="00ACBA"/>
              </a:buClr>
              <a:buSzPts val="1108"/>
              <a:buFont typeface="Noto Sans Symbols"/>
              <a:buChar char="●"/>
            </a:pPr>
            <a:r>
              <a:rPr lang="ja-JP" sz="1200" b="1" i="0" u="none" strike="noStrike" cap="none">
                <a:solidFill>
                  <a:schemeClr val="accent1"/>
                </a:solidFill>
                <a:latin typeface="+mn-ea"/>
                <a:ea typeface="+mn-ea"/>
                <a:cs typeface="Arial"/>
                <a:sym typeface="Arial"/>
              </a:rPr>
              <a:t>○○の作業フローが効率化され、ミスを軽減</a:t>
            </a:r>
            <a:endParaRPr sz="1200" b="1" i="0" u="none" strike="noStrike" cap="none" dirty="0">
              <a:solidFill>
                <a:schemeClr val="accent1"/>
              </a:solidFill>
              <a:latin typeface="+mn-ea"/>
              <a:ea typeface="+mn-ea"/>
              <a:cs typeface="Arial"/>
              <a:sym typeface="Arial"/>
            </a:endParaRPr>
          </a:p>
        </p:txBody>
      </p:sp>
      <p:sp>
        <p:nvSpPr>
          <p:cNvPr id="727" name="Google Shape;727;p30"/>
          <p:cNvSpPr txBox="1"/>
          <p:nvPr/>
        </p:nvSpPr>
        <p:spPr>
          <a:xfrm>
            <a:off x="5665254" y="196850"/>
            <a:ext cx="3788308" cy="460024"/>
          </a:xfrm>
          <a:prstGeom prst="rect">
            <a:avLst/>
          </a:prstGeom>
          <a:noFill/>
          <a:ln>
            <a:noFill/>
          </a:ln>
        </p:spPr>
        <p:txBody>
          <a:bodyPr spcFirstLastPara="1" wrap="square" lIns="36000" tIns="36000" rIns="36000" bIns="36000" anchor="t" anchorCtr="0">
            <a:normAutofit/>
          </a:bodyPr>
          <a:lstStyle/>
          <a:p>
            <a:pPr marL="171450" marR="0" lvl="0" indent="-171450" algn="l" rtl="0">
              <a:lnSpc>
                <a:spcPct val="100000"/>
              </a:lnSpc>
              <a:spcBef>
                <a:spcPts val="0"/>
              </a:spcBef>
              <a:spcAft>
                <a:spcPts val="0"/>
              </a:spcAft>
              <a:buClr>
                <a:schemeClr val="accent1"/>
              </a:buClr>
              <a:buSzPts val="1000"/>
              <a:buFont typeface="Wingdings" pitchFamily="2" charset="2"/>
              <a:buChar char="l"/>
            </a:pPr>
            <a:r>
              <a:rPr lang="ja-JP" sz="1000" b="1" u="none" strike="noStrike" cap="none">
                <a:solidFill>
                  <a:srgbClr val="1B224C"/>
                </a:solidFill>
                <a:latin typeface="Yu Gothic" panose="020B0400000000000000" pitchFamily="34" charset="-128"/>
                <a:ea typeface="Yu Gothic" panose="020B0400000000000000" pitchFamily="34" charset="-128"/>
                <a:sym typeface="Arial"/>
              </a:rPr>
              <a:t>サービス内容：○○○○○サービスの開発・提供</a:t>
            </a:r>
            <a:endParaRPr sz="1000" b="1" u="none" strike="noStrike" cap="none" dirty="0">
              <a:solidFill>
                <a:srgbClr val="1B224C"/>
              </a:solidFill>
              <a:latin typeface="Yu Gothic" panose="020B0400000000000000" pitchFamily="34" charset="-128"/>
              <a:ea typeface="Yu Gothic" panose="020B0400000000000000" pitchFamily="34" charset="-128"/>
              <a:sym typeface="Arial"/>
            </a:endParaRPr>
          </a:p>
          <a:p>
            <a:pPr marL="171450" marR="0" lvl="0" indent="-171450" algn="l" rtl="0">
              <a:lnSpc>
                <a:spcPct val="100000"/>
              </a:lnSpc>
              <a:spcBef>
                <a:spcPts val="400"/>
              </a:spcBef>
              <a:spcAft>
                <a:spcPts val="0"/>
              </a:spcAft>
              <a:buClr>
                <a:schemeClr val="accent1"/>
              </a:buClr>
              <a:buSzPts val="1000"/>
              <a:buFont typeface="Wingdings" pitchFamily="2" charset="2"/>
              <a:buChar char="l"/>
            </a:pPr>
            <a:r>
              <a:rPr lang="ja-JP" sz="1000" b="1" u="none" strike="noStrike" cap="none">
                <a:solidFill>
                  <a:srgbClr val="1B224C"/>
                </a:solidFill>
                <a:latin typeface="Yu Gothic" panose="020B0400000000000000" pitchFamily="34" charset="-128"/>
                <a:ea typeface="Yu Gothic" panose="020B0400000000000000" pitchFamily="34" charset="-128"/>
                <a:sym typeface="Arial"/>
              </a:rPr>
              <a:t>従業員数：0,000人（0000年00月時点）</a:t>
            </a:r>
            <a:endParaRPr sz="1000" b="1" u="none" strike="noStrike" cap="none" dirty="0">
              <a:solidFill>
                <a:srgbClr val="1B224C"/>
              </a:solidFill>
              <a:latin typeface="Yu Gothic" panose="020B0400000000000000" pitchFamily="34" charset="-128"/>
              <a:ea typeface="Yu Gothic" panose="020B0400000000000000" pitchFamily="34" charset="-128"/>
              <a:sym typeface="Arial"/>
            </a:endParaRPr>
          </a:p>
        </p:txBody>
      </p:sp>
      <p:sp>
        <p:nvSpPr>
          <p:cNvPr id="728" name="Google Shape;728;p30"/>
          <p:cNvSpPr/>
          <p:nvPr/>
        </p:nvSpPr>
        <p:spPr>
          <a:xfrm>
            <a:off x="457262" y="1341180"/>
            <a:ext cx="2743138" cy="612000"/>
          </a:xfrm>
          <a:prstGeom prst="rect">
            <a:avLst/>
          </a:prstGeom>
          <a:solidFill>
            <a:srgbClr val="D8D8D8"/>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bg1"/>
                </a:solidFill>
                <a:latin typeface="+mn-ea"/>
                <a:ea typeface="+mn-ea"/>
                <a:cs typeface="Arial"/>
                <a:sym typeface="Arial"/>
              </a:rPr>
              <a:t>LOGO</a:t>
            </a:r>
            <a:endParaRPr sz="1600" b="1" i="0" u="none" strike="noStrike" cap="none">
              <a:solidFill>
                <a:schemeClr val="bg1"/>
              </a:solidFill>
              <a:latin typeface="+mn-ea"/>
              <a:ea typeface="+mn-ea"/>
              <a:cs typeface="Arial"/>
              <a:sym typeface="Arial"/>
            </a:endParaRPr>
          </a:p>
        </p:txBody>
      </p:sp>
      <p:sp>
        <p:nvSpPr>
          <p:cNvPr id="729" name="Google Shape;729;p30"/>
          <p:cNvSpPr/>
          <p:nvPr/>
        </p:nvSpPr>
        <p:spPr>
          <a:xfrm>
            <a:off x="5133561" y="1341180"/>
            <a:ext cx="4320000" cy="2357983"/>
          </a:xfrm>
          <a:prstGeom prst="rect">
            <a:avLst/>
          </a:prstGeom>
          <a:solidFill>
            <a:srgbClr val="D8D8D8"/>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bg1"/>
                </a:solidFill>
                <a:latin typeface="+mn-ea"/>
                <a:ea typeface="+mn-ea"/>
                <a:cs typeface="Arial"/>
                <a:sym typeface="Arial"/>
              </a:rPr>
              <a:t>IMG</a:t>
            </a:r>
            <a:endParaRPr sz="1400" b="0" i="0" u="none" strike="noStrike" cap="none">
              <a:solidFill>
                <a:schemeClr val="bg1"/>
              </a:solidFill>
              <a:latin typeface="+mn-ea"/>
              <a:ea typeface="+mn-ea"/>
              <a:cs typeface="Arial"/>
              <a:sym typeface="Arial"/>
            </a:endParaRPr>
          </a:p>
        </p:txBody>
      </p:sp>
      <p:sp>
        <p:nvSpPr>
          <p:cNvPr id="730" name="Google Shape;730;p30"/>
          <p:cNvSpPr txBox="1"/>
          <p:nvPr/>
        </p:nvSpPr>
        <p:spPr>
          <a:xfrm>
            <a:off x="452439" y="2158445"/>
            <a:ext cx="4500000" cy="1188000"/>
          </a:xfrm>
          <a:prstGeom prst="rect">
            <a:avLst/>
          </a:prstGeom>
          <a:noFill/>
          <a:ln>
            <a:noFill/>
          </a:ln>
        </p:spPr>
        <p:txBody>
          <a:bodyPr spcFirstLastPara="1" wrap="square" lIns="36000" tIns="36000" rIns="36000" bIns="36000" anchor="t" anchorCtr="0">
            <a:noAutofit/>
          </a:bodyPr>
          <a:lstStyle/>
          <a:p>
            <a:pPr marL="0" marR="0" lvl="0" indent="0" algn="l" rtl="0">
              <a:lnSpc>
                <a:spcPct val="100000"/>
              </a:lnSpc>
              <a:spcAft>
                <a:spcPts val="600"/>
              </a:spcAft>
              <a:buClr>
                <a:srgbClr val="000000"/>
              </a:buClr>
              <a:buSzPts val="2215"/>
              <a:buFont typeface="Arial"/>
              <a:buNone/>
            </a:pPr>
            <a:r>
              <a:rPr lang="ja-JP" altLang="en-US" sz="2000" b="1">
                <a:solidFill>
                  <a:schemeClr val="accent1"/>
                </a:solidFill>
                <a:latin typeface="+mn-ea"/>
                <a:ea typeface="+mn-ea"/>
              </a:rPr>
              <a:t>○○なので、新規顧客の獲得強化に</a:t>
            </a:r>
            <a:endParaRPr lang="en-US" altLang="ja-JP" sz="2000" b="1" dirty="0">
              <a:solidFill>
                <a:schemeClr val="accent1"/>
              </a:solidFill>
              <a:latin typeface="+mn-ea"/>
              <a:ea typeface="+mn-ea"/>
            </a:endParaRPr>
          </a:p>
          <a:p>
            <a:pPr marL="0" marR="0" lvl="0" indent="0" algn="l" rtl="0">
              <a:lnSpc>
                <a:spcPct val="100000"/>
              </a:lnSpc>
              <a:spcAft>
                <a:spcPts val="600"/>
              </a:spcAft>
              <a:buClr>
                <a:srgbClr val="000000"/>
              </a:buClr>
              <a:buSzPts val="2215"/>
              <a:buFont typeface="Arial"/>
              <a:buNone/>
            </a:pPr>
            <a:r>
              <a:rPr lang="ja-JP" altLang="en-US" sz="2000" b="1">
                <a:solidFill>
                  <a:schemeClr val="accent1"/>
                </a:solidFill>
                <a:latin typeface="+mn-ea"/>
                <a:ea typeface="+mn-ea"/>
              </a:rPr>
              <a:t>つながりそうですね。</a:t>
            </a:r>
            <a:endParaRPr lang="en-US" altLang="ja-JP" sz="2000" b="1" dirty="0">
              <a:solidFill>
                <a:schemeClr val="accent1"/>
              </a:solidFill>
              <a:latin typeface="+mn-ea"/>
              <a:ea typeface="+mn-ea"/>
            </a:endParaRPr>
          </a:p>
          <a:p>
            <a:pPr marL="0" marR="0" lvl="0" indent="0" algn="l" rtl="0">
              <a:lnSpc>
                <a:spcPct val="100000"/>
              </a:lnSpc>
              <a:spcAft>
                <a:spcPts val="600"/>
              </a:spcAft>
              <a:buClr>
                <a:srgbClr val="000000"/>
              </a:buClr>
              <a:buSzPts val="2215"/>
              <a:buFont typeface="Arial"/>
              <a:buNone/>
            </a:pPr>
            <a:r>
              <a:rPr lang="ja-JP" altLang="en-US" sz="2000" b="1">
                <a:solidFill>
                  <a:schemeClr val="accent1"/>
                </a:solidFill>
                <a:latin typeface="+mn-ea"/>
                <a:ea typeface="+mn-ea"/>
              </a:rPr>
              <a:t>ぜひ、</a:t>
            </a:r>
            <a:r>
              <a:rPr lang="en-US" altLang="ja-JP" sz="2000" b="1" dirty="0">
                <a:solidFill>
                  <a:schemeClr val="accent1"/>
                </a:solidFill>
                <a:latin typeface="+mn-ea"/>
                <a:ea typeface="+mn-ea"/>
              </a:rPr>
              <a:t> </a:t>
            </a:r>
            <a:r>
              <a:rPr lang="en-US" altLang="ja-JP" sz="2000" b="1" dirty="0" err="1">
                <a:solidFill>
                  <a:schemeClr val="accent1"/>
                </a:solidFill>
                <a:latin typeface="+mn-ea"/>
                <a:ea typeface="+mn-ea"/>
              </a:rPr>
              <a:t>PoC</a:t>
            </a:r>
            <a:r>
              <a:rPr lang="ja-JP" altLang="en-US" sz="2000" b="1">
                <a:solidFill>
                  <a:schemeClr val="accent1"/>
                </a:solidFill>
                <a:latin typeface="+mn-ea"/>
                <a:ea typeface="+mn-ea"/>
              </a:rPr>
              <a:t>をお願いしたいです。</a:t>
            </a:r>
            <a:endParaRPr lang="en-US" altLang="ja-JP" sz="2000" b="1" dirty="0">
              <a:solidFill>
                <a:schemeClr val="accent1"/>
              </a:solidFill>
              <a:latin typeface="+mn-ea"/>
              <a:ea typeface="+mn-ea"/>
            </a:endParaRPr>
          </a:p>
        </p:txBody>
      </p:sp>
      <p:sp>
        <p:nvSpPr>
          <p:cNvPr id="731" name="Google Shape;731;p30"/>
          <p:cNvSpPr txBox="1"/>
          <p:nvPr/>
        </p:nvSpPr>
        <p:spPr>
          <a:xfrm>
            <a:off x="452438" y="3423950"/>
            <a:ext cx="4500562" cy="288000"/>
          </a:xfrm>
          <a:prstGeom prst="rect">
            <a:avLst/>
          </a:prstGeom>
          <a:noFill/>
          <a:ln>
            <a:noFill/>
          </a:ln>
        </p:spPr>
        <p:txBody>
          <a:bodyPr spcFirstLastPara="1" wrap="square" lIns="36000" tIns="36000" rIns="36000" bIns="36000" anchor="t" anchorCtr="0">
            <a:normAutofit/>
          </a:bodyPr>
          <a:lstStyle/>
          <a:p>
            <a:pPr marL="0" marR="0" lvl="0" indent="0" algn="l" rtl="0">
              <a:lnSpc>
                <a:spcPct val="100000"/>
              </a:lnSpc>
              <a:spcBef>
                <a:spcPts val="0"/>
              </a:spcBef>
              <a:spcAft>
                <a:spcPts val="0"/>
              </a:spcAft>
              <a:buClr>
                <a:srgbClr val="000000"/>
              </a:buClr>
              <a:buSzPts val="1108"/>
              <a:buFont typeface="Arial"/>
              <a:buNone/>
            </a:pPr>
            <a:r>
              <a:rPr lang="ja-JP" sz="1108" b="0" i="0" u="sng" strike="noStrike" cap="none">
                <a:solidFill>
                  <a:schemeClr val="accent1"/>
                </a:solidFill>
                <a:latin typeface="+mn-ea"/>
                <a:ea typeface="+mn-ea"/>
                <a:cs typeface="Arial"/>
                <a:sym typeface="Arial"/>
              </a:rPr>
              <a:t>https://*****</a:t>
            </a:r>
            <a:endParaRPr sz="1400" b="0" i="0" u="none" strike="noStrike" cap="none">
              <a:solidFill>
                <a:schemeClr val="accent1"/>
              </a:solidFill>
              <a:latin typeface="+mn-ea"/>
              <a:ea typeface="+mn-ea"/>
              <a:cs typeface="Arial"/>
              <a:sym typeface="Arial"/>
            </a:endParaRPr>
          </a:p>
        </p:txBody>
      </p:sp>
    </p:spTree>
    <p:extLst>
      <p:ext uri="{BB962C8B-B14F-4D97-AF65-F5344CB8AC3E}">
        <p14:creationId xmlns:p14="http://schemas.microsoft.com/office/powerpoint/2010/main" val="1038710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6" name="Google Shape;756;p32"/>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顧客の生の声のインサイト</a:t>
            </a:r>
          </a:p>
        </p:txBody>
      </p:sp>
      <p:sp>
        <p:nvSpPr>
          <p:cNvPr id="11" name="フッター プレースホルダー 10">
            <a:extLst>
              <a:ext uri="{FF2B5EF4-FFF2-40B4-BE49-F238E27FC236}">
                <a16:creationId xmlns:a16="http://schemas.microsoft.com/office/drawing/2014/main" id="{9D2F202F-2CF2-FE42-B29D-D7B44A01CD33}"/>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2" name="スライド番号プレースホルダー 11">
            <a:extLst>
              <a:ext uri="{FF2B5EF4-FFF2-40B4-BE49-F238E27FC236}">
                <a16:creationId xmlns:a16="http://schemas.microsoft.com/office/drawing/2014/main" id="{6817B5E3-D364-1B45-8C59-98A20AB3BDC3}"/>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31</a:t>
            </a:fld>
            <a:endParaRPr lang="ja-JP" altLang="en-US"/>
          </a:p>
        </p:txBody>
      </p:sp>
      <p:sp>
        <p:nvSpPr>
          <p:cNvPr id="23" name="Google Shape;333;p5">
            <a:extLst>
              <a:ext uri="{FF2B5EF4-FFF2-40B4-BE49-F238E27FC236}">
                <a16:creationId xmlns:a16="http://schemas.microsoft.com/office/drawing/2014/main" id="{FAD00E65-73FA-EB40-8BC8-C9DAF2A0F7A7}"/>
              </a:ext>
            </a:extLst>
          </p:cNvPr>
          <p:cNvSpPr/>
          <p:nvPr/>
        </p:nvSpPr>
        <p:spPr>
          <a:xfrm>
            <a:off x="471488" y="1205825"/>
            <a:ext cx="4140000" cy="4500000"/>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spc="300">
              <a:solidFill>
                <a:schemeClr val="accent1"/>
              </a:solidFill>
              <a:latin typeface="+mn-ea"/>
              <a:ea typeface="+mn-ea"/>
              <a:sym typeface="Arial"/>
            </a:endParaRPr>
          </a:p>
        </p:txBody>
      </p:sp>
      <p:sp>
        <p:nvSpPr>
          <p:cNvPr id="24" name="Google Shape;335;p5">
            <a:extLst>
              <a:ext uri="{FF2B5EF4-FFF2-40B4-BE49-F238E27FC236}">
                <a16:creationId xmlns:a16="http://schemas.microsoft.com/office/drawing/2014/main" id="{BF1519F8-C21C-724A-8AB2-A6BA6BA51450}"/>
              </a:ext>
            </a:extLst>
          </p:cNvPr>
          <p:cNvSpPr/>
          <p:nvPr/>
        </p:nvSpPr>
        <p:spPr>
          <a:xfrm>
            <a:off x="471488" y="1205824"/>
            <a:ext cx="4140000" cy="612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dk1"/>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FFFFFF"/>
              </a:buClr>
              <a:buSzPts val="1600"/>
              <a:buFont typeface="Arial"/>
              <a:buNone/>
            </a:pPr>
            <a:r>
              <a:rPr lang="ja-JP" altLang="en-US" sz="1600" b="1" i="0" u="none" strike="noStrike" cap="none" spc="300">
                <a:solidFill>
                  <a:schemeClr val="bg1"/>
                </a:solidFill>
                <a:latin typeface="+mn-ea"/>
                <a:ea typeface="+mn-ea"/>
                <a:cs typeface="Arial"/>
                <a:sym typeface="Arial"/>
              </a:rPr>
              <a:t>顧客の生の声</a:t>
            </a:r>
            <a:endParaRPr lang="en-US" altLang="ja-JP" sz="1600" b="1" i="0" u="none" strike="noStrike" cap="none" spc="300" dirty="0">
              <a:solidFill>
                <a:schemeClr val="bg1"/>
              </a:solidFill>
              <a:latin typeface="+mn-ea"/>
              <a:ea typeface="+mn-ea"/>
              <a:cs typeface="Arial"/>
              <a:sym typeface="Arial"/>
            </a:endParaRPr>
          </a:p>
        </p:txBody>
      </p:sp>
      <p:sp>
        <p:nvSpPr>
          <p:cNvPr id="25" name="Google Shape;336;p5">
            <a:extLst>
              <a:ext uri="{FF2B5EF4-FFF2-40B4-BE49-F238E27FC236}">
                <a16:creationId xmlns:a16="http://schemas.microsoft.com/office/drawing/2014/main" id="{BC91B2E7-91FD-934F-B24A-D480CBAB7239}"/>
              </a:ext>
            </a:extLst>
          </p:cNvPr>
          <p:cNvSpPr/>
          <p:nvPr/>
        </p:nvSpPr>
        <p:spPr>
          <a:xfrm>
            <a:off x="5331025" y="1205825"/>
            <a:ext cx="4140000" cy="4500000"/>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accent1"/>
              </a:solidFill>
              <a:latin typeface="+mn-ea"/>
              <a:ea typeface="+mn-ea"/>
              <a:sym typeface="Arial"/>
            </a:endParaRPr>
          </a:p>
        </p:txBody>
      </p:sp>
      <p:sp>
        <p:nvSpPr>
          <p:cNvPr id="26" name="Google Shape;338;p5">
            <a:extLst>
              <a:ext uri="{FF2B5EF4-FFF2-40B4-BE49-F238E27FC236}">
                <a16:creationId xmlns:a16="http://schemas.microsoft.com/office/drawing/2014/main" id="{82E3E12A-BBF0-2F40-9725-2D89E1DE8E8E}"/>
              </a:ext>
            </a:extLst>
          </p:cNvPr>
          <p:cNvSpPr/>
          <p:nvPr/>
        </p:nvSpPr>
        <p:spPr>
          <a:xfrm>
            <a:off x="5331025" y="1205824"/>
            <a:ext cx="4140000" cy="612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accent6"/>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FFFFFF"/>
              </a:buClr>
              <a:buSzPts val="1600"/>
              <a:buFont typeface="Arial"/>
              <a:buNone/>
            </a:pPr>
            <a:r>
              <a:rPr lang="ja-JP" altLang="en-US" sz="1600" b="1" i="0" u="none" strike="noStrike" cap="none" spc="300">
                <a:solidFill>
                  <a:schemeClr val="bg1"/>
                </a:solidFill>
                <a:latin typeface="+mn-ea"/>
                <a:ea typeface="+mn-ea"/>
                <a:cs typeface="Arial"/>
                <a:sym typeface="Arial"/>
              </a:rPr>
              <a:t>インサイト</a:t>
            </a:r>
            <a:endParaRPr lang="ja-JP" altLang="en-US" sz="1600" b="1" i="0" u="none" strike="noStrike" cap="none" spc="300" dirty="0">
              <a:solidFill>
                <a:schemeClr val="bg1"/>
              </a:solidFill>
              <a:latin typeface="+mn-ea"/>
              <a:ea typeface="+mn-ea"/>
              <a:cs typeface="Arial"/>
              <a:sym typeface="Arial"/>
            </a:endParaRPr>
          </a:p>
        </p:txBody>
      </p:sp>
      <p:sp>
        <p:nvSpPr>
          <p:cNvPr id="27" name="Google Shape;385;p10">
            <a:extLst>
              <a:ext uri="{FF2B5EF4-FFF2-40B4-BE49-F238E27FC236}">
                <a16:creationId xmlns:a16="http://schemas.microsoft.com/office/drawing/2014/main" id="{D14C84B9-0C56-C740-A6DB-A0A98365D45A}"/>
              </a:ext>
            </a:extLst>
          </p:cNvPr>
          <p:cNvSpPr txBox="1"/>
          <p:nvPr/>
        </p:nvSpPr>
        <p:spPr>
          <a:xfrm>
            <a:off x="658761" y="2015509"/>
            <a:ext cx="3824750" cy="3564000"/>
          </a:xfrm>
          <a:prstGeom prst="rect">
            <a:avLst/>
          </a:prstGeom>
          <a:noFill/>
          <a:ln>
            <a:noFill/>
          </a:ln>
        </p:spPr>
        <p:txBody>
          <a:bodyPr spcFirstLastPara="1" wrap="square" lIns="91425" tIns="45700" rIns="91425" bIns="45700" anchor="t" anchorCtr="0">
            <a:normAutofit lnSpcReduction="10000"/>
          </a:bodyPr>
          <a:lstStyle/>
          <a:p>
            <a:pPr marL="285750" marR="0" lvl="0" indent="-285750" algn="l" rtl="0">
              <a:lnSpc>
                <a:spcPct val="150000"/>
              </a:lnSpc>
              <a:spcBef>
                <a:spcPts val="0"/>
              </a:spcBef>
              <a:spcAft>
                <a:spcPts val="600"/>
              </a:spcAft>
              <a:buClr>
                <a:srgbClr val="1B224C"/>
              </a:buClr>
              <a:buSzPts val="1400"/>
              <a:buFont typeface="Wingdings" pitchFamily="2" charset="2"/>
              <a:buChar char="l"/>
            </a:pPr>
            <a:r>
              <a:rPr lang="ja-JP" altLang="en-US" sz="1400" b="1" i="0" u="none" strike="noStrike" cap="none">
                <a:solidFill>
                  <a:schemeClr val="accent1"/>
                </a:solidFill>
                <a:latin typeface="+mn-ea"/>
                <a:ea typeface="+mn-ea"/>
                <a:cs typeface="Arial"/>
                <a:sym typeface="Arial"/>
              </a:rPr>
              <a:t>顧客の生の声の</a:t>
            </a:r>
            <a:r>
              <a:rPr lang="ja-JP" sz="1400" b="1" i="0" u="none" strike="noStrike" cap="none">
                <a:solidFill>
                  <a:schemeClr val="accent1"/>
                </a:solidFill>
                <a:latin typeface="+mn-ea"/>
                <a:ea typeface="+mn-ea"/>
                <a:cs typeface="Arial"/>
                <a:sym typeface="Arial"/>
              </a:rPr>
              <a:t>1つ目記載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p>
          <a:p>
            <a:pPr marL="285750" marR="0" lvl="0" indent="-285750" algn="l" rtl="0">
              <a:lnSpc>
                <a:spcPct val="150000"/>
              </a:lnSpc>
              <a:spcBef>
                <a:spcPts val="0"/>
              </a:spcBef>
              <a:spcAft>
                <a:spcPts val="600"/>
              </a:spcAft>
              <a:buClr>
                <a:srgbClr val="1B224C"/>
              </a:buClr>
              <a:buSzPts val="1400"/>
              <a:buFont typeface="Wingdings" pitchFamily="2" charset="2"/>
              <a:buChar char="l"/>
            </a:pPr>
            <a:r>
              <a:rPr lang="ja-JP" altLang="en-US" sz="1400" b="1" i="0" u="none" strike="noStrike" cap="none">
                <a:solidFill>
                  <a:schemeClr val="accent1"/>
                </a:solidFill>
                <a:latin typeface="+mn-ea"/>
                <a:ea typeface="+mn-ea"/>
                <a:cs typeface="Arial"/>
                <a:sym typeface="Arial"/>
              </a:rPr>
              <a:t>顧客の生の声の</a:t>
            </a:r>
            <a:r>
              <a:rPr lang="ja-JP" sz="1400" b="1" i="0" u="none" strike="noStrike" cap="none">
                <a:solidFill>
                  <a:schemeClr val="accent1"/>
                </a:solidFill>
                <a:latin typeface="+mn-ea"/>
                <a:ea typeface="+mn-ea"/>
                <a:cs typeface="Arial"/>
                <a:sym typeface="Arial"/>
              </a:rPr>
              <a:t>2つ目記載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p>
          <a:p>
            <a:pPr marL="285750" marR="0" lvl="0" indent="-285750" algn="l" rtl="0">
              <a:lnSpc>
                <a:spcPct val="150000"/>
              </a:lnSpc>
              <a:spcBef>
                <a:spcPts val="0"/>
              </a:spcBef>
              <a:spcAft>
                <a:spcPts val="600"/>
              </a:spcAft>
              <a:buClr>
                <a:srgbClr val="1B224C"/>
              </a:buClr>
              <a:buSzPts val="1400"/>
              <a:buFont typeface="Wingdings" pitchFamily="2" charset="2"/>
              <a:buChar char="l"/>
            </a:pPr>
            <a:r>
              <a:rPr lang="ja-JP" altLang="en-US" sz="1400" b="1" i="0" u="none" strike="noStrike" cap="none">
                <a:solidFill>
                  <a:schemeClr val="accent1"/>
                </a:solidFill>
                <a:latin typeface="+mn-ea"/>
                <a:ea typeface="+mn-ea"/>
                <a:cs typeface="Arial"/>
                <a:sym typeface="Arial"/>
              </a:rPr>
              <a:t>顧客の生の声の</a:t>
            </a:r>
            <a:r>
              <a:rPr lang="ja-JP" sz="1400" b="1" i="0" u="none" strike="noStrike" cap="none">
                <a:solidFill>
                  <a:schemeClr val="accent1"/>
                </a:solidFill>
                <a:latin typeface="+mn-ea"/>
                <a:ea typeface="+mn-ea"/>
                <a:cs typeface="Arial"/>
                <a:sym typeface="Arial"/>
              </a:rPr>
              <a:t>3つ目記載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endParaRPr sz="1400" b="1" i="0" u="none" strike="noStrike" cap="none" dirty="0">
              <a:solidFill>
                <a:schemeClr val="accent1"/>
              </a:solidFill>
              <a:latin typeface="+mn-ea"/>
              <a:ea typeface="+mn-ea"/>
              <a:cs typeface="Arial"/>
              <a:sym typeface="Arial"/>
            </a:endParaRPr>
          </a:p>
          <a:p>
            <a:pPr marL="285750" indent="-285750">
              <a:lnSpc>
                <a:spcPct val="150000"/>
              </a:lnSpc>
              <a:spcAft>
                <a:spcPts val="600"/>
              </a:spcAft>
              <a:buClr>
                <a:srgbClr val="1B224C"/>
              </a:buClr>
              <a:buSzPts val="1400"/>
              <a:buFont typeface="Wingdings" pitchFamily="2" charset="2"/>
              <a:buChar char="l"/>
            </a:pPr>
            <a:r>
              <a:rPr lang="ja-JP" altLang="en-US" sz="1400" b="1" i="0" u="none" strike="noStrike" cap="none">
                <a:solidFill>
                  <a:schemeClr val="accent1"/>
                </a:solidFill>
                <a:latin typeface="+mn-ea"/>
                <a:ea typeface="+mn-ea"/>
                <a:cs typeface="Arial"/>
                <a:sym typeface="Arial"/>
              </a:rPr>
              <a:t>顧客の生の声の</a:t>
            </a:r>
            <a:r>
              <a:rPr lang="ja-JP" sz="1400" b="1" i="0" u="none" strike="noStrike" cap="none">
                <a:solidFill>
                  <a:schemeClr val="accent1"/>
                </a:solidFill>
                <a:latin typeface="+mn-ea"/>
                <a:ea typeface="+mn-ea"/>
                <a:cs typeface="Arial"/>
                <a:sym typeface="Arial"/>
              </a:rPr>
              <a:t>4つ目記載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endParaRPr sz="1400" b="1" i="0" u="none" strike="noStrike" cap="none" dirty="0">
              <a:solidFill>
                <a:schemeClr val="accent1"/>
              </a:solidFill>
              <a:latin typeface="+mn-ea"/>
              <a:ea typeface="+mn-ea"/>
              <a:cs typeface="Arial"/>
              <a:sym typeface="Arial"/>
            </a:endParaRPr>
          </a:p>
          <a:p>
            <a:pPr marL="285750" indent="-285750">
              <a:lnSpc>
                <a:spcPct val="150000"/>
              </a:lnSpc>
              <a:spcAft>
                <a:spcPts val="600"/>
              </a:spcAft>
              <a:buClr>
                <a:srgbClr val="1B224C"/>
              </a:buClr>
              <a:buSzPts val="1400"/>
              <a:buFont typeface="Wingdings" pitchFamily="2" charset="2"/>
              <a:buChar char="l"/>
            </a:pPr>
            <a:r>
              <a:rPr lang="ja-JP" altLang="en-US" sz="1400" b="1" i="0" u="none" strike="noStrike" cap="none">
                <a:solidFill>
                  <a:schemeClr val="accent1"/>
                </a:solidFill>
                <a:latin typeface="+mn-ea"/>
                <a:ea typeface="+mn-ea"/>
                <a:cs typeface="Arial"/>
                <a:sym typeface="Arial"/>
              </a:rPr>
              <a:t>顧客の生の声の</a:t>
            </a:r>
            <a:r>
              <a:rPr lang="ja-JP" sz="1400" b="1" i="0" u="none" strike="noStrike" cap="none">
                <a:solidFill>
                  <a:schemeClr val="accent1"/>
                </a:solidFill>
                <a:latin typeface="+mn-ea"/>
                <a:ea typeface="+mn-ea"/>
                <a:cs typeface="Arial"/>
                <a:sym typeface="Arial"/>
              </a:rPr>
              <a:t>5つ目記載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p>
        </p:txBody>
      </p:sp>
      <p:sp>
        <p:nvSpPr>
          <p:cNvPr id="28" name="Google Shape;387;p10">
            <a:extLst>
              <a:ext uri="{FF2B5EF4-FFF2-40B4-BE49-F238E27FC236}">
                <a16:creationId xmlns:a16="http://schemas.microsoft.com/office/drawing/2014/main" id="{4C9A2BF3-1706-D949-AE16-5D6380084897}"/>
              </a:ext>
            </a:extLst>
          </p:cNvPr>
          <p:cNvSpPr txBox="1"/>
          <p:nvPr/>
        </p:nvSpPr>
        <p:spPr>
          <a:xfrm>
            <a:off x="5575349" y="2015509"/>
            <a:ext cx="3824750" cy="3564000"/>
          </a:xfrm>
          <a:prstGeom prst="rect">
            <a:avLst/>
          </a:prstGeom>
          <a:noFill/>
          <a:ln>
            <a:noFill/>
          </a:ln>
        </p:spPr>
        <p:txBody>
          <a:bodyPr spcFirstLastPara="1" wrap="square" lIns="91425" tIns="45700" rIns="91425" bIns="45700" anchor="t" anchorCtr="0">
            <a:normAutofit lnSpcReduction="10000"/>
          </a:bodyPr>
          <a:lstStyle/>
          <a:p>
            <a:pPr marL="285750" indent="-285750">
              <a:lnSpc>
                <a:spcPct val="150000"/>
              </a:lnSpc>
              <a:spcAft>
                <a:spcPts val="600"/>
              </a:spcAft>
              <a:buClr>
                <a:schemeClr val="accent6"/>
              </a:buClr>
              <a:buSzPts val="1400"/>
              <a:buFont typeface="Wingdings" pitchFamily="2" charset="2"/>
              <a:buChar char="l"/>
            </a:pPr>
            <a:r>
              <a:rPr lang="ja-JP" altLang="en-US" b="1">
                <a:solidFill>
                  <a:schemeClr val="accent1"/>
                </a:solidFill>
                <a:latin typeface="+mn-ea"/>
                <a:ea typeface="+mn-ea"/>
              </a:rPr>
              <a:t>顧客の生の声からインサイト</a:t>
            </a:r>
            <a:r>
              <a:rPr lang="ja-JP" sz="1400" b="1" i="0" u="none" strike="noStrike" cap="none">
                <a:solidFill>
                  <a:schemeClr val="accent1"/>
                </a:solidFill>
                <a:latin typeface="+mn-ea"/>
                <a:ea typeface="+mn-ea"/>
                <a:cs typeface="Arial"/>
                <a:sym typeface="Arial"/>
              </a:rPr>
              <a:t>1つ目記載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endParaRPr sz="1400" b="1" i="0" u="none" strike="noStrike" cap="none" dirty="0">
              <a:solidFill>
                <a:schemeClr val="accent1"/>
              </a:solidFill>
              <a:latin typeface="+mn-ea"/>
              <a:ea typeface="+mn-ea"/>
              <a:cs typeface="Arial"/>
              <a:sym typeface="Arial"/>
            </a:endParaRPr>
          </a:p>
          <a:p>
            <a:pPr marL="285750" indent="-285750">
              <a:lnSpc>
                <a:spcPct val="150000"/>
              </a:lnSpc>
              <a:spcAft>
                <a:spcPts val="600"/>
              </a:spcAft>
              <a:buClr>
                <a:schemeClr val="accent6"/>
              </a:buClr>
              <a:buSzPts val="1400"/>
              <a:buFont typeface="Wingdings" pitchFamily="2" charset="2"/>
              <a:buChar char="l"/>
            </a:pPr>
            <a:r>
              <a:rPr lang="ja-JP" altLang="en-US" b="1">
                <a:solidFill>
                  <a:schemeClr val="accent1"/>
                </a:solidFill>
                <a:latin typeface="+mn-ea"/>
                <a:ea typeface="+mn-ea"/>
              </a:rPr>
              <a:t>顧客の生の声からインサイト</a:t>
            </a:r>
            <a:r>
              <a:rPr lang="ja-JP" sz="1400" b="1" i="0" u="none" strike="noStrike" cap="none">
                <a:solidFill>
                  <a:schemeClr val="accent1"/>
                </a:solidFill>
                <a:latin typeface="+mn-ea"/>
                <a:ea typeface="+mn-ea"/>
                <a:cs typeface="Arial"/>
                <a:sym typeface="Arial"/>
              </a:rPr>
              <a:t>2つ目記載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endParaRPr sz="1400" b="1" i="0" u="none" strike="noStrike" cap="none" dirty="0">
              <a:solidFill>
                <a:schemeClr val="accent1"/>
              </a:solidFill>
              <a:latin typeface="+mn-ea"/>
              <a:ea typeface="+mn-ea"/>
              <a:cs typeface="Arial"/>
              <a:sym typeface="Arial"/>
            </a:endParaRPr>
          </a:p>
          <a:p>
            <a:pPr marL="285750" indent="-285750">
              <a:lnSpc>
                <a:spcPct val="150000"/>
              </a:lnSpc>
              <a:spcAft>
                <a:spcPts val="600"/>
              </a:spcAft>
              <a:buClr>
                <a:schemeClr val="accent6"/>
              </a:buClr>
              <a:buSzPts val="1400"/>
              <a:buFont typeface="Wingdings" pitchFamily="2" charset="2"/>
              <a:buChar char="l"/>
            </a:pPr>
            <a:r>
              <a:rPr lang="ja-JP" altLang="en-US" b="1">
                <a:solidFill>
                  <a:schemeClr val="accent1"/>
                </a:solidFill>
                <a:latin typeface="+mn-ea"/>
                <a:ea typeface="+mn-ea"/>
              </a:rPr>
              <a:t>顧客の生の声からインサイト</a:t>
            </a:r>
            <a:r>
              <a:rPr lang="ja-JP" sz="1400" b="1" i="0" u="none" strike="noStrike" cap="none">
                <a:solidFill>
                  <a:schemeClr val="accent1"/>
                </a:solidFill>
                <a:latin typeface="+mn-ea"/>
                <a:ea typeface="+mn-ea"/>
                <a:cs typeface="Arial"/>
                <a:sym typeface="Arial"/>
              </a:rPr>
              <a:t>3つ目記載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endParaRPr sz="1400" b="1" i="0" u="none" strike="noStrike" cap="none" dirty="0">
              <a:solidFill>
                <a:schemeClr val="accent1"/>
              </a:solidFill>
              <a:latin typeface="+mn-ea"/>
              <a:ea typeface="+mn-ea"/>
              <a:cs typeface="Arial"/>
              <a:sym typeface="Arial"/>
            </a:endParaRPr>
          </a:p>
          <a:p>
            <a:pPr marL="285750" indent="-285750">
              <a:lnSpc>
                <a:spcPct val="150000"/>
              </a:lnSpc>
              <a:spcAft>
                <a:spcPts val="600"/>
              </a:spcAft>
              <a:buClr>
                <a:schemeClr val="accent6"/>
              </a:buClr>
              <a:buSzPts val="1400"/>
              <a:buFont typeface="Wingdings" pitchFamily="2" charset="2"/>
              <a:buChar char="l"/>
            </a:pPr>
            <a:r>
              <a:rPr lang="ja-JP" altLang="en-US" b="1">
                <a:solidFill>
                  <a:schemeClr val="accent1"/>
                </a:solidFill>
                <a:latin typeface="+mn-ea"/>
                <a:ea typeface="+mn-ea"/>
              </a:rPr>
              <a:t>顧客の生の声からインサイト</a:t>
            </a:r>
            <a:r>
              <a:rPr lang="ja-JP" sz="1400" b="1" i="0" u="none" strike="noStrike" cap="none">
                <a:solidFill>
                  <a:schemeClr val="accent1"/>
                </a:solidFill>
                <a:latin typeface="+mn-ea"/>
                <a:ea typeface="+mn-ea"/>
                <a:cs typeface="Arial"/>
                <a:sym typeface="Arial"/>
              </a:rPr>
              <a:t>4つ目記載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endParaRPr sz="1400" b="1" i="0" u="none" strike="noStrike" cap="none" dirty="0">
              <a:solidFill>
                <a:schemeClr val="accent1"/>
              </a:solidFill>
              <a:latin typeface="+mn-ea"/>
              <a:ea typeface="+mn-ea"/>
              <a:cs typeface="Arial"/>
              <a:sym typeface="Arial"/>
            </a:endParaRPr>
          </a:p>
          <a:p>
            <a:pPr marL="285750" indent="-285750">
              <a:lnSpc>
                <a:spcPct val="150000"/>
              </a:lnSpc>
              <a:spcAft>
                <a:spcPts val="600"/>
              </a:spcAft>
              <a:buClr>
                <a:schemeClr val="accent6"/>
              </a:buClr>
              <a:buSzPts val="1400"/>
              <a:buFont typeface="Wingdings" pitchFamily="2" charset="2"/>
              <a:buChar char="l"/>
            </a:pPr>
            <a:r>
              <a:rPr lang="ja-JP" altLang="en-US" b="1">
                <a:solidFill>
                  <a:schemeClr val="accent1"/>
                </a:solidFill>
                <a:latin typeface="+mn-ea"/>
                <a:ea typeface="+mn-ea"/>
              </a:rPr>
              <a:t>顧客の生の声からインサイト</a:t>
            </a:r>
            <a:r>
              <a:rPr lang="ja-JP" sz="1400" b="1" i="0" u="none" strike="noStrike" cap="none">
                <a:solidFill>
                  <a:schemeClr val="accent1"/>
                </a:solidFill>
                <a:latin typeface="+mn-ea"/>
                <a:ea typeface="+mn-ea"/>
                <a:cs typeface="Arial"/>
                <a:sym typeface="Arial"/>
              </a:rPr>
              <a:t>5つ目記載</a:t>
            </a:r>
            <a:br>
              <a:rPr lang="en-US" altLang="ja-JP" sz="1400" b="1" i="0" u="none" strike="noStrike" cap="none" dirty="0">
                <a:solidFill>
                  <a:schemeClr val="accent1"/>
                </a:solidFill>
                <a:latin typeface="+mn-ea"/>
                <a:ea typeface="+mn-ea"/>
                <a:cs typeface="Arial"/>
                <a:sym typeface="Arial"/>
              </a:rPr>
            </a:br>
            <a:r>
              <a:rPr lang="ja-JP" altLang="en-US" sz="1400" b="1" i="0" u="none" strike="noStrike" cap="none">
                <a:solidFill>
                  <a:schemeClr val="accent1"/>
                </a:solidFill>
                <a:latin typeface="+mn-ea"/>
                <a:ea typeface="+mn-ea"/>
                <a:cs typeface="Arial"/>
                <a:sym typeface="Arial"/>
              </a:rPr>
              <a:t>テキストテキストテキストテキスト</a:t>
            </a:r>
          </a:p>
        </p:txBody>
      </p:sp>
      <p:sp>
        <p:nvSpPr>
          <p:cNvPr id="29" name="Google Shape;388;p10">
            <a:extLst>
              <a:ext uri="{FF2B5EF4-FFF2-40B4-BE49-F238E27FC236}">
                <a16:creationId xmlns:a16="http://schemas.microsoft.com/office/drawing/2014/main" id="{4FB46CB0-234C-BB4C-99A5-C05E80C25950}"/>
              </a:ext>
            </a:extLst>
          </p:cNvPr>
          <p:cNvSpPr/>
          <p:nvPr/>
        </p:nvSpPr>
        <p:spPr>
          <a:xfrm>
            <a:off x="4612901" y="2997296"/>
            <a:ext cx="719537" cy="917058"/>
          </a:xfrm>
          <a:prstGeom prst="rightArrow">
            <a:avLst>
              <a:gd name="adj1" fmla="val 50000"/>
              <a:gd name="adj2" fmla="val 64279"/>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22DA7965-AF6F-E949-95B5-D529A61F05C3}"/>
              </a:ext>
            </a:extLst>
          </p:cNvPr>
          <p:cNvSpPr>
            <a:spLocks noGrp="1"/>
          </p:cNvSpPr>
          <p:nvPr>
            <p:ph type="body" sz="quarter" idx="12"/>
          </p:nvPr>
        </p:nvSpPr>
        <p:spPr>
          <a:xfrm>
            <a:off x="453000" y="1779560"/>
            <a:ext cx="9000000" cy="3060000"/>
          </a:xfrm>
        </p:spPr>
        <p:txBody>
          <a:bodyPr/>
          <a:lstStyle/>
          <a:p>
            <a:r>
              <a:rPr lang="ja-JP" altLang="ja-JP">
                <a:sym typeface="Arial"/>
              </a:rPr>
              <a:t>競争環境</a:t>
            </a:r>
            <a:endParaRPr lang="ja-JP" altLang="en-US"/>
          </a:p>
        </p:txBody>
      </p:sp>
      <p:sp>
        <p:nvSpPr>
          <p:cNvPr id="3" name="フッター プレースホルダー 2">
            <a:extLst>
              <a:ext uri="{FF2B5EF4-FFF2-40B4-BE49-F238E27FC236}">
                <a16:creationId xmlns:a16="http://schemas.microsoft.com/office/drawing/2014/main" id="{4FC41246-4074-4A42-856A-BE6ADB502863}"/>
              </a:ext>
            </a:extLst>
          </p:cNvPr>
          <p:cNvSpPr>
            <a:spLocks noGrp="1"/>
          </p:cNvSpPr>
          <p:nvPr>
            <p:ph type="ftr" sz="quarter" idx="13"/>
          </p:nvPr>
        </p:nvSpPr>
        <p:spPr>
          <a:xfrm>
            <a:off x="185600" y="6460240"/>
            <a:ext cx="7920000" cy="288000"/>
          </a:xfrm>
        </p:spPr>
        <p:txBody>
          <a:bodyPr/>
          <a:lstStyle/>
          <a:p>
            <a:r>
              <a:rPr lang="en" altLang="ja-JP"/>
              <a:t>SAIRU</a:t>
            </a:r>
            <a:endParaRPr lang="ja-JP" altLang="en-US"/>
          </a:p>
        </p:txBody>
      </p:sp>
      <p:sp>
        <p:nvSpPr>
          <p:cNvPr id="4" name="スライド番号プレースホルダー 3">
            <a:extLst>
              <a:ext uri="{FF2B5EF4-FFF2-40B4-BE49-F238E27FC236}">
                <a16:creationId xmlns:a16="http://schemas.microsoft.com/office/drawing/2014/main" id="{2C79D386-5861-2044-AD0F-A9BCAB74FFE1}"/>
              </a:ext>
            </a:extLst>
          </p:cNvPr>
          <p:cNvSpPr>
            <a:spLocks noGrp="1"/>
          </p:cNvSpPr>
          <p:nvPr>
            <p:ph type="sldNum" idx="14"/>
          </p:nvPr>
        </p:nvSpPr>
        <p:spPr>
          <a:xfrm>
            <a:off x="8280400" y="6460240"/>
            <a:ext cx="1440000" cy="288000"/>
          </a:xfrm>
        </p:spPr>
        <p:txBody>
          <a:bodyPr/>
          <a:lstStyle/>
          <a:p>
            <a:fld id="{00000000-1234-1234-1234-123412341234}" type="slidenum">
              <a:rPr lang="en-US" altLang="ja-JP" smtClean="0"/>
              <a:pPr/>
              <a:t>32</a:t>
            </a:fld>
            <a:endParaRPr lang="ja-JP" altLang="en-US"/>
          </a:p>
        </p:txBody>
      </p:sp>
    </p:spTree>
    <p:extLst>
      <p:ext uri="{BB962C8B-B14F-4D97-AF65-F5344CB8AC3E}">
        <p14:creationId xmlns:p14="http://schemas.microsoft.com/office/powerpoint/2010/main" val="3453590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34"/>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主な競合は○○業界の○○系サービスを提供している企業です。</a:t>
            </a:r>
          </a:p>
          <a:p>
            <a:pPr lvl="0"/>
            <a:r>
              <a:rPr lang="ja-JP" altLang="en-US"/>
              <a:t>最も競合性が高いサービスは「○○○サービス」「○○○サービス」です。</a:t>
            </a:r>
          </a:p>
          <a:p>
            <a:pPr lvl="0"/>
            <a:endParaRPr lang="ja-JP" altLang="en-US"/>
          </a:p>
          <a:p>
            <a:pPr lvl="0"/>
            <a:endParaRPr lang="ja-JP" altLang="en-US"/>
          </a:p>
        </p:txBody>
      </p:sp>
      <p:sp>
        <p:nvSpPr>
          <p:cNvPr id="775" name="Google Shape;775;p34"/>
          <p:cNvSpPr txBox="1">
            <a:spLocks noGrp="1"/>
          </p:cNvSpPr>
          <p:nvPr>
            <p:ph type="title"/>
          </p:nvPr>
        </p:nvSpPr>
        <p:spPr>
          <a:xfrm>
            <a:off x="453000" y="196240"/>
            <a:ext cx="9000000" cy="468000"/>
          </a:xfrm>
          <a:noFill/>
          <a:ln>
            <a:noFill/>
          </a:ln>
        </p:spPr>
        <p:txBody>
          <a:bodyPr spcFirstLastPara="1" wrap="square" lIns="36000" tIns="72000" rIns="36000" bIns="36000" anchor="ctr" anchorCtr="0">
            <a:noAutofit/>
          </a:bodyPr>
          <a:lstStyle/>
          <a:p>
            <a:pPr lvl="0"/>
            <a:r>
              <a:rPr lang="ja-JP" altLang="en-US"/>
              <a:t>主な競合</a:t>
            </a:r>
          </a:p>
        </p:txBody>
      </p:sp>
      <p:sp>
        <p:nvSpPr>
          <p:cNvPr id="8" name="フッター プレースホルダー 7">
            <a:extLst>
              <a:ext uri="{FF2B5EF4-FFF2-40B4-BE49-F238E27FC236}">
                <a16:creationId xmlns:a16="http://schemas.microsoft.com/office/drawing/2014/main" id="{EBD38C09-E691-1E49-8CDB-EB3C837A8205}"/>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1340752C-B18D-EE40-9D25-CBEDC86931D0}"/>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33</a:t>
            </a:fld>
            <a:endParaRPr lang="ja-JP" altLang="en-US"/>
          </a:p>
        </p:txBody>
      </p:sp>
      <p:graphicFrame>
        <p:nvGraphicFramePr>
          <p:cNvPr id="776" name="Google Shape;776;p34"/>
          <p:cNvGraphicFramePr/>
          <p:nvPr>
            <p:extLst>
              <p:ext uri="{D42A27DB-BD31-4B8C-83A1-F6EECF244321}">
                <p14:modId xmlns:p14="http://schemas.microsoft.com/office/powerpoint/2010/main" val="2573230812"/>
              </p:ext>
            </p:extLst>
          </p:nvPr>
        </p:nvGraphicFramePr>
        <p:xfrm>
          <a:off x="452438" y="1937881"/>
          <a:ext cx="9000000" cy="4027275"/>
        </p:xfrm>
        <a:graphic>
          <a:graphicData uri="http://schemas.openxmlformats.org/drawingml/2006/table">
            <a:tbl>
              <a:tblPr>
                <a:noFill/>
                <a:tableStyleId>{B8971C41-CD1C-4EA1-8698-2A5F061A0928}</a:tableStyleId>
              </a:tblPr>
              <a:tblGrid>
                <a:gridCol w="2906625">
                  <a:extLst>
                    <a:ext uri="{9D8B030D-6E8A-4147-A177-3AD203B41FA5}">
                      <a16:colId xmlns:a16="http://schemas.microsoft.com/office/drawing/2014/main" val="20000"/>
                    </a:ext>
                  </a:extLst>
                </a:gridCol>
                <a:gridCol w="2906625">
                  <a:extLst>
                    <a:ext uri="{9D8B030D-6E8A-4147-A177-3AD203B41FA5}">
                      <a16:colId xmlns:a16="http://schemas.microsoft.com/office/drawing/2014/main" val="20001"/>
                    </a:ext>
                  </a:extLst>
                </a:gridCol>
                <a:gridCol w="1593375">
                  <a:extLst>
                    <a:ext uri="{9D8B030D-6E8A-4147-A177-3AD203B41FA5}">
                      <a16:colId xmlns:a16="http://schemas.microsoft.com/office/drawing/2014/main" val="20002"/>
                    </a:ext>
                  </a:extLst>
                </a:gridCol>
                <a:gridCol w="1593375">
                  <a:extLst>
                    <a:ext uri="{9D8B030D-6E8A-4147-A177-3AD203B41FA5}">
                      <a16:colId xmlns:a16="http://schemas.microsoft.com/office/drawing/2014/main" val="20003"/>
                    </a:ext>
                  </a:extLst>
                </a:gridCol>
              </a:tblGrid>
              <a:tr h="447475">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bg1"/>
                          </a:solidFill>
                          <a:latin typeface="+mn-ea"/>
                          <a:ea typeface="+mn-ea"/>
                          <a:cs typeface="Arial"/>
                          <a:sym typeface="Arial"/>
                        </a:rPr>
                        <a:t>サービス名</a:t>
                      </a:r>
                      <a:endParaRPr sz="1600" b="1" i="0" u="none" strike="noStrike" cap="none" dirty="0">
                        <a:solidFill>
                          <a:schemeClr val="bg1"/>
                        </a:solidFill>
                        <a:latin typeface="+mn-ea"/>
                        <a:ea typeface="+mn-ea"/>
                        <a:cs typeface="Arial"/>
                        <a:sym typeface="Arial"/>
                      </a:endParaRPr>
                    </a:p>
                  </a:txBody>
                  <a:tcPr marL="108000" marR="108000" marT="108000" marB="10800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bg1"/>
                          </a:solidFill>
                          <a:latin typeface="+mn-ea"/>
                          <a:ea typeface="+mn-ea"/>
                          <a:cs typeface="Arial"/>
                          <a:sym typeface="Arial"/>
                        </a:rPr>
                        <a:t>提供企業</a:t>
                      </a:r>
                      <a:endParaRPr sz="1600" b="1" i="0" u="none" strike="noStrike" cap="none">
                        <a:solidFill>
                          <a:schemeClr val="bg1"/>
                        </a:solidFill>
                        <a:latin typeface="+mn-ea"/>
                        <a:ea typeface="+mn-ea"/>
                        <a:cs typeface="Arial"/>
                        <a:sym typeface="Arial"/>
                      </a:endParaRPr>
                    </a:p>
                  </a:txBody>
                  <a:tcPr marL="108000" marR="108000" marT="108000" marB="1080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bg1"/>
                          </a:solidFill>
                          <a:latin typeface="+mn-ea"/>
                          <a:ea typeface="+mn-ea"/>
                          <a:cs typeface="Arial"/>
                          <a:sym typeface="Arial"/>
                        </a:rPr>
                        <a:t>推定シェア</a:t>
                      </a:r>
                      <a:endParaRPr sz="1600" b="1" i="0" u="none" strike="noStrike" cap="none" dirty="0">
                        <a:solidFill>
                          <a:schemeClr val="bg1"/>
                        </a:solidFill>
                        <a:latin typeface="+mn-ea"/>
                        <a:ea typeface="+mn-ea"/>
                        <a:cs typeface="Arial"/>
                        <a:sym typeface="Arial"/>
                      </a:endParaRPr>
                    </a:p>
                  </a:txBody>
                  <a:tcPr marL="108000" marR="108000" marT="108000" marB="1080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bg1"/>
                          </a:solidFill>
                          <a:latin typeface="+mn-ea"/>
                          <a:ea typeface="+mn-ea"/>
                          <a:cs typeface="Arial"/>
                          <a:sym typeface="Arial"/>
                        </a:rPr>
                        <a:t>競合性</a:t>
                      </a:r>
                      <a:endParaRPr sz="1600" b="1" i="0" u="none" strike="noStrike" cap="none" dirty="0">
                        <a:solidFill>
                          <a:schemeClr val="bg1"/>
                        </a:solidFill>
                        <a:latin typeface="+mn-ea"/>
                        <a:ea typeface="+mn-ea"/>
                        <a:cs typeface="Arial"/>
                        <a:sym typeface="Arial"/>
                      </a:endParaRPr>
                    </a:p>
                  </a:txBody>
                  <a:tcPr marL="108000" marR="108000" marT="108000" marB="108000"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447475">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〇〇〇サービス</a:t>
                      </a:r>
                      <a:endParaRPr sz="1400" b="1" u="none" strike="noStrike" cap="none" dirty="0">
                        <a:solidFill>
                          <a:schemeClr val="accent1"/>
                        </a:solidFill>
                        <a:latin typeface="+mn-ea"/>
                        <a:ea typeface="+mn-ea"/>
                      </a:endParaRPr>
                    </a:p>
                  </a:txBody>
                  <a:tcPr marL="108000" marR="108000" marT="72000" marB="72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株式会社〇〇〇〇</a:t>
                      </a: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200" b="1" i="0" u="none" strike="noStrike" cap="none">
                          <a:solidFill>
                            <a:schemeClr val="accent1"/>
                          </a:solidFill>
                          <a:latin typeface="+mn-ea"/>
                          <a:ea typeface="+mn-ea"/>
                          <a:cs typeface="Arial"/>
                          <a:sym typeface="Arial"/>
                        </a:rPr>
                        <a:t>〇％</a:t>
                      </a: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200" b="1" i="0" u="none" strike="noStrike" cap="none">
                          <a:solidFill>
                            <a:schemeClr val="accent1"/>
                          </a:solidFill>
                          <a:latin typeface="+mn-ea"/>
                          <a:ea typeface="+mn-ea"/>
                          <a:cs typeface="Arial"/>
                          <a:sym typeface="Arial"/>
                        </a:rPr>
                        <a:t>◎</a:t>
                      </a: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47475">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〇〇〇サービス</a:t>
                      </a:r>
                      <a:endParaRPr sz="1200" b="1" i="0" u="none" strike="noStrike" cap="none">
                        <a:solidFill>
                          <a:schemeClr val="accent1"/>
                        </a:solidFill>
                        <a:latin typeface="+mn-ea"/>
                        <a:ea typeface="+mn-ea"/>
                        <a:cs typeface="Arial"/>
                        <a:sym typeface="Arial"/>
                      </a:endParaRPr>
                    </a:p>
                  </a:txBody>
                  <a:tcPr marL="108000" marR="108000" marT="72000" marB="72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株式会社〇〇〇〇</a:t>
                      </a: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200" b="1" i="0" u="none" strike="noStrike" cap="none">
                          <a:solidFill>
                            <a:schemeClr val="accent1"/>
                          </a:solidFill>
                          <a:latin typeface="+mn-ea"/>
                          <a:ea typeface="+mn-ea"/>
                          <a:cs typeface="Arial"/>
                          <a:sym typeface="Arial"/>
                        </a:rPr>
                        <a:t>〇％</a:t>
                      </a: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200" b="1" i="0" u="none" strike="noStrike" cap="none">
                          <a:solidFill>
                            <a:schemeClr val="accent1"/>
                          </a:solidFill>
                          <a:latin typeface="+mn-ea"/>
                          <a:ea typeface="+mn-ea"/>
                          <a:cs typeface="Arial"/>
                          <a:sym typeface="Arial"/>
                        </a:rPr>
                        <a:t>◎</a:t>
                      </a: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47475">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〇〇〇サービス</a:t>
                      </a:r>
                      <a:endParaRPr sz="1200" b="1" i="0" u="none" strike="noStrike" cap="none">
                        <a:solidFill>
                          <a:schemeClr val="accent1"/>
                        </a:solidFill>
                        <a:latin typeface="+mn-ea"/>
                        <a:ea typeface="+mn-ea"/>
                        <a:cs typeface="Arial"/>
                        <a:sym typeface="Arial"/>
                      </a:endParaRPr>
                    </a:p>
                  </a:txBody>
                  <a:tcPr marL="108000" marR="108000" marT="72000" marB="72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株式会社〇〇〇〇</a:t>
                      </a: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200" b="1" i="0" u="none" strike="noStrike" cap="none">
                          <a:solidFill>
                            <a:schemeClr val="accent1"/>
                          </a:solidFill>
                          <a:latin typeface="+mn-ea"/>
                          <a:ea typeface="+mn-ea"/>
                          <a:cs typeface="Arial"/>
                          <a:sym typeface="Arial"/>
                        </a:rPr>
                        <a:t>〇％</a:t>
                      </a: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200" b="1" i="0" u="none" strike="noStrike" cap="none">
                          <a:solidFill>
                            <a:schemeClr val="accent1"/>
                          </a:solidFill>
                          <a:latin typeface="+mn-ea"/>
                          <a:ea typeface="+mn-ea"/>
                          <a:cs typeface="Arial"/>
                          <a:sym typeface="Arial"/>
                        </a:rPr>
                        <a:t>○</a:t>
                      </a: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47475">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〇〇〇サービス</a:t>
                      </a:r>
                      <a:endParaRPr sz="1200" b="1" i="0" u="none" strike="noStrike" cap="none">
                        <a:solidFill>
                          <a:schemeClr val="accent1"/>
                        </a:solidFill>
                        <a:latin typeface="+mn-ea"/>
                        <a:ea typeface="+mn-ea"/>
                        <a:cs typeface="Arial"/>
                        <a:sym typeface="Arial"/>
                      </a:endParaRPr>
                    </a:p>
                  </a:txBody>
                  <a:tcPr marL="108000" marR="108000" marT="72000" marB="72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株式会社〇〇〇〇</a:t>
                      </a: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200" b="1" i="0" u="none" strike="noStrike" cap="none">
                          <a:solidFill>
                            <a:schemeClr val="accent1"/>
                          </a:solidFill>
                          <a:latin typeface="+mn-ea"/>
                          <a:ea typeface="+mn-ea"/>
                          <a:cs typeface="Arial"/>
                          <a:sym typeface="Arial"/>
                        </a:rPr>
                        <a:t>〇％</a:t>
                      </a: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200" b="1" i="0" u="none" strike="noStrike" cap="none">
                          <a:solidFill>
                            <a:schemeClr val="accent1"/>
                          </a:solidFill>
                          <a:latin typeface="+mn-ea"/>
                          <a:ea typeface="+mn-ea"/>
                          <a:cs typeface="Arial"/>
                          <a:sym typeface="Arial"/>
                        </a:rPr>
                        <a:t>✕</a:t>
                      </a: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47475">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a:t>
                      </a:r>
                      <a:endParaRPr sz="1200" b="1" i="0" u="none" strike="noStrike" cap="none">
                        <a:solidFill>
                          <a:schemeClr val="accent1"/>
                        </a:solidFill>
                        <a:latin typeface="+mn-ea"/>
                        <a:ea typeface="+mn-ea"/>
                        <a:cs typeface="Arial"/>
                        <a:sym typeface="Arial"/>
                      </a:endParaRPr>
                    </a:p>
                  </a:txBody>
                  <a:tcPr marL="108000" marR="108000" marT="72000" marB="72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a:t>
                      </a:r>
                      <a:endParaRPr sz="1200" b="1" i="0" u="none" strike="noStrike" cap="none" dirty="0">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47475">
                <a:tc>
                  <a:txBody>
                    <a:bodyPr/>
                    <a:lstStyle/>
                    <a:p>
                      <a:pPr marL="0" marR="0" lvl="0" indent="0" algn="l" rtl="0">
                        <a:lnSpc>
                          <a:spcPct val="100000"/>
                        </a:lnSpc>
                        <a:spcBef>
                          <a:spcPts val="0"/>
                        </a:spcBef>
                        <a:spcAft>
                          <a:spcPts val="0"/>
                        </a:spcAft>
                        <a:buClr>
                          <a:srgbClr val="000000"/>
                        </a:buClr>
                        <a:buSzPts val="1050"/>
                        <a:buFont typeface="Arial"/>
                        <a:buNone/>
                      </a:pPr>
                      <a:endParaRPr sz="1200" b="1" i="0" u="none" strike="noStrike" cap="none">
                        <a:solidFill>
                          <a:schemeClr val="accent1"/>
                        </a:solidFill>
                        <a:latin typeface="+mn-ea"/>
                        <a:ea typeface="+mn-ea"/>
                        <a:cs typeface="Arial"/>
                        <a:sym typeface="Arial"/>
                      </a:endParaRPr>
                    </a:p>
                  </a:txBody>
                  <a:tcPr marL="108000" marR="108000" marT="72000" marB="72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47475">
                <a:tc>
                  <a:txBody>
                    <a:bodyPr/>
                    <a:lstStyle/>
                    <a:p>
                      <a:pPr marL="0" marR="0" lvl="0" indent="0" algn="l" rtl="0">
                        <a:lnSpc>
                          <a:spcPct val="100000"/>
                        </a:lnSpc>
                        <a:spcBef>
                          <a:spcPts val="0"/>
                        </a:spcBef>
                        <a:spcAft>
                          <a:spcPts val="0"/>
                        </a:spcAft>
                        <a:buClr>
                          <a:srgbClr val="000000"/>
                        </a:buClr>
                        <a:buSzPts val="1050"/>
                        <a:buFont typeface="Arial"/>
                        <a:buNone/>
                      </a:pPr>
                      <a:endParaRPr sz="1200" b="1" i="0" u="none" strike="noStrike" cap="none">
                        <a:solidFill>
                          <a:schemeClr val="accent1"/>
                        </a:solidFill>
                        <a:latin typeface="+mn-ea"/>
                        <a:ea typeface="+mn-ea"/>
                        <a:cs typeface="Arial"/>
                        <a:sym typeface="Arial"/>
                      </a:endParaRPr>
                    </a:p>
                  </a:txBody>
                  <a:tcPr marL="108000" marR="108000" marT="72000" marB="72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447475">
                <a:tc>
                  <a:txBody>
                    <a:bodyPr/>
                    <a:lstStyle/>
                    <a:p>
                      <a:pPr marL="0" marR="0" lvl="0" indent="0" algn="l" rtl="0">
                        <a:lnSpc>
                          <a:spcPct val="100000"/>
                        </a:lnSpc>
                        <a:spcBef>
                          <a:spcPts val="0"/>
                        </a:spcBef>
                        <a:spcAft>
                          <a:spcPts val="0"/>
                        </a:spcAft>
                        <a:buClr>
                          <a:srgbClr val="000000"/>
                        </a:buClr>
                        <a:buSzPts val="1050"/>
                        <a:buFont typeface="Arial"/>
                        <a:buNone/>
                      </a:pPr>
                      <a:endParaRPr sz="1200" b="1" i="0" u="none" strike="noStrike" cap="none">
                        <a:solidFill>
                          <a:schemeClr val="accent1"/>
                        </a:solidFill>
                        <a:latin typeface="+mn-ea"/>
                        <a:ea typeface="+mn-ea"/>
                        <a:cs typeface="Arial"/>
                        <a:sym typeface="Arial"/>
                      </a:endParaRPr>
                    </a:p>
                  </a:txBody>
                  <a:tcPr marL="108000" marR="108000" marT="72000" marB="72000" anchor="ctr">
                    <a:lnL w="9525" cap="flat" cmpd="sng">
                      <a:solidFill>
                        <a:srgbClr val="000000">
                          <a:alpha val="0"/>
                        </a:srgbClr>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2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200" b="1" i="0" u="none" strike="noStrike" cap="none" dirty="0">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3" name="Google Shape;783;p35"/>
          <p:cNvSpPr txBox="1"/>
          <p:nvPr/>
        </p:nvSpPr>
        <p:spPr>
          <a:xfrm>
            <a:off x="452438" y="5932904"/>
            <a:ext cx="2292965" cy="211203"/>
          </a:xfrm>
          <a:prstGeom prst="rect">
            <a:avLst/>
          </a:prstGeom>
          <a:noFill/>
          <a:ln>
            <a:noFill/>
          </a:ln>
        </p:spPr>
        <p:txBody>
          <a:bodyPr spcFirstLastPara="1" wrap="square" lIns="36000" tIns="36000" rIns="36000" bIns="360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ja-JP" sz="900" b="0" i="0" u="none" strike="noStrike" cap="none">
                <a:solidFill>
                  <a:schemeClr val="accent1"/>
                </a:solidFill>
                <a:latin typeface="+mn-ea"/>
                <a:ea typeface="+mn-ea"/>
                <a:cs typeface="Arial"/>
                <a:sym typeface="Arial"/>
              </a:rPr>
              <a:t>◎→◯→△→✕の順で評価</a:t>
            </a:r>
            <a:endParaRPr sz="900" b="0" i="0" u="none" strike="noStrike" cap="none" dirty="0">
              <a:solidFill>
                <a:schemeClr val="accent1"/>
              </a:solidFill>
              <a:latin typeface="+mn-ea"/>
              <a:ea typeface="+mn-ea"/>
              <a:cs typeface="Arial"/>
              <a:sym typeface="Arial"/>
            </a:endParaRPr>
          </a:p>
        </p:txBody>
      </p:sp>
      <p:graphicFrame>
        <p:nvGraphicFramePr>
          <p:cNvPr id="784" name="Google Shape;784;p35"/>
          <p:cNvGraphicFramePr/>
          <p:nvPr>
            <p:extLst>
              <p:ext uri="{D42A27DB-BD31-4B8C-83A1-F6EECF244321}">
                <p14:modId xmlns:p14="http://schemas.microsoft.com/office/powerpoint/2010/main" val="723729194"/>
              </p:ext>
            </p:extLst>
          </p:nvPr>
        </p:nvGraphicFramePr>
        <p:xfrm>
          <a:off x="452438" y="1891145"/>
          <a:ext cx="8999540" cy="3906987"/>
        </p:xfrm>
        <a:graphic>
          <a:graphicData uri="http://schemas.openxmlformats.org/drawingml/2006/table">
            <a:tbl>
              <a:tblPr>
                <a:tableStyleId>{2D5ABB26-0587-4C30-8999-92F81FD0307C}</a:tableStyleId>
              </a:tblPr>
              <a:tblGrid>
                <a:gridCol w="1802389">
                  <a:extLst>
                    <a:ext uri="{9D8B030D-6E8A-4147-A177-3AD203B41FA5}">
                      <a16:colId xmlns:a16="http://schemas.microsoft.com/office/drawing/2014/main" val="20000"/>
                    </a:ext>
                  </a:extLst>
                </a:gridCol>
                <a:gridCol w="1153391">
                  <a:extLst>
                    <a:ext uri="{9D8B030D-6E8A-4147-A177-3AD203B41FA5}">
                      <a16:colId xmlns:a16="http://schemas.microsoft.com/office/drawing/2014/main" val="20001"/>
                    </a:ext>
                  </a:extLst>
                </a:gridCol>
                <a:gridCol w="1208752">
                  <a:extLst>
                    <a:ext uri="{9D8B030D-6E8A-4147-A177-3AD203B41FA5}">
                      <a16:colId xmlns:a16="http://schemas.microsoft.com/office/drawing/2014/main" val="20002"/>
                    </a:ext>
                  </a:extLst>
                </a:gridCol>
                <a:gridCol w="1208752">
                  <a:extLst>
                    <a:ext uri="{9D8B030D-6E8A-4147-A177-3AD203B41FA5}">
                      <a16:colId xmlns:a16="http://schemas.microsoft.com/office/drawing/2014/main" val="20003"/>
                    </a:ext>
                  </a:extLst>
                </a:gridCol>
                <a:gridCol w="1208752">
                  <a:extLst>
                    <a:ext uri="{9D8B030D-6E8A-4147-A177-3AD203B41FA5}">
                      <a16:colId xmlns:a16="http://schemas.microsoft.com/office/drawing/2014/main" val="20004"/>
                    </a:ext>
                  </a:extLst>
                </a:gridCol>
                <a:gridCol w="1208752">
                  <a:extLst>
                    <a:ext uri="{9D8B030D-6E8A-4147-A177-3AD203B41FA5}">
                      <a16:colId xmlns:a16="http://schemas.microsoft.com/office/drawing/2014/main" val="20005"/>
                    </a:ext>
                  </a:extLst>
                </a:gridCol>
                <a:gridCol w="1208752">
                  <a:extLst>
                    <a:ext uri="{9D8B030D-6E8A-4147-A177-3AD203B41FA5}">
                      <a16:colId xmlns:a16="http://schemas.microsoft.com/office/drawing/2014/main" val="20006"/>
                    </a:ext>
                  </a:extLst>
                </a:gridCol>
              </a:tblGrid>
              <a:tr h="648787">
                <a:tc>
                  <a:txBody>
                    <a:bodyPr/>
                    <a:lstStyle/>
                    <a:p>
                      <a:pPr marL="0" marR="0" lvl="0" indent="0" algn="ctr" rtl="0">
                        <a:lnSpc>
                          <a:spcPct val="100000"/>
                        </a:lnSpc>
                        <a:spcBef>
                          <a:spcPts val="0"/>
                        </a:spcBef>
                        <a:spcAft>
                          <a:spcPts val="0"/>
                        </a:spcAft>
                        <a:buClr>
                          <a:srgbClr val="000000"/>
                        </a:buClr>
                        <a:buSzPts val="1000"/>
                        <a:buFont typeface="Arial"/>
                        <a:buNone/>
                      </a:pPr>
                      <a:r>
                        <a:rPr lang="ja-JP" sz="1100" b="1" u="none" strike="noStrike" cap="none">
                          <a:solidFill>
                            <a:schemeClr val="bg1"/>
                          </a:solidFill>
                          <a:sym typeface="Arial"/>
                        </a:rPr>
                        <a:t>〇〇のKBF</a:t>
                      </a:r>
                      <a:endParaRPr sz="1500" b="1" u="none" strike="noStrike" cap="none" dirty="0">
                        <a:solidFill>
                          <a:schemeClr val="bg1"/>
                        </a:solidFill>
                        <a:latin typeface="+mn-ea"/>
                        <a:ea typeface="+mn-ea"/>
                        <a:cs typeface="Arial"/>
                        <a:sym typeface="Arial"/>
                      </a:endParaRPr>
                    </a:p>
                  </a:txBody>
                  <a:tcPr marL="78000" marR="78000" marT="78000" marB="78000" anchor="ctr">
                    <a:lnR w="127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100" b="1" u="none" strike="noStrike" cap="none">
                          <a:solidFill>
                            <a:schemeClr val="bg1"/>
                          </a:solidFill>
                          <a:sym typeface="Arial"/>
                        </a:rPr>
                        <a:t>ターゲットの</a:t>
                      </a:r>
                      <a:endParaRPr sz="1100" b="1" u="none" strike="noStrike" cap="none">
                        <a:solidFill>
                          <a:schemeClr val="bg1"/>
                        </a:solidFill>
                        <a:sym typeface="Arial"/>
                      </a:endParaRPr>
                    </a:p>
                    <a:p>
                      <a:pPr marL="0" marR="0" lvl="0" indent="0" algn="ctr" rtl="0">
                        <a:lnSpc>
                          <a:spcPct val="100000"/>
                        </a:lnSpc>
                        <a:spcBef>
                          <a:spcPts val="0"/>
                        </a:spcBef>
                        <a:spcAft>
                          <a:spcPts val="0"/>
                        </a:spcAft>
                        <a:buClr>
                          <a:srgbClr val="000000"/>
                        </a:buClr>
                        <a:buSzPts val="1000"/>
                        <a:buFont typeface="Arial"/>
                        <a:buNone/>
                      </a:pPr>
                      <a:r>
                        <a:rPr lang="ja-JP" sz="1100" b="1" u="none" strike="noStrike" cap="none">
                          <a:solidFill>
                            <a:schemeClr val="bg1"/>
                          </a:solidFill>
                          <a:sym typeface="Arial"/>
                        </a:rPr>
                        <a:t>重点評価</a:t>
                      </a:r>
                      <a:endParaRPr sz="1500" b="1" u="none" strike="noStrike" cap="none">
                        <a:solidFill>
                          <a:schemeClr val="bg1"/>
                        </a:solidFill>
                        <a:latin typeface="+mn-ea"/>
                        <a:ea typeface="+mn-ea"/>
                        <a:cs typeface="Arial"/>
                        <a:sym typeface="Arial"/>
                      </a:endParaRPr>
                    </a:p>
                  </a:txBody>
                  <a:tcPr marL="78000" marR="78000" marT="78000" marB="7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100" b="1" u="none" strike="noStrike" cap="none">
                          <a:solidFill>
                            <a:schemeClr val="bg1"/>
                          </a:solidFill>
                          <a:sym typeface="Arial"/>
                        </a:rPr>
                        <a:t>商品名（自社）</a:t>
                      </a:r>
                      <a:endParaRPr sz="1500" b="1" u="none" strike="noStrike" cap="none" dirty="0">
                        <a:solidFill>
                          <a:schemeClr val="bg1"/>
                        </a:solidFill>
                        <a:latin typeface="+mn-ea"/>
                        <a:ea typeface="+mn-ea"/>
                        <a:cs typeface="Arial"/>
                        <a:sym typeface="Arial"/>
                      </a:endParaRPr>
                    </a:p>
                  </a:txBody>
                  <a:tcPr marL="78000" marR="78000" marT="78000" marB="7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100" b="1" u="none" strike="noStrike" cap="none">
                          <a:solidFill>
                            <a:schemeClr val="bg1"/>
                          </a:solidFill>
                          <a:sym typeface="Arial"/>
                        </a:rPr>
                        <a:t>A社製品</a:t>
                      </a:r>
                      <a:endParaRPr sz="1500" b="1" u="none" strike="noStrike" cap="none">
                        <a:solidFill>
                          <a:schemeClr val="bg1"/>
                        </a:solidFill>
                        <a:latin typeface="+mn-ea"/>
                        <a:ea typeface="+mn-ea"/>
                        <a:cs typeface="Arial"/>
                        <a:sym typeface="Arial"/>
                      </a:endParaRPr>
                    </a:p>
                  </a:txBody>
                  <a:tcPr marL="78000" marR="78000" marT="78000" marB="7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100" b="1" u="none" strike="noStrike" cap="none">
                          <a:solidFill>
                            <a:schemeClr val="bg1"/>
                          </a:solidFill>
                          <a:sym typeface="Arial"/>
                        </a:rPr>
                        <a:t>B社製品</a:t>
                      </a:r>
                      <a:endParaRPr sz="1500" b="1" u="none" strike="noStrike" cap="none">
                        <a:solidFill>
                          <a:schemeClr val="bg1"/>
                        </a:solidFill>
                        <a:latin typeface="+mn-ea"/>
                        <a:ea typeface="+mn-ea"/>
                        <a:cs typeface="Arial"/>
                        <a:sym typeface="Arial"/>
                      </a:endParaRPr>
                    </a:p>
                  </a:txBody>
                  <a:tcPr marL="78000" marR="78000" marT="78000" marB="7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100" b="1" u="none" strike="noStrike" cap="none">
                          <a:solidFill>
                            <a:schemeClr val="bg1"/>
                          </a:solidFill>
                          <a:sym typeface="Arial"/>
                        </a:rPr>
                        <a:t>C社製品</a:t>
                      </a:r>
                      <a:endParaRPr sz="1500" b="1" u="none" strike="noStrike" cap="none">
                        <a:solidFill>
                          <a:schemeClr val="bg1"/>
                        </a:solidFill>
                        <a:latin typeface="+mn-ea"/>
                        <a:ea typeface="+mn-ea"/>
                        <a:cs typeface="Arial"/>
                        <a:sym typeface="Arial"/>
                      </a:endParaRPr>
                    </a:p>
                  </a:txBody>
                  <a:tcPr marL="78000" marR="78000" marT="78000" marB="7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100" b="1" u="none" strike="noStrike" cap="none">
                          <a:solidFill>
                            <a:schemeClr val="bg1"/>
                          </a:solidFill>
                          <a:sym typeface="Arial"/>
                        </a:rPr>
                        <a:t>D社製品</a:t>
                      </a:r>
                      <a:endParaRPr sz="1500" b="1" u="none" strike="noStrike" cap="none" dirty="0">
                        <a:solidFill>
                          <a:schemeClr val="bg1"/>
                        </a:solidFill>
                        <a:latin typeface="+mn-ea"/>
                        <a:ea typeface="+mn-ea"/>
                        <a:cs typeface="Arial"/>
                        <a:sym typeface="Arial"/>
                      </a:endParaRPr>
                    </a:p>
                  </a:txBody>
                  <a:tcPr marL="78000" marR="78000" marT="78000" marB="78000" anchor="ctr">
                    <a:lnL w="12700" cap="flat" cmpd="sng" algn="ctr">
                      <a:solidFill>
                        <a:schemeClr val="bg1"/>
                      </a:solidFill>
                      <a:prstDash val="solid"/>
                      <a:round/>
                      <a:headEnd type="none" w="med" len="med"/>
                      <a:tailEnd type="none" w="med" len="med"/>
                    </a:lnL>
                    <a:solidFill>
                      <a:schemeClr val="accent1"/>
                    </a:solidFill>
                  </a:tcPr>
                </a:tc>
                <a:extLst>
                  <a:ext uri="{0D108BD9-81ED-4DB2-BD59-A6C34878D82A}">
                    <a16:rowId xmlns:a16="http://schemas.microsoft.com/office/drawing/2014/main" val="10000"/>
                  </a:ext>
                </a:extLst>
              </a:tr>
              <a:tr h="407275">
                <a:tc>
                  <a:txBody>
                    <a:bodyPr/>
                    <a:lstStyle/>
                    <a:p>
                      <a:pPr marL="0" marR="0" lvl="0" indent="0" algn="l" rtl="0">
                        <a:lnSpc>
                          <a:spcPct val="100000"/>
                        </a:lnSpc>
                        <a:spcBef>
                          <a:spcPts val="0"/>
                        </a:spcBef>
                        <a:spcAft>
                          <a:spcPts val="0"/>
                        </a:spcAft>
                        <a:buClr>
                          <a:srgbClr val="000000"/>
                        </a:buClr>
                        <a:buSzPts val="1000"/>
                        <a:buFont typeface="Arial"/>
                        <a:buNone/>
                      </a:pPr>
                      <a:r>
                        <a:rPr lang="ja-JP" altLang="en-US" sz="1000" b="1" u="none" strike="noStrike" cap="none">
                          <a:solidFill>
                            <a:schemeClr val="accent1"/>
                          </a:solidFill>
                          <a:latin typeface="+mn-ea"/>
                          <a:ea typeface="+mn-ea"/>
                          <a:cs typeface="Arial"/>
                          <a:sym typeface="Arial"/>
                        </a:rPr>
                        <a:t>テキストテキスト</a:t>
                      </a:r>
                      <a:endParaRPr sz="1000" b="1" u="none" strike="noStrike" cap="none" dirty="0">
                        <a:solidFill>
                          <a:schemeClr val="accent1"/>
                        </a:solidFill>
                        <a:latin typeface="+mn-ea"/>
                        <a:ea typeface="+mn-ea"/>
                        <a:cs typeface="Arial"/>
                        <a:sym typeface="Arial"/>
                      </a:endParaRPr>
                    </a:p>
                  </a:txBody>
                  <a:tcPr marL="78000" marR="78000" marT="78000" marB="78000" anchor="ctr">
                    <a:lnR w="12700" cap="flat" cmpd="sng" algn="ctr">
                      <a:solidFill>
                        <a:schemeClr val="accent1"/>
                      </a:solidFill>
                      <a:prstDash val="sysDot"/>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sym typeface="Arial"/>
                        </a:rPr>
                        <a:t>◎</a:t>
                      </a:r>
                      <a:endParaRPr sz="1000" b="1" u="none" strike="noStrike" cap="none" dirty="0">
                        <a:solidFill>
                          <a:schemeClr val="accent1"/>
                        </a:solidFill>
                        <a:latin typeface="+mn-ea"/>
                        <a:ea typeface="+mn-ea"/>
                        <a:cs typeface="Arial"/>
                        <a:sym typeface="Arial"/>
                      </a:endParaRPr>
                    </a:p>
                  </a:txBody>
                  <a:tcPr marL="78000" marR="78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r>
                        <a:rPr lang="ja-JP" altLang="en-US" sz="800" b="1" u="none" strike="noStrike" cap="none">
                          <a:solidFill>
                            <a:schemeClr val="accent1"/>
                          </a:solidFill>
                          <a:latin typeface="+mn-ea"/>
                          <a:ea typeface="+mn-ea"/>
                          <a:cs typeface="Arial"/>
                          <a:sym typeface="Arial"/>
                        </a:rPr>
                        <a:t>テキストテキスト</a:t>
                      </a:r>
                      <a:endParaRPr sz="800" b="1" u="none" strike="noStrike" cap="none" dirty="0">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ja-JP" altLang="en-US" sz="800" b="1" u="none" strike="noStrike" cap="none">
                          <a:solidFill>
                            <a:schemeClr val="accent1"/>
                          </a:solidFill>
                          <a:latin typeface="+mn-ea"/>
                          <a:ea typeface="+mn-ea"/>
                          <a:cs typeface="Arial"/>
                          <a:sym typeface="Arial"/>
                        </a:rPr>
                        <a:t>テキストテキスト</a:t>
                      </a: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ja-JP" altLang="en-US" sz="800" b="1" u="none" strike="noStrike" cap="none">
                          <a:solidFill>
                            <a:schemeClr val="accent1"/>
                          </a:solidFill>
                          <a:latin typeface="+mn-ea"/>
                          <a:ea typeface="+mn-ea"/>
                          <a:cs typeface="Arial"/>
                          <a:sym typeface="Arial"/>
                        </a:rPr>
                        <a:t>テキストテキスト</a:t>
                      </a: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ja-JP" altLang="en-US" sz="800" b="1" u="none" strike="noStrike" cap="none">
                          <a:solidFill>
                            <a:schemeClr val="accent1"/>
                          </a:solidFill>
                          <a:latin typeface="+mn-ea"/>
                          <a:ea typeface="+mn-ea"/>
                          <a:cs typeface="Arial"/>
                          <a:sym typeface="Arial"/>
                        </a:rPr>
                        <a:t>テキストテキスト</a:t>
                      </a: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ja-JP" altLang="en-US" sz="800" b="1" u="none" strike="noStrike" cap="none">
                          <a:solidFill>
                            <a:schemeClr val="accent1"/>
                          </a:solidFill>
                          <a:latin typeface="+mn-ea"/>
                          <a:ea typeface="+mn-ea"/>
                          <a:cs typeface="Arial"/>
                          <a:sym typeface="Arial"/>
                        </a:rPr>
                        <a:t>テキストテキスト</a:t>
                      </a:r>
                    </a:p>
                  </a:txBody>
                  <a:tcPr marL="39000" marR="39000" marT="78000" marB="78000" anchor="ctr">
                    <a:lnL w="12700" cap="flat" cmpd="sng" algn="ctr">
                      <a:solidFill>
                        <a:schemeClr val="accent1"/>
                      </a:solidFill>
                      <a:prstDash val="sysDot"/>
                      <a:round/>
                      <a:headEnd type="none" w="med" len="med"/>
                      <a:tailEnd type="none" w="med" len="med"/>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407275">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78000" marR="78000" marT="78000" marB="78000" anchor="ctr">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sym typeface="Arial"/>
                        </a:rPr>
                        <a:t>◯</a:t>
                      </a:r>
                      <a:endParaRPr sz="1000" b="1" u="none" strike="noStrike" cap="none">
                        <a:solidFill>
                          <a:schemeClr val="accent1"/>
                        </a:solidFill>
                        <a:latin typeface="+mn-ea"/>
                        <a:ea typeface="+mn-ea"/>
                        <a:cs typeface="Arial"/>
                        <a:sym typeface="Arial"/>
                      </a:endParaRPr>
                    </a:p>
                  </a:txBody>
                  <a:tcPr marL="78000" marR="78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407275">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78000" marR="78000" marT="78000" marB="78000" anchor="ctr">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sym typeface="Arial"/>
                        </a:rPr>
                        <a:t>△</a:t>
                      </a:r>
                      <a:endParaRPr sz="1000" b="1" u="none" strike="noStrike" cap="none">
                        <a:solidFill>
                          <a:schemeClr val="accent1"/>
                        </a:solidFill>
                        <a:latin typeface="+mn-ea"/>
                        <a:ea typeface="+mn-ea"/>
                        <a:cs typeface="Arial"/>
                        <a:sym typeface="Arial"/>
                      </a:endParaRPr>
                    </a:p>
                  </a:txBody>
                  <a:tcPr marL="78000" marR="78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407275">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78000" marR="78000" marT="78000" marB="78000" anchor="ctr">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sym typeface="Arial"/>
                        </a:rPr>
                        <a:t>✕</a:t>
                      </a:r>
                      <a:endParaRPr sz="1000" b="1" u="none" strike="noStrike" cap="none">
                        <a:solidFill>
                          <a:schemeClr val="accent1"/>
                        </a:solidFill>
                        <a:latin typeface="+mn-ea"/>
                        <a:ea typeface="+mn-ea"/>
                        <a:cs typeface="Arial"/>
                        <a:sym typeface="Arial"/>
                      </a:endParaRPr>
                    </a:p>
                  </a:txBody>
                  <a:tcPr marL="78000" marR="78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407275">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78000" marR="78000" marT="78000" marB="78000" anchor="ctr">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sym typeface="Arial"/>
                        </a:rPr>
                        <a:t>◎</a:t>
                      </a:r>
                      <a:endParaRPr sz="1000" b="1" u="none" strike="noStrike" cap="none">
                        <a:solidFill>
                          <a:schemeClr val="accent1"/>
                        </a:solidFill>
                        <a:latin typeface="+mn-ea"/>
                        <a:ea typeface="+mn-ea"/>
                        <a:cs typeface="Arial"/>
                        <a:sym typeface="Arial"/>
                      </a:endParaRPr>
                    </a:p>
                  </a:txBody>
                  <a:tcPr marL="78000" marR="78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407275">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78000" marR="78000" marT="78000" marB="78000" anchor="ctr">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sym typeface="Arial"/>
                        </a:rPr>
                        <a:t>◯</a:t>
                      </a:r>
                      <a:endParaRPr sz="1000" b="1" u="none" strike="noStrike" cap="none">
                        <a:solidFill>
                          <a:schemeClr val="accent1"/>
                        </a:solidFill>
                        <a:latin typeface="+mn-ea"/>
                        <a:ea typeface="+mn-ea"/>
                        <a:cs typeface="Arial"/>
                        <a:sym typeface="Arial"/>
                      </a:endParaRPr>
                    </a:p>
                  </a:txBody>
                  <a:tcPr marL="78000" marR="78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dirty="0">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407275">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78000" marR="78000" marT="78000" marB="78000" anchor="ctr">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sym typeface="Arial"/>
                        </a:rPr>
                        <a:t>△</a:t>
                      </a:r>
                      <a:endParaRPr sz="1000" b="1" u="none" strike="noStrike" cap="none">
                        <a:solidFill>
                          <a:schemeClr val="accent1"/>
                        </a:solidFill>
                        <a:latin typeface="+mn-ea"/>
                        <a:ea typeface="+mn-ea"/>
                        <a:cs typeface="Arial"/>
                        <a:sym typeface="Arial"/>
                      </a:endParaRPr>
                    </a:p>
                  </a:txBody>
                  <a:tcPr marL="78000" marR="78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dirty="0">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407275">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accent1"/>
                        </a:solidFill>
                        <a:latin typeface="+mn-ea"/>
                        <a:ea typeface="+mn-ea"/>
                        <a:cs typeface="Arial"/>
                        <a:sym typeface="Arial"/>
                      </a:endParaRPr>
                    </a:p>
                  </a:txBody>
                  <a:tcPr marL="78000" marR="78000" marT="78000" marB="78000" anchor="ctr">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sym typeface="Arial"/>
                        </a:rPr>
                        <a:t>✕</a:t>
                      </a:r>
                      <a:endParaRPr sz="1000" b="1" u="none" strike="noStrike" cap="none">
                        <a:solidFill>
                          <a:schemeClr val="accent1"/>
                        </a:solidFill>
                        <a:latin typeface="+mn-ea"/>
                        <a:ea typeface="+mn-ea"/>
                        <a:cs typeface="Arial"/>
                        <a:sym typeface="Arial"/>
                      </a:endParaRPr>
                    </a:p>
                  </a:txBody>
                  <a:tcPr marL="78000" marR="78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dirty="0">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dirty="0">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800" b="1" u="none" strike="noStrike" cap="none" dirty="0">
                        <a:solidFill>
                          <a:schemeClr val="accent1"/>
                        </a:solidFill>
                        <a:latin typeface="+mn-ea"/>
                        <a:ea typeface="+mn-ea"/>
                        <a:cs typeface="Arial"/>
                        <a:sym typeface="Arial"/>
                      </a:endParaRPr>
                    </a:p>
                  </a:txBody>
                  <a:tcPr marL="39000" marR="39000" marT="78000" marB="78000" anchor="ctr">
                    <a:lnL w="12700" cap="flat" cmpd="sng" algn="ctr">
                      <a:solidFill>
                        <a:schemeClr val="accent1"/>
                      </a:solidFill>
                      <a:prstDash val="sysDot"/>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4" name="テキスト プレースホルダー 13">
            <a:extLst>
              <a:ext uri="{FF2B5EF4-FFF2-40B4-BE49-F238E27FC236}">
                <a16:creationId xmlns:a16="http://schemas.microsoft.com/office/drawing/2014/main" id="{E020AC98-1834-364C-827D-FE03F83D6778}"/>
              </a:ext>
            </a:extLst>
          </p:cNvPr>
          <p:cNvSpPr>
            <a:spLocks noGrp="1"/>
          </p:cNvSpPr>
          <p:nvPr>
            <p:ph type="body" idx="1"/>
          </p:nvPr>
        </p:nvSpPr>
        <p:spPr>
          <a:xfrm>
            <a:off x="471038" y="975881"/>
            <a:ext cx="9000000" cy="756000"/>
          </a:xfrm>
        </p:spPr>
        <p:txBody>
          <a:bodyPr/>
          <a:lstStyle/>
          <a:p>
            <a:r>
              <a:rPr lang="ja-JP" altLang="en-US">
                <a:sym typeface="Arial"/>
              </a:rPr>
              <a:t>購買決定要因（</a:t>
            </a:r>
            <a:r>
              <a:rPr lang="en" altLang="ja-JP" dirty="0">
                <a:sym typeface="Arial"/>
              </a:rPr>
              <a:t>KBF</a:t>
            </a:r>
            <a:r>
              <a:rPr lang="ja-JP" altLang="en">
                <a:sym typeface="Arial"/>
              </a:rPr>
              <a:t>：</a:t>
            </a:r>
            <a:r>
              <a:rPr lang="en" altLang="ja-JP" dirty="0">
                <a:sym typeface="Arial"/>
              </a:rPr>
              <a:t>Key Buying Factor</a:t>
            </a:r>
            <a:r>
              <a:rPr lang="ja-JP" altLang="en">
                <a:sym typeface="Arial"/>
              </a:rPr>
              <a:t>）</a:t>
            </a:r>
            <a:r>
              <a:rPr lang="ja-JP" altLang="en-US">
                <a:sym typeface="Arial"/>
              </a:rPr>
              <a:t>を並べ、</a:t>
            </a:r>
            <a:endParaRPr lang="en-US" altLang="ja-JP" dirty="0">
              <a:sym typeface="Arial"/>
            </a:endParaRPr>
          </a:p>
          <a:p>
            <a:r>
              <a:rPr lang="ja-JP" altLang="en-US">
                <a:sym typeface="Arial"/>
              </a:rPr>
              <a:t>ターゲットの重点評価と自社・他社製品の評価をしました</a:t>
            </a:r>
            <a:r>
              <a:rPr lang="ja-JP" altLang="en-US"/>
              <a:t>。</a:t>
            </a:r>
            <a:endParaRPr lang="en-US" altLang="ja-JP" dirty="0">
              <a:sym typeface="Arial"/>
            </a:endParaRPr>
          </a:p>
        </p:txBody>
      </p:sp>
      <p:sp>
        <p:nvSpPr>
          <p:cNvPr id="8" name="タイトル 7">
            <a:extLst>
              <a:ext uri="{FF2B5EF4-FFF2-40B4-BE49-F238E27FC236}">
                <a16:creationId xmlns:a16="http://schemas.microsoft.com/office/drawing/2014/main" id="{3CEBED7D-1878-AC43-A641-3B054D432FCE}"/>
              </a:ext>
            </a:extLst>
          </p:cNvPr>
          <p:cNvSpPr>
            <a:spLocks noGrp="1"/>
          </p:cNvSpPr>
          <p:nvPr>
            <p:ph type="title"/>
          </p:nvPr>
        </p:nvSpPr>
        <p:spPr>
          <a:xfrm>
            <a:off x="453000" y="196240"/>
            <a:ext cx="9000000" cy="468000"/>
          </a:xfrm>
        </p:spPr>
        <p:txBody>
          <a:bodyPr>
            <a:normAutofit/>
          </a:bodyPr>
          <a:lstStyle/>
          <a:p>
            <a:r>
              <a:rPr lang="ja-JP" altLang="en-US">
                <a:sym typeface="Arial"/>
              </a:rPr>
              <a:t>新規事業の競合他社</a:t>
            </a:r>
            <a:r>
              <a:rPr lang="en-US" altLang="ja-JP" dirty="0"/>
              <a:t>KBF</a:t>
            </a:r>
            <a:r>
              <a:rPr lang="ja-JP" altLang="en-US">
                <a:sym typeface="Arial"/>
              </a:rPr>
              <a:t>比較表</a:t>
            </a:r>
            <a:endParaRPr lang="ja-JP" altLang="en-US"/>
          </a:p>
        </p:txBody>
      </p:sp>
      <p:sp>
        <p:nvSpPr>
          <p:cNvPr id="22" name="フッター プレースホルダー 21">
            <a:extLst>
              <a:ext uri="{FF2B5EF4-FFF2-40B4-BE49-F238E27FC236}">
                <a16:creationId xmlns:a16="http://schemas.microsoft.com/office/drawing/2014/main" id="{3712D367-3BAA-8948-BA06-40656C37E154}"/>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23" name="スライド番号プレースホルダー 22">
            <a:extLst>
              <a:ext uri="{FF2B5EF4-FFF2-40B4-BE49-F238E27FC236}">
                <a16:creationId xmlns:a16="http://schemas.microsoft.com/office/drawing/2014/main" id="{82F6395C-7363-D142-84AE-E8C1EB686DB1}"/>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34</a:t>
            </a:fld>
            <a:endParaRPr lang="ja-JP"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69A422A-2D76-AD43-B4EF-65D6CF47EC89}"/>
              </a:ext>
            </a:extLst>
          </p:cNvPr>
          <p:cNvSpPr>
            <a:spLocks noGrp="1"/>
          </p:cNvSpPr>
          <p:nvPr>
            <p:ph type="body" idx="1"/>
          </p:nvPr>
        </p:nvSpPr>
        <p:spPr>
          <a:xfrm>
            <a:off x="471038" y="975881"/>
            <a:ext cx="9000000" cy="756000"/>
          </a:xfrm>
        </p:spPr>
        <p:txBody>
          <a:bodyPr/>
          <a:lstStyle/>
          <a:p>
            <a:r>
              <a:rPr lang="ja-JP" altLang="en-US"/>
              <a:t>現状のポジショニングを顧客の購買決定要因に基づいてマッピングしました。</a:t>
            </a:r>
          </a:p>
        </p:txBody>
      </p:sp>
      <p:sp>
        <p:nvSpPr>
          <p:cNvPr id="2" name="タイトル 1">
            <a:extLst>
              <a:ext uri="{FF2B5EF4-FFF2-40B4-BE49-F238E27FC236}">
                <a16:creationId xmlns:a16="http://schemas.microsoft.com/office/drawing/2014/main" id="{9630F7F4-B087-1A49-9DD4-668AAFA4EA97}"/>
              </a:ext>
            </a:extLst>
          </p:cNvPr>
          <p:cNvSpPr>
            <a:spLocks noGrp="1"/>
          </p:cNvSpPr>
          <p:nvPr>
            <p:ph type="title"/>
          </p:nvPr>
        </p:nvSpPr>
        <p:spPr>
          <a:xfrm>
            <a:off x="453000" y="196240"/>
            <a:ext cx="9000000" cy="468000"/>
          </a:xfrm>
        </p:spPr>
        <p:txBody>
          <a:bodyPr>
            <a:normAutofit/>
          </a:bodyPr>
          <a:lstStyle/>
          <a:p>
            <a:r>
              <a:rPr lang="ja-JP" altLang="en-US">
                <a:sym typeface="Arial"/>
              </a:rPr>
              <a:t>ポジショニングマップ（現状）</a:t>
            </a:r>
            <a:endParaRPr lang="ja-JP" altLang="en-US"/>
          </a:p>
        </p:txBody>
      </p:sp>
      <p:sp>
        <p:nvSpPr>
          <p:cNvPr id="10" name="フッター プレースホルダー 9">
            <a:extLst>
              <a:ext uri="{FF2B5EF4-FFF2-40B4-BE49-F238E27FC236}">
                <a16:creationId xmlns:a16="http://schemas.microsoft.com/office/drawing/2014/main" id="{0BEEF527-B2E7-B142-85A9-36FB5068B619}"/>
              </a:ext>
            </a:extLst>
          </p:cNvPr>
          <p:cNvSpPr>
            <a:spLocks noGrp="1"/>
          </p:cNvSpPr>
          <p:nvPr>
            <p:ph type="ftr" sz="quarter" idx="10"/>
          </p:nvPr>
        </p:nvSpPr>
        <p:spPr>
          <a:xfrm>
            <a:off x="185600" y="6460240"/>
            <a:ext cx="7920000" cy="288000"/>
          </a:xfrm>
        </p:spPr>
        <p:txBody>
          <a:bodyPr/>
          <a:lstStyle/>
          <a:p>
            <a:r>
              <a:rPr lang="en" altLang="ja-JP" dirty="0"/>
              <a:t>SAIRU</a:t>
            </a:r>
            <a:endParaRPr lang="ja-JP" altLang="en-US"/>
          </a:p>
        </p:txBody>
      </p:sp>
      <p:sp>
        <p:nvSpPr>
          <p:cNvPr id="11" name="スライド番号プレースホルダー 10">
            <a:extLst>
              <a:ext uri="{FF2B5EF4-FFF2-40B4-BE49-F238E27FC236}">
                <a16:creationId xmlns:a16="http://schemas.microsoft.com/office/drawing/2014/main" id="{746EA7A4-763D-AE44-88BE-436C70458E9B}"/>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35</a:t>
            </a:fld>
            <a:endParaRPr lang="ja-JP" altLang="en-US"/>
          </a:p>
        </p:txBody>
      </p:sp>
      <p:sp>
        <p:nvSpPr>
          <p:cNvPr id="35" name="Google Shape;425;p13">
            <a:extLst>
              <a:ext uri="{FF2B5EF4-FFF2-40B4-BE49-F238E27FC236}">
                <a16:creationId xmlns:a16="http://schemas.microsoft.com/office/drawing/2014/main" id="{594D6A2F-28BD-B04A-8A18-18156439CA8B}"/>
              </a:ext>
            </a:extLst>
          </p:cNvPr>
          <p:cNvSpPr/>
          <p:nvPr/>
        </p:nvSpPr>
        <p:spPr>
          <a:xfrm>
            <a:off x="669256" y="1703059"/>
            <a:ext cx="8604000" cy="4212000"/>
          </a:xfrm>
          <a:prstGeom prst="rect">
            <a:avLst/>
          </a:prstGeom>
          <a:solidFill>
            <a:schemeClr val="bg1">
              <a:lumMod val="95000"/>
            </a:schemeClr>
          </a:solidFill>
          <a:ln>
            <a:noFill/>
          </a:ln>
        </p:spPr>
        <p:txBody>
          <a:bodyPr spcFirstLastPara="1" wrap="square" lIns="99025" tIns="49500" rIns="99025" bIns="49500" anchor="ctr" anchorCtr="0">
            <a:noAutofit/>
          </a:bodyPr>
          <a:lstStyle/>
          <a:p>
            <a:pPr marL="0" marR="0" lvl="0" indent="0" algn="ctr" rtl="0">
              <a:lnSpc>
                <a:spcPct val="100000"/>
              </a:lnSpc>
              <a:spcBef>
                <a:spcPts val="0"/>
              </a:spcBef>
              <a:spcAft>
                <a:spcPts val="0"/>
              </a:spcAft>
              <a:buClr>
                <a:srgbClr val="000000"/>
              </a:buClr>
              <a:buSzPts val="1517"/>
              <a:buFont typeface="Arial"/>
              <a:buNone/>
            </a:pPr>
            <a:endParaRPr sz="1517" b="0" i="0" u="none" strike="noStrike" cap="none">
              <a:solidFill>
                <a:schemeClr val="accent1"/>
              </a:solidFill>
              <a:latin typeface="+mn-ea"/>
              <a:ea typeface="+mn-ea"/>
              <a:cs typeface="Arial"/>
              <a:sym typeface="Arial"/>
            </a:endParaRPr>
          </a:p>
        </p:txBody>
      </p:sp>
      <p:cxnSp>
        <p:nvCxnSpPr>
          <p:cNvPr id="36" name="Google Shape;426;p13">
            <a:extLst>
              <a:ext uri="{FF2B5EF4-FFF2-40B4-BE49-F238E27FC236}">
                <a16:creationId xmlns:a16="http://schemas.microsoft.com/office/drawing/2014/main" id="{159F209B-203D-C446-9317-1C36D6CEC5F8}"/>
              </a:ext>
            </a:extLst>
          </p:cNvPr>
          <p:cNvCxnSpPr>
            <a:cxnSpLocks/>
            <a:stCxn id="62" idx="3"/>
            <a:endCxn id="44" idx="1"/>
          </p:cNvCxnSpPr>
          <p:nvPr/>
        </p:nvCxnSpPr>
        <p:spPr>
          <a:xfrm flipV="1">
            <a:off x="2720438" y="3791574"/>
            <a:ext cx="4465124" cy="4982"/>
          </a:xfrm>
          <a:prstGeom prst="straightConnector1">
            <a:avLst/>
          </a:prstGeom>
          <a:noFill/>
          <a:ln w="25400" cap="flat" cmpd="sng">
            <a:solidFill>
              <a:schemeClr val="accent1"/>
            </a:solidFill>
            <a:prstDash val="solid"/>
            <a:round/>
            <a:headEnd type="triangle" w="lg" len="med"/>
            <a:tailEnd type="triangle" w="lg" len="med"/>
          </a:ln>
        </p:spPr>
      </p:cxnSp>
      <p:cxnSp>
        <p:nvCxnSpPr>
          <p:cNvPr id="37" name="Google Shape;431;p13">
            <a:extLst>
              <a:ext uri="{FF2B5EF4-FFF2-40B4-BE49-F238E27FC236}">
                <a16:creationId xmlns:a16="http://schemas.microsoft.com/office/drawing/2014/main" id="{25E704A7-7D19-E745-9763-DCC33F939F8B}"/>
              </a:ext>
            </a:extLst>
          </p:cNvPr>
          <p:cNvCxnSpPr>
            <a:cxnSpLocks/>
            <a:stCxn id="42" idx="0"/>
            <a:endCxn id="41" idx="2"/>
          </p:cNvCxnSpPr>
          <p:nvPr/>
        </p:nvCxnSpPr>
        <p:spPr>
          <a:xfrm flipV="1">
            <a:off x="4953001" y="1894809"/>
            <a:ext cx="0" cy="3661032"/>
          </a:xfrm>
          <a:prstGeom prst="straightConnector1">
            <a:avLst/>
          </a:prstGeom>
          <a:noFill/>
          <a:ln w="25400" cap="flat" cmpd="sng">
            <a:solidFill>
              <a:schemeClr val="accent1"/>
            </a:solidFill>
            <a:prstDash val="solid"/>
            <a:round/>
            <a:headEnd type="triangle" w="lg" len="med"/>
            <a:tailEnd type="triangle" w="lg" len="med"/>
          </a:ln>
        </p:spPr>
      </p:cxnSp>
      <p:grpSp>
        <p:nvGrpSpPr>
          <p:cNvPr id="38" name="Google Shape;441;p13">
            <a:extLst>
              <a:ext uri="{FF2B5EF4-FFF2-40B4-BE49-F238E27FC236}">
                <a16:creationId xmlns:a16="http://schemas.microsoft.com/office/drawing/2014/main" id="{394FF6BA-9A1A-B84D-8AE7-39A37B135540}"/>
              </a:ext>
            </a:extLst>
          </p:cNvPr>
          <p:cNvGrpSpPr/>
          <p:nvPr/>
        </p:nvGrpSpPr>
        <p:grpSpPr>
          <a:xfrm>
            <a:off x="7069686" y="4483332"/>
            <a:ext cx="927904" cy="927904"/>
            <a:chOff x="1289623" y="1544786"/>
            <a:chExt cx="856527" cy="856527"/>
          </a:xfrm>
          <a:solidFill>
            <a:schemeClr val="accent1"/>
          </a:solidFill>
        </p:grpSpPr>
        <p:sp>
          <p:nvSpPr>
            <p:cNvPr id="39" name="Google Shape;442;p13">
              <a:extLst>
                <a:ext uri="{FF2B5EF4-FFF2-40B4-BE49-F238E27FC236}">
                  <a16:creationId xmlns:a16="http://schemas.microsoft.com/office/drawing/2014/main" id="{64EF6C2F-59EF-B448-B2C8-68A935128589}"/>
                </a:ext>
              </a:extLst>
            </p:cNvPr>
            <p:cNvSpPr/>
            <p:nvPr/>
          </p:nvSpPr>
          <p:spPr>
            <a:xfrm>
              <a:off x="1289623" y="1544786"/>
              <a:ext cx="856527" cy="856527"/>
            </a:xfrm>
            <a:prstGeom prst="ellipse">
              <a:avLst/>
            </a:prstGeom>
            <a:grpFill/>
            <a:ln>
              <a:noFill/>
            </a:ln>
          </p:spPr>
          <p:txBody>
            <a:bodyPr spcFirstLastPara="1" wrap="square" lIns="99025" tIns="49500" rIns="99025" bIns="49500" anchor="ctr" anchorCtr="0">
              <a:noAutofit/>
            </a:bodyPr>
            <a:lstStyle/>
            <a:p>
              <a:pPr marL="0" marR="0" lvl="0" indent="0" algn="ctr" rtl="0">
                <a:lnSpc>
                  <a:spcPct val="100000"/>
                </a:lnSpc>
                <a:spcBef>
                  <a:spcPts val="0"/>
                </a:spcBef>
                <a:spcAft>
                  <a:spcPts val="0"/>
                </a:spcAft>
                <a:buClr>
                  <a:srgbClr val="000000"/>
                </a:buClr>
                <a:buSzPts val="1517"/>
                <a:buFont typeface="Arial"/>
                <a:buNone/>
              </a:pPr>
              <a:endParaRPr sz="1517" b="0" i="0" u="none" strike="noStrike" cap="none">
                <a:solidFill>
                  <a:schemeClr val="accent1"/>
                </a:solidFill>
                <a:latin typeface="+mn-ea"/>
                <a:ea typeface="+mn-ea"/>
                <a:cs typeface="Arial"/>
                <a:sym typeface="Arial"/>
              </a:endParaRPr>
            </a:p>
          </p:txBody>
        </p:sp>
        <p:sp>
          <p:nvSpPr>
            <p:cNvPr id="40" name="Google Shape;443;p13">
              <a:extLst>
                <a:ext uri="{FF2B5EF4-FFF2-40B4-BE49-F238E27FC236}">
                  <a16:creationId xmlns:a16="http://schemas.microsoft.com/office/drawing/2014/main" id="{C047EB61-666F-A64E-8CE7-E3405D2324AD}"/>
                </a:ext>
              </a:extLst>
            </p:cNvPr>
            <p:cNvSpPr txBox="1"/>
            <p:nvPr/>
          </p:nvSpPr>
          <p:spPr>
            <a:xfrm>
              <a:off x="1475672" y="1825761"/>
              <a:ext cx="484428" cy="282614"/>
            </a:xfrm>
            <a:prstGeom prst="rect">
              <a:avLst/>
            </a:prstGeom>
            <a:grpFill/>
            <a:ln>
              <a:noFill/>
            </a:ln>
          </p:spPr>
          <p:txBody>
            <a:bodyPr spcFirstLastPara="1" wrap="square" lIns="36000" tIns="36000" rIns="36000" bIns="36000" anchor="t" anchorCtr="0">
              <a:noAutofit/>
            </a:bodyPr>
            <a:lstStyle/>
            <a:p>
              <a:pPr marL="0" marR="0" lvl="0" indent="0" algn="ctr" rtl="0">
                <a:lnSpc>
                  <a:spcPct val="100000"/>
                </a:lnSpc>
                <a:spcBef>
                  <a:spcPts val="0"/>
                </a:spcBef>
                <a:spcAft>
                  <a:spcPts val="0"/>
                </a:spcAft>
                <a:buClr>
                  <a:srgbClr val="000000"/>
                </a:buClr>
                <a:buSzPts val="1517"/>
                <a:buFont typeface="Arial"/>
                <a:buNone/>
              </a:pPr>
              <a:r>
                <a:rPr lang="ja-JP" sz="1517" b="1" i="0" u="none" strike="noStrike" cap="none">
                  <a:solidFill>
                    <a:schemeClr val="bg1"/>
                  </a:solidFill>
                  <a:latin typeface="+mn-ea"/>
                  <a:ea typeface="+mn-ea"/>
                  <a:cs typeface="Arial"/>
                  <a:sym typeface="Arial"/>
                </a:rPr>
                <a:t>A社</a:t>
              </a:r>
              <a:endParaRPr sz="1517" b="1" i="0" u="none" strike="noStrike" cap="none" dirty="0">
                <a:solidFill>
                  <a:schemeClr val="bg1"/>
                </a:solidFill>
                <a:latin typeface="+mn-ea"/>
                <a:ea typeface="+mn-ea"/>
                <a:cs typeface="Arial"/>
                <a:sym typeface="Arial"/>
              </a:endParaRPr>
            </a:p>
          </p:txBody>
        </p:sp>
      </p:grpSp>
      <p:sp>
        <p:nvSpPr>
          <p:cNvPr id="41" name="Google Shape;444;p13">
            <a:extLst>
              <a:ext uri="{FF2B5EF4-FFF2-40B4-BE49-F238E27FC236}">
                <a16:creationId xmlns:a16="http://schemas.microsoft.com/office/drawing/2014/main" id="{6CCD48CE-AF50-F74E-9DAD-E05F972E5090}"/>
              </a:ext>
            </a:extLst>
          </p:cNvPr>
          <p:cNvSpPr/>
          <p:nvPr/>
        </p:nvSpPr>
        <p:spPr>
          <a:xfrm>
            <a:off x="4146513" y="1511309"/>
            <a:ext cx="1612975" cy="383500"/>
          </a:xfrm>
          <a:prstGeom prst="roundRect">
            <a:avLst>
              <a:gd name="adj"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192"/>
              <a:buFont typeface="Arial"/>
              <a:buNone/>
            </a:pPr>
            <a:r>
              <a:rPr lang="ja-JP" altLang="en-US" b="1" i="0" u="none" strike="noStrike" cap="none">
                <a:solidFill>
                  <a:schemeClr val="accent1"/>
                </a:solidFill>
                <a:latin typeface="+mn-ea"/>
                <a:ea typeface="+mn-ea"/>
                <a:cs typeface="Arial"/>
                <a:sym typeface="Arial"/>
              </a:rPr>
              <a:t>導入までが速い</a:t>
            </a:r>
            <a:endParaRPr b="1" i="0" u="none" strike="noStrike" cap="none" dirty="0">
              <a:solidFill>
                <a:schemeClr val="accent1"/>
              </a:solidFill>
              <a:latin typeface="+mn-ea"/>
              <a:ea typeface="+mn-ea"/>
              <a:cs typeface="Arial"/>
              <a:sym typeface="Arial"/>
            </a:endParaRPr>
          </a:p>
        </p:txBody>
      </p:sp>
      <p:sp>
        <p:nvSpPr>
          <p:cNvPr id="42" name="Google Shape;445;p13">
            <a:extLst>
              <a:ext uri="{FF2B5EF4-FFF2-40B4-BE49-F238E27FC236}">
                <a16:creationId xmlns:a16="http://schemas.microsoft.com/office/drawing/2014/main" id="{156180E9-7FB9-3041-A1DF-8EF0DFF65CE8}"/>
              </a:ext>
            </a:extLst>
          </p:cNvPr>
          <p:cNvSpPr/>
          <p:nvPr/>
        </p:nvSpPr>
        <p:spPr>
          <a:xfrm>
            <a:off x="4146513" y="5555841"/>
            <a:ext cx="1612975" cy="383500"/>
          </a:xfrm>
          <a:prstGeom prst="roundRect">
            <a:avLst>
              <a:gd name="adj"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192"/>
              <a:buFont typeface="Arial"/>
              <a:buNone/>
            </a:pPr>
            <a:r>
              <a:rPr lang="ja-JP" altLang="en-US" b="1" i="0" u="none" strike="noStrike" cap="none">
                <a:solidFill>
                  <a:schemeClr val="accent1"/>
                </a:solidFill>
                <a:latin typeface="+mn-ea"/>
                <a:ea typeface="+mn-ea"/>
                <a:cs typeface="Arial"/>
                <a:sym typeface="Arial"/>
              </a:rPr>
              <a:t>導入までが遅い</a:t>
            </a:r>
            <a:endParaRPr b="1" i="0" u="none" strike="noStrike" cap="none" dirty="0">
              <a:solidFill>
                <a:schemeClr val="accent1"/>
              </a:solidFill>
              <a:latin typeface="+mn-ea"/>
              <a:ea typeface="+mn-ea"/>
              <a:cs typeface="Arial"/>
              <a:sym typeface="Arial"/>
            </a:endParaRPr>
          </a:p>
        </p:txBody>
      </p:sp>
      <p:sp>
        <p:nvSpPr>
          <p:cNvPr id="44" name="Google Shape;447;p13">
            <a:extLst>
              <a:ext uri="{FF2B5EF4-FFF2-40B4-BE49-F238E27FC236}">
                <a16:creationId xmlns:a16="http://schemas.microsoft.com/office/drawing/2014/main" id="{ECFB5A94-879A-C743-BC76-0F1F9F5C6B1D}"/>
              </a:ext>
            </a:extLst>
          </p:cNvPr>
          <p:cNvSpPr/>
          <p:nvPr/>
        </p:nvSpPr>
        <p:spPr>
          <a:xfrm>
            <a:off x="7185562" y="3599824"/>
            <a:ext cx="2268000" cy="383500"/>
          </a:xfrm>
          <a:prstGeom prst="roundRect">
            <a:avLst>
              <a:gd name="adj"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192"/>
              <a:buFont typeface="Arial"/>
              <a:buNone/>
            </a:pPr>
            <a:r>
              <a:rPr lang="ja-JP" altLang="en-US" b="1" i="0" u="none" strike="noStrike" cap="none">
                <a:solidFill>
                  <a:schemeClr val="accent1"/>
                </a:solidFill>
                <a:latin typeface="+mn-ea"/>
                <a:ea typeface="+mn-ea"/>
                <a:cs typeface="Arial"/>
                <a:sym typeface="Arial"/>
              </a:rPr>
              <a:t>サポートが充実している</a:t>
            </a:r>
            <a:endParaRPr b="1" i="0" u="none" strike="noStrike" cap="none" dirty="0">
              <a:solidFill>
                <a:schemeClr val="accent1"/>
              </a:solidFill>
              <a:latin typeface="+mn-ea"/>
              <a:ea typeface="+mn-ea"/>
              <a:cs typeface="Arial"/>
              <a:sym typeface="Arial"/>
            </a:endParaRPr>
          </a:p>
        </p:txBody>
      </p:sp>
      <p:grpSp>
        <p:nvGrpSpPr>
          <p:cNvPr id="45" name="Google Shape;441;p13">
            <a:extLst>
              <a:ext uri="{FF2B5EF4-FFF2-40B4-BE49-F238E27FC236}">
                <a16:creationId xmlns:a16="http://schemas.microsoft.com/office/drawing/2014/main" id="{FBC515F3-1C22-BE40-A061-0BEF3A6A5BDE}"/>
              </a:ext>
            </a:extLst>
          </p:cNvPr>
          <p:cNvGrpSpPr/>
          <p:nvPr/>
        </p:nvGrpSpPr>
        <p:grpSpPr>
          <a:xfrm>
            <a:off x="3103808" y="4283263"/>
            <a:ext cx="927904" cy="927904"/>
            <a:chOff x="1289623" y="1544786"/>
            <a:chExt cx="856527" cy="856527"/>
          </a:xfrm>
          <a:solidFill>
            <a:schemeClr val="accent1"/>
          </a:solidFill>
        </p:grpSpPr>
        <p:sp>
          <p:nvSpPr>
            <p:cNvPr id="46" name="Google Shape;442;p13">
              <a:extLst>
                <a:ext uri="{FF2B5EF4-FFF2-40B4-BE49-F238E27FC236}">
                  <a16:creationId xmlns:a16="http://schemas.microsoft.com/office/drawing/2014/main" id="{1439C9AB-3F94-854C-9655-57EB650AEEC5}"/>
                </a:ext>
              </a:extLst>
            </p:cNvPr>
            <p:cNvSpPr/>
            <p:nvPr/>
          </p:nvSpPr>
          <p:spPr>
            <a:xfrm>
              <a:off x="1289623" y="1544786"/>
              <a:ext cx="856527" cy="856527"/>
            </a:xfrm>
            <a:prstGeom prst="ellipse">
              <a:avLst/>
            </a:prstGeom>
            <a:grpFill/>
            <a:ln>
              <a:noFill/>
            </a:ln>
          </p:spPr>
          <p:txBody>
            <a:bodyPr spcFirstLastPara="1" wrap="square" lIns="99025" tIns="49500" rIns="99025" bIns="49500" anchor="ctr" anchorCtr="0">
              <a:noAutofit/>
            </a:bodyPr>
            <a:lstStyle/>
            <a:p>
              <a:pPr marL="0" marR="0" lvl="0" indent="0" algn="ctr" rtl="0">
                <a:lnSpc>
                  <a:spcPct val="100000"/>
                </a:lnSpc>
                <a:spcBef>
                  <a:spcPts val="0"/>
                </a:spcBef>
                <a:spcAft>
                  <a:spcPts val="0"/>
                </a:spcAft>
                <a:buClr>
                  <a:srgbClr val="000000"/>
                </a:buClr>
                <a:buSzPts val="1517"/>
                <a:buFont typeface="Arial"/>
                <a:buNone/>
              </a:pPr>
              <a:endParaRPr sz="1517" b="0" i="0" u="none" strike="noStrike" cap="none">
                <a:solidFill>
                  <a:schemeClr val="accent1"/>
                </a:solidFill>
                <a:latin typeface="+mn-ea"/>
                <a:ea typeface="+mn-ea"/>
                <a:cs typeface="Arial"/>
                <a:sym typeface="Arial"/>
              </a:endParaRPr>
            </a:p>
          </p:txBody>
        </p:sp>
        <p:sp>
          <p:nvSpPr>
            <p:cNvPr id="47" name="Google Shape;443;p13">
              <a:extLst>
                <a:ext uri="{FF2B5EF4-FFF2-40B4-BE49-F238E27FC236}">
                  <a16:creationId xmlns:a16="http://schemas.microsoft.com/office/drawing/2014/main" id="{F1F63100-1B39-6D4F-B75B-39DA6A814A2B}"/>
                </a:ext>
              </a:extLst>
            </p:cNvPr>
            <p:cNvSpPr txBox="1"/>
            <p:nvPr/>
          </p:nvSpPr>
          <p:spPr>
            <a:xfrm>
              <a:off x="1475672" y="1825761"/>
              <a:ext cx="484428" cy="282614"/>
            </a:xfrm>
            <a:prstGeom prst="rect">
              <a:avLst/>
            </a:prstGeom>
            <a:grpFill/>
            <a:ln>
              <a:noFill/>
            </a:ln>
          </p:spPr>
          <p:txBody>
            <a:bodyPr spcFirstLastPara="1" wrap="none" lIns="36000" tIns="36000" rIns="36000" bIns="36000" anchor="t" anchorCtr="0">
              <a:noAutofit/>
            </a:bodyPr>
            <a:lstStyle/>
            <a:p>
              <a:pPr marL="0" marR="0" lvl="0" indent="0" algn="ctr" rtl="0">
                <a:lnSpc>
                  <a:spcPct val="100000"/>
                </a:lnSpc>
                <a:spcBef>
                  <a:spcPts val="0"/>
                </a:spcBef>
                <a:spcAft>
                  <a:spcPts val="0"/>
                </a:spcAft>
                <a:buClr>
                  <a:srgbClr val="000000"/>
                </a:buClr>
                <a:buSzPts val="1517"/>
                <a:buFont typeface="Arial"/>
                <a:buNone/>
              </a:pPr>
              <a:r>
                <a:rPr lang="en-US" altLang="ja-JP" sz="1517" b="1" dirty="0">
                  <a:solidFill>
                    <a:schemeClr val="bg1"/>
                  </a:solidFill>
                  <a:latin typeface="+mn-ea"/>
                  <a:ea typeface="+mn-ea"/>
                </a:rPr>
                <a:t>C</a:t>
              </a:r>
              <a:r>
                <a:rPr lang="ja-JP" sz="1517" b="1" i="0" u="none" strike="noStrike" cap="none">
                  <a:solidFill>
                    <a:schemeClr val="bg1"/>
                  </a:solidFill>
                  <a:latin typeface="+mn-ea"/>
                  <a:ea typeface="+mn-ea"/>
                  <a:cs typeface="Arial"/>
                  <a:sym typeface="Arial"/>
                </a:rPr>
                <a:t>社</a:t>
              </a:r>
              <a:endParaRPr lang="en-US" altLang="ja-JP" sz="1517" b="1" i="0" u="none" strike="noStrike" cap="none" dirty="0">
                <a:solidFill>
                  <a:schemeClr val="bg1"/>
                </a:solidFill>
                <a:latin typeface="+mn-ea"/>
                <a:ea typeface="+mn-ea"/>
                <a:cs typeface="Arial"/>
                <a:sym typeface="Arial"/>
              </a:endParaRPr>
            </a:p>
          </p:txBody>
        </p:sp>
      </p:grpSp>
      <p:grpSp>
        <p:nvGrpSpPr>
          <p:cNvPr id="48" name="Google Shape;441;p13">
            <a:extLst>
              <a:ext uri="{FF2B5EF4-FFF2-40B4-BE49-F238E27FC236}">
                <a16:creationId xmlns:a16="http://schemas.microsoft.com/office/drawing/2014/main" id="{7B022810-838E-E54E-9B9D-FFE402F6475B}"/>
              </a:ext>
            </a:extLst>
          </p:cNvPr>
          <p:cNvGrpSpPr/>
          <p:nvPr/>
        </p:nvGrpSpPr>
        <p:grpSpPr>
          <a:xfrm>
            <a:off x="2448070" y="2546321"/>
            <a:ext cx="927904" cy="927904"/>
            <a:chOff x="1289623" y="1544786"/>
            <a:chExt cx="856527" cy="856527"/>
          </a:xfrm>
          <a:solidFill>
            <a:schemeClr val="accent1"/>
          </a:solidFill>
        </p:grpSpPr>
        <p:sp>
          <p:nvSpPr>
            <p:cNvPr id="49" name="Google Shape;442;p13">
              <a:extLst>
                <a:ext uri="{FF2B5EF4-FFF2-40B4-BE49-F238E27FC236}">
                  <a16:creationId xmlns:a16="http://schemas.microsoft.com/office/drawing/2014/main" id="{8F8D7C8D-2D1C-0145-9AD7-AD90DB65A54A}"/>
                </a:ext>
              </a:extLst>
            </p:cNvPr>
            <p:cNvSpPr/>
            <p:nvPr/>
          </p:nvSpPr>
          <p:spPr>
            <a:xfrm>
              <a:off x="1289623" y="1544786"/>
              <a:ext cx="856527" cy="856527"/>
            </a:xfrm>
            <a:prstGeom prst="ellipse">
              <a:avLst/>
            </a:prstGeom>
            <a:grpFill/>
            <a:ln>
              <a:noFill/>
            </a:ln>
          </p:spPr>
          <p:txBody>
            <a:bodyPr spcFirstLastPara="1" wrap="square" lIns="99025" tIns="49500" rIns="99025" bIns="49500" anchor="ctr" anchorCtr="0">
              <a:noAutofit/>
            </a:bodyPr>
            <a:lstStyle/>
            <a:p>
              <a:pPr marL="0" marR="0" lvl="0" indent="0" algn="ctr" rtl="0">
                <a:lnSpc>
                  <a:spcPct val="100000"/>
                </a:lnSpc>
                <a:spcBef>
                  <a:spcPts val="0"/>
                </a:spcBef>
                <a:spcAft>
                  <a:spcPts val="0"/>
                </a:spcAft>
                <a:buClr>
                  <a:srgbClr val="000000"/>
                </a:buClr>
                <a:buSzPts val="1517"/>
                <a:buFont typeface="Arial"/>
                <a:buNone/>
              </a:pPr>
              <a:endParaRPr sz="1517" b="0" i="0" u="none" strike="noStrike" cap="none">
                <a:solidFill>
                  <a:schemeClr val="accent1"/>
                </a:solidFill>
                <a:latin typeface="+mn-ea"/>
                <a:ea typeface="+mn-ea"/>
                <a:cs typeface="Arial"/>
                <a:sym typeface="Arial"/>
              </a:endParaRPr>
            </a:p>
          </p:txBody>
        </p:sp>
        <p:sp>
          <p:nvSpPr>
            <p:cNvPr id="50" name="Google Shape;443;p13">
              <a:extLst>
                <a:ext uri="{FF2B5EF4-FFF2-40B4-BE49-F238E27FC236}">
                  <a16:creationId xmlns:a16="http://schemas.microsoft.com/office/drawing/2014/main" id="{6F163C08-F63E-1043-B1FF-86412087FF58}"/>
                </a:ext>
              </a:extLst>
            </p:cNvPr>
            <p:cNvSpPr txBox="1"/>
            <p:nvPr/>
          </p:nvSpPr>
          <p:spPr>
            <a:xfrm>
              <a:off x="1475672" y="1825761"/>
              <a:ext cx="484428" cy="282614"/>
            </a:xfrm>
            <a:prstGeom prst="rect">
              <a:avLst/>
            </a:prstGeom>
            <a:grpFill/>
            <a:ln>
              <a:noFill/>
            </a:ln>
          </p:spPr>
          <p:txBody>
            <a:bodyPr spcFirstLastPara="1" wrap="none" lIns="36000" tIns="36000" rIns="36000" bIns="36000" anchor="t" anchorCtr="0">
              <a:noAutofit/>
            </a:bodyPr>
            <a:lstStyle/>
            <a:p>
              <a:pPr marL="0" marR="0" lvl="0" indent="0" algn="ctr" rtl="0">
                <a:lnSpc>
                  <a:spcPct val="100000"/>
                </a:lnSpc>
                <a:spcBef>
                  <a:spcPts val="0"/>
                </a:spcBef>
                <a:spcAft>
                  <a:spcPts val="0"/>
                </a:spcAft>
                <a:buClr>
                  <a:srgbClr val="000000"/>
                </a:buClr>
                <a:buSzPts val="1517"/>
                <a:buFont typeface="Arial"/>
                <a:buNone/>
              </a:pPr>
              <a:r>
                <a:rPr lang="en-US" altLang="ja-JP" sz="1517" b="1" i="0" u="none" strike="noStrike" cap="none" dirty="0">
                  <a:solidFill>
                    <a:schemeClr val="bg1"/>
                  </a:solidFill>
                  <a:latin typeface="+mn-ea"/>
                  <a:ea typeface="+mn-ea"/>
                  <a:cs typeface="Arial"/>
                  <a:sym typeface="Arial"/>
                </a:rPr>
                <a:t>B</a:t>
              </a:r>
              <a:r>
                <a:rPr lang="ja-JP" sz="1517" b="1" i="0" u="none" strike="noStrike" cap="none">
                  <a:solidFill>
                    <a:schemeClr val="bg1"/>
                  </a:solidFill>
                  <a:latin typeface="+mn-ea"/>
                  <a:ea typeface="+mn-ea"/>
                  <a:cs typeface="Arial"/>
                  <a:sym typeface="Arial"/>
                </a:rPr>
                <a:t>社</a:t>
              </a:r>
              <a:endParaRPr lang="en-US" altLang="ja-JP" sz="1517" b="1" i="0" u="none" strike="noStrike" cap="none" dirty="0">
                <a:solidFill>
                  <a:schemeClr val="bg1"/>
                </a:solidFill>
                <a:latin typeface="+mn-ea"/>
                <a:ea typeface="+mn-ea"/>
                <a:cs typeface="Arial"/>
                <a:sym typeface="Arial"/>
              </a:endParaRPr>
            </a:p>
          </p:txBody>
        </p:sp>
      </p:grpSp>
      <p:grpSp>
        <p:nvGrpSpPr>
          <p:cNvPr id="51" name="Google Shape;441;p13">
            <a:extLst>
              <a:ext uri="{FF2B5EF4-FFF2-40B4-BE49-F238E27FC236}">
                <a16:creationId xmlns:a16="http://schemas.microsoft.com/office/drawing/2014/main" id="{A37676C7-1674-7649-8ACF-DE65D68E2699}"/>
              </a:ext>
            </a:extLst>
          </p:cNvPr>
          <p:cNvGrpSpPr/>
          <p:nvPr/>
        </p:nvGrpSpPr>
        <p:grpSpPr>
          <a:xfrm>
            <a:off x="1277329" y="2006246"/>
            <a:ext cx="927904" cy="927904"/>
            <a:chOff x="1289623" y="1544786"/>
            <a:chExt cx="856527" cy="856527"/>
          </a:xfrm>
          <a:solidFill>
            <a:schemeClr val="accent1"/>
          </a:solidFill>
        </p:grpSpPr>
        <p:sp>
          <p:nvSpPr>
            <p:cNvPr id="52" name="Google Shape;442;p13">
              <a:extLst>
                <a:ext uri="{FF2B5EF4-FFF2-40B4-BE49-F238E27FC236}">
                  <a16:creationId xmlns:a16="http://schemas.microsoft.com/office/drawing/2014/main" id="{5BA42D92-B9F4-DA4A-8E0F-2081855D720F}"/>
                </a:ext>
              </a:extLst>
            </p:cNvPr>
            <p:cNvSpPr/>
            <p:nvPr/>
          </p:nvSpPr>
          <p:spPr>
            <a:xfrm>
              <a:off x="1289623" y="1544786"/>
              <a:ext cx="856527" cy="856527"/>
            </a:xfrm>
            <a:prstGeom prst="ellipse">
              <a:avLst/>
            </a:prstGeom>
            <a:grpFill/>
            <a:ln>
              <a:noFill/>
            </a:ln>
          </p:spPr>
          <p:txBody>
            <a:bodyPr spcFirstLastPara="1" wrap="square" lIns="99025" tIns="49500" rIns="99025" bIns="49500" anchor="ctr" anchorCtr="0">
              <a:noAutofit/>
            </a:bodyPr>
            <a:lstStyle/>
            <a:p>
              <a:pPr marL="0" marR="0" lvl="0" indent="0" algn="ctr" rtl="0">
                <a:lnSpc>
                  <a:spcPct val="100000"/>
                </a:lnSpc>
                <a:spcBef>
                  <a:spcPts val="0"/>
                </a:spcBef>
                <a:spcAft>
                  <a:spcPts val="0"/>
                </a:spcAft>
                <a:buClr>
                  <a:srgbClr val="000000"/>
                </a:buClr>
                <a:buSzPts val="1517"/>
                <a:buFont typeface="Arial"/>
                <a:buNone/>
              </a:pPr>
              <a:endParaRPr sz="1517" b="0" i="0" u="none" strike="noStrike" cap="none">
                <a:solidFill>
                  <a:schemeClr val="accent1"/>
                </a:solidFill>
                <a:latin typeface="+mn-ea"/>
                <a:ea typeface="+mn-ea"/>
                <a:cs typeface="Arial"/>
                <a:sym typeface="Arial"/>
              </a:endParaRPr>
            </a:p>
          </p:txBody>
        </p:sp>
        <p:sp>
          <p:nvSpPr>
            <p:cNvPr id="53" name="Google Shape;443;p13">
              <a:extLst>
                <a:ext uri="{FF2B5EF4-FFF2-40B4-BE49-F238E27FC236}">
                  <a16:creationId xmlns:a16="http://schemas.microsoft.com/office/drawing/2014/main" id="{8C6C531B-9C56-564A-BDB7-3DF94C10F0F3}"/>
                </a:ext>
              </a:extLst>
            </p:cNvPr>
            <p:cNvSpPr txBox="1"/>
            <p:nvPr/>
          </p:nvSpPr>
          <p:spPr>
            <a:xfrm>
              <a:off x="1475672" y="1825761"/>
              <a:ext cx="484428" cy="282614"/>
            </a:xfrm>
            <a:prstGeom prst="rect">
              <a:avLst/>
            </a:prstGeom>
            <a:grpFill/>
            <a:ln>
              <a:noFill/>
            </a:ln>
          </p:spPr>
          <p:txBody>
            <a:bodyPr spcFirstLastPara="1" wrap="none" lIns="36000" tIns="36000" rIns="36000" bIns="36000" anchor="t" anchorCtr="0">
              <a:noAutofit/>
            </a:bodyPr>
            <a:lstStyle/>
            <a:p>
              <a:pPr marL="0" marR="0" lvl="0" indent="0" algn="ctr" rtl="0">
                <a:lnSpc>
                  <a:spcPct val="100000"/>
                </a:lnSpc>
                <a:spcBef>
                  <a:spcPts val="0"/>
                </a:spcBef>
                <a:spcAft>
                  <a:spcPts val="0"/>
                </a:spcAft>
                <a:buClr>
                  <a:srgbClr val="000000"/>
                </a:buClr>
                <a:buSzPts val="1517"/>
                <a:buFont typeface="Arial"/>
                <a:buNone/>
              </a:pPr>
              <a:r>
                <a:rPr lang="en-US" altLang="ja-JP" sz="1517" b="1" i="0" u="none" strike="noStrike" cap="none" dirty="0">
                  <a:solidFill>
                    <a:schemeClr val="bg1"/>
                  </a:solidFill>
                  <a:latin typeface="+mn-ea"/>
                  <a:ea typeface="+mn-ea"/>
                  <a:cs typeface="Arial"/>
                  <a:sym typeface="Arial"/>
                </a:rPr>
                <a:t>D</a:t>
              </a:r>
              <a:r>
                <a:rPr lang="ja-JP" sz="1517" b="1" i="0" u="none" strike="noStrike" cap="none">
                  <a:solidFill>
                    <a:schemeClr val="bg1"/>
                  </a:solidFill>
                  <a:latin typeface="+mn-ea"/>
                  <a:ea typeface="+mn-ea"/>
                  <a:cs typeface="Arial"/>
                  <a:sym typeface="Arial"/>
                </a:rPr>
                <a:t>社</a:t>
              </a:r>
              <a:endParaRPr lang="en-US" altLang="ja-JP" sz="1517" b="1" i="0" u="none" strike="noStrike" cap="none" dirty="0">
                <a:solidFill>
                  <a:schemeClr val="bg1"/>
                </a:solidFill>
                <a:latin typeface="+mn-ea"/>
                <a:ea typeface="+mn-ea"/>
                <a:cs typeface="Arial"/>
                <a:sym typeface="Arial"/>
              </a:endParaRPr>
            </a:p>
          </p:txBody>
        </p:sp>
      </p:grpSp>
      <p:sp>
        <p:nvSpPr>
          <p:cNvPr id="62" name="Google Shape;447;p13">
            <a:extLst>
              <a:ext uri="{FF2B5EF4-FFF2-40B4-BE49-F238E27FC236}">
                <a16:creationId xmlns:a16="http://schemas.microsoft.com/office/drawing/2014/main" id="{5A94E312-5E4D-BE48-B772-130B32CC4FA5}"/>
              </a:ext>
            </a:extLst>
          </p:cNvPr>
          <p:cNvSpPr/>
          <p:nvPr/>
        </p:nvSpPr>
        <p:spPr>
          <a:xfrm>
            <a:off x="452438" y="3604806"/>
            <a:ext cx="2268000" cy="383500"/>
          </a:xfrm>
          <a:prstGeom prst="roundRect">
            <a:avLst>
              <a:gd name="adj"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192"/>
              <a:buFont typeface="Arial"/>
              <a:buNone/>
            </a:pPr>
            <a:r>
              <a:rPr lang="ja-JP" altLang="en-US" b="1" i="0" u="none" strike="noStrike" cap="none">
                <a:solidFill>
                  <a:schemeClr val="accent1"/>
                </a:solidFill>
                <a:latin typeface="+mn-ea"/>
                <a:ea typeface="+mn-ea"/>
                <a:cs typeface="Arial"/>
                <a:sym typeface="Arial"/>
              </a:rPr>
              <a:t>サポートがそこそこ</a:t>
            </a:r>
            <a:endParaRPr b="1" i="0" u="none" strike="noStrike" cap="none" dirty="0">
              <a:solidFill>
                <a:schemeClr val="accent1"/>
              </a:solidFill>
              <a:latin typeface="+mn-ea"/>
              <a:ea typeface="+mn-ea"/>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89B326D6-79C8-E545-9075-E6F5D75415D0}"/>
              </a:ext>
            </a:extLst>
          </p:cNvPr>
          <p:cNvSpPr>
            <a:spLocks noGrp="1"/>
          </p:cNvSpPr>
          <p:nvPr>
            <p:ph type="body" idx="1"/>
          </p:nvPr>
        </p:nvSpPr>
        <p:spPr>
          <a:xfrm>
            <a:off x="471038" y="975881"/>
            <a:ext cx="9000000" cy="756000"/>
          </a:xfrm>
        </p:spPr>
        <p:txBody>
          <a:bodyPr/>
          <a:lstStyle/>
          <a:p>
            <a:r>
              <a:rPr lang="ja-JP" altLang="en-US"/>
              <a:t>新規事業が参入するポジショニングマップを作成しました。</a:t>
            </a:r>
          </a:p>
        </p:txBody>
      </p:sp>
      <p:sp>
        <p:nvSpPr>
          <p:cNvPr id="2" name="タイトル 1">
            <a:extLst>
              <a:ext uri="{FF2B5EF4-FFF2-40B4-BE49-F238E27FC236}">
                <a16:creationId xmlns:a16="http://schemas.microsoft.com/office/drawing/2014/main" id="{FDB1F2B8-1262-E144-A297-EF0BD0FE6D3B}"/>
              </a:ext>
            </a:extLst>
          </p:cNvPr>
          <p:cNvSpPr>
            <a:spLocks noGrp="1"/>
          </p:cNvSpPr>
          <p:nvPr>
            <p:ph type="title"/>
          </p:nvPr>
        </p:nvSpPr>
        <p:spPr>
          <a:xfrm>
            <a:off x="453000" y="196240"/>
            <a:ext cx="9000000" cy="468000"/>
          </a:xfrm>
        </p:spPr>
        <p:txBody>
          <a:bodyPr>
            <a:normAutofit/>
          </a:bodyPr>
          <a:lstStyle/>
          <a:p>
            <a:r>
              <a:rPr lang="ja-JP" altLang="en-US">
                <a:sym typeface="Arial"/>
              </a:rPr>
              <a:t>ポジショニングマップ（新規参入予定）</a:t>
            </a:r>
            <a:endParaRPr lang="ja-JP" altLang="en-US"/>
          </a:p>
        </p:txBody>
      </p:sp>
      <p:sp>
        <p:nvSpPr>
          <p:cNvPr id="10" name="フッター プレースホルダー 9">
            <a:extLst>
              <a:ext uri="{FF2B5EF4-FFF2-40B4-BE49-F238E27FC236}">
                <a16:creationId xmlns:a16="http://schemas.microsoft.com/office/drawing/2014/main" id="{075B96CA-D37A-F54F-BFB3-DA47C965806A}"/>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1" name="スライド番号プレースホルダー 10">
            <a:extLst>
              <a:ext uri="{FF2B5EF4-FFF2-40B4-BE49-F238E27FC236}">
                <a16:creationId xmlns:a16="http://schemas.microsoft.com/office/drawing/2014/main" id="{47D3FAEA-3DD5-374D-858D-E91182B6CC8A}"/>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36</a:t>
            </a:fld>
            <a:endParaRPr lang="ja-JP" altLang="en-US"/>
          </a:p>
        </p:txBody>
      </p:sp>
      <p:sp>
        <p:nvSpPr>
          <p:cNvPr id="41" name="Google Shape;425;p13">
            <a:extLst>
              <a:ext uri="{FF2B5EF4-FFF2-40B4-BE49-F238E27FC236}">
                <a16:creationId xmlns:a16="http://schemas.microsoft.com/office/drawing/2014/main" id="{253B8B7E-3F5F-B349-B404-562D9C913AA4}"/>
              </a:ext>
            </a:extLst>
          </p:cNvPr>
          <p:cNvSpPr/>
          <p:nvPr/>
        </p:nvSpPr>
        <p:spPr>
          <a:xfrm>
            <a:off x="669256" y="1703059"/>
            <a:ext cx="8604000" cy="4212000"/>
          </a:xfrm>
          <a:prstGeom prst="rect">
            <a:avLst/>
          </a:prstGeom>
          <a:solidFill>
            <a:schemeClr val="bg1">
              <a:lumMod val="95000"/>
            </a:schemeClr>
          </a:solidFill>
          <a:ln>
            <a:noFill/>
          </a:ln>
        </p:spPr>
        <p:txBody>
          <a:bodyPr spcFirstLastPara="1" wrap="square" lIns="99025" tIns="49500" rIns="99025" bIns="49500" anchor="ctr" anchorCtr="0">
            <a:noAutofit/>
          </a:bodyPr>
          <a:lstStyle/>
          <a:p>
            <a:pPr marL="0" marR="0" lvl="0" indent="0" algn="ctr" rtl="0">
              <a:lnSpc>
                <a:spcPct val="100000"/>
              </a:lnSpc>
              <a:spcBef>
                <a:spcPts val="0"/>
              </a:spcBef>
              <a:spcAft>
                <a:spcPts val="0"/>
              </a:spcAft>
              <a:buClr>
                <a:srgbClr val="000000"/>
              </a:buClr>
              <a:buSzPts val="1517"/>
              <a:buFont typeface="Arial"/>
              <a:buNone/>
            </a:pPr>
            <a:endParaRPr sz="1517" b="0" i="0" u="none" strike="noStrike" cap="none">
              <a:solidFill>
                <a:schemeClr val="accent1"/>
              </a:solidFill>
              <a:latin typeface="+mn-ea"/>
              <a:ea typeface="+mn-ea"/>
              <a:cs typeface="Arial"/>
              <a:sym typeface="Arial"/>
            </a:endParaRPr>
          </a:p>
        </p:txBody>
      </p:sp>
      <p:cxnSp>
        <p:nvCxnSpPr>
          <p:cNvPr id="42" name="Google Shape;426;p13">
            <a:extLst>
              <a:ext uri="{FF2B5EF4-FFF2-40B4-BE49-F238E27FC236}">
                <a16:creationId xmlns:a16="http://schemas.microsoft.com/office/drawing/2014/main" id="{B031427F-81F4-794D-A522-79094EF1C87C}"/>
              </a:ext>
            </a:extLst>
          </p:cNvPr>
          <p:cNvCxnSpPr>
            <a:cxnSpLocks/>
            <a:stCxn id="62" idx="3"/>
            <a:endCxn id="49" idx="1"/>
          </p:cNvCxnSpPr>
          <p:nvPr/>
        </p:nvCxnSpPr>
        <p:spPr>
          <a:xfrm flipV="1">
            <a:off x="2720438" y="3791574"/>
            <a:ext cx="4465124" cy="4982"/>
          </a:xfrm>
          <a:prstGeom prst="straightConnector1">
            <a:avLst/>
          </a:prstGeom>
          <a:noFill/>
          <a:ln w="25400" cap="flat" cmpd="sng">
            <a:solidFill>
              <a:schemeClr val="accent1"/>
            </a:solidFill>
            <a:prstDash val="solid"/>
            <a:round/>
            <a:headEnd type="triangle" w="lg" len="med"/>
            <a:tailEnd type="triangle" w="lg" len="med"/>
          </a:ln>
        </p:spPr>
      </p:cxnSp>
      <p:cxnSp>
        <p:nvCxnSpPr>
          <p:cNvPr id="43" name="Google Shape;431;p13">
            <a:extLst>
              <a:ext uri="{FF2B5EF4-FFF2-40B4-BE49-F238E27FC236}">
                <a16:creationId xmlns:a16="http://schemas.microsoft.com/office/drawing/2014/main" id="{88C3AA56-C439-7D4C-9CB2-33EE9B254849}"/>
              </a:ext>
            </a:extLst>
          </p:cNvPr>
          <p:cNvCxnSpPr>
            <a:cxnSpLocks/>
            <a:stCxn id="48" idx="0"/>
            <a:endCxn id="47" idx="2"/>
          </p:cNvCxnSpPr>
          <p:nvPr/>
        </p:nvCxnSpPr>
        <p:spPr>
          <a:xfrm flipV="1">
            <a:off x="4953001" y="1894809"/>
            <a:ext cx="0" cy="3661032"/>
          </a:xfrm>
          <a:prstGeom prst="straightConnector1">
            <a:avLst/>
          </a:prstGeom>
          <a:noFill/>
          <a:ln w="25400" cap="flat" cmpd="sng">
            <a:solidFill>
              <a:schemeClr val="accent1"/>
            </a:solidFill>
            <a:prstDash val="solid"/>
            <a:round/>
            <a:headEnd type="triangle" w="lg" len="med"/>
            <a:tailEnd type="triangle" w="lg" len="med"/>
          </a:ln>
        </p:spPr>
      </p:cxnSp>
      <p:grpSp>
        <p:nvGrpSpPr>
          <p:cNvPr id="44" name="Google Shape;441;p13">
            <a:extLst>
              <a:ext uri="{FF2B5EF4-FFF2-40B4-BE49-F238E27FC236}">
                <a16:creationId xmlns:a16="http://schemas.microsoft.com/office/drawing/2014/main" id="{DCBD8C1A-6934-A641-A0A1-90BF5CE435CA}"/>
              </a:ext>
            </a:extLst>
          </p:cNvPr>
          <p:cNvGrpSpPr/>
          <p:nvPr/>
        </p:nvGrpSpPr>
        <p:grpSpPr>
          <a:xfrm>
            <a:off x="7069686" y="4483332"/>
            <a:ext cx="927904" cy="927904"/>
            <a:chOff x="1289623" y="1544786"/>
            <a:chExt cx="856527" cy="856527"/>
          </a:xfrm>
          <a:solidFill>
            <a:schemeClr val="accent1"/>
          </a:solidFill>
        </p:grpSpPr>
        <p:sp>
          <p:nvSpPr>
            <p:cNvPr id="45" name="Google Shape;442;p13">
              <a:extLst>
                <a:ext uri="{FF2B5EF4-FFF2-40B4-BE49-F238E27FC236}">
                  <a16:creationId xmlns:a16="http://schemas.microsoft.com/office/drawing/2014/main" id="{59ECFE23-9FE3-D24A-89A4-2FD1102882E9}"/>
                </a:ext>
              </a:extLst>
            </p:cNvPr>
            <p:cNvSpPr/>
            <p:nvPr/>
          </p:nvSpPr>
          <p:spPr>
            <a:xfrm>
              <a:off x="1289623" y="1544786"/>
              <a:ext cx="856527" cy="856527"/>
            </a:xfrm>
            <a:prstGeom prst="ellipse">
              <a:avLst/>
            </a:prstGeom>
            <a:grpFill/>
            <a:ln>
              <a:noFill/>
            </a:ln>
          </p:spPr>
          <p:txBody>
            <a:bodyPr spcFirstLastPara="1" wrap="square" lIns="99025" tIns="49500" rIns="99025" bIns="49500" anchor="ctr" anchorCtr="0">
              <a:noAutofit/>
            </a:bodyPr>
            <a:lstStyle/>
            <a:p>
              <a:pPr marL="0" marR="0" lvl="0" indent="0" algn="ctr" rtl="0">
                <a:lnSpc>
                  <a:spcPct val="100000"/>
                </a:lnSpc>
                <a:spcBef>
                  <a:spcPts val="0"/>
                </a:spcBef>
                <a:spcAft>
                  <a:spcPts val="0"/>
                </a:spcAft>
                <a:buClr>
                  <a:srgbClr val="000000"/>
                </a:buClr>
                <a:buSzPts val="1517"/>
                <a:buFont typeface="Arial"/>
                <a:buNone/>
              </a:pPr>
              <a:endParaRPr sz="1517" b="0" i="0" u="none" strike="noStrike" cap="none">
                <a:solidFill>
                  <a:schemeClr val="accent1"/>
                </a:solidFill>
                <a:latin typeface="+mn-ea"/>
                <a:ea typeface="+mn-ea"/>
                <a:cs typeface="Arial"/>
                <a:sym typeface="Arial"/>
              </a:endParaRPr>
            </a:p>
          </p:txBody>
        </p:sp>
        <p:sp>
          <p:nvSpPr>
            <p:cNvPr id="46" name="Google Shape;443;p13">
              <a:extLst>
                <a:ext uri="{FF2B5EF4-FFF2-40B4-BE49-F238E27FC236}">
                  <a16:creationId xmlns:a16="http://schemas.microsoft.com/office/drawing/2014/main" id="{FD00C8DC-0B64-AE41-8FAE-A1E63E80211B}"/>
                </a:ext>
              </a:extLst>
            </p:cNvPr>
            <p:cNvSpPr txBox="1"/>
            <p:nvPr/>
          </p:nvSpPr>
          <p:spPr>
            <a:xfrm>
              <a:off x="1475672" y="1825761"/>
              <a:ext cx="484428" cy="282614"/>
            </a:xfrm>
            <a:prstGeom prst="rect">
              <a:avLst/>
            </a:prstGeom>
            <a:grpFill/>
            <a:ln>
              <a:noFill/>
            </a:ln>
          </p:spPr>
          <p:txBody>
            <a:bodyPr spcFirstLastPara="1" wrap="square" lIns="36000" tIns="36000" rIns="36000" bIns="36000" anchor="t" anchorCtr="0">
              <a:noAutofit/>
            </a:bodyPr>
            <a:lstStyle/>
            <a:p>
              <a:pPr marL="0" marR="0" lvl="0" indent="0" algn="ctr" rtl="0">
                <a:lnSpc>
                  <a:spcPct val="100000"/>
                </a:lnSpc>
                <a:spcBef>
                  <a:spcPts val="0"/>
                </a:spcBef>
                <a:spcAft>
                  <a:spcPts val="0"/>
                </a:spcAft>
                <a:buClr>
                  <a:srgbClr val="000000"/>
                </a:buClr>
                <a:buSzPts val="1517"/>
                <a:buFont typeface="Arial"/>
                <a:buNone/>
              </a:pPr>
              <a:r>
                <a:rPr lang="ja-JP" sz="1517" b="1" i="0" u="none" strike="noStrike" cap="none">
                  <a:solidFill>
                    <a:schemeClr val="bg1"/>
                  </a:solidFill>
                  <a:latin typeface="+mn-ea"/>
                  <a:ea typeface="+mn-ea"/>
                  <a:cs typeface="Arial"/>
                  <a:sym typeface="Arial"/>
                </a:rPr>
                <a:t>A社</a:t>
              </a:r>
              <a:endParaRPr sz="1517" b="1" i="0" u="none" strike="noStrike" cap="none" dirty="0">
                <a:solidFill>
                  <a:schemeClr val="bg1"/>
                </a:solidFill>
                <a:latin typeface="+mn-ea"/>
                <a:ea typeface="+mn-ea"/>
                <a:cs typeface="Arial"/>
                <a:sym typeface="Arial"/>
              </a:endParaRPr>
            </a:p>
          </p:txBody>
        </p:sp>
      </p:grpSp>
      <p:sp>
        <p:nvSpPr>
          <p:cNvPr id="47" name="Google Shape;444;p13">
            <a:extLst>
              <a:ext uri="{FF2B5EF4-FFF2-40B4-BE49-F238E27FC236}">
                <a16:creationId xmlns:a16="http://schemas.microsoft.com/office/drawing/2014/main" id="{086862B1-8290-BA45-83A3-EF77B731B5DC}"/>
              </a:ext>
            </a:extLst>
          </p:cNvPr>
          <p:cNvSpPr/>
          <p:nvPr/>
        </p:nvSpPr>
        <p:spPr>
          <a:xfrm>
            <a:off x="4146513" y="1511309"/>
            <a:ext cx="1612975" cy="383500"/>
          </a:xfrm>
          <a:prstGeom prst="roundRect">
            <a:avLst>
              <a:gd name="adj"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192"/>
              <a:buFont typeface="Arial"/>
              <a:buNone/>
            </a:pPr>
            <a:r>
              <a:rPr lang="ja-JP" altLang="en-US" b="1" i="0" u="none" strike="noStrike" cap="none">
                <a:solidFill>
                  <a:schemeClr val="accent1"/>
                </a:solidFill>
                <a:latin typeface="+mn-ea"/>
                <a:ea typeface="+mn-ea"/>
                <a:cs typeface="Arial"/>
                <a:sym typeface="Arial"/>
              </a:rPr>
              <a:t>導入までが速い</a:t>
            </a:r>
            <a:endParaRPr b="1" i="0" u="none" strike="noStrike" cap="none" dirty="0">
              <a:solidFill>
                <a:schemeClr val="accent1"/>
              </a:solidFill>
              <a:latin typeface="+mn-ea"/>
              <a:ea typeface="+mn-ea"/>
              <a:cs typeface="Arial"/>
              <a:sym typeface="Arial"/>
            </a:endParaRPr>
          </a:p>
        </p:txBody>
      </p:sp>
      <p:sp>
        <p:nvSpPr>
          <p:cNvPr id="48" name="Google Shape;445;p13">
            <a:extLst>
              <a:ext uri="{FF2B5EF4-FFF2-40B4-BE49-F238E27FC236}">
                <a16:creationId xmlns:a16="http://schemas.microsoft.com/office/drawing/2014/main" id="{5A1C6094-CBAB-FC4A-A3DF-88A351FBD590}"/>
              </a:ext>
            </a:extLst>
          </p:cNvPr>
          <p:cNvSpPr/>
          <p:nvPr/>
        </p:nvSpPr>
        <p:spPr>
          <a:xfrm>
            <a:off x="4146513" y="5555841"/>
            <a:ext cx="1612975" cy="383500"/>
          </a:xfrm>
          <a:prstGeom prst="roundRect">
            <a:avLst>
              <a:gd name="adj"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192"/>
              <a:buFont typeface="Arial"/>
              <a:buNone/>
            </a:pPr>
            <a:r>
              <a:rPr lang="ja-JP" altLang="en-US" b="1" i="0" u="none" strike="noStrike" cap="none">
                <a:solidFill>
                  <a:schemeClr val="accent1"/>
                </a:solidFill>
                <a:latin typeface="+mn-ea"/>
                <a:ea typeface="+mn-ea"/>
                <a:cs typeface="Arial"/>
                <a:sym typeface="Arial"/>
              </a:rPr>
              <a:t>導入までが遅い</a:t>
            </a:r>
            <a:endParaRPr b="1" i="0" u="none" strike="noStrike" cap="none" dirty="0">
              <a:solidFill>
                <a:schemeClr val="accent1"/>
              </a:solidFill>
              <a:latin typeface="+mn-ea"/>
              <a:ea typeface="+mn-ea"/>
              <a:cs typeface="Arial"/>
              <a:sym typeface="Arial"/>
            </a:endParaRPr>
          </a:p>
        </p:txBody>
      </p:sp>
      <p:sp>
        <p:nvSpPr>
          <p:cNvPr id="49" name="Google Shape;447;p13">
            <a:extLst>
              <a:ext uri="{FF2B5EF4-FFF2-40B4-BE49-F238E27FC236}">
                <a16:creationId xmlns:a16="http://schemas.microsoft.com/office/drawing/2014/main" id="{3CCA6D96-EC2E-6C43-860A-0E33E4BFDFCA}"/>
              </a:ext>
            </a:extLst>
          </p:cNvPr>
          <p:cNvSpPr/>
          <p:nvPr/>
        </p:nvSpPr>
        <p:spPr>
          <a:xfrm>
            <a:off x="7185562" y="3599824"/>
            <a:ext cx="2268000" cy="383500"/>
          </a:xfrm>
          <a:prstGeom prst="roundRect">
            <a:avLst>
              <a:gd name="adj"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192"/>
              <a:buFont typeface="Arial"/>
              <a:buNone/>
            </a:pPr>
            <a:r>
              <a:rPr lang="ja-JP" altLang="en-US" b="1" i="0" u="none" strike="noStrike" cap="none">
                <a:solidFill>
                  <a:schemeClr val="accent1"/>
                </a:solidFill>
                <a:latin typeface="+mn-ea"/>
                <a:ea typeface="+mn-ea"/>
                <a:cs typeface="Arial"/>
                <a:sym typeface="Arial"/>
              </a:rPr>
              <a:t>サポートが充実している</a:t>
            </a:r>
            <a:endParaRPr b="1" i="0" u="none" strike="noStrike" cap="none" dirty="0">
              <a:solidFill>
                <a:schemeClr val="accent1"/>
              </a:solidFill>
              <a:latin typeface="+mn-ea"/>
              <a:ea typeface="+mn-ea"/>
              <a:cs typeface="Arial"/>
              <a:sym typeface="Arial"/>
            </a:endParaRPr>
          </a:p>
        </p:txBody>
      </p:sp>
      <p:grpSp>
        <p:nvGrpSpPr>
          <p:cNvPr id="50" name="Google Shape;441;p13">
            <a:extLst>
              <a:ext uri="{FF2B5EF4-FFF2-40B4-BE49-F238E27FC236}">
                <a16:creationId xmlns:a16="http://schemas.microsoft.com/office/drawing/2014/main" id="{AD57497D-F42B-A645-A860-4FAE87B7C6D9}"/>
              </a:ext>
            </a:extLst>
          </p:cNvPr>
          <p:cNvGrpSpPr/>
          <p:nvPr/>
        </p:nvGrpSpPr>
        <p:grpSpPr>
          <a:xfrm>
            <a:off x="3103808" y="4283263"/>
            <a:ext cx="927904" cy="927904"/>
            <a:chOff x="1289623" y="1544786"/>
            <a:chExt cx="856527" cy="856527"/>
          </a:xfrm>
          <a:solidFill>
            <a:schemeClr val="accent1"/>
          </a:solidFill>
        </p:grpSpPr>
        <p:sp>
          <p:nvSpPr>
            <p:cNvPr id="51" name="Google Shape;442;p13">
              <a:extLst>
                <a:ext uri="{FF2B5EF4-FFF2-40B4-BE49-F238E27FC236}">
                  <a16:creationId xmlns:a16="http://schemas.microsoft.com/office/drawing/2014/main" id="{89F2FB1A-B39A-D14D-A413-C46731B4ADC3}"/>
                </a:ext>
              </a:extLst>
            </p:cNvPr>
            <p:cNvSpPr/>
            <p:nvPr/>
          </p:nvSpPr>
          <p:spPr>
            <a:xfrm>
              <a:off x="1289623" y="1544786"/>
              <a:ext cx="856527" cy="856527"/>
            </a:xfrm>
            <a:prstGeom prst="ellipse">
              <a:avLst/>
            </a:prstGeom>
            <a:grpFill/>
            <a:ln>
              <a:noFill/>
            </a:ln>
          </p:spPr>
          <p:txBody>
            <a:bodyPr spcFirstLastPara="1" wrap="square" lIns="99025" tIns="49500" rIns="99025" bIns="49500" anchor="ctr" anchorCtr="0">
              <a:noAutofit/>
            </a:bodyPr>
            <a:lstStyle/>
            <a:p>
              <a:pPr marL="0" marR="0" lvl="0" indent="0" algn="ctr" rtl="0">
                <a:lnSpc>
                  <a:spcPct val="100000"/>
                </a:lnSpc>
                <a:spcBef>
                  <a:spcPts val="0"/>
                </a:spcBef>
                <a:spcAft>
                  <a:spcPts val="0"/>
                </a:spcAft>
                <a:buClr>
                  <a:srgbClr val="000000"/>
                </a:buClr>
                <a:buSzPts val="1517"/>
                <a:buFont typeface="Arial"/>
                <a:buNone/>
              </a:pPr>
              <a:endParaRPr sz="1517" b="0" i="0" u="none" strike="noStrike" cap="none">
                <a:solidFill>
                  <a:schemeClr val="accent1"/>
                </a:solidFill>
                <a:latin typeface="+mn-ea"/>
                <a:ea typeface="+mn-ea"/>
                <a:cs typeface="Arial"/>
                <a:sym typeface="Arial"/>
              </a:endParaRPr>
            </a:p>
          </p:txBody>
        </p:sp>
        <p:sp>
          <p:nvSpPr>
            <p:cNvPr id="52" name="Google Shape;443;p13">
              <a:extLst>
                <a:ext uri="{FF2B5EF4-FFF2-40B4-BE49-F238E27FC236}">
                  <a16:creationId xmlns:a16="http://schemas.microsoft.com/office/drawing/2014/main" id="{7E659B67-A5BD-9949-ADFB-804158196928}"/>
                </a:ext>
              </a:extLst>
            </p:cNvPr>
            <p:cNvSpPr txBox="1"/>
            <p:nvPr/>
          </p:nvSpPr>
          <p:spPr>
            <a:xfrm>
              <a:off x="1475672" y="1825761"/>
              <a:ext cx="484428" cy="282614"/>
            </a:xfrm>
            <a:prstGeom prst="rect">
              <a:avLst/>
            </a:prstGeom>
            <a:grpFill/>
            <a:ln>
              <a:noFill/>
            </a:ln>
          </p:spPr>
          <p:txBody>
            <a:bodyPr spcFirstLastPara="1" wrap="none" lIns="36000" tIns="36000" rIns="36000" bIns="36000" anchor="t" anchorCtr="0">
              <a:noAutofit/>
            </a:bodyPr>
            <a:lstStyle/>
            <a:p>
              <a:pPr marL="0" marR="0" lvl="0" indent="0" algn="ctr" rtl="0">
                <a:lnSpc>
                  <a:spcPct val="100000"/>
                </a:lnSpc>
                <a:spcBef>
                  <a:spcPts val="0"/>
                </a:spcBef>
                <a:spcAft>
                  <a:spcPts val="0"/>
                </a:spcAft>
                <a:buClr>
                  <a:srgbClr val="000000"/>
                </a:buClr>
                <a:buSzPts val="1517"/>
                <a:buFont typeface="Arial"/>
                <a:buNone/>
              </a:pPr>
              <a:r>
                <a:rPr lang="en-US" altLang="ja-JP" sz="1517" b="1" dirty="0">
                  <a:solidFill>
                    <a:schemeClr val="bg1"/>
                  </a:solidFill>
                  <a:latin typeface="+mn-ea"/>
                  <a:ea typeface="+mn-ea"/>
                </a:rPr>
                <a:t>C</a:t>
              </a:r>
              <a:r>
                <a:rPr lang="ja-JP" sz="1517" b="1" i="0" u="none" strike="noStrike" cap="none">
                  <a:solidFill>
                    <a:schemeClr val="bg1"/>
                  </a:solidFill>
                  <a:latin typeface="+mn-ea"/>
                  <a:ea typeface="+mn-ea"/>
                  <a:cs typeface="Arial"/>
                  <a:sym typeface="Arial"/>
                </a:rPr>
                <a:t>社</a:t>
              </a:r>
              <a:endParaRPr lang="en-US" altLang="ja-JP" sz="1517" b="1" i="0" u="none" strike="noStrike" cap="none" dirty="0">
                <a:solidFill>
                  <a:schemeClr val="bg1"/>
                </a:solidFill>
                <a:latin typeface="+mn-ea"/>
                <a:ea typeface="+mn-ea"/>
                <a:cs typeface="Arial"/>
                <a:sym typeface="Arial"/>
              </a:endParaRPr>
            </a:p>
          </p:txBody>
        </p:sp>
      </p:grpSp>
      <p:grpSp>
        <p:nvGrpSpPr>
          <p:cNvPr id="53" name="Google Shape;441;p13">
            <a:extLst>
              <a:ext uri="{FF2B5EF4-FFF2-40B4-BE49-F238E27FC236}">
                <a16:creationId xmlns:a16="http://schemas.microsoft.com/office/drawing/2014/main" id="{9B4071D2-A2E2-E64B-BFFA-7C0C30F7A8E6}"/>
              </a:ext>
            </a:extLst>
          </p:cNvPr>
          <p:cNvGrpSpPr/>
          <p:nvPr/>
        </p:nvGrpSpPr>
        <p:grpSpPr>
          <a:xfrm>
            <a:off x="2448070" y="2546321"/>
            <a:ext cx="927904" cy="927904"/>
            <a:chOff x="1289623" y="1544786"/>
            <a:chExt cx="856527" cy="856527"/>
          </a:xfrm>
          <a:solidFill>
            <a:schemeClr val="accent1"/>
          </a:solidFill>
        </p:grpSpPr>
        <p:sp>
          <p:nvSpPr>
            <p:cNvPr id="54" name="Google Shape;442;p13">
              <a:extLst>
                <a:ext uri="{FF2B5EF4-FFF2-40B4-BE49-F238E27FC236}">
                  <a16:creationId xmlns:a16="http://schemas.microsoft.com/office/drawing/2014/main" id="{199DF53A-E01E-D440-A913-B2487188AE70}"/>
                </a:ext>
              </a:extLst>
            </p:cNvPr>
            <p:cNvSpPr/>
            <p:nvPr/>
          </p:nvSpPr>
          <p:spPr>
            <a:xfrm>
              <a:off x="1289623" y="1544786"/>
              <a:ext cx="856527" cy="856527"/>
            </a:xfrm>
            <a:prstGeom prst="ellipse">
              <a:avLst/>
            </a:prstGeom>
            <a:grpFill/>
            <a:ln>
              <a:noFill/>
            </a:ln>
          </p:spPr>
          <p:txBody>
            <a:bodyPr spcFirstLastPara="1" wrap="square" lIns="99025" tIns="49500" rIns="99025" bIns="49500" anchor="ctr" anchorCtr="0">
              <a:noAutofit/>
            </a:bodyPr>
            <a:lstStyle/>
            <a:p>
              <a:pPr marL="0" marR="0" lvl="0" indent="0" algn="ctr" rtl="0">
                <a:lnSpc>
                  <a:spcPct val="100000"/>
                </a:lnSpc>
                <a:spcBef>
                  <a:spcPts val="0"/>
                </a:spcBef>
                <a:spcAft>
                  <a:spcPts val="0"/>
                </a:spcAft>
                <a:buClr>
                  <a:srgbClr val="000000"/>
                </a:buClr>
                <a:buSzPts val="1517"/>
                <a:buFont typeface="Arial"/>
                <a:buNone/>
              </a:pPr>
              <a:endParaRPr sz="1517" b="0" i="0" u="none" strike="noStrike" cap="none">
                <a:solidFill>
                  <a:schemeClr val="accent1"/>
                </a:solidFill>
                <a:latin typeface="+mn-ea"/>
                <a:ea typeface="+mn-ea"/>
                <a:cs typeface="Arial"/>
                <a:sym typeface="Arial"/>
              </a:endParaRPr>
            </a:p>
          </p:txBody>
        </p:sp>
        <p:sp>
          <p:nvSpPr>
            <p:cNvPr id="55" name="Google Shape;443;p13">
              <a:extLst>
                <a:ext uri="{FF2B5EF4-FFF2-40B4-BE49-F238E27FC236}">
                  <a16:creationId xmlns:a16="http://schemas.microsoft.com/office/drawing/2014/main" id="{C7B7C1F5-8E27-704B-A8FA-16B0E0809804}"/>
                </a:ext>
              </a:extLst>
            </p:cNvPr>
            <p:cNvSpPr txBox="1"/>
            <p:nvPr/>
          </p:nvSpPr>
          <p:spPr>
            <a:xfrm>
              <a:off x="1475672" y="1825761"/>
              <a:ext cx="484428" cy="282614"/>
            </a:xfrm>
            <a:prstGeom prst="rect">
              <a:avLst/>
            </a:prstGeom>
            <a:grpFill/>
            <a:ln>
              <a:noFill/>
            </a:ln>
          </p:spPr>
          <p:txBody>
            <a:bodyPr spcFirstLastPara="1" wrap="none" lIns="36000" tIns="36000" rIns="36000" bIns="36000" anchor="t" anchorCtr="0">
              <a:noAutofit/>
            </a:bodyPr>
            <a:lstStyle/>
            <a:p>
              <a:pPr marL="0" marR="0" lvl="0" indent="0" algn="ctr" rtl="0">
                <a:lnSpc>
                  <a:spcPct val="100000"/>
                </a:lnSpc>
                <a:spcBef>
                  <a:spcPts val="0"/>
                </a:spcBef>
                <a:spcAft>
                  <a:spcPts val="0"/>
                </a:spcAft>
                <a:buClr>
                  <a:srgbClr val="000000"/>
                </a:buClr>
                <a:buSzPts val="1517"/>
                <a:buFont typeface="Arial"/>
                <a:buNone/>
              </a:pPr>
              <a:r>
                <a:rPr lang="en-US" altLang="ja-JP" sz="1517" b="1" i="0" u="none" strike="noStrike" cap="none" dirty="0">
                  <a:solidFill>
                    <a:schemeClr val="bg1"/>
                  </a:solidFill>
                  <a:latin typeface="+mn-ea"/>
                  <a:ea typeface="+mn-ea"/>
                  <a:cs typeface="Arial"/>
                  <a:sym typeface="Arial"/>
                </a:rPr>
                <a:t>B</a:t>
              </a:r>
              <a:r>
                <a:rPr lang="ja-JP" sz="1517" b="1" i="0" u="none" strike="noStrike" cap="none">
                  <a:solidFill>
                    <a:schemeClr val="bg1"/>
                  </a:solidFill>
                  <a:latin typeface="+mn-ea"/>
                  <a:ea typeface="+mn-ea"/>
                  <a:cs typeface="Arial"/>
                  <a:sym typeface="Arial"/>
                </a:rPr>
                <a:t>社</a:t>
              </a:r>
              <a:endParaRPr lang="en-US" altLang="ja-JP" sz="1517" b="1" i="0" u="none" strike="noStrike" cap="none" dirty="0">
                <a:solidFill>
                  <a:schemeClr val="bg1"/>
                </a:solidFill>
                <a:latin typeface="+mn-ea"/>
                <a:ea typeface="+mn-ea"/>
                <a:cs typeface="Arial"/>
                <a:sym typeface="Arial"/>
              </a:endParaRPr>
            </a:p>
          </p:txBody>
        </p:sp>
      </p:grpSp>
      <p:grpSp>
        <p:nvGrpSpPr>
          <p:cNvPr id="56" name="Google Shape;441;p13">
            <a:extLst>
              <a:ext uri="{FF2B5EF4-FFF2-40B4-BE49-F238E27FC236}">
                <a16:creationId xmlns:a16="http://schemas.microsoft.com/office/drawing/2014/main" id="{10FC9497-B9F8-6146-9025-9A9D2263363F}"/>
              </a:ext>
            </a:extLst>
          </p:cNvPr>
          <p:cNvGrpSpPr/>
          <p:nvPr/>
        </p:nvGrpSpPr>
        <p:grpSpPr>
          <a:xfrm>
            <a:off x="1277329" y="2006246"/>
            <a:ext cx="927904" cy="927904"/>
            <a:chOff x="1289623" y="1544786"/>
            <a:chExt cx="856527" cy="856527"/>
          </a:xfrm>
          <a:solidFill>
            <a:schemeClr val="accent1"/>
          </a:solidFill>
        </p:grpSpPr>
        <p:sp>
          <p:nvSpPr>
            <p:cNvPr id="57" name="Google Shape;442;p13">
              <a:extLst>
                <a:ext uri="{FF2B5EF4-FFF2-40B4-BE49-F238E27FC236}">
                  <a16:creationId xmlns:a16="http://schemas.microsoft.com/office/drawing/2014/main" id="{C97B9EFB-753A-9B4F-BE7C-5C2EC10080D3}"/>
                </a:ext>
              </a:extLst>
            </p:cNvPr>
            <p:cNvSpPr/>
            <p:nvPr/>
          </p:nvSpPr>
          <p:spPr>
            <a:xfrm>
              <a:off x="1289623" y="1544786"/>
              <a:ext cx="856527" cy="856527"/>
            </a:xfrm>
            <a:prstGeom prst="ellipse">
              <a:avLst/>
            </a:prstGeom>
            <a:grpFill/>
            <a:ln>
              <a:noFill/>
            </a:ln>
          </p:spPr>
          <p:txBody>
            <a:bodyPr spcFirstLastPara="1" wrap="square" lIns="99025" tIns="49500" rIns="99025" bIns="49500" anchor="ctr" anchorCtr="0">
              <a:noAutofit/>
            </a:bodyPr>
            <a:lstStyle/>
            <a:p>
              <a:pPr marL="0" marR="0" lvl="0" indent="0" algn="ctr" rtl="0">
                <a:lnSpc>
                  <a:spcPct val="100000"/>
                </a:lnSpc>
                <a:spcBef>
                  <a:spcPts val="0"/>
                </a:spcBef>
                <a:spcAft>
                  <a:spcPts val="0"/>
                </a:spcAft>
                <a:buClr>
                  <a:srgbClr val="000000"/>
                </a:buClr>
                <a:buSzPts val="1517"/>
                <a:buFont typeface="Arial"/>
                <a:buNone/>
              </a:pPr>
              <a:endParaRPr sz="1517" b="0" i="0" u="none" strike="noStrike" cap="none">
                <a:solidFill>
                  <a:schemeClr val="accent1"/>
                </a:solidFill>
                <a:latin typeface="+mn-ea"/>
                <a:ea typeface="+mn-ea"/>
                <a:cs typeface="Arial"/>
                <a:sym typeface="Arial"/>
              </a:endParaRPr>
            </a:p>
          </p:txBody>
        </p:sp>
        <p:sp>
          <p:nvSpPr>
            <p:cNvPr id="58" name="Google Shape;443;p13">
              <a:extLst>
                <a:ext uri="{FF2B5EF4-FFF2-40B4-BE49-F238E27FC236}">
                  <a16:creationId xmlns:a16="http://schemas.microsoft.com/office/drawing/2014/main" id="{0C77D231-D46F-D34D-BFCC-FBE6B6275D37}"/>
                </a:ext>
              </a:extLst>
            </p:cNvPr>
            <p:cNvSpPr txBox="1"/>
            <p:nvPr/>
          </p:nvSpPr>
          <p:spPr>
            <a:xfrm>
              <a:off x="1475672" y="1825761"/>
              <a:ext cx="484428" cy="282614"/>
            </a:xfrm>
            <a:prstGeom prst="rect">
              <a:avLst/>
            </a:prstGeom>
            <a:grpFill/>
            <a:ln>
              <a:noFill/>
            </a:ln>
          </p:spPr>
          <p:txBody>
            <a:bodyPr spcFirstLastPara="1" wrap="none" lIns="36000" tIns="36000" rIns="36000" bIns="36000" anchor="t" anchorCtr="0">
              <a:noAutofit/>
            </a:bodyPr>
            <a:lstStyle/>
            <a:p>
              <a:pPr marL="0" marR="0" lvl="0" indent="0" algn="ctr" rtl="0">
                <a:lnSpc>
                  <a:spcPct val="100000"/>
                </a:lnSpc>
                <a:spcBef>
                  <a:spcPts val="0"/>
                </a:spcBef>
                <a:spcAft>
                  <a:spcPts val="0"/>
                </a:spcAft>
                <a:buClr>
                  <a:srgbClr val="000000"/>
                </a:buClr>
                <a:buSzPts val="1517"/>
                <a:buFont typeface="Arial"/>
                <a:buNone/>
              </a:pPr>
              <a:r>
                <a:rPr lang="en-US" altLang="ja-JP" sz="1517" b="1" i="0" u="none" strike="noStrike" cap="none" dirty="0">
                  <a:solidFill>
                    <a:schemeClr val="bg1"/>
                  </a:solidFill>
                  <a:latin typeface="+mn-ea"/>
                  <a:ea typeface="+mn-ea"/>
                  <a:cs typeface="Arial"/>
                  <a:sym typeface="Arial"/>
                </a:rPr>
                <a:t>D</a:t>
              </a:r>
              <a:r>
                <a:rPr lang="ja-JP" sz="1517" b="1" i="0" u="none" strike="noStrike" cap="none">
                  <a:solidFill>
                    <a:schemeClr val="bg1"/>
                  </a:solidFill>
                  <a:latin typeface="+mn-ea"/>
                  <a:ea typeface="+mn-ea"/>
                  <a:cs typeface="Arial"/>
                  <a:sym typeface="Arial"/>
                </a:rPr>
                <a:t>社</a:t>
              </a:r>
              <a:endParaRPr lang="en-US" altLang="ja-JP" sz="1517" b="1" i="0" u="none" strike="noStrike" cap="none" dirty="0">
                <a:solidFill>
                  <a:schemeClr val="bg1"/>
                </a:solidFill>
                <a:latin typeface="+mn-ea"/>
                <a:ea typeface="+mn-ea"/>
                <a:cs typeface="Arial"/>
                <a:sym typeface="Arial"/>
              </a:endParaRPr>
            </a:p>
          </p:txBody>
        </p:sp>
      </p:grpSp>
      <p:grpSp>
        <p:nvGrpSpPr>
          <p:cNvPr id="59" name="Google Shape;441;p13">
            <a:extLst>
              <a:ext uri="{FF2B5EF4-FFF2-40B4-BE49-F238E27FC236}">
                <a16:creationId xmlns:a16="http://schemas.microsoft.com/office/drawing/2014/main" id="{F4D22418-CB95-FE48-9393-7C01C13C4550}"/>
              </a:ext>
            </a:extLst>
          </p:cNvPr>
          <p:cNvGrpSpPr/>
          <p:nvPr/>
        </p:nvGrpSpPr>
        <p:grpSpPr>
          <a:xfrm>
            <a:off x="7102694" y="2139188"/>
            <a:ext cx="927904" cy="927904"/>
            <a:chOff x="1289623" y="1544786"/>
            <a:chExt cx="856527" cy="856527"/>
          </a:xfrm>
          <a:solidFill>
            <a:schemeClr val="accent1"/>
          </a:solidFill>
        </p:grpSpPr>
        <p:sp>
          <p:nvSpPr>
            <p:cNvPr id="60" name="Google Shape;442;p13">
              <a:extLst>
                <a:ext uri="{FF2B5EF4-FFF2-40B4-BE49-F238E27FC236}">
                  <a16:creationId xmlns:a16="http://schemas.microsoft.com/office/drawing/2014/main" id="{C0E147AE-9550-A742-852A-0D118B4284FC}"/>
                </a:ext>
              </a:extLst>
            </p:cNvPr>
            <p:cNvSpPr/>
            <p:nvPr/>
          </p:nvSpPr>
          <p:spPr>
            <a:xfrm>
              <a:off x="1289623" y="1544786"/>
              <a:ext cx="856527" cy="856527"/>
            </a:xfrm>
            <a:prstGeom prst="ellipse">
              <a:avLst/>
            </a:prstGeom>
            <a:solidFill>
              <a:schemeClr val="accent6"/>
            </a:solidFill>
            <a:ln>
              <a:noFill/>
            </a:ln>
          </p:spPr>
          <p:txBody>
            <a:bodyPr spcFirstLastPara="1" wrap="square" lIns="99025" tIns="49500" rIns="99025" bIns="49500" anchor="ctr" anchorCtr="0">
              <a:noAutofit/>
            </a:bodyPr>
            <a:lstStyle/>
            <a:p>
              <a:pPr marL="0" marR="0" lvl="0" indent="0" algn="ctr" rtl="0">
                <a:lnSpc>
                  <a:spcPct val="100000"/>
                </a:lnSpc>
                <a:spcBef>
                  <a:spcPts val="0"/>
                </a:spcBef>
                <a:spcAft>
                  <a:spcPts val="0"/>
                </a:spcAft>
                <a:buClr>
                  <a:srgbClr val="000000"/>
                </a:buClr>
                <a:buSzPts val="1517"/>
                <a:buFont typeface="Arial"/>
                <a:buNone/>
              </a:pPr>
              <a:endParaRPr sz="1517" b="0" i="0" u="none" strike="noStrike" cap="none">
                <a:solidFill>
                  <a:schemeClr val="accent1"/>
                </a:solidFill>
                <a:latin typeface="+mn-ea"/>
                <a:ea typeface="+mn-ea"/>
                <a:cs typeface="Arial"/>
                <a:sym typeface="Arial"/>
              </a:endParaRPr>
            </a:p>
          </p:txBody>
        </p:sp>
        <p:sp>
          <p:nvSpPr>
            <p:cNvPr id="61" name="Google Shape;443;p13">
              <a:extLst>
                <a:ext uri="{FF2B5EF4-FFF2-40B4-BE49-F238E27FC236}">
                  <a16:creationId xmlns:a16="http://schemas.microsoft.com/office/drawing/2014/main" id="{091502A0-18A6-9C49-A74F-48BCC9F75D69}"/>
                </a:ext>
              </a:extLst>
            </p:cNvPr>
            <p:cNvSpPr txBox="1"/>
            <p:nvPr/>
          </p:nvSpPr>
          <p:spPr>
            <a:xfrm>
              <a:off x="1475672" y="1825761"/>
              <a:ext cx="484428" cy="282614"/>
            </a:xfrm>
            <a:prstGeom prst="rect">
              <a:avLst/>
            </a:prstGeom>
            <a:noFill/>
            <a:ln>
              <a:noFill/>
            </a:ln>
          </p:spPr>
          <p:txBody>
            <a:bodyPr spcFirstLastPara="1" wrap="square" lIns="36000" tIns="36000" rIns="36000" bIns="36000" anchor="t" anchorCtr="0">
              <a:noAutofit/>
            </a:bodyPr>
            <a:lstStyle/>
            <a:p>
              <a:pPr marL="0" marR="0" lvl="0" indent="0" algn="ctr" rtl="0">
                <a:lnSpc>
                  <a:spcPct val="100000"/>
                </a:lnSpc>
                <a:spcBef>
                  <a:spcPts val="0"/>
                </a:spcBef>
                <a:spcAft>
                  <a:spcPts val="0"/>
                </a:spcAft>
                <a:buClr>
                  <a:srgbClr val="000000"/>
                </a:buClr>
                <a:buSzPts val="1517"/>
                <a:buFont typeface="Arial"/>
                <a:buNone/>
              </a:pPr>
              <a:r>
                <a:rPr lang="ja-JP" altLang="en-US" sz="1517" b="1" i="0" u="none" strike="noStrike" cap="none">
                  <a:solidFill>
                    <a:schemeClr val="bg1"/>
                  </a:solidFill>
                  <a:latin typeface="+mn-ea"/>
                  <a:ea typeface="+mn-ea"/>
                  <a:cs typeface="Arial"/>
                  <a:sym typeface="Arial"/>
                </a:rPr>
                <a:t>自社</a:t>
              </a:r>
              <a:endParaRPr sz="1517" b="1" i="0" u="none" strike="noStrike" cap="none" dirty="0">
                <a:solidFill>
                  <a:schemeClr val="bg1"/>
                </a:solidFill>
                <a:latin typeface="+mn-ea"/>
                <a:ea typeface="+mn-ea"/>
                <a:cs typeface="Arial"/>
                <a:sym typeface="Arial"/>
              </a:endParaRPr>
            </a:p>
          </p:txBody>
        </p:sp>
      </p:grpSp>
      <p:sp>
        <p:nvSpPr>
          <p:cNvPr id="62" name="Google Shape;447;p13">
            <a:extLst>
              <a:ext uri="{FF2B5EF4-FFF2-40B4-BE49-F238E27FC236}">
                <a16:creationId xmlns:a16="http://schemas.microsoft.com/office/drawing/2014/main" id="{984BD099-0DFA-B340-AD4D-53C576FACB5E}"/>
              </a:ext>
            </a:extLst>
          </p:cNvPr>
          <p:cNvSpPr/>
          <p:nvPr/>
        </p:nvSpPr>
        <p:spPr>
          <a:xfrm>
            <a:off x="452438" y="3604806"/>
            <a:ext cx="2268000" cy="383500"/>
          </a:xfrm>
          <a:prstGeom prst="roundRect">
            <a:avLst>
              <a:gd name="adj"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192"/>
              <a:buFont typeface="Arial"/>
              <a:buNone/>
            </a:pPr>
            <a:r>
              <a:rPr lang="ja-JP" altLang="en-US" b="1" i="0" u="none" strike="noStrike" cap="none">
                <a:solidFill>
                  <a:schemeClr val="accent1"/>
                </a:solidFill>
                <a:latin typeface="+mn-ea"/>
                <a:ea typeface="+mn-ea"/>
                <a:cs typeface="Arial"/>
                <a:sym typeface="Arial"/>
              </a:rPr>
              <a:t>サポートがそこそこ</a:t>
            </a:r>
            <a:endParaRPr b="1" i="0" u="none" strike="noStrike" cap="none" dirty="0">
              <a:solidFill>
                <a:schemeClr val="accent1"/>
              </a:solidFill>
              <a:latin typeface="+mn-ea"/>
              <a:ea typeface="+mn-ea"/>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38"/>
          <p:cNvSpPr/>
          <p:nvPr/>
        </p:nvSpPr>
        <p:spPr>
          <a:xfrm>
            <a:off x="0" y="2939303"/>
            <a:ext cx="9906000" cy="159507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solidFill>
                <a:schemeClr val="accent1"/>
              </a:solidFill>
              <a:latin typeface="+mn-ea"/>
              <a:ea typeface="+mn-ea"/>
              <a:sym typeface="Arial"/>
            </a:endParaRPr>
          </a:p>
        </p:txBody>
      </p:sp>
      <p:sp>
        <p:nvSpPr>
          <p:cNvPr id="847" name="Google Shape;847;p38"/>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Autofit/>
          </a:bodyPr>
          <a:lstStyle/>
          <a:p>
            <a:r>
              <a:rPr lang="ja-JP" altLang="en-US"/>
              <a:t>○○領域で培った弊社の実績から競合とも張り合えます。</a:t>
            </a:r>
          </a:p>
          <a:p>
            <a:pPr lvl="0"/>
            <a:r>
              <a:rPr lang="ja-JP" altLang="en-US"/>
              <a:t>とくに、○○○、○○○、○○○において高い評価をいただいております。</a:t>
            </a:r>
          </a:p>
        </p:txBody>
      </p:sp>
      <p:sp>
        <p:nvSpPr>
          <p:cNvPr id="850" name="Google Shape;850;p38"/>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後発でも選ばれる理由</a:t>
            </a:r>
          </a:p>
        </p:txBody>
      </p:sp>
      <p:sp>
        <p:nvSpPr>
          <p:cNvPr id="10" name="フッター プレースホルダー 9">
            <a:extLst>
              <a:ext uri="{FF2B5EF4-FFF2-40B4-BE49-F238E27FC236}">
                <a16:creationId xmlns:a16="http://schemas.microsoft.com/office/drawing/2014/main" id="{195ACD15-C45E-3948-B61A-C9FAD2941483}"/>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1" name="スライド番号プレースホルダー 10">
            <a:extLst>
              <a:ext uri="{FF2B5EF4-FFF2-40B4-BE49-F238E27FC236}">
                <a16:creationId xmlns:a16="http://schemas.microsoft.com/office/drawing/2014/main" id="{FE2C87D2-6BAB-9F46-A7D5-A4B25D1DB984}"/>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37</a:t>
            </a:fld>
            <a:endParaRPr lang="ja-JP" altLang="en-US"/>
          </a:p>
        </p:txBody>
      </p:sp>
      <p:sp>
        <p:nvSpPr>
          <p:cNvPr id="851" name="Google Shape;851;p38"/>
          <p:cNvSpPr/>
          <p:nvPr/>
        </p:nvSpPr>
        <p:spPr>
          <a:xfrm>
            <a:off x="1187114" y="1840602"/>
            <a:ext cx="1539922" cy="1539922"/>
          </a:xfrm>
          <a:prstGeom prst="ellipse">
            <a:avLst/>
          </a:prstGeom>
          <a:solidFill>
            <a:schemeClr val="lt1"/>
          </a:solidFill>
          <a:ln>
            <a:noFill/>
          </a:ln>
          <a:effectLst>
            <a:outerShdw blurRad="127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77"/>
              <a:buFont typeface="Arial"/>
              <a:buNone/>
            </a:pPr>
            <a:r>
              <a:rPr lang="ja-JP" sz="1477" b="1" u="none" strike="noStrike" cap="none">
                <a:solidFill>
                  <a:schemeClr val="accent1"/>
                </a:solidFill>
                <a:latin typeface="+mn-ea"/>
                <a:ea typeface="+mn-ea"/>
                <a:sym typeface="Arial"/>
              </a:rPr>
              <a:t>icon</a:t>
            </a:r>
            <a:endParaRPr sz="1477" b="1" u="none" strike="noStrike" cap="none">
              <a:solidFill>
                <a:schemeClr val="accent1"/>
              </a:solidFill>
              <a:latin typeface="+mn-ea"/>
              <a:ea typeface="+mn-ea"/>
              <a:sym typeface="Arial"/>
            </a:endParaRPr>
          </a:p>
        </p:txBody>
      </p:sp>
      <p:sp>
        <p:nvSpPr>
          <p:cNvPr id="852" name="Google Shape;852;p38"/>
          <p:cNvSpPr/>
          <p:nvPr/>
        </p:nvSpPr>
        <p:spPr>
          <a:xfrm>
            <a:off x="4201295" y="1840602"/>
            <a:ext cx="1539922" cy="1539922"/>
          </a:xfrm>
          <a:prstGeom prst="ellipse">
            <a:avLst/>
          </a:prstGeom>
          <a:solidFill>
            <a:schemeClr val="lt1"/>
          </a:solidFill>
          <a:ln>
            <a:noFill/>
          </a:ln>
          <a:effectLst>
            <a:outerShdw blurRad="127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77"/>
              <a:buFont typeface="Arial"/>
              <a:buNone/>
            </a:pPr>
            <a:r>
              <a:rPr lang="ja-JP" sz="1477" b="1" u="none" strike="noStrike" cap="none">
                <a:solidFill>
                  <a:schemeClr val="accent1"/>
                </a:solidFill>
                <a:latin typeface="+mn-ea"/>
                <a:ea typeface="+mn-ea"/>
                <a:sym typeface="Arial"/>
              </a:rPr>
              <a:t>icon</a:t>
            </a:r>
            <a:endParaRPr sz="1477" b="1" u="none" strike="noStrike" cap="none">
              <a:solidFill>
                <a:schemeClr val="accent1"/>
              </a:solidFill>
              <a:latin typeface="+mn-ea"/>
              <a:ea typeface="+mn-ea"/>
              <a:sym typeface="Arial"/>
            </a:endParaRPr>
          </a:p>
        </p:txBody>
      </p:sp>
      <p:sp>
        <p:nvSpPr>
          <p:cNvPr id="853" name="Google Shape;853;p38"/>
          <p:cNvSpPr/>
          <p:nvPr/>
        </p:nvSpPr>
        <p:spPr>
          <a:xfrm>
            <a:off x="7335230" y="1840602"/>
            <a:ext cx="1539922" cy="1539922"/>
          </a:xfrm>
          <a:prstGeom prst="ellipse">
            <a:avLst/>
          </a:prstGeom>
          <a:solidFill>
            <a:schemeClr val="lt1"/>
          </a:solidFill>
          <a:ln>
            <a:noFill/>
          </a:ln>
          <a:effectLst>
            <a:outerShdw blurRad="127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77"/>
              <a:buFont typeface="Arial"/>
              <a:buNone/>
            </a:pPr>
            <a:r>
              <a:rPr lang="ja-JP" sz="1477" b="1" u="none" strike="noStrike" cap="none">
                <a:solidFill>
                  <a:schemeClr val="accent1"/>
                </a:solidFill>
                <a:latin typeface="+mn-ea"/>
                <a:ea typeface="+mn-ea"/>
                <a:sym typeface="Arial"/>
              </a:rPr>
              <a:t>icon</a:t>
            </a:r>
            <a:endParaRPr sz="1477" b="1" u="none" strike="noStrike" cap="none">
              <a:solidFill>
                <a:schemeClr val="accent1"/>
              </a:solidFill>
              <a:latin typeface="+mn-ea"/>
              <a:ea typeface="+mn-ea"/>
              <a:sym typeface="Arial"/>
            </a:endParaRPr>
          </a:p>
        </p:txBody>
      </p:sp>
      <p:sp>
        <p:nvSpPr>
          <p:cNvPr id="854" name="Google Shape;854;p38"/>
          <p:cNvSpPr txBox="1"/>
          <p:nvPr/>
        </p:nvSpPr>
        <p:spPr>
          <a:xfrm>
            <a:off x="471488" y="3561190"/>
            <a:ext cx="2700000" cy="792000"/>
          </a:xfrm>
          <a:prstGeom prst="rect">
            <a:avLst/>
          </a:prstGeom>
          <a:noFill/>
          <a:ln>
            <a:noFill/>
          </a:ln>
        </p:spPr>
        <p:txBody>
          <a:bodyPr spcFirstLastPara="1" wrap="square" lIns="36000" tIns="36000" rIns="36000" bIns="36000" anchor="ctr" anchorCtr="0">
            <a:normAutofit/>
          </a:bodyPr>
          <a:lstStyle/>
          <a:p>
            <a:pPr algn="ctr">
              <a:spcAft>
                <a:spcPts val="600"/>
              </a:spcAft>
            </a:pPr>
            <a:r>
              <a:rPr lang="ja-JP" altLang="en-US" sz="1480" b="1">
                <a:solidFill>
                  <a:srgbClr val="1B224C"/>
                </a:solidFill>
                <a:effectLst/>
                <a:latin typeface="+mn-ea"/>
                <a:ea typeface="+mn-ea"/>
              </a:rPr>
              <a:t>〇〇領域での〇〇年間の</a:t>
            </a:r>
            <a:endParaRPr lang="en-US" altLang="ja-JP" sz="1480" b="1" dirty="0">
              <a:solidFill>
                <a:srgbClr val="1B224C"/>
              </a:solidFill>
              <a:latin typeface="+mn-ea"/>
              <a:ea typeface="+mn-ea"/>
            </a:endParaRPr>
          </a:p>
          <a:p>
            <a:pPr algn="ctr">
              <a:spcAft>
                <a:spcPts val="600"/>
              </a:spcAft>
            </a:pPr>
            <a:r>
              <a:rPr lang="ja-JP" altLang="en-US" sz="1480" b="1">
                <a:solidFill>
                  <a:srgbClr val="1B224C"/>
                </a:solidFill>
                <a:effectLst/>
                <a:latin typeface="+mn-ea"/>
                <a:ea typeface="+mn-ea"/>
              </a:rPr>
              <a:t>研究開発と経験</a:t>
            </a:r>
          </a:p>
        </p:txBody>
      </p:sp>
      <p:sp>
        <p:nvSpPr>
          <p:cNvPr id="855" name="Google Shape;855;p38"/>
          <p:cNvSpPr txBox="1"/>
          <p:nvPr/>
        </p:nvSpPr>
        <p:spPr>
          <a:xfrm>
            <a:off x="3603000" y="3561190"/>
            <a:ext cx="2700000" cy="792000"/>
          </a:xfrm>
          <a:prstGeom prst="rect">
            <a:avLst/>
          </a:prstGeom>
          <a:noFill/>
          <a:ln>
            <a:noFill/>
          </a:ln>
        </p:spPr>
        <p:txBody>
          <a:bodyPr spcFirstLastPara="1" wrap="square" lIns="36000" tIns="36000" rIns="36000" bIns="36000" anchor="ctr" anchorCtr="0">
            <a:normAutofit/>
          </a:bodyPr>
          <a:lstStyle/>
          <a:p>
            <a:pPr marL="0" marR="0" lvl="0" indent="0" algn="ctr" rtl="0">
              <a:spcAft>
                <a:spcPts val="600"/>
              </a:spcAft>
              <a:buClr>
                <a:srgbClr val="000000"/>
              </a:buClr>
              <a:buSzPts val="1477"/>
              <a:buFont typeface="Arial"/>
              <a:buNone/>
            </a:pPr>
            <a:r>
              <a:rPr lang="ja-JP" sz="1477" b="1" u="none" strike="noStrike" cap="none">
                <a:solidFill>
                  <a:schemeClr val="accent1"/>
                </a:solidFill>
                <a:latin typeface="+mn-ea"/>
                <a:ea typeface="+mn-ea"/>
                <a:sym typeface="Arial"/>
              </a:rPr>
              <a:t>誰でも簡単操作。</a:t>
            </a:r>
            <a:endParaRPr sz="1477" b="1" u="none" strike="noStrike" cap="none" dirty="0">
              <a:solidFill>
                <a:schemeClr val="accent1"/>
              </a:solidFill>
              <a:latin typeface="+mn-ea"/>
              <a:ea typeface="+mn-ea"/>
              <a:sym typeface="Arial"/>
            </a:endParaRPr>
          </a:p>
          <a:p>
            <a:pPr marL="0" marR="0" lvl="0" indent="0" algn="ctr" rtl="0">
              <a:spcAft>
                <a:spcPts val="600"/>
              </a:spcAft>
              <a:buClr>
                <a:srgbClr val="000000"/>
              </a:buClr>
              <a:buSzPts val="1477"/>
              <a:buFont typeface="Arial"/>
              <a:buNone/>
            </a:pPr>
            <a:r>
              <a:rPr lang="ja-JP" sz="1477" b="1" u="none" strike="noStrike" cap="none">
                <a:solidFill>
                  <a:schemeClr val="accent1"/>
                </a:solidFill>
                <a:latin typeface="+mn-ea"/>
                <a:ea typeface="+mn-ea"/>
                <a:sym typeface="Arial"/>
              </a:rPr>
              <a:t>最短○○日で導入可能</a:t>
            </a:r>
            <a:endParaRPr sz="1400" b="1" u="none" strike="noStrike" cap="none" dirty="0">
              <a:solidFill>
                <a:schemeClr val="accent1"/>
              </a:solidFill>
              <a:latin typeface="+mn-ea"/>
              <a:ea typeface="+mn-ea"/>
              <a:sym typeface="Arial"/>
            </a:endParaRPr>
          </a:p>
        </p:txBody>
      </p:sp>
      <p:sp>
        <p:nvSpPr>
          <p:cNvPr id="856" name="Google Shape;856;p38"/>
          <p:cNvSpPr txBox="1"/>
          <p:nvPr/>
        </p:nvSpPr>
        <p:spPr>
          <a:xfrm>
            <a:off x="6755600" y="3561190"/>
            <a:ext cx="2700000" cy="792000"/>
          </a:xfrm>
          <a:prstGeom prst="rect">
            <a:avLst/>
          </a:prstGeom>
          <a:noFill/>
          <a:ln>
            <a:noFill/>
          </a:ln>
        </p:spPr>
        <p:txBody>
          <a:bodyPr spcFirstLastPara="1" wrap="square" lIns="36000" tIns="36000" rIns="36000" bIns="36000" anchor="ctr" anchorCtr="0">
            <a:normAutofit/>
          </a:bodyPr>
          <a:lstStyle/>
          <a:p>
            <a:pPr marL="0" marR="0" lvl="0" indent="0" algn="ctr" rtl="0">
              <a:spcAft>
                <a:spcPts val="600"/>
              </a:spcAft>
              <a:buClr>
                <a:srgbClr val="000000"/>
              </a:buClr>
              <a:buSzPts val="1477"/>
              <a:buFont typeface="Arial"/>
              <a:buNone/>
            </a:pPr>
            <a:r>
              <a:rPr lang="ja-JP" sz="1477" b="1" u="none" strike="noStrike" cap="none">
                <a:solidFill>
                  <a:schemeClr val="accent1"/>
                </a:solidFill>
                <a:latin typeface="+mn-ea"/>
                <a:ea typeface="+mn-ea"/>
                <a:sym typeface="Arial"/>
              </a:rPr>
              <a:t>サポート体制万全</a:t>
            </a:r>
            <a:endParaRPr sz="1477" b="1" u="none" strike="noStrike" cap="none" dirty="0">
              <a:solidFill>
                <a:schemeClr val="accent1"/>
              </a:solidFill>
              <a:latin typeface="+mn-ea"/>
              <a:ea typeface="+mn-ea"/>
              <a:sym typeface="Arial"/>
            </a:endParaRPr>
          </a:p>
          <a:p>
            <a:pPr marL="0" marR="0" lvl="0" indent="0" algn="ctr" rtl="0">
              <a:spcAft>
                <a:spcPts val="600"/>
              </a:spcAft>
              <a:buClr>
                <a:srgbClr val="000000"/>
              </a:buClr>
              <a:buSzPts val="1477"/>
              <a:buFont typeface="Arial"/>
              <a:buNone/>
            </a:pPr>
            <a:r>
              <a:rPr lang="ja-JP" sz="1477" b="1" u="none" strike="noStrike" cap="none">
                <a:solidFill>
                  <a:schemeClr val="accent1"/>
                </a:solidFill>
                <a:latin typeface="+mn-ea"/>
                <a:ea typeface="+mn-ea"/>
                <a:sym typeface="Arial"/>
              </a:rPr>
              <a:t>ご利用満足度○○%</a:t>
            </a:r>
            <a:endParaRPr sz="1477" b="1" u="none" strike="noStrike" cap="none" dirty="0">
              <a:solidFill>
                <a:schemeClr val="accent1"/>
              </a:solidFill>
              <a:latin typeface="+mn-ea"/>
              <a:ea typeface="+mn-ea"/>
              <a:sym typeface="Arial"/>
            </a:endParaRPr>
          </a:p>
        </p:txBody>
      </p:sp>
      <p:sp>
        <p:nvSpPr>
          <p:cNvPr id="857" name="Google Shape;857;p38"/>
          <p:cNvSpPr txBox="1"/>
          <p:nvPr/>
        </p:nvSpPr>
        <p:spPr>
          <a:xfrm>
            <a:off x="471488" y="4672843"/>
            <a:ext cx="2700000" cy="1163077"/>
          </a:xfrm>
          <a:prstGeom prst="rect">
            <a:avLst/>
          </a:prstGeom>
          <a:noFill/>
          <a:ln>
            <a:noFill/>
          </a:ln>
        </p:spPr>
        <p:txBody>
          <a:bodyPr spcFirstLastPara="1" wrap="square" lIns="36000" tIns="36000" rIns="36000" bIns="36000" anchor="t" anchorCtr="0">
            <a:normAutofit/>
          </a:bodyPr>
          <a:lstStyle/>
          <a:p>
            <a:pPr marL="0" marR="0" lvl="0" indent="0" rtl="0">
              <a:lnSpc>
                <a:spcPct val="150000"/>
              </a:lnSpc>
              <a:spcBef>
                <a:spcPts val="0"/>
              </a:spcBef>
              <a:spcAft>
                <a:spcPts val="0"/>
              </a:spcAft>
              <a:buClr>
                <a:srgbClr val="000000"/>
              </a:buClr>
              <a:buSzPts val="1108"/>
              <a:buFont typeface="Arial"/>
              <a:buNone/>
            </a:pPr>
            <a:r>
              <a:rPr lang="ja-JP" sz="1108" b="1" u="none" strike="noStrike" cap="none">
                <a:solidFill>
                  <a:schemeClr val="accent1"/>
                </a:solidFill>
                <a:latin typeface="+mn-ea"/>
                <a:ea typeface="+mn-ea"/>
                <a:sym typeface="Arial"/>
              </a:rPr>
              <a:t>競合他社と差別化できる自社ならではの強みや、顧客メリットに</a:t>
            </a:r>
            <a:r>
              <a:rPr lang="ja-JP" altLang="en-US" sz="1108" b="1" u="none" strike="noStrike" cap="none">
                <a:solidFill>
                  <a:schemeClr val="accent1"/>
                </a:solidFill>
                <a:latin typeface="+mn-ea"/>
                <a:ea typeface="+mn-ea"/>
                <a:sym typeface="Arial"/>
              </a:rPr>
              <a:t>つな</a:t>
            </a:r>
            <a:r>
              <a:rPr lang="ja-JP" sz="1108" b="1" u="none" strike="noStrike" cap="none">
                <a:solidFill>
                  <a:schemeClr val="accent1"/>
                </a:solidFill>
                <a:latin typeface="+mn-ea"/>
                <a:ea typeface="+mn-ea"/>
                <a:sym typeface="Arial"/>
              </a:rPr>
              <a:t>がるポイントを記載する。</a:t>
            </a:r>
            <a:endParaRPr sz="1400" b="1" u="none" strike="noStrike" cap="none" dirty="0">
              <a:solidFill>
                <a:schemeClr val="accent1"/>
              </a:solidFill>
              <a:latin typeface="+mn-ea"/>
              <a:ea typeface="+mn-ea"/>
              <a:sym typeface="Arial"/>
            </a:endParaRPr>
          </a:p>
        </p:txBody>
      </p:sp>
      <p:sp>
        <p:nvSpPr>
          <p:cNvPr id="858" name="Google Shape;858;p38"/>
          <p:cNvSpPr txBox="1"/>
          <p:nvPr/>
        </p:nvSpPr>
        <p:spPr>
          <a:xfrm>
            <a:off x="3621256" y="4672843"/>
            <a:ext cx="2700000" cy="1163077"/>
          </a:xfrm>
          <a:prstGeom prst="rect">
            <a:avLst/>
          </a:prstGeom>
          <a:noFill/>
          <a:ln>
            <a:noFill/>
          </a:ln>
        </p:spPr>
        <p:txBody>
          <a:bodyPr spcFirstLastPara="1" wrap="square" lIns="36000" tIns="36000" rIns="36000" bIns="36000" anchor="t" anchorCtr="0">
            <a:normAutofit/>
          </a:bodyPr>
          <a:lstStyle/>
          <a:p>
            <a:pPr marL="0" marR="0" lvl="0" indent="0" rtl="0">
              <a:lnSpc>
                <a:spcPct val="150000"/>
              </a:lnSpc>
              <a:spcBef>
                <a:spcPts val="0"/>
              </a:spcBef>
              <a:spcAft>
                <a:spcPts val="0"/>
              </a:spcAft>
              <a:buClr>
                <a:srgbClr val="000000"/>
              </a:buClr>
              <a:buSzPts val="1108"/>
              <a:buFont typeface="Arial"/>
              <a:buNone/>
            </a:pPr>
            <a:r>
              <a:rPr lang="ja-JP" sz="1108" b="1" i="0" u="none" strike="noStrike" cap="none">
                <a:solidFill>
                  <a:schemeClr val="accent1"/>
                </a:solidFill>
                <a:latin typeface="+mn-ea"/>
                <a:ea typeface="+mn-ea"/>
                <a:cs typeface="Arial"/>
                <a:sym typeface="Arial"/>
              </a:rPr>
              <a:t>競合他社と差別化できる自社ならではの強みや、顧客メリットに</a:t>
            </a:r>
            <a:r>
              <a:rPr lang="ja-JP" altLang="en-US" sz="1108" b="1" i="0" u="none" strike="noStrike" cap="none">
                <a:solidFill>
                  <a:schemeClr val="accent1"/>
                </a:solidFill>
                <a:latin typeface="+mn-ea"/>
                <a:ea typeface="+mn-ea"/>
                <a:cs typeface="Arial"/>
                <a:sym typeface="Arial"/>
              </a:rPr>
              <a:t>つな</a:t>
            </a:r>
            <a:r>
              <a:rPr lang="ja-JP" sz="1108" b="1" i="0" u="none" strike="noStrike" cap="none">
                <a:solidFill>
                  <a:schemeClr val="accent1"/>
                </a:solidFill>
                <a:latin typeface="+mn-ea"/>
                <a:ea typeface="+mn-ea"/>
                <a:cs typeface="Arial"/>
                <a:sym typeface="Arial"/>
              </a:rPr>
              <a:t>がるポイントを記載する。</a:t>
            </a:r>
            <a:endParaRPr sz="1400" b="1" i="0" u="none" strike="noStrike" cap="none" dirty="0">
              <a:solidFill>
                <a:schemeClr val="accent1"/>
              </a:solidFill>
              <a:latin typeface="+mn-ea"/>
              <a:ea typeface="+mn-ea"/>
              <a:cs typeface="Arial"/>
              <a:sym typeface="Arial"/>
            </a:endParaRPr>
          </a:p>
        </p:txBody>
      </p:sp>
      <p:sp>
        <p:nvSpPr>
          <p:cNvPr id="859" name="Google Shape;859;p38"/>
          <p:cNvSpPr txBox="1"/>
          <p:nvPr/>
        </p:nvSpPr>
        <p:spPr>
          <a:xfrm>
            <a:off x="6755600" y="4672843"/>
            <a:ext cx="2700000" cy="1163077"/>
          </a:xfrm>
          <a:prstGeom prst="rect">
            <a:avLst/>
          </a:prstGeom>
          <a:noFill/>
          <a:ln>
            <a:noFill/>
          </a:ln>
        </p:spPr>
        <p:txBody>
          <a:bodyPr spcFirstLastPara="1" wrap="square" lIns="36000" tIns="36000" rIns="36000" bIns="36000" anchor="t" anchorCtr="0">
            <a:normAutofit/>
          </a:bodyPr>
          <a:lstStyle/>
          <a:p>
            <a:pPr marL="0" marR="0" lvl="0" indent="0" rtl="0">
              <a:lnSpc>
                <a:spcPct val="150000"/>
              </a:lnSpc>
              <a:spcBef>
                <a:spcPts val="0"/>
              </a:spcBef>
              <a:spcAft>
                <a:spcPts val="0"/>
              </a:spcAft>
              <a:buClr>
                <a:srgbClr val="000000"/>
              </a:buClr>
              <a:buSzPts val="1108"/>
              <a:buFont typeface="Arial"/>
              <a:buNone/>
            </a:pPr>
            <a:r>
              <a:rPr lang="ja-JP" sz="1108" b="1" u="none" strike="noStrike" cap="none">
                <a:solidFill>
                  <a:schemeClr val="accent1"/>
                </a:solidFill>
                <a:latin typeface="+mn-ea"/>
                <a:ea typeface="+mn-ea"/>
                <a:sym typeface="Arial"/>
              </a:rPr>
              <a:t>競合他社と差別化できる自社ならではの強みや、顧客メリットに</a:t>
            </a:r>
            <a:r>
              <a:rPr lang="ja-JP" altLang="en-US" sz="1108" b="1" u="none" strike="noStrike" cap="none">
                <a:solidFill>
                  <a:schemeClr val="accent1"/>
                </a:solidFill>
                <a:latin typeface="+mn-ea"/>
                <a:ea typeface="+mn-ea"/>
                <a:sym typeface="Arial"/>
              </a:rPr>
              <a:t>つな</a:t>
            </a:r>
            <a:r>
              <a:rPr lang="ja-JP" sz="1108" b="1" u="none" strike="noStrike" cap="none">
                <a:solidFill>
                  <a:schemeClr val="accent1"/>
                </a:solidFill>
                <a:latin typeface="+mn-ea"/>
                <a:ea typeface="+mn-ea"/>
                <a:sym typeface="Arial"/>
              </a:rPr>
              <a:t>がるポイントを記載する。</a:t>
            </a:r>
            <a:endParaRPr sz="1400" b="1" u="none" strike="noStrike" cap="none" dirty="0">
              <a:solidFill>
                <a:schemeClr val="accent1"/>
              </a:solidFill>
              <a:latin typeface="+mn-ea"/>
              <a:ea typeface="+mn-ea"/>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9FF95FD-27E1-7B4F-B3FB-998F724B7C6F}"/>
              </a:ext>
            </a:extLst>
          </p:cNvPr>
          <p:cNvSpPr>
            <a:spLocks noGrp="1"/>
          </p:cNvSpPr>
          <p:nvPr>
            <p:ph type="body" sz="quarter" idx="12"/>
          </p:nvPr>
        </p:nvSpPr>
        <p:spPr>
          <a:xfrm>
            <a:off x="453000" y="1779560"/>
            <a:ext cx="9000000" cy="3060000"/>
          </a:xfrm>
        </p:spPr>
        <p:txBody>
          <a:bodyPr/>
          <a:lstStyle/>
          <a:p>
            <a:r>
              <a:rPr lang="ja-JP" altLang="ja-JP">
                <a:sym typeface="Arial"/>
              </a:rPr>
              <a:t>スケジュール</a:t>
            </a:r>
            <a:endParaRPr lang="ja-JP" altLang="en-US"/>
          </a:p>
        </p:txBody>
      </p:sp>
      <p:sp>
        <p:nvSpPr>
          <p:cNvPr id="3" name="フッター プレースホルダー 2">
            <a:extLst>
              <a:ext uri="{FF2B5EF4-FFF2-40B4-BE49-F238E27FC236}">
                <a16:creationId xmlns:a16="http://schemas.microsoft.com/office/drawing/2014/main" id="{17385247-309F-6D4C-B4B6-984A4B5E22D3}"/>
              </a:ext>
            </a:extLst>
          </p:cNvPr>
          <p:cNvSpPr>
            <a:spLocks noGrp="1"/>
          </p:cNvSpPr>
          <p:nvPr>
            <p:ph type="ftr" sz="quarter" idx="13"/>
          </p:nvPr>
        </p:nvSpPr>
        <p:spPr>
          <a:xfrm>
            <a:off x="185600" y="6460240"/>
            <a:ext cx="7920000" cy="288000"/>
          </a:xfrm>
        </p:spPr>
        <p:txBody>
          <a:bodyPr/>
          <a:lstStyle/>
          <a:p>
            <a:r>
              <a:rPr lang="en" altLang="ja-JP"/>
              <a:t>SAIRU</a:t>
            </a:r>
            <a:endParaRPr lang="ja-JP" altLang="en-US"/>
          </a:p>
        </p:txBody>
      </p:sp>
      <p:sp>
        <p:nvSpPr>
          <p:cNvPr id="4" name="スライド番号プレースホルダー 3">
            <a:extLst>
              <a:ext uri="{FF2B5EF4-FFF2-40B4-BE49-F238E27FC236}">
                <a16:creationId xmlns:a16="http://schemas.microsoft.com/office/drawing/2014/main" id="{2FC7708E-D977-DC46-A3E4-52C51D2D4FC9}"/>
              </a:ext>
            </a:extLst>
          </p:cNvPr>
          <p:cNvSpPr>
            <a:spLocks noGrp="1"/>
          </p:cNvSpPr>
          <p:nvPr>
            <p:ph type="sldNum" idx="14"/>
          </p:nvPr>
        </p:nvSpPr>
        <p:spPr>
          <a:xfrm>
            <a:off x="8280400" y="6460240"/>
            <a:ext cx="1440000" cy="288000"/>
          </a:xfrm>
        </p:spPr>
        <p:txBody>
          <a:bodyPr/>
          <a:lstStyle/>
          <a:p>
            <a:fld id="{00000000-1234-1234-1234-123412341234}" type="slidenum">
              <a:rPr lang="en-US" altLang="ja-JP" smtClean="0"/>
              <a:pPr/>
              <a:t>38</a:t>
            </a:fld>
            <a:endParaRPr lang="ja-JP" altLang="en-US"/>
          </a:p>
        </p:txBody>
      </p:sp>
    </p:spTree>
    <p:extLst>
      <p:ext uri="{BB962C8B-B14F-4D97-AF65-F5344CB8AC3E}">
        <p14:creationId xmlns:p14="http://schemas.microsoft.com/office/powerpoint/2010/main" val="397407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○○○サービスは、○○○を最適化する○○○企業様向けのサービスです。</a:t>
            </a:r>
            <a:endParaRPr lang="en-US" altLang="ja-JP" dirty="0"/>
          </a:p>
          <a:p>
            <a:pPr lvl="0"/>
            <a:r>
              <a:rPr lang="ja-JP" altLang="en-US"/>
              <a:t>知識がない方でも簡単に導入でき、コスト削減につながります。</a:t>
            </a:r>
          </a:p>
        </p:txBody>
      </p:sp>
      <p:sp>
        <p:nvSpPr>
          <p:cNvPr id="309" name="Google Shape;309;p4"/>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新規事業で取り組むサービス「〇〇〇〇」</a:t>
            </a:r>
          </a:p>
        </p:txBody>
      </p:sp>
      <p:sp>
        <p:nvSpPr>
          <p:cNvPr id="36" name="フッター プレースホルダー 35">
            <a:extLst>
              <a:ext uri="{FF2B5EF4-FFF2-40B4-BE49-F238E27FC236}">
                <a16:creationId xmlns:a16="http://schemas.microsoft.com/office/drawing/2014/main" id="{1EF57C0E-3EFA-5C41-9659-11D98CB07E62}"/>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37" name="スライド番号プレースホルダー 36">
            <a:extLst>
              <a:ext uri="{FF2B5EF4-FFF2-40B4-BE49-F238E27FC236}">
                <a16:creationId xmlns:a16="http://schemas.microsoft.com/office/drawing/2014/main" id="{3DDF7725-5E36-0149-BA68-CB6862E8855F}"/>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3</a:t>
            </a:fld>
            <a:endParaRPr lang="ja-JP" altLang="en-US"/>
          </a:p>
        </p:txBody>
      </p:sp>
      <p:sp>
        <p:nvSpPr>
          <p:cNvPr id="311" name="Google Shape;311;p4"/>
          <p:cNvSpPr txBox="1"/>
          <p:nvPr/>
        </p:nvSpPr>
        <p:spPr>
          <a:xfrm>
            <a:off x="977601" y="2783520"/>
            <a:ext cx="3528000" cy="684000"/>
          </a:xfrm>
          <a:prstGeom prst="rect">
            <a:avLst/>
          </a:prstGeom>
          <a:noFill/>
          <a:ln>
            <a:noFill/>
          </a:ln>
        </p:spPr>
        <p:txBody>
          <a:bodyPr spcFirstLastPara="1" wrap="square" lIns="36000" tIns="33225" rIns="33225" bIns="33225" anchor="ctr" anchorCtr="0">
            <a:noAutofit/>
          </a:bodyPr>
          <a:lstStyle/>
          <a:p>
            <a:pPr marL="0" marR="0" lvl="0" indent="0" algn="l" rtl="0">
              <a:lnSpc>
                <a:spcPct val="100000"/>
              </a:lnSpc>
              <a:spcBef>
                <a:spcPts val="0"/>
              </a:spcBef>
              <a:spcAft>
                <a:spcPts val="400"/>
              </a:spcAft>
              <a:buClr>
                <a:srgbClr val="1B224C"/>
              </a:buClr>
              <a:buSzPts val="1292"/>
              <a:buFont typeface="Arial"/>
              <a:buNone/>
            </a:pPr>
            <a:r>
              <a:rPr lang="ja-JP" b="1" u="none" strike="noStrike" cap="none">
                <a:solidFill>
                  <a:schemeClr val="accent1"/>
                </a:solidFill>
                <a:latin typeface="+mn-ea"/>
                <a:ea typeface="+mn-ea"/>
                <a:sym typeface="Arial"/>
              </a:rPr>
              <a:t>○○○○の作成・運用・自動更新</a:t>
            </a:r>
            <a:endParaRPr b="1" u="none" strike="noStrike" cap="none" dirty="0">
              <a:solidFill>
                <a:schemeClr val="accent1"/>
              </a:solidFill>
              <a:latin typeface="+mn-ea"/>
              <a:ea typeface="+mn-ea"/>
              <a:sym typeface="Arial"/>
            </a:endParaRPr>
          </a:p>
        </p:txBody>
      </p:sp>
      <p:sp>
        <p:nvSpPr>
          <p:cNvPr id="312" name="Google Shape;312;p4"/>
          <p:cNvSpPr/>
          <p:nvPr/>
        </p:nvSpPr>
        <p:spPr>
          <a:xfrm>
            <a:off x="452436" y="2213907"/>
            <a:ext cx="4019155" cy="455442"/>
          </a:xfrm>
          <a:prstGeom prst="roundRect">
            <a:avLst>
              <a:gd name="adj" fmla="val 50000"/>
            </a:avLst>
          </a:prstGeom>
          <a:solidFill>
            <a:schemeClr val="dk1"/>
          </a:solid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FFFFFF"/>
              </a:buClr>
              <a:buSzPts val="1292"/>
              <a:buFont typeface="Arial"/>
              <a:buNone/>
            </a:pPr>
            <a:r>
              <a:rPr lang="ja-JP" sz="1600" b="1" u="none" strike="noStrike" cap="none" spc="300">
                <a:solidFill>
                  <a:schemeClr val="bg1"/>
                </a:solidFill>
                <a:latin typeface="+mn-ea"/>
                <a:ea typeface="+mn-ea"/>
                <a:sym typeface="Arial"/>
              </a:rPr>
              <a:t>主なサービス内容（機能）</a:t>
            </a:r>
            <a:endParaRPr sz="1800" b="1" u="none" strike="noStrike" cap="none" spc="300">
              <a:solidFill>
                <a:schemeClr val="bg1"/>
              </a:solidFill>
              <a:latin typeface="+mn-ea"/>
              <a:ea typeface="+mn-ea"/>
              <a:sym typeface="Arial"/>
            </a:endParaRPr>
          </a:p>
        </p:txBody>
      </p:sp>
      <p:pic>
        <p:nvPicPr>
          <p:cNvPr id="313" name="Google Shape;313;p4" descr="バッジ: チェックマーク 1 単色塗りつぶし"/>
          <p:cNvPicPr preferRelativeResize="0"/>
          <p:nvPr/>
        </p:nvPicPr>
        <p:blipFill rotWithShape="1">
          <a:blip r:embed="rId3">
            <a:alphaModFix/>
          </a:blip>
          <a:srcRect/>
          <a:stretch/>
        </p:blipFill>
        <p:spPr>
          <a:xfrm>
            <a:off x="557529" y="2884426"/>
            <a:ext cx="332308" cy="332308"/>
          </a:xfrm>
          <a:prstGeom prst="rect">
            <a:avLst/>
          </a:prstGeom>
          <a:noFill/>
          <a:ln>
            <a:noFill/>
          </a:ln>
        </p:spPr>
      </p:pic>
      <p:sp>
        <p:nvSpPr>
          <p:cNvPr id="314" name="Google Shape;314;p4"/>
          <p:cNvSpPr txBox="1"/>
          <p:nvPr/>
        </p:nvSpPr>
        <p:spPr>
          <a:xfrm>
            <a:off x="977601" y="3532744"/>
            <a:ext cx="3528000" cy="684000"/>
          </a:xfrm>
          <a:prstGeom prst="rect">
            <a:avLst/>
          </a:prstGeom>
          <a:noFill/>
          <a:ln>
            <a:noFill/>
          </a:ln>
        </p:spPr>
        <p:txBody>
          <a:bodyPr spcFirstLastPara="1" wrap="square" lIns="36000" tIns="33225" rIns="33225" bIns="33225" anchor="ctr" anchorCtr="0">
            <a:noAutofit/>
          </a:bodyPr>
          <a:lstStyle/>
          <a:p>
            <a:pPr marL="0" marR="0" lvl="0" indent="0" algn="l" rtl="0">
              <a:lnSpc>
                <a:spcPct val="100000"/>
              </a:lnSpc>
              <a:spcBef>
                <a:spcPts val="0"/>
              </a:spcBef>
              <a:spcAft>
                <a:spcPts val="400"/>
              </a:spcAft>
              <a:buClr>
                <a:srgbClr val="1B224C"/>
              </a:buClr>
              <a:buSzPts val="1292"/>
              <a:buFont typeface="Arial"/>
              <a:buNone/>
            </a:pPr>
            <a:r>
              <a:rPr lang="ja-JP" b="1" u="none" strike="noStrike" cap="none">
                <a:solidFill>
                  <a:schemeClr val="accent1"/>
                </a:solidFill>
                <a:latin typeface="+mn-ea"/>
                <a:ea typeface="+mn-ea"/>
                <a:sym typeface="Arial"/>
              </a:rPr>
              <a:t>○○○○の編集・共有・公開</a:t>
            </a:r>
            <a:endParaRPr b="1" u="none" strike="noStrike" cap="none" dirty="0">
              <a:solidFill>
                <a:schemeClr val="accent1"/>
              </a:solidFill>
              <a:latin typeface="+mn-ea"/>
              <a:ea typeface="+mn-ea"/>
              <a:sym typeface="Arial"/>
            </a:endParaRPr>
          </a:p>
        </p:txBody>
      </p:sp>
      <p:pic>
        <p:nvPicPr>
          <p:cNvPr id="315" name="Google Shape;315;p4" descr="バッジ: チェックマーク 1 単色塗りつぶし"/>
          <p:cNvPicPr preferRelativeResize="0"/>
          <p:nvPr/>
        </p:nvPicPr>
        <p:blipFill rotWithShape="1">
          <a:blip r:embed="rId3">
            <a:alphaModFix/>
          </a:blip>
          <a:srcRect/>
          <a:stretch/>
        </p:blipFill>
        <p:spPr>
          <a:xfrm>
            <a:off x="557529" y="3671882"/>
            <a:ext cx="332308" cy="332308"/>
          </a:xfrm>
          <a:prstGeom prst="rect">
            <a:avLst/>
          </a:prstGeom>
          <a:noFill/>
          <a:ln>
            <a:noFill/>
          </a:ln>
        </p:spPr>
      </p:pic>
      <p:sp>
        <p:nvSpPr>
          <p:cNvPr id="316" name="Google Shape;316;p4"/>
          <p:cNvSpPr txBox="1"/>
          <p:nvPr/>
        </p:nvSpPr>
        <p:spPr>
          <a:xfrm>
            <a:off x="977601" y="4281968"/>
            <a:ext cx="3528000" cy="684000"/>
          </a:xfrm>
          <a:prstGeom prst="rect">
            <a:avLst/>
          </a:prstGeom>
          <a:noFill/>
          <a:ln>
            <a:noFill/>
          </a:ln>
        </p:spPr>
        <p:txBody>
          <a:bodyPr spcFirstLastPara="1" wrap="square" lIns="36000" tIns="33225" rIns="33225" bIns="33225" anchor="ctr" anchorCtr="0">
            <a:noAutofit/>
          </a:bodyPr>
          <a:lstStyle/>
          <a:p>
            <a:pPr marL="0" marR="0" lvl="0" indent="0" algn="l" rtl="0">
              <a:lnSpc>
                <a:spcPct val="100000"/>
              </a:lnSpc>
              <a:spcBef>
                <a:spcPts val="0"/>
              </a:spcBef>
              <a:spcAft>
                <a:spcPts val="400"/>
              </a:spcAft>
              <a:buClr>
                <a:srgbClr val="1B224C"/>
              </a:buClr>
              <a:buSzPts val="1292"/>
              <a:buFont typeface="Arial"/>
              <a:buNone/>
            </a:pPr>
            <a:r>
              <a:rPr lang="ja-JP" b="1" u="none" strike="noStrike" cap="none">
                <a:solidFill>
                  <a:schemeClr val="accent1"/>
                </a:solidFill>
                <a:latin typeface="+mn-ea"/>
                <a:ea typeface="+mn-ea"/>
                <a:sym typeface="Arial"/>
              </a:rPr>
              <a:t>○○○○の自動集計・レポート作成</a:t>
            </a:r>
            <a:endParaRPr b="1" u="none" strike="noStrike" cap="none" dirty="0">
              <a:solidFill>
                <a:schemeClr val="accent1"/>
              </a:solidFill>
              <a:latin typeface="+mn-ea"/>
              <a:ea typeface="+mn-ea"/>
              <a:sym typeface="Arial"/>
            </a:endParaRPr>
          </a:p>
        </p:txBody>
      </p:sp>
      <p:pic>
        <p:nvPicPr>
          <p:cNvPr id="317" name="Google Shape;317;p4" descr="バッジ: チェックマーク 1 単色塗りつぶし"/>
          <p:cNvPicPr preferRelativeResize="0"/>
          <p:nvPr/>
        </p:nvPicPr>
        <p:blipFill rotWithShape="1">
          <a:blip r:embed="rId3">
            <a:alphaModFix/>
          </a:blip>
          <a:srcRect/>
          <a:stretch/>
        </p:blipFill>
        <p:spPr>
          <a:xfrm>
            <a:off x="557529" y="4457622"/>
            <a:ext cx="332308" cy="332308"/>
          </a:xfrm>
          <a:prstGeom prst="rect">
            <a:avLst/>
          </a:prstGeom>
          <a:noFill/>
          <a:ln>
            <a:noFill/>
          </a:ln>
        </p:spPr>
      </p:pic>
      <p:sp>
        <p:nvSpPr>
          <p:cNvPr id="318" name="Google Shape;318;p4"/>
          <p:cNvSpPr txBox="1"/>
          <p:nvPr/>
        </p:nvSpPr>
        <p:spPr>
          <a:xfrm>
            <a:off x="977601" y="5020306"/>
            <a:ext cx="3528000" cy="684000"/>
          </a:xfrm>
          <a:prstGeom prst="rect">
            <a:avLst/>
          </a:prstGeom>
          <a:noFill/>
          <a:ln>
            <a:noFill/>
          </a:ln>
        </p:spPr>
        <p:txBody>
          <a:bodyPr spcFirstLastPara="1" wrap="square" lIns="36000" tIns="33225" rIns="33225" bIns="33225" anchor="ctr" anchorCtr="0">
            <a:noAutofit/>
          </a:bodyPr>
          <a:lstStyle/>
          <a:p>
            <a:pPr marL="0" marR="0" lvl="0" indent="0" algn="l" rtl="0">
              <a:lnSpc>
                <a:spcPct val="100000"/>
              </a:lnSpc>
              <a:spcBef>
                <a:spcPts val="0"/>
              </a:spcBef>
              <a:spcAft>
                <a:spcPts val="400"/>
              </a:spcAft>
              <a:buClr>
                <a:srgbClr val="1B224C"/>
              </a:buClr>
              <a:buSzPts val="1292"/>
              <a:buFont typeface="Arial"/>
              <a:buNone/>
            </a:pPr>
            <a:r>
              <a:rPr lang="ja-JP" b="1" u="none" strike="noStrike" cap="none">
                <a:solidFill>
                  <a:schemeClr val="accent1"/>
                </a:solidFill>
                <a:latin typeface="+mn-ea"/>
                <a:ea typeface="+mn-ea"/>
                <a:sym typeface="Arial"/>
              </a:rPr>
              <a:t>○○○○○○専門家による</a:t>
            </a:r>
            <a:endParaRPr lang="en-US" altLang="ja-JP" b="1" u="none" strike="noStrike" cap="none" dirty="0">
              <a:solidFill>
                <a:schemeClr val="accent1"/>
              </a:solidFill>
              <a:latin typeface="+mn-ea"/>
              <a:ea typeface="+mn-ea"/>
              <a:sym typeface="Arial"/>
            </a:endParaRPr>
          </a:p>
          <a:p>
            <a:pPr marL="0" marR="0" lvl="0" indent="0" algn="l" rtl="0">
              <a:lnSpc>
                <a:spcPct val="100000"/>
              </a:lnSpc>
              <a:spcBef>
                <a:spcPts val="0"/>
              </a:spcBef>
              <a:spcAft>
                <a:spcPts val="400"/>
              </a:spcAft>
              <a:buClr>
                <a:srgbClr val="1B224C"/>
              </a:buClr>
              <a:buSzPts val="1292"/>
              <a:buFont typeface="Arial"/>
              <a:buNone/>
            </a:pPr>
            <a:r>
              <a:rPr lang="ja-JP" b="1" u="none" strike="noStrike" cap="none">
                <a:solidFill>
                  <a:schemeClr val="accent1"/>
                </a:solidFill>
                <a:latin typeface="+mn-ea"/>
                <a:ea typeface="+mn-ea"/>
                <a:sym typeface="Arial"/>
              </a:rPr>
              <a:t>導入サポート・改善提案</a:t>
            </a:r>
            <a:endParaRPr b="1" u="none" strike="noStrike" cap="none" dirty="0">
              <a:solidFill>
                <a:schemeClr val="accent1"/>
              </a:solidFill>
              <a:latin typeface="+mn-ea"/>
              <a:ea typeface="+mn-ea"/>
              <a:sym typeface="Arial"/>
            </a:endParaRPr>
          </a:p>
        </p:txBody>
      </p:sp>
      <p:pic>
        <p:nvPicPr>
          <p:cNvPr id="319" name="Google Shape;319;p4" descr="バッジ: チェックマーク 1 単色塗りつぶし"/>
          <p:cNvPicPr preferRelativeResize="0"/>
          <p:nvPr/>
        </p:nvPicPr>
        <p:blipFill rotWithShape="1">
          <a:blip r:embed="rId3">
            <a:alphaModFix/>
          </a:blip>
          <a:srcRect/>
          <a:stretch/>
        </p:blipFill>
        <p:spPr>
          <a:xfrm>
            <a:off x="557529" y="5217715"/>
            <a:ext cx="332308" cy="332308"/>
          </a:xfrm>
          <a:prstGeom prst="rect">
            <a:avLst/>
          </a:prstGeom>
          <a:noFill/>
          <a:ln>
            <a:noFill/>
          </a:ln>
        </p:spPr>
      </p:pic>
      <p:pic>
        <p:nvPicPr>
          <p:cNvPr id="320" name="Google Shape;320;p4"/>
          <p:cNvPicPr preferRelativeResize="0"/>
          <p:nvPr/>
        </p:nvPicPr>
        <p:blipFill rotWithShape="1">
          <a:blip r:embed="rId4">
            <a:alphaModFix/>
          </a:blip>
          <a:srcRect r="-181"/>
          <a:stretch/>
        </p:blipFill>
        <p:spPr>
          <a:xfrm>
            <a:off x="4819531" y="2884426"/>
            <a:ext cx="4595178" cy="2507415"/>
          </a:xfrm>
          <a:prstGeom prst="rect">
            <a:avLst/>
          </a:prstGeom>
          <a:noFill/>
          <a:ln>
            <a:noFill/>
          </a:ln>
        </p:spPr>
      </p:pic>
      <p:pic>
        <p:nvPicPr>
          <p:cNvPr id="321" name="Google Shape;321;p4"/>
          <p:cNvPicPr preferRelativeResize="0"/>
          <p:nvPr/>
        </p:nvPicPr>
        <p:blipFill rotWithShape="1">
          <a:blip r:embed="rId5">
            <a:alphaModFix/>
          </a:blip>
          <a:srcRect/>
          <a:stretch/>
        </p:blipFill>
        <p:spPr>
          <a:xfrm>
            <a:off x="5450592" y="3112954"/>
            <a:ext cx="3219673" cy="1900483"/>
          </a:xfrm>
          <a:prstGeom prst="rect">
            <a:avLst/>
          </a:prstGeom>
          <a:noFill/>
          <a:ln>
            <a:noFill/>
          </a:ln>
        </p:spPr>
      </p:pic>
      <p:pic>
        <p:nvPicPr>
          <p:cNvPr id="322" name="Google Shape;322;p4"/>
          <p:cNvPicPr preferRelativeResize="0"/>
          <p:nvPr/>
        </p:nvPicPr>
        <p:blipFill rotWithShape="1">
          <a:blip r:embed="rId6">
            <a:alphaModFix/>
          </a:blip>
          <a:srcRect/>
          <a:stretch/>
        </p:blipFill>
        <p:spPr>
          <a:xfrm>
            <a:off x="8263207" y="3794434"/>
            <a:ext cx="942303" cy="1840337"/>
          </a:xfrm>
          <a:prstGeom prst="rect">
            <a:avLst/>
          </a:prstGeom>
          <a:noFill/>
          <a:ln>
            <a:noFill/>
          </a:ln>
        </p:spPr>
      </p:pic>
      <p:pic>
        <p:nvPicPr>
          <p:cNvPr id="323" name="Google Shape;323;p4"/>
          <p:cNvPicPr preferRelativeResize="0"/>
          <p:nvPr/>
        </p:nvPicPr>
        <p:blipFill rotWithShape="1">
          <a:blip r:embed="rId7">
            <a:alphaModFix/>
          </a:blip>
          <a:srcRect/>
          <a:stretch/>
        </p:blipFill>
        <p:spPr>
          <a:xfrm>
            <a:off x="8351618" y="3949628"/>
            <a:ext cx="768454" cy="1586890"/>
          </a:xfrm>
          <a:prstGeom prst="rect">
            <a:avLst/>
          </a:prstGeom>
          <a:noFill/>
          <a:ln>
            <a:noFill/>
          </a:ln>
        </p:spPr>
      </p:pic>
      <p:cxnSp>
        <p:nvCxnSpPr>
          <p:cNvPr id="39" name="直線コネクタ 38">
            <a:extLst>
              <a:ext uri="{FF2B5EF4-FFF2-40B4-BE49-F238E27FC236}">
                <a16:creationId xmlns:a16="http://schemas.microsoft.com/office/drawing/2014/main" id="{617B343B-1FB5-4A49-86EA-1C82C9FD0C28}"/>
              </a:ext>
            </a:extLst>
          </p:cNvPr>
          <p:cNvCxnSpPr>
            <a:cxnSpLocks/>
          </p:cNvCxnSpPr>
          <p:nvPr/>
        </p:nvCxnSpPr>
        <p:spPr>
          <a:xfrm>
            <a:off x="471488" y="3496036"/>
            <a:ext cx="400010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817131A5-3AA8-874D-8202-484785D9EF96}"/>
              </a:ext>
            </a:extLst>
          </p:cNvPr>
          <p:cNvCxnSpPr>
            <a:cxnSpLocks/>
          </p:cNvCxnSpPr>
          <p:nvPr/>
        </p:nvCxnSpPr>
        <p:spPr>
          <a:xfrm>
            <a:off x="471488" y="4242544"/>
            <a:ext cx="400010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6078332B-3553-AF49-BAC3-40F329E6C2EB}"/>
              </a:ext>
            </a:extLst>
          </p:cNvPr>
          <p:cNvCxnSpPr>
            <a:cxnSpLocks/>
          </p:cNvCxnSpPr>
          <p:nvPr/>
        </p:nvCxnSpPr>
        <p:spPr>
          <a:xfrm>
            <a:off x="471488" y="4989052"/>
            <a:ext cx="400010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3A72F763-52A8-2A4D-8FF2-BDF17B35A4B9}"/>
              </a:ext>
            </a:extLst>
          </p:cNvPr>
          <p:cNvCxnSpPr>
            <a:cxnSpLocks/>
          </p:cNvCxnSpPr>
          <p:nvPr/>
        </p:nvCxnSpPr>
        <p:spPr>
          <a:xfrm>
            <a:off x="471488" y="5735561"/>
            <a:ext cx="400010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Google Shape;324;p4">
            <a:extLst>
              <a:ext uri="{FF2B5EF4-FFF2-40B4-BE49-F238E27FC236}">
                <a16:creationId xmlns:a16="http://schemas.microsoft.com/office/drawing/2014/main" id="{F860F3B6-C0D7-6549-9C03-8DAA0525FB44}"/>
              </a:ext>
            </a:extLst>
          </p:cNvPr>
          <p:cNvSpPr/>
          <p:nvPr/>
        </p:nvSpPr>
        <p:spPr>
          <a:xfrm>
            <a:off x="7897326" y="1969024"/>
            <a:ext cx="1404000" cy="1404000"/>
          </a:xfrm>
          <a:prstGeom prst="ellipse">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92"/>
              <a:buFont typeface="Arial"/>
              <a:buNone/>
            </a:pPr>
            <a:r>
              <a:rPr lang="ja-JP" b="1" u="none" strike="noStrike" cap="none">
                <a:solidFill>
                  <a:schemeClr val="bg1"/>
                </a:solidFill>
                <a:latin typeface="+mn-ea"/>
                <a:ea typeface="+mn-ea"/>
                <a:sym typeface="Arial"/>
              </a:rPr>
              <a:t>●●型</a:t>
            </a:r>
            <a:endParaRPr b="1" u="none" strike="noStrike" cap="none" dirty="0">
              <a:solidFill>
                <a:schemeClr val="bg1"/>
              </a:solidFill>
              <a:latin typeface="+mn-ea"/>
              <a:ea typeface="+mn-ea"/>
              <a:sym typeface="Arial"/>
            </a:endParaRPr>
          </a:p>
          <a:p>
            <a:pPr marL="0" marR="0" lvl="0" indent="0" algn="ctr" rtl="0">
              <a:lnSpc>
                <a:spcPct val="100000"/>
              </a:lnSpc>
              <a:spcBef>
                <a:spcPts val="369"/>
              </a:spcBef>
              <a:spcAft>
                <a:spcPts val="0"/>
              </a:spcAft>
              <a:buClr>
                <a:srgbClr val="FFFFFF"/>
              </a:buClr>
              <a:buSzPts val="1292"/>
              <a:buFont typeface="Arial"/>
              <a:buNone/>
            </a:pPr>
            <a:r>
              <a:rPr lang="ja-JP" b="1" u="none" strike="noStrike" cap="none">
                <a:solidFill>
                  <a:schemeClr val="bg1"/>
                </a:solidFill>
                <a:latin typeface="+mn-ea"/>
                <a:ea typeface="+mn-ea"/>
                <a:sym typeface="Arial"/>
              </a:rPr>
              <a:t>●●ツール</a:t>
            </a:r>
            <a:endParaRPr b="1" u="none" strike="noStrike" cap="none" dirty="0">
              <a:solidFill>
                <a:schemeClr val="bg1"/>
              </a:solidFill>
              <a:latin typeface="+mn-ea"/>
              <a:ea typeface="+mn-ea"/>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40"/>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r>
              <a:rPr lang="en-US" altLang="ja-JP" dirty="0"/>
              <a:t>STEP1</a:t>
            </a:r>
            <a:r>
              <a:rPr lang="ja-JP" altLang="en-US"/>
              <a:t>では〇〇〇〇を実施します。</a:t>
            </a:r>
          </a:p>
          <a:p>
            <a:r>
              <a:rPr lang="en-US" altLang="ja-JP" dirty="0"/>
              <a:t>STE</a:t>
            </a:r>
            <a:r>
              <a:rPr lang="ja-JP" altLang="en-US"/>
              <a:t>Ｐ</a:t>
            </a:r>
            <a:r>
              <a:rPr lang="en-US" altLang="ja-JP" dirty="0"/>
              <a:t>2</a:t>
            </a:r>
            <a:r>
              <a:rPr lang="ja-JP" altLang="en-US"/>
              <a:t>以降では以下がポイントになります。</a:t>
            </a:r>
          </a:p>
        </p:txBody>
      </p:sp>
      <p:sp>
        <p:nvSpPr>
          <p:cNvPr id="873" name="Google Shape;873;p40"/>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中長期的なロードマップ</a:t>
            </a:r>
            <a:endParaRPr lang="ja-JP" altLang="en-US" dirty="0"/>
          </a:p>
        </p:txBody>
      </p:sp>
      <p:sp>
        <p:nvSpPr>
          <p:cNvPr id="10" name="フッター プレースホルダー 9">
            <a:extLst>
              <a:ext uri="{FF2B5EF4-FFF2-40B4-BE49-F238E27FC236}">
                <a16:creationId xmlns:a16="http://schemas.microsoft.com/office/drawing/2014/main" id="{B15B818B-E9C8-9041-AE66-92EE7D7A7759}"/>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1" name="スライド番号プレースホルダー 10">
            <a:extLst>
              <a:ext uri="{FF2B5EF4-FFF2-40B4-BE49-F238E27FC236}">
                <a16:creationId xmlns:a16="http://schemas.microsoft.com/office/drawing/2014/main" id="{D212D910-3527-AA43-8403-194EC0A18206}"/>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39</a:t>
            </a:fld>
            <a:endParaRPr lang="ja-JP" altLang="en-US"/>
          </a:p>
        </p:txBody>
      </p:sp>
      <p:sp>
        <p:nvSpPr>
          <p:cNvPr id="874" name="Google Shape;874;p40"/>
          <p:cNvSpPr/>
          <p:nvPr/>
        </p:nvSpPr>
        <p:spPr>
          <a:xfrm>
            <a:off x="471486" y="3675568"/>
            <a:ext cx="2844000" cy="2232000"/>
          </a:xfrm>
          <a:prstGeom prst="roundRect">
            <a:avLst>
              <a:gd name="adj" fmla="val 2381"/>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62"/>
              <a:buFont typeface="Arial"/>
              <a:buNone/>
            </a:pPr>
            <a:endParaRPr sz="1662" b="1" u="none" strike="noStrike" cap="none">
              <a:solidFill>
                <a:schemeClr val="accent1"/>
              </a:solidFill>
              <a:latin typeface="+mn-ea"/>
              <a:ea typeface="+mn-ea"/>
              <a:sym typeface="Arial"/>
            </a:endParaRPr>
          </a:p>
        </p:txBody>
      </p:sp>
      <p:sp>
        <p:nvSpPr>
          <p:cNvPr id="875" name="Google Shape;875;p40"/>
          <p:cNvSpPr/>
          <p:nvPr/>
        </p:nvSpPr>
        <p:spPr>
          <a:xfrm>
            <a:off x="3531000" y="3675568"/>
            <a:ext cx="2844000" cy="2232000"/>
          </a:xfrm>
          <a:prstGeom prst="roundRect">
            <a:avLst>
              <a:gd name="adj" fmla="val 2381"/>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62"/>
              <a:buFont typeface="Arial"/>
              <a:buNone/>
            </a:pPr>
            <a:endParaRPr sz="1662" b="1" u="none" strike="noStrike" cap="none">
              <a:solidFill>
                <a:schemeClr val="accent1"/>
              </a:solidFill>
              <a:latin typeface="+mn-ea"/>
              <a:ea typeface="+mn-ea"/>
              <a:sym typeface="Arial"/>
            </a:endParaRPr>
          </a:p>
        </p:txBody>
      </p:sp>
      <p:sp>
        <p:nvSpPr>
          <p:cNvPr id="876" name="Google Shape;876;p40"/>
          <p:cNvSpPr/>
          <p:nvPr/>
        </p:nvSpPr>
        <p:spPr>
          <a:xfrm>
            <a:off x="6590514" y="3675568"/>
            <a:ext cx="2844000" cy="2232000"/>
          </a:xfrm>
          <a:prstGeom prst="roundRect">
            <a:avLst>
              <a:gd name="adj" fmla="val 2381"/>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62"/>
              <a:buFont typeface="Arial"/>
              <a:buNone/>
            </a:pPr>
            <a:endParaRPr sz="1662" b="1" u="none" strike="noStrike" cap="none">
              <a:solidFill>
                <a:schemeClr val="accent1"/>
              </a:solidFill>
              <a:latin typeface="+mn-ea"/>
              <a:ea typeface="+mn-ea"/>
              <a:sym typeface="Arial"/>
            </a:endParaRPr>
          </a:p>
        </p:txBody>
      </p:sp>
      <p:sp>
        <p:nvSpPr>
          <p:cNvPr id="877" name="Google Shape;877;p40"/>
          <p:cNvSpPr txBox="1"/>
          <p:nvPr/>
        </p:nvSpPr>
        <p:spPr>
          <a:xfrm>
            <a:off x="651486" y="3835749"/>
            <a:ext cx="2484000" cy="1908000"/>
          </a:xfrm>
          <a:prstGeom prst="rect">
            <a:avLst/>
          </a:prstGeom>
          <a:noFill/>
          <a:ln>
            <a:noFill/>
          </a:ln>
        </p:spPr>
        <p:txBody>
          <a:bodyPr spcFirstLastPara="1" wrap="square" lIns="33225" tIns="33225" rIns="33225" bIns="33225" anchor="t" anchorCtr="0">
            <a:noAutofit/>
          </a:bodyPr>
          <a:lstStyle/>
          <a:p>
            <a:pPr marL="180000" marR="0" lvl="0" indent="-180000" algn="l" rtl="0">
              <a:lnSpc>
                <a:spcPct val="150000"/>
              </a:lnSpc>
              <a:spcAft>
                <a:spcPts val="0"/>
              </a:spcAft>
              <a:buClr>
                <a:srgbClr val="000000"/>
              </a:buClr>
              <a:buSzPct val="100000"/>
              <a:buFont typeface="Wingdings" pitchFamily="2" charset="2"/>
              <a:buChar char="l"/>
            </a:pPr>
            <a:r>
              <a:rPr lang="ja-JP" sz="1200" b="1" u="none" strike="noStrike" cap="none">
                <a:solidFill>
                  <a:schemeClr val="accent1"/>
                </a:solidFill>
                <a:latin typeface="+mn-ea"/>
                <a:ea typeface="+mn-ea"/>
                <a:sym typeface="Arial"/>
              </a:rPr>
              <a:t>主な実施内容</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○○○のヒアリング</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○○○○○の調査・検証</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○○○の連携</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○○○の自動化</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○○○の提案</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○○○○○の改善　etc.</a:t>
            </a:r>
            <a:endParaRPr sz="1200" b="1" u="none" strike="noStrike" cap="none" dirty="0">
              <a:solidFill>
                <a:schemeClr val="accent1"/>
              </a:solidFill>
              <a:latin typeface="+mn-ea"/>
              <a:ea typeface="+mn-ea"/>
              <a:sym typeface="Arial"/>
            </a:endParaRPr>
          </a:p>
        </p:txBody>
      </p:sp>
      <p:sp>
        <p:nvSpPr>
          <p:cNvPr id="878" name="Google Shape;878;p40"/>
          <p:cNvSpPr txBox="1"/>
          <p:nvPr/>
        </p:nvSpPr>
        <p:spPr>
          <a:xfrm>
            <a:off x="3711000" y="3835749"/>
            <a:ext cx="2484000" cy="1908000"/>
          </a:xfrm>
          <a:prstGeom prst="rect">
            <a:avLst/>
          </a:prstGeom>
          <a:noFill/>
          <a:ln>
            <a:noFill/>
          </a:ln>
        </p:spPr>
        <p:txBody>
          <a:bodyPr spcFirstLastPara="1" wrap="square" lIns="33225" tIns="33225" rIns="33225" bIns="33225" anchor="t" anchorCtr="0">
            <a:normAutofit/>
          </a:bodyPr>
          <a:lstStyle/>
          <a:p>
            <a:pPr marL="180000" marR="0" lvl="0" indent="-180000" algn="l" rtl="0">
              <a:lnSpc>
                <a:spcPct val="150000"/>
              </a:lnSpc>
              <a:spcAft>
                <a:spcPts val="0"/>
              </a:spcAft>
              <a:buClr>
                <a:srgbClr val="000000"/>
              </a:buClr>
              <a:buSzPct val="100000"/>
              <a:buFont typeface="Wingdings" pitchFamily="2" charset="2"/>
              <a:buChar char="l"/>
            </a:pPr>
            <a:r>
              <a:rPr lang="ja-JP" sz="1200" b="1" u="none" strike="noStrike" cap="none">
                <a:solidFill>
                  <a:schemeClr val="accent1"/>
                </a:solidFill>
                <a:latin typeface="+mn-ea"/>
                <a:ea typeface="+mn-ea"/>
                <a:sym typeface="Arial"/>
              </a:rPr>
              <a:t>主な実施内容</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○○を考慮した体制づくり</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○○社内研修を実施</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○○運用定着のための</a:t>
            </a:r>
            <a:br>
              <a:rPr lang="en-US" altLang="ja-JP" sz="1200" b="1" u="none" strike="noStrike" cap="none" dirty="0">
                <a:solidFill>
                  <a:schemeClr val="accent1"/>
                </a:solidFill>
                <a:latin typeface="+mn-ea"/>
                <a:ea typeface="+mn-ea"/>
                <a:sym typeface="Arial"/>
              </a:rPr>
            </a:br>
            <a:r>
              <a:rPr lang="ja-JP" sz="1200" b="1" u="none" strike="noStrike" cap="none">
                <a:solidFill>
                  <a:schemeClr val="accent1"/>
                </a:solidFill>
                <a:latin typeface="+mn-ea"/>
                <a:ea typeface="+mn-ea"/>
                <a:sym typeface="Arial"/>
              </a:rPr>
              <a:t>専任担当の設置</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○○の実施　etc.</a:t>
            </a:r>
            <a:endParaRPr sz="1200" b="1" u="none" strike="noStrike" cap="none" dirty="0">
              <a:solidFill>
                <a:schemeClr val="accent1"/>
              </a:solidFill>
              <a:latin typeface="+mn-ea"/>
              <a:ea typeface="+mn-ea"/>
              <a:sym typeface="Arial"/>
            </a:endParaRPr>
          </a:p>
        </p:txBody>
      </p:sp>
      <p:sp>
        <p:nvSpPr>
          <p:cNvPr id="879" name="Google Shape;879;p40"/>
          <p:cNvSpPr txBox="1"/>
          <p:nvPr/>
        </p:nvSpPr>
        <p:spPr>
          <a:xfrm>
            <a:off x="6770514" y="3835749"/>
            <a:ext cx="2484000" cy="1908000"/>
          </a:xfrm>
          <a:prstGeom prst="rect">
            <a:avLst/>
          </a:prstGeom>
          <a:noFill/>
          <a:ln>
            <a:noFill/>
          </a:ln>
        </p:spPr>
        <p:txBody>
          <a:bodyPr spcFirstLastPara="1" wrap="square" lIns="33225" tIns="33225" rIns="33225" bIns="33225" anchor="t" anchorCtr="0">
            <a:normAutofit/>
          </a:bodyPr>
          <a:lstStyle/>
          <a:p>
            <a:pPr marL="180000" marR="0" lvl="0" indent="-180000" algn="l" rtl="0">
              <a:lnSpc>
                <a:spcPct val="150000"/>
              </a:lnSpc>
              <a:spcAft>
                <a:spcPts val="0"/>
              </a:spcAft>
              <a:buClr>
                <a:srgbClr val="000000"/>
              </a:buClr>
              <a:buSzPct val="100000"/>
              <a:buFont typeface="Wingdings" pitchFamily="2" charset="2"/>
              <a:buChar char="l"/>
            </a:pPr>
            <a:r>
              <a:rPr lang="ja-JP" sz="1200" b="1" u="none" strike="noStrike" cap="none">
                <a:solidFill>
                  <a:schemeClr val="accent1"/>
                </a:solidFill>
                <a:latin typeface="+mn-ea"/>
                <a:ea typeface="+mn-ea"/>
                <a:sym typeface="Arial"/>
              </a:rPr>
              <a:t>主な実施内容</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○○の企画の早期立ち上げ</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○○のさらなる自動化</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蓄積データの活用</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○○○のレポート</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○○の継続的な調査 etc.</a:t>
            </a:r>
            <a:endParaRPr sz="1200" b="1" u="none" strike="noStrike" cap="none" dirty="0">
              <a:solidFill>
                <a:schemeClr val="accent1"/>
              </a:solidFill>
              <a:latin typeface="+mn-ea"/>
              <a:ea typeface="+mn-ea"/>
              <a:sym typeface="Arial"/>
            </a:endParaRPr>
          </a:p>
        </p:txBody>
      </p:sp>
      <p:sp>
        <p:nvSpPr>
          <p:cNvPr id="880" name="Google Shape;880;p40"/>
          <p:cNvSpPr/>
          <p:nvPr/>
        </p:nvSpPr>
        <p:spPr>
          <a:xfrm>
            <a:off x="6164574" y="1948999"/>
            <a:ext cx="3420000" cy="764308"/>
          </a:xfrm>
          <a:prstGeom prst="homePlate">
            <a:avLst>
              <a:gd name="adj" fmla="val 50000"/>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62"/>
              <a:buFont typeface="Arial"/>
              <a:buNone/>
            </a:pPr>
            <a:endParaRPr sz="1662" b="1" u="none" strike="noStrike" cap="none">
              <a:solidFill>
                <a:schemeClr val="accent1"/>
              </a:solidFill>
              <a:latin typeface="+mn-ea"/>
              <a:ea typeface="+mn-ea"/>
              <a:sym typeface="Arial"/>
            </a:endParaRPr>
          </a:p>
        </p:txBody>
      </p:sp>
      <p:sp>
        <p:nvSpPr>
          <p:cNvPr id="881" name="Google Shape;881;p40"/>
          <p:cNvSpPr/>
          <p:nvPr/>
        </p:nvSpPr>
        <p:spPr>
          <a:xfrm>
            <a:off x="3259853" y="1948999"/>
            <a:ext cx="3420000" cy="764308"/>
          </a:xfrm>
          <a:prstGeom prst="homePlate">
            <a:avLst>
              <a:gd name="adj" fmla="val 50000"/>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62"/>
              <a:buFont typeface="Arial"/>
              <a:buNone/>
            </a:pPr>
            <a:endParaRPr sz="1662" b="1" u="none" strike="noStrike" cap="none">
              <a:solidFill>
                <a:schemeClr val="accent1"/>
              </a:solidFill>
              <a:latin typeface="+mn-ea"/>
              <a:ea typeface="+mn-ea"/>
              <a:sym typeface="Arial"/>
            </a:endParaRPr>
          </a:p>
        </p:txBody>
      </p:sp>
      <p:sp>
        <p:nvSpPr>
          <p:cNvPr id="882" name="Google Shape;882;p40"/>
          <p:cNvSpPr/>
          <p:nvPr/>
        </p:nvSpPr>
        <p:spPr>
          <a:xfrm>
            <a:off x="471486" y="1947920"/>
            <a:ext cx="3420000" cy="764308"/>
          </a:xfrm>
          <a:prstGeom prst="homePlate">
            <a:avLst>
              <a:gd name="adj" fmla="val 50000"/>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62"/>
              <a:buFont typeface="Arial"/>
              <a:buNone/>
            </a:pPr>
            <a:endParaRPr sz="1662" b="1" u="none" strike="noStrike" cap="none">
              <a:solidFill>
                <a:schemeClr val="accent1"/>
              </a:solidFill>
              <a:latin typeface="+mn-ea"/>
              <a:ea typeface="+mn-ea"/>
              <a:sym typeface="Arial"/>
            </a:endParaRPr>
          </a:p>
        </p:txBody>
      </p:sp>
      <p:sp>
        <p:nvSpPr>
          <p:cNvPr id="883" name="Google Shape;883;p40"/>
          <p:cNvSpPr txBox="1"/>
          <p:nvPr/>
        </p:nvSpPr>
        <p:spPr>
          <a:xfrm>
            <a:off x="998810" y="2076190"/>
            <a:ext cx="2232000" cy="564923"/>
          </a:xfrm>
          <a:prstGeom prst="rect">
            <a:avLst/>
          </a:prstGeom>
          <a:no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JP" b="1" u="none" strike="noStrike" cap="none">
                <a:solidFill>
                  <a:schemeClr val="bg1"/>
                </a:solidFill>
                <a:latin typeface="+mn-ea"/>
                <a:ea typeface="+mn-ea"/>
                <a:sym typeface="Arial"/>
              </a:rPr>
              <a:t>STEP 1</a:t>
            </a:r>
            <a:endParaRPr sz="1600" b="1" u="none" strike="noStrike" cap="none" dirty="0">
              <a:solidFill>
                <a:schemeClr val="bg1"/>
              </a:solidFill>
              <a:latin typeface="+mn-ea"/>
              <a:ea typeface="+mn-ea"/>
              <a:sym typeface="Arial"/>
            </a:endParaRPr>
          </a:p>
          <a:p>
            <a:pPr marL="0" marR="0" lvl="0" indent="0" algn="ctr" rtl="0">
              <a:lnSpc>
                <a:spcPct val="100000"/>
              </a:lnSpc>
              <a:spcBef>
                <a:spcPts val="369"/>
              </a:spcBef>
              <a:spcAft>
                <a:spcPts val="369"/>
              </a:spcAft>
              <a:buClr>
                <a:srgbClr val="000000"/>
              </a:buClr>
              <a:buSzPts val="1108"/>
              <a:buFont typeface="Arial"/>
              <a:buNone/>
            </a:pPr>
            <a:r>
              <a:rPr lang="ja-JP" sz="1200" b="1" u="none" strike="noStrike" cap="none">
                <a:solidFill>
                  <a:schemeClr val="bg1"/>
                </a:solidFill>
                <a:latin typeface="+mn-ea"/>
                <a:ea typeface="+mn-ea"/>
                <a:sym typeface="Arial"/>
              </a:rPr>
              <a:t>0000年00月～0000年00月</a:t>
            </a:r>
            <a:endParaRPr sz="1600" b="1" u="none" strike="noStrike" cap="none" dirty="0">
              <a:solidFill>
                <a:schemeClr val="bg1"/>
              </a:solidFill>
              <a:latin typeface="+mn-ea"/>
              <a:ea typeface="+mn-ea"/>
              <a:sym typeface="Arial"/>
            </a:endParaRPr>
          </a:p>
        </p:txBody>
      </p:sp>
      <p:sp>
        <p:nvSpPr>
          <p:cNvPr id="884" name="Google Shape;884;p40"/>
          <p:cNvSpPr txBox="1"/>
          <p:nvPr/>
        </p:nvSpPr>
        <p:spPr>
          <a:xfrm>
            <a:off x="3999240" y="2076190"/>
            <a:ext cx="2232000" cy="564923"/>
          </a:xfrm>
          <a:prstGeom prst="rect">
            <a:avLst/>
          </a:prstGeom>
          <a:no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JP" b="1" u="none" strike="noStrike" cap="none">
                <a:solidFill>
                  <a:schemeClr val="bg1"/>
                </a:solidFill>
                <a:latin typeface="+mn-ea"/>
                <a:ea typeface="+mn-ea"/>
                <a:sym typeface="Arial"/>
              </a:rPr>
              <a:t>STEP 2</a:t>
            </a:r>
            <a:endParaRPr sz="1600" b="1" u="none" strike="noStrike" cap="none" dirty="0">
              <a:solidFill>
                <a:schemeClr val="bg1"/>
              </a:solidFill>
              <a:latin typeface="+mn-ea"/>
              <a:ea typeface="+mn-ea"/>
              <a:sym typeface="Arial"/>
            </a:endParaRPr>
          </a:p>
          <a:p>
            <a:pPr marL="0" marR="0" lvl="0" indent="0" algn="ctr" rtl="0">
              <a:lnSpc>
                <a:spcPct val="100000"/>
              </a:lnSpc>
              <a:spcBef>
                <a:spcPts val="369"/>
              </a:spcBef>
              <a:spcAft>
                <a:spcPts val="369"/>
              </a:spcAft>
              <a:buClr>
                <a:srgbClr val="000000"/>
              </a:buClr>
              <a:buSzPts val="1108"/>
              <a:buFont typeface="Arial"/>
              <a:buNone/>
            </a:pPr>
            <a:r>
              <a:rPr lang="ja-JP" sz="1200" b="1" u="none" strike="noStrike" cap="none">
                <a:solidFill>
                  <a:schemeClr val="bg1"/>
                </a:solidFill>
                <a:latin typeface="+mn-ea"/>
                <a:ea typeface="+mn-ea"/>
                <a:sym typeface="Arial"/>
              </a:rPr>
              <a:t>0000年00月～0000年00月</a:t>
            </a:r>
            <a:endParaRPr sz="1600" b="1" u="none" strike="noStrike" cap="none" dirty="0">
              <a:solidFill>
                <a:schemeClr val="bg1"/>
              </a:solidFill>
              <a:latin typeface="+mn-ea"/>
              <a:ea typeface="+mn-ea"/>
              <a:sym typeface="Arial"/>
            </a:endParaRPr>
          </a:p>
        </p:txBody>
      </p:sp>
      <p:sp>
        <p:nvSpPr>
          <p:cNvPr id="885" name="Google Shape;885;p40"/>
          <p:cNvSpPr txBox="1"/>
          <p:nvPr/>
        </p:nvSpPr>
        <p:spPr>
          <a:xfrm>
            <a:off x="6787607" y="2076190"/>
            <a:ext cx="2232000" cy="564923"/>
          </a:xfrm>
          <a:prstGeom prst="rect">
            <a:avLst/>
          </a:prstGeom>
          <a:no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JP" b="1" u="none" strike="noStrike" cap="none">
                <a:solidFill>
                  <a:schemeClr val="bg1"/>
                </a:solidFill>
                <a:latin typeface="+mn-ea"/>
                <a:ea typeface="+mn-ea"/>
                <a:sym typeface="Arial"/>
              </a:rPr>
              <a:t>STEP 3</a:t>
            </a:r>
            <a:endParaRPr sz="1600" b="1" u="none" strike="noStrike" cap="none" dirty="0">
              <a:solidFill>
                <a:schemeClr val="bg1"/>
              </a:solidFill>
              <a:latin typeface="+mn-ea"/>
              <a:ea typeface="+mn-ea"/>
              <a:sym typeface="Arial"/>
            </a:endParaRPr>
          </a:p>
          <a:p>
            <a:pPr marL="0" marR="0" lvl="0" indent="0" algn="ctr" rtl="0">
              <a:lnSpc>
                <a:spcPct val="100000"/>
              </a:lnSpc>
              <a:spcBef>
                <a:spcPts val="369"/>
              </a:spcBef>
              <a:spcAft>
                <a:spcPts val="369"/>
              </a:spcAft>
              <a:buClr>
                <a:srgbClr val="000000"/>
              </a:buClr>
              <a:buSzPts val="1108"/>
              <a:buFont typeface="Arial"/>
              <a:buNone/>
            </a:pPr>
            <a:r>
              <a:rPr lang="ja-JP" sz="1200" b="1" u="none" strike="noStrike" cap="none">
                <a:solidFill>
                  <a:schemeClr val="bg1"/>
                </a:solidFill>
                <a:latin typeface="+mn-ea"/>
                <a:ea typeface="+mn-ea"/>
                <a:sym typeface="Arial"/>
              </a:rPr>
              <a:t>0000年00月～0000年00月</a:t>
            </a:r>
            <a:endParaRPr sz="1600" b="1" u="none" strike="noStrike" cap="none" dirty="0">
              <a:solidFill>
                <a:schemeClr val="bg1"/>
              </a:solidFill>
              <a:latin typeface="+mn-ea"/>
              <a:ea typeface="+mn-ea"/>
              <a:sym typeface="Arial"/>
            </a:endParaRPr>
          </a:p>
        </p:txBody>
      </p:sp>
      <p:sp>
        <p:nvSpPr>
          <p:cNvPr id="886" name="Google Shape;886;p40"/>
          <p:cNvSpPr txBox="1"/>
          <p:nvPr/>
        </p:nvSpPr>
        <p:spPr>
          <a:xfrm>
            <a:off x="471485" y="2887492"/>
            <a:ext cx="2843999" cy="612000"/>
          </a:xfrm>
          <a:prstGeom prst="rect">
            <a:avLst/>
          </a:prstGeom>
          <a:no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477"/>
              <a:buFont typeface="Arial"/>
              <a:buNone/>
            </a:pPr>
            <a:r>
              <a:rPr lang="ja-JP" sz="1477" b="1" u="none" strike="noStrike" cap="none">
                <a:solidFill>
                  <a:schemeClr val="accent1"/>
                </a:solidFill>
                <a:latin typeface="+mn-ea"/>
                <a:ea typeface="+mn-ea"/>
                <a:sym typeface="Arial"/>
              </a:rPr>
              <a:t>○○○○○の</a:t>
            </a:r>
            <a:endParaRPr sz="1477" b="1" u="none" strike="noStrike" cap="none" dirty="0">
              <a:solidFill>
                <a:schemeClr val="accent1"/>
              </a:solidFill>
              <a:latin typeface="+mn-ea"/>
              <a:ea typeface="+mn-ea"/>
              <a:sym typeface="Arial"/>
            </a:endParaRPr>
          </a:p>
          <a:p>
            <a:pPr marL="0" marR="0" lvl="0" indent="0" algn="ctr" rtl="0">
              <a:lnSpc>
                <a:spcPct val="100000"/>
              </a:lnSpc>
              <a:spcBef>
                <a:spcPts val="369"/>
              </a:spcBef>
              <a:spcAft>
                <a:spcPts val="369"/>
              </a:spcAft>
              <a:buClr>
                <a:srgbClr val="000000"/>
              </a:buClr>
              <a:buSzPts val="1477"/>
              <a:buFont typeface="Arial"/>
              <a:buNone/>
            </a:pPr>
            <a:r>
              <a:rPr lang="ja-JP" sz="1477" b="1" u="none" strike="noStrike" cap="none">
                <a:solidFill>
                  <a:schemeClr val="accent1"/>
                </a:solidFill>
                <a:latin typeface="+mn-ea"/>
                <a:ea typeface="+mn-ea"/>
                <a:sym typeface="Arial"/>
              </a:rPr>
              <a:t>立ち上げ</a:t>
            </a:r>
            <a:endParaRPr sz="1845" b="1" u="none" strike="noStrike" cap="none" dirty="0">
              <a:solidFill>
                <a:schemeClr val="accent1"/>
              </a:solidFill>
              <a:latin typeface="+mn-ea"/>
              <a:ea typeface="+mn-ea"/>
              <a:sym typeface="Arial"/>
            </a:endParaRPr>
          </a:p>
        </p:txBody>
      </p:sp>
      <p:sp>
        <p:nvSpPr>
          <p:cNvPr id="887" name="Google Shape;887;p40"/>
          <p:cNvSpPr txBox="1"/>
          <p:nvPr/>
        </p:nvSpPr>
        <p:spPr>
          <a:xfrm>
            <a:off x="3531000" y="2887492"/>
            <a:ext cx="2843999" cy="612000"/>
          </a:xfrm>
          <a:prstGeom prst="rect">
            <a:avLst/>
          </a:prstGeom>
          <a:no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477"/>
              <a:buFont typeface="Arial"/>
              <a:buNone/>
            </a:pPr>
            <a:r>
              <a:rPr lang="ja-JP" sz="1477" b="1" u="none" strike="noStrike" cap="none">
                <a:solidFill>
                  <a:schemeClr val="accent1"/>
                </a:solidFill>
                <a:latin typeface="+mn-ea"/>
                <a:ea typeface="+mn-ea"/>
                <a:sym typeface="Arial"/>
              </a:rPr>
              <a:t>○○○○○の</a:t>
            </a:r>
            <a:endParaRPr sz="1477" b="1" u="none" strike="noStrike" cap="none" dirty="0">
              <a:solidFill>
                <a:schemeClr val="accent1"/>
              </a:solidFill>
              <a:latin typeface="+mn-ea"/>
              <a:ea typeface="+mn-ea"/>
              <a:sym typeface="Arial"/>
            </a:endParaRPr>
          </a:p>
          <a:p>
            <a:pPr marL="0" marR="0" lvl="0" indent="0" algn="ctr" rtl="0">
              <a:lnSpc>
                <a:spcPct val="100000"/>
              </a:lnSpc>
              <a:spcBef>
                <a:spcPts val="369"/>
              </a:spcBef>
              <a:spcAft>
                <a:spcPts val="369"/>
              </a:spcAft>
              <a:buClr>
                <a:srgbClr val="000000"/>
              </a:buClr>
              <a:buSzPts val="1477"/>
              <a:buFont typeface="Arial"/>
              <a:buNone/>
            </a:pPr>
            <a:r>
              <a:rPr lang="ja-JP" sz="1477" b="1" u="none" strike="noStrike" cap="none">
                <a:solidFill>
                  <a:schemeClr val="accent1"/>
                </a:solidFill>
                <a:latin typeface="+mn-ea"/>
                <a:ea typeface="+mn-ea"/>
                <a:sym typeface="Arial"/>
              </a:rPr>
              <a:t>運用の安定化</a:t>
            </a:r>
            <a:endParaRPr sz="1292" b="1" u="none" strike="noStrike" cap="none" dirty="0">
              <a:solidFill>
                <a:schemeClr val="accent1"/>
              </a:solidFill>
              <a:latin typeface="+mn-ea"/>
              <a:ea typeface="+mn-ea"/>
              <a:sym typeface="Arial"/>
            </a:endParaRPr>
          </a:p>
        </p:txBody>
      </p:sp>
      <p:sp>
        <p:nvSpPr>
          <p:cNvPr id="888" name="Google Shape;888;p40"/>
          <p:cNvSpPr txBox="1"/>
          <p:nvPr/>
        </p:nvSpPr>
        <p:spPr>
          <a:xfrm>
            <a:off x="6590513" y="2887492"/>
            <a:ext cx="2843999" cy="612000"/>
          </a:xfrm>
          <a:prstGeom prst="rect">
            <a:avLst/>
          </a:prstGeom>
          <a:no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477"/>
              <a:buFont typeface="Arial"/>
              <a:buNone/>
            </a:pPr>
            <a:r>
              <a:rPr lang="ja-JP" sz="1477" b="1" u="none" strike="noStrike" cap="none">
                <a:solidFill>
                  <a:schemeClr val="accent1"/>
                </a:solidFill>
                <a:latin typeface="+mn-ea"/>
                <a:ea typeface="+mn-ea"/>
                <a:sym typeface="Arial"/>
              </a:rPr>
              <a:t>○○○○○の</a:t>
            </a:r>
            <a:endParaRPr sz="1477" b="1" u="none" strike="noStrike" cap="none" dirty="0">
              <a:solidFill>
                <a:schemeClr val="accent1"/>
              </a:solidFill>
              <a:latin typeface="+mn-ea"/>
              <a:ea typeface="+mn-ea"/>
              <a:sym typeface="Arial"/>
            </a:endParaRPr>
          </a:p>
          <a:p>
            <a:pPr marL="0" marR="0" lvl="0" indent="0" algn="ctr" rtl="0">
              <a:lnSpc>
                <a:spcPct val="100000"/>
              </a:lnSpc>
              <a:spcBef>
                <a:spcPts val="369"/>
              </a:spcBef>
              <a:spcAft>
                <a:spcPts val="369"/>
              </a:spcAft>
              <a:buClr>
                <a:srgbClr val="000000"/>
              </a:buClr>
              <a:buSzPts val="1477"/>
              <a:buFont typeface="Arial"/>
              <a:buNone/>
            </a:pPr>
            <a:r>
              <a:rPr lang="ja-JP" sz="1477" b="1" u="none" strike="noStrike" cap="none">
                <a:solidFill>
                  <a:schemeClr val="accent1"/>
                </a:solidFill>
                <a:latin typeface="+mn-ea"/>
                <a:ea typeface="+mn-ea"/>
                <a:sym typeface="Arial"/>
              </a:rPr>
              <a:t>全社での拡販</a:t>
            </a:r>
            <a:endParaRPr sz="1292" b="1" u="none" strike="noStrike" cap="none" dirty="0">
              <a:solidFill>
                <a:schemeClr val="accent1"/>
              </a:solidFill>
              <a:latin typeface="+mn-ea"/>
              <a:ea typeface="+mn-ea"/>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41"/>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実現性・即効性・費用対効果の観点で施策の優先度を設定します。</a:t>
            </a:r>
          </a:p>
        </p:txBody>
      </p:sp>
      <p:sp>
        <p:nvSpPr>
          <p:cNvPr id="895" name="Google Shape;895;p41"/>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具体的実施項目の一覧</a:t>
            </a:r>
          </a:p>
        </p:txBody>
      </p:sp>
      <p:sp>
        <p:nvSpPr>
          <p:cNvPr id="8" name="フッター プレースホルダー 7">
            <a:extLst>
              <a:ext uri="{FF2B5EF4-FFF2-40B4-BE49-F238E27FC236}">
                <a16:creationId xmlns:a16="http://schemas.microsoft.com/office/drawing/2014/main" id="{655CE24D-452F-8C4C-9741-1CF962F7BA05}"/>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02008152-803C-E446-B159-36897AE64A48}"/>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40</a:t>
            </a:fld>
            <a:endParaRPr lang="ja-JP" altLang="en-US"/>
          </a:p>
        </p:txBody>
      </p:sp>
      <p:graphicFrame>
        <p:nvGraphicFramePr>
          <p:cNvPr id="896" name="Google Shape;896;p41"/>
          <p:cNvGraphicFramePr/>
          <p:nvPr>
            <p:extLst>
              <p:ext uri="{D42A27DB-BD31-4B8C-83A1-F6EECF244321}">
                <p14:modId xmlns:p14="http://schemas.microsoft.com/office/powerpoint/2010/main" val="1800038650"/>
              </p:ext>
            </p:extLst>
          </p:nvPr>
        </p:nvGraphicFramePr>
        <p:xfrm>
          <a:off x="452439" y="1496982"/>
          <a:ext cx="8999539" cy="4392141"/>
        </p:xfrm>
        <a:graphic>
          <a:graphicData uri="http://schemas.openxmlformats.org/drawingml/2006/table">
            <a:tbl>
              <a:tblPr>
                <a:noFill/>
                <a:tableStyleId>{C6A3009F-B255-47F3-BE8E-9BD993B19B61}</a:tableStyleId>
              </a:tblPr>
              <a:tblGrid>
                <a:gridCol w="2034987">
                  <a:extLst>
                    <a:ext uri="{9D8B030D-6E8A-4147-A177-3AD203B41FA5}">
                      <a16:colId xmlns:a16="http://schemas.microsoft.com/office/drawing/2014/main" val="20000"/>
                    </a:ext>
                  </a:extLst>
                </a:gridCol>
                <a:gridCol w="2701808">
                  <a:extLst>
                    <a:ext uri="{9D8B030D-6E8A-4147-A177-3AD203B41FA5}">
                      <a16:colId xmlns:a16="http://schemas.microsoft.com/office/drawing/2014/main" val="20001"/>
                    </a:ext>
                  </a:extLst>
                </a:gridCol>
                <a:gridCol w="1026411">
                  <a:extLst>
                    <a:ext uri="{9D8B030D-6E8A-4147-A177-3AD203B41FA5}">
                      <a16:colId xmlns:a16="http://schemas.microsoft.com/office/drawing/2014/main" val="20002"/>
                    </a:ext>
                  </a:extLst>
                </a:gridCol>
                <a:gridCol w="1026411">
                  <a:extLst>
                    <a:ext uri="{9D8B030D-6E8A-4147-A177-3AD203B41FA5}">
                      <a16:colId xmlns:a16="http://schemas.microsoft.com/office/drawing/2014/main" val="20003"/>
                    </a:ext>
                  </a:extLst>
                </a:gridCol>
                <a:gridCol w="1104961">
                  <a:extLst>
                    <a:ext uri="{9D8B030D-6E8A-4147-A177-3AD203B41FA5}">
                      <a16:colId xmlns:a16="http://schemas.microsoft.com/office/drawing/2014/main" val="20004"/>
                    </a:ext>
                  </a:extLst>
                </a:gridCol>
                <a:gridCol w="1104961">
                  <a:extLst>
                    <a:ext uri="{9D8B030D-6E8A-4147-A177-3AD203B41FA5}">
                      <a16:colId xmlns:a16="http://schemas.microsoft.com/office/drawing/2014/main" val="20005"/>
                    </a:ext>
                  </a:extLst>
                </a:gridCol>
              </a:tblGrid>
              <a:tr h="274075">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cs typeface="Arial"/>
                          <a:sym typeface="Arial"/>
                        </a:rPr>
                        <a:t>実施項目</a:t>
                      </a:r>
                      <a:endParaRPr sz="1200" b="1" u="none" strike="noStrike" cap="none" dirty="0">
                        <a:solidFill>
                          <a:schemeClr val="bg1"/>
                        </a:solidFill>
                        <a:latin typeface="+mn-ea"/>
                        <a:ea typeface="+mn-ea"/>
                        <a:cs typeface="Arial"/>
                        <a:sym typeface="Arial"/>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概要</a:t>
                      </a:r>
                      <a:endParaRPr sz="1200" b="1" u="none" strike="noStrike" cap="none" dirty="0">
                        <a:solidFill>
                          <a:schemeClr val="bg1"/>
                        </a:solidFill>
                        <a:latin typeface="+mn-ea"/>
                        <a:ea typeface="+mn-ea"/>
                        <a:cs typeface="Arial"/>
                        <a:sym typeface="Aria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cs typeface="Arial"/>
                          <a:sym typeface="Arial"/>
                        </a:rPr>
                        <a:t>期限</a:t>
                      </a:r>
                      <a:endParaRPr sz="1200" b="1" u="none" strike="noStrike" cap="none">
                        <a:solidFill>
                          <a:schemeClr val="bg1"/>
                        </a:solidFill>
                        <a:latin typeface="+mn-ea"/>
                        <a:ea typeface="+mn-ea"/>
                        <a:cs typeface="Arial"/>
                        <a:sym typeface="Aria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即効性</a:t>
                      </a:r>
                      <a:endParaRPr sz="1200" b="1" u="none" strike="noStrike" cap="none">
                        <a:solidFill>
                          <a:schemeClr val="bg1"/>
                        </a:solidFill>
                        <a:latin typeface="+mn-ea"/>
                        <a:ea typeface="+mn-ea"/>
                        <a:cs typeface="Arial"/>
                        <a:sym typeface="Aria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費用対効果</a:t>
                      </a:r>
                      <a:endParaRPr sz="1200" b="1" u="none" strike="noStrike" cap="none">
                        <a:solidFill>
                          <a:schemeClr val="bg1"/>
                        </a:solidFill>
                        <a:latin typeface="+mn-ea"/>
                        <a:ea typeface="+mn-ea"/>
                        <a:cs typeface="Arial"/>
                        <a:sym typeface="Aria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優先度</a:t>
                      </a:r>
                      <a:endParaRPr sz="1200" b="1" u="none" strike="noStrike" cap="none" dirty="0">
                        <a:solidFill>
                          <a:schemeClr val="bg1"/>
                        </a:solidFill>
                        <a:latin typeface="+mn-ea"/>
                        <a:ea typeface="+mn-ea"/>
                        <a:cs typeface="Arial"/>
                        <a:sym typeface="Aria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5900">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〇〇サイトの作成</a:t>
                      </a:r>
                      <a:endParaRPr sz="1400" b="1" u="none" strike="noStrike" cap="none" dirty="0">
                        <a:solidFill>
                          <a:schemeClr val="accent1"/>
                        </a:solidFill>
                        <a:latin typeface="+mn-ea"/>
                        <a:ea typeface="+mn-ea"/>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サービスサイトの作成</a:t>
                      </a:r>
                      <a:endParaRPr sz="1000" b="1" u="none" strike="noStrike" cap="none" dirty="0">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1B224C"/>
                        </a:buClr>
                        <a:buSzPts val="1000"/>
                        <a:buFont typeface="Arial"/>
                        <a:buNone/>
                      </a:pPr>
                      <a:r>
                        <a:rPr lang="en-US" altLang="ja-JP" sz="1000" b="1" i="0" u="none" strike="noStrike" cap="none" dirty="0">
                          <a:solidFill>
                            <a:schemeClr val="accent1"/>
                          </a:solidFill>
                          <a:latin typeface="+mn-ea"/>
                          <a:ea typeface="+mn-ea"/>
                          <a:cs typeface="Arial"/>
                          <a:sym typeface="Arial"/>
                        </a:rPr>
                        <a:t>00/00</a:t>
                      </a:r>
                      <a:endParaRPr sz="14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高</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高</a:t>
                      </a:r>
                      <a:endParaRPr sz="1000" b="1" u="none" strike="noStrike" cap="none" dirty="0">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高</a:t>
                      </a:r>
                      <a:endParaRPr sz="1000" b="1" u="none" strike="noStrike" cap="none" dirty="0">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5900">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a:t>
                      </a:r>
                      <a:r>
                        <a:rPr lang="ja-JP" altLang="en-US" sz="1000" b="1" u="none" strike="noStrike" cap="none">
                          <a:solidFill>
                            <a:schemeClr val="accent1"/>
                          </a:solidFill>
                          <a:latin typeface="+mn-ea"/>
                          <a:ea typeface="+mn-ea"/>
                          <a:cs typeface="Arial"/>
                          <a:sym typeface="Arial"/>
                        </a:rPr>
                        <a:t>ウェ</a:t>
                      </a:r>
                      <a:r>
                        <a:rPr lang="ja-JP" sz="1000" b="1" u="none" strike="noStrike" cap="none">
                          <a:solidFill>
                            <a:schemeClr val="accent1"/>
                          </a:solidFill>
                          <a:latin typeface="+mn-ea"/>
                          <a:ea typeface="+mn-ea"/>
                          <a:cs typeface="Arial"/>
                          <a:sym typeface="Arial"/>
                        </a:rPr>
                        <a:t>ビナーの実施</a:t>
                      </a:r>
                      <a:endParaRPr sz="1400" b="1" u="none" strike="noStrike" cap="none" dirty="0">
                        <a:solidFill>
                          <a:schemeClr val="accent1"/>
                        </a:solidFill>
                        <a:latin typeface="+mn-ea"/>
                        <a:ea typeface="+mn-ea"/>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○○をテーマにウェビナーを実施</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1B224C"/>
                        </a:buClr>
                        <a:buSzPts val="1000"/>
                        <a:buFont typeface="Arial"/>
                        <a:buNone/>
                      </a:pPr>
                      <a:r>
                        <a:rPr lang="en-US" altLang="ja-JP" sz="1000" b="1" i="0" u="none" strike="noStrike" cap="none" dirty="0">
                          <a:solidFill>
                            <a:schemeClr val="accent1"/>
                          </a:solidFill>
                          <a:latin typeface="+mn-ea"/>
                          <a:ea typeface="游ゴシック"/>
                          <a:cs typeface="Arial"/>
                          <a:sym typeface="Arial"/>
                        </a:rPr>
                        <a:t>00/00</a:t>
                      </a:r>
                      <a:endParaRPr lang="en-US" altLang="ja-JP" sz="1400" b="1" i="0" u="none" strike="noStrike" cap="none" dirty="0">
                        <a:solidFill>
                          <a:schemeClr val="accent1"/>
                        </a:solidFill>
                        <a:latin typeface="+mn-ea"/>
                        <a:ea typeface="游ゴシック"/>
                        <a:cs typeface="游ゴシック"/>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rPr>
                        <a:t>中</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rPr>
                        <a:t>高</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rPr>
                        <a:t>高</a:t>
                      </a:r>
                      <a:endParaRPr sz="1000" b="1" u="none" strike="noStrike" cap="none" dirty="0">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5900">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○○ページのCTAを変更</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CTAを「資料請求」に変更</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1B224C"/>
                        </a:buClr>
                        <a:buSzPts val="1000"/>
                        <a:buFont typeface="Arial"/>
                        <a:buNone/>
                      </a:pPr>
                      <a:r>
                        <a:rPr lang="en-US" altLang="ja-JP" sz="1000" b="1" i="0" u="none" strike="noStrike" cap="none" dirty="0">
                          <a:solidFill>
                            <a:schemeClr val="accent1"/>
                          </a:solidFill>
                          <a:latin typeface="+mn-ea"/>
                          <a:ea typeface="游ゴシック"/>
                          <a:cs typeface="Arial"/>
                          <a:sym typeface="Arial"/>
                        </a:rPr>
                        <a:t>00/00</a:t>
                      </a:r>
                      <a:endParaRPr lang="en-US" altLang="ja-JP" sz="1400" b="1" i="0" u="none" strike="noStrike" cap="none" dirty="0">
                        <a:solidFill>
                          <a:schemeClr val="accent1"/>
                        </a:solidFill>
                        <a:latin typeface="+mn-ea"/>
                        <a:ea typeface="游ゴシック"/>
                        <a:cs typeface="游ゴシック"/>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高</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高</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中</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7250">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○○フォームの改修</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フォームを改修し離脱率を改善</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1B224C"/>
                        </a:buClr>
                        <a:buSzPts val="1000"/>
                        <a:buFont typeface="Arial"/>
                        <a:buNone/>
                      </a:pPr>
                      <a:r>
                        <a:rPr lang="en-US" altLang="ja-JP" sz="1000" b="1" i="0" u="none" strike="noStrike" cap="none" dirty="0">
                          <a:solidFill>
                            <a:schemeClr val="accent1"/>
                          </a:solidFill>
                          <a:latin typeface="+mn-ea"/>
                          <a:ea typeface="游ゴシック"/>
                          <a:cs typeface="Arial"/>
                          <a:sym typeface="Arial"/>
                        </a:rPr>
                        <a:t>00/00</a:t>
                      </a:r>
                      <a:endParaRPr lang="en-US" altLang="ja-JP" sz="1400" b="1" i="0" u="none" strike="noStrike" cap="none" dirty="0">
                        <a:solidFill>
                          <a:schemeClr val="accent1"/>
                        </a:solidFill>
                        <a:latin typeface="+mn-ea"/>
                        <a:ea typeface="游ゴシック"/>
                        <a:cs typeface="游ゴシック"/>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中</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高</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高</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7250">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デジタル広告の出稿</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○○を訴求した広告を出稿</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000"/>
                        <a:buFont typeface="Arial"/>
                        <a:buNone/>
                        <a:tabLst/>
                        <a:defRPr/>
                      </a:pPr>
                      <a:r>
                        <a:rPr lang="en-US" altLang="ja-JP" sz="1000" b="1" i="0" u="none" strike="noStrike" cap="none" dirty="0">
                          <a:solidFill>
                            <a:schemeClr val="accent1"/>
                          </a:solidFill>
                          <a:latin typeface="+mn-ea"/>
                          <a:ea typeface="游ゴシック"/>
                          <a:cs typeface="Arial"/>
                          <a:sym typeface="Arial"/>
                        </a:rPr>
                        <a:t>00/00</a:t>
                      </a:r>
                      <a:endParaRPr lang="en-US" altLang="ja-JP" sz="1400" b="1" i="0" u="none" strike="noStrike" cap="none" dirty="0">
                        <a:solidFill>
                          <a:schemeClr val="accent1"/>
                        </a:solidFill>
                        <a:latin typeface="+mn-ea"/>
                        <a:ea typeface="游ゴシック"/>
                        <a:cs typeface="游ゴシック"/>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rPr>
                        <a:t>中</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rPr>
                        <a:t>中</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rPr>
                        <a:t>中</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4525">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○○コンテンツの追加</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○○をテーマにした記事を作成し、</a:t>
                      </a:r>
                      <a:br>
                        <a:rPr lang="en-US" altLang="ja-JP" sz="1000" b="1" u="none" strike="noStrike" cap="none" dirty="0">
                          <a:solidFill>
                            <a:schemeClr val="accent1"/>
                          </a:solidFill>
                          <a:latin typeface="+mn-ea"/>
                          <a:ea typeface="+mn-ea"/>
                          <a:cs typeface="Arial"/>
                          <a:sym typeface="Arial"/>
                        </a:rPr>
                      </a:br>
                      <a:r>
                        <a:rPr lang="ja-JP" sz="1000" b="1" u="none" strike="noStrike" cap="none">
                          <a:solidFill>
                            <a:schemeClr val="accent1"/>
                          </a:solidFill>
                          <a:latin typeface="+mn-ea"/>
                          <a:ea typeface="+mn-ea"/>
                          <a:cs typeface="Arial"/>
                          <a:sym typeface="Arial"/>
                        </a:rPr>
                        <a:t>○○ページへの導線を設置</a:t>
                      </a:r>
                      <a:endParaRPr sz="1000" b="1" u="none" strike="noStrike" cap="none" dirty="0">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000"/>
                        <a:buFont typeface="Arial"/>
                        <a:buNone/>
                        <a:tabLst/>
                        <a:defRPr/>
                      </a:pPr>
                      <a:r>
                        <a:rPr lang="en-US" altLang="ja-JP" sz="1000" b="1" i="0" u="none" strike="noStrike" cap="none" dirty="0">
                          <a:solidFill>
                            <a:schemeClr val="accent1"/>
                          </a:solidFill>
                          <a:latin typeface="+mn-ea"/>
                          <a:ea typeface="游ゴシック"/>
                          <a:cs typeface="Arial"/>
                          <a:sym typeface="Arial"/>
                        </a:rPr>
                        <a:t>00/00</a:t>
                      </a:r>
                      <a:endParaRPr lang="en-US" altLang="ja-JP" sz="1400" b="1" i="0" u="none" strike="noStrike" cap="none" dirty="0">
                        <a:solidFill>
                          <a:schemeClr val="accent1"/>
                        </a:solidFill>
                        <a:latin typeface="+mn-ea"/>
                        <a:ea typeface="游ゴシック"/>
                        <a:cs typeface="游ゴシック"/>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中</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中</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中</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7250">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○○の調査を実施</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ユーザーテストを実施し課題を検証</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000"/>
                        <a:buFont typeface="Arial"/>
                        <a:buNone/>
                        <a:tabLst/>
                        <a:defRPr/>
                      </a:pPr>
                      <a:r>
                        <a:rPr lang="en-US" altLang="ja-JP" sz="1000" b="1" i="0" u="none" strike="noStrike" cap="none" dirty="0">
                          <a:solidFill>
                            <a:schemeClr val="accent1"/>
                          </a:solidFill>
                          <a:latin typeface="+mn-ea"/>
                          <a:ea typeface="游ゴシック"/>
                          <a:cs typeface="Arial"/>
                          <a:sym typeface="Arial"/>
                        </a:rPr>
                        <a:t>00/00</a:t>
                      </a:r>
                      <a:endParaRPr lang="en-US" altLang="ja-JP" sz="1400" b="1" i="0" u="none" strike="noStrike" cap="none" dirty="0">
                        <a:solidFill>
                          <a:schemeClr val="accent1"/>
                        </a:solidFill>
                        <a:latin typeface="+mn-ea"/>
                        <a:ea typeface="游ゴシック"/>
                        <a:cs typeface="游ゴシック"/>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高</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中</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高</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7250">
                <a:tc>
                  <a:txBody>
                    <a:bodyPr/>
                    <a:lstStyle/>
                    <a:p>
                      <a:pPr marL="0" marR="0" lvl="0" indent="0" algn="l" rtl="0">
                        <a:lnSpc>
                          <a:spcPct val="100000"/>
                        </a:lnSpc>
                        <a:spcBef>
                          <a:spcPts val="0"/>
                        </a:spcBef>
                        <a:spcAft>
                          <a:spcPts val="0"/>
                        </a:spcAft>
                        <a:buClr>
                          <a:schemeClr val="dk1"/>
                        </a:buClr>
                        <a:buSzPts val="1000"/>
                        <a:buFont typeface="Arial"/>
                        <a:buNone/>
                      </a:pPr>
                      <a:r>
                        <a:rPr lang="ja-JP" altLang="en-US" sz="1000" b="1" u="none" strike="noStrike" cap="none">
                          <a:solidFill>
                            <a:schemeClr val="accent1"/>
                          </a:solidFill>
                          <a:latin typeface="+mn-ea"/>
                          <a:ea typeface="+mn-ea"/>
                          <a:cs typeface="Arial"/>
                          <a:sym typeface="Arial"/>
                        </a:rPr>
                        <a:t>・・・</a:t>
                      </a:r>
                      <a:endParaRPr sz="1000" b="1" u="none" strike="noStrike" cap="none" dirty="0">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altLang="en-US" sz="1000" b="1" u="none" strike="noStrike" cap="none">
                          <a:solidFill>
                            <a:schemeClr val="accent1"/>
                          </a:solidFill>
                          <a:latin typeface="+mn-ea"/>
                          <a:ea typeface="+mn-ea"/>
                          <a:cs typeface="Arial"/>
                          <a:sym typeface="Arial"/>
                        </a:rPr>
                        <a:t>・・・</a:t>
                      </a:r>
                      <a:endParaRPr sz="1000" b="1" u="none" strike="noStrike" cap="none" dirty="0">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altLang="en-US" sz="1000" b="1" u="none" strike="noStrike" cap="none">
                          <a:solidFill>
                            <a:schemeClr val="accent1"/>
                          </a:solidFill>
                          <a:latin typeface="+mn-ea"/>
                          <a:ea typeface="+mn-ea"/>
                          <a:cs typeface="Arial"/>
                          <a:sym typeface="Arial"/>
                        </a:rPr>
                        <a:t>・・・</a:t>
                      </a:r>
                      <a:endParaRPr sz="1000" b="1" u="none" strike="noStrike" cap="none" dirty="0">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altLang="en-US" sz="1000" b="1" u="none" strike="noStrike" cap="none">
                          <a:solidFill>
                            <a:schemeClr val="accent1"/>
                          </a:solidFill>
                          <a:latin typeface="+mn-ea"/>
                          <a:ea typeface="+mn-ea"/>
                          <a:cs typeface="Arial"/>
                          <a:sym typeface="Arial"/>
                        </a:rPr>
                        <a:t>・・・</a:t>
                      </a:r>
                      <a:endParaRPr sz="1000" b="1" u="none" strike="noStrike" cap="none" dirty="0">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altLang="en-US" sz="1000" b="1" u="none" strike="noStrike" cap="none">
                          <a:solidFill>
                            <a:schemeClr val="accent1"/>
                          </a:solidFill>
                          <a:latin typeface="+mn-ea"/>
                          <a:ea typeface="+mn-ea"/>
                          <a:cs typeface="Arial"/>
                          <a:sym typeface="Arial"/>
                        </a:rPr>
                        <a:t>・・・</a:t>
                      </a:r>
                      <a:endParaRPr sz="1000" b="1" u="none" strike="noStrike" cap="none" dirty="0">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altLang="en-US" sz="1000" b="1" u="none" strike="noStrike" cap="none">
                          <a:solidFill>
                            <a:schemeClr val="accent1"/>
                          </a:solidFill>
                          <a:latin typeface="+mn-ea"/>
                          <a:ea typeface="+mn-ea"/>
                          <a:cs typeface="Arial"/>
                          <a:sym typeface="Arial"/>
                        </a:rPr>
                        <a:t>・・・</a:t>
                      </a:r>
                      <a:endParaRPr sz="1000" b="1" u="none" strike="noStrike" cap="none" dirty="0">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7250">
                <a:tc>
                  <a:txBody>
                    <a:bodyPr/>
                    <a:lstStyle/>
                    <a:p>
                      <a:pPr marL="0" marR="0" lvl="0" indent="0" algn="l" rtl="0">
                        <a:lnSpc>
                          <a:spcPct val="100000"/>
                        </a:lnSpc>
                        <a:spcBef>
                          <a:spcPts val="0"/>
                        </a:spcBef>
                        <a:spcAft>
                          <a:spcPts val="0"/>
                        </a:spcAft>
                        <a:buClr>
                          <a:schemeClr val="dk1"/>
                        </a:buClr>
                        <a:buSzPts val="1000"/>
                        <a:buFont typeface="Arial"/>
                        <a:buNone/>
                      </a:pP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42686">
                <a:tc>
                  <a:txBody>
                    <a:bodyPr/>
                    <a:lstStyle/>
                    <a:p>
                      <a:pPr marL="0" marR="0" lvl="0" indent="0" algn="l" rtl="0">
                        <a:lnSpc>
                          <a:spcPct val="100000"/>
                        </a:lnSpc>
                        <a:spcBef>
                          <a:spcPts val="0"/>
                        </a:spcBef>
                        <a:spcAft>
                          <a:spcPts val="0"/>
                        </a:spcAft>
                        <a:buClr>
                          <a:schemeClr val="dk1"/>
                        </a:buClr>
                        <a:buSzPts val="1000"/>
                        <a:buFont typeface="Arial"/>
                        <a:buNone/>
                      </a:pP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57250">
                <a:tc>
                  <a:txBody>
                    <a:bodyPr/>
                    <a:lstStyle/>
                    <a:p>
                      <a:pPr marL="0" marR="0" lvl="0" indent="0" algn="l" rtl="0">
                        <a:lnSpc>
                          <a:spcPct val="100000"/>
                        </a:lnSpc>
                        <a:spcBef>
                          <a:spcPts val="0"/>
                        </a:spcBef>
                        <a:spcAft>
                          <a:spcPts val="0"/>
                        </a:spcAft>
                        <a:buClr>
                          <a:schemeClr val="dk1"/>
                        </a:buClr>
                        <a:buSzPts val="1000"/>
                        <a:buFont typeface="Arial"/>
                        <a:buNone/>
                      </a:pP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1" u="none" strike="noStrike" cap="none" dirty="0">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1" u="none" strike="noStrike" cap="none" dirty="0">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endParaRPr sz="1000" b="1" u="none" strike="noStrike" cap="none" dirty="0">
                        <a:solidFill>
                          <a:schemeClr val="accent1"/>
                        </a:solidFill>
                        <a:latin typeface="+mn-ea"/>
                        <a:ea typeface="+mn-ea"/>
                        <a:cs typeface="Arial"/>
                        <a:sym typeface="Arial"/>
                      </a:endParaRPr>
                    </a:p>
                  </a:txBody>
                  <a:tcPr marL="91425" marR="91425" marT="91425" marB="91425" anchor="ctr">
                    <a:lnL w="1270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42"/>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以下のスケジュールを検討しています。</a:t>
            </a:r>
            <a:endParaRPr lang="ja-JP" altLang="en-US" dirty="0"/>
          </a:p>
        </p:txBody>
      </p:sp>
      <p:sp>
        <p:nvSpPr>
          <p:cNvPr id="905" name="Google Shape;905;p42"/>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進め方とスケジュール</a:t>
            </a:r>
            <a:endParaRPr lang="ja-JP" altLang="en-US" dirty="0"/>
          </a:p>
        </p:txBody>
      </p:sp>
      <p:sp>
        <p:nvSpPr>
          <p:cNvPr id="10" name="フッター プレースホルダー 9">
            <a:extLst>
              <a:ext uri="{FF2B5EF4-FFF2-40B4-BE49-F238E27FC236}">
                <a16:creationId xmlns:a16="http://schemas.microsoft.com/office/drawing/2014/main" id="{6DFD38C9-021D-054A-A0CE-A4F9ECD1C9EE}"/>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1" name="スライド番号プレースホルダー 10">
            <a:extLst>
              <a:ext uri="{FF2B5EF4-FFF2-40B4-BE49-F238E27FC236}">
                <a16:creationId xmlns:a16="http://schemas.microsoft.com/office/drawing/2014/main" id="{4B1740BD-B099-C247-8F2C-4CFD5D9D1BF5}"/>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41</a:t>
            </a:fld>
            <a:endParaRPr lang="ja-JP" altLang="en-US"/>
          </a:p>
        </p:txBody>
      </p:sp>
      <p:graphicFrame>
        <p:nvGraphicFramePr>
          <p:cNvPr id="906" name="Google Shape;906;p42"/>
          <p:cNvGraphicFramePr/>
          <p:nvPr>
            <p:extLst>
              <p:ext uri="{D42A27DB-BD31-4B8C-83A1-F6EECF244321}">
                <p14:modId xmlns:p14="http://schemas.microsoft.com/office/powerpoint/2010/main" val="1631537609"/>
              </p:ext>
            </p:extLst>
          </p:nvPr>
        </p:nvGraphicFramePr>
        <p:xfrm>
          <a:off x="452439" y="1501255"/>
          <a:ext cx="8999537" cy="4367548"/>
        </p:xfrm>
        <a:graphic>
          <a:graphicData uri="http://schemas.openxmlformats.org/drawingml/2006/table">
            <a:tbl>
              <a:tblPr firstRow="1" bandRow="1">
                <a:noFill/>
                <a:tableStyleId>{C6A3009F-B255-47F3-BE8E-9BD993B19B61}</a:tableStyleId>
              </a:tblPr>
              <a:tblGrid>
                <a:gridCol w="1221921">
                  <a:extLst>
                    <a:ext uri="{9D8B030D-6E8A-4147-A177-3AD203B41FA5}">
                      <a16:colId xmlns:a16="http://schemas.microsoft.com/office/drawing/2014/main" val="20000"/>
                    </a:ext>
                  </a:extLst>
                </a:gridCol>
                <a:gridCol w="972202">
                  <a:extLst>
                    <a:ext uri="{9D8B030D-6E8A-4147-A177-3AD203B41FA5}">
                      <a16:colId xmlns:a16="http://schemas.microsoft.com/office/drawing/2014/main" val="20001"/>
                    </a:ext>
                  </a:extLst>
                </a:gridCol>
                <a:gridCol w="972202">
                  <a:extLst>
                    <a:ext uri="{9D8B030D-6E8A-4147-A177-3AD203B41FA5}">
                      <a16:colId xmlns:a16="http://schemas.microsoft.com/office/drawing/2014/main" val="20002"/>
                    </a:ext>
                  </a:extLst>
                </a:gridCol>
                <a:gridCol w="972202">
                  <a:extLst>
                    <a:ext uri="{9D8B030D-6E8A-4147-A177-3AD203B41FA5}">
                      <a16:colId xmlns:a16="http://schemas.microsoft.com/office/drawing/2014/main" val="20003"/>
                    </a:ext>
                  </a:extLst>
                </a:gridCol>
                <a:gridCol w="972202">
                  <a:extLst>
                    <a:ext uri="{9D8B030D-6E8A-4147-A177-3AD203B41FA5}">
                      <a16:colId xmlns:a16="http://schemas.microsoft.com/office/drawing/2014/main" val="20004"/>
                    </a:ext>
                  </a:extLst>
                </a:gridCol>
                <a:gridCol w="972202">
                  <a:extLst>
                    <a:ext uri="{9D8B030D-6E8A-4147-A177-3AD203B41FA5}">
                      <a16:colId xmlns:a16="http://schemas.microsoft.com/office/drawing/2014/main" val="20005"/>
                    </a:ext>
                  </a:extLst>
                </a:gridCol>
                <a:gridCol w="972202">
                  <a:extLst>
                    <a:ext uri="{9D8B030D-6E8A-4147-A177-3AD203B41FA5}">
                      <a16:colId xmlns:a16="http://schemas.microsoft.com/office/drawing/2014/main" val="20006"/>
                    </a:ext>
                  </a:extLst>
                </a:gridCol>
                <a:gridCol w="972202">
                  <a:extLst>
                    <a:ext uri="{9D8B030D-6E8A-4147-A177-3AD203B41FA5}">
                      <a16:colId xmlns:a16="http://schemas.microsoft.com/office/drawing/2014/main" val="20007"/>
                    </a:ext>
                  </a:extLst>
                </a:gridCol>
                <a:gridCol w="972202">
                  <a:extLst>
                    <a:ext uri="{9D8B030D-6E8A-4147-A177-3AD203B41FA5}">
                      <a16:colId xmlns:a16="http://schemas.microsoft.com/office/drawing/2014/main" val="20008"/>
                    </a:ext>
                  </a:extLst>
                </a:gridCol>
              </a:tblGrid>
              <a:tr h="284246">
                <a:tc rowSpan="2">
                  <a:txBody>
                    <a:bodyPr/>
                    <a:lstStyle/>
                    <a:p>
                      <a:pPr marL="0" marR="0" lvl="0" indent="0" algn="ctr" rtl="0">
                        <a:lnSpc>
                          <a:spcPct val="100000"/>
                        </a:lnSpc>
                        <a:spcBef>
                          <a:spcPts val="0"/>
                        </a:spcBef>
                        <a:spcAft>
                          <a:spcPts val="0"/>
                        </a:spcAft>
                        <a:buClr>
                          <a:srgbClr val="000000"/>
                        </a:buClr>
                        <a:buSzPts val="1100"/>
                        <a:buFont typeface="Arial"/>
                        <a:buNone/>
                      </a:pPr>
                      <a:r>
                        <a:rPr lang="ja-JP" sz="1100" b="1" u="none" strike="noStrike" cap="none">
                          <a:solidFill>
                            <a:schemeClr val="bg1"/>
                          </a:solidFill>
                          <a:latin typeface="+mn-ea"/>
                          <a:ea typeface="+mn-ea"/>
                          <a:cs typeface="Arial"/>
                          <a:sym typeface="Arial"/>
                        </a:rPr>
                        <a:t>フェーズ</a:t>
                      </a:r>
                      <a:endParaRPr sz="1100" b="1" u="none" strike="noStrike" cap="none" dirty="0">
                        <a:solidFill>
                          <a:schemeClr val="bg1"/>
                        </a:solidFill>
                        <a:latin typeface="+mn-ea"/>
                        <a:ea typeface="+mn-ea"/>
                        <a:cs typeface="Arial"/>
                        <a:sym typeface="Arial"/>
                      </a:endParaRPr>
                    </a:p>
                  </a:txBody>
                  <a:tcPr marL="91450" marR="91450" marT="45725" marB="45725" anchor="ctr">
                    <a:lnR w="12700" cap="flat" cmpd="sng">
                      <a:solidFill>
                        <a:schemeClr val="lt1"/>
                      </a:solidFill>
                      <a:prstDash val="solid"/>
                      <a:round/>
                      <a:headEnd type="none" w="sm" len="sm"/>
                      <a:tailEnd type="none" w="sm" len="sm"/>
                    </a:lnR>
                    <a:lnB w="12700" cap="flat" cmpd="sng">
                      <a:solidFill>
                        <a:schemeClr val="dk1"/>
                      </a:solidFill>
                      <a:prstDash val="solid"/>
                      <a:round/>
                      <a:headEnd type="none" w="sm" len="sm"/>
                      <a:tailEnd type="none" w="sm" len="sm"/>
                    </a:lnB>
                    <a:solidFill>
                      <a:schemeClr val="accent1"/>
                    </a:solidFill>
                  </a:tcPr>
                </a:tc>
                <a:tc gridSpan="8">
                  <a:txBody>
                    <a:bodyPr/>
                    <a:lstStyle/>
                    <a:p>
                      <a:pPr marL="0" marR="0" lvl="0" indent="0" algn="ctr" rtl="0">
                        <a:lnSpc>
                          <a:spcPct val="100000"/>
                        </a:lnSpc>
                        <a:spcBef>
                          <a:spcPts val="0"/>
                        </a:spcBef>
                        <a:spcAft>
                          <a:spcPts val="0"/>
                        </a:spcAft>
                        <a:buClr>
                          <a:srgbClr val="000000"/>
                        </a:buClr>
                        <a:buSzPts val="1100"/>
                        <a:buFont typeface="Arial"/>
                        <a:buNone/>
                      </a:pPr>
                      <a:r>
                        <a:rPr lang="ja-JP" sz="1100" b="1" u="none" strike="noStrike" cap="none">
                          <a:solidFill>
                            <a:schemeClr val="bg1"/>
                          </a:solidFill>
                          <a:latin typeface="+mn-ea"/>
                          <a:ea typeface="+mn-ea"/>
                          <a:cs typeface="Arial"/>
                          <a:sym typeface="Arial"/>
                        </a:rPr>
                        <a:t>2023年</a:t>
                      </a:r>
                      <a:endParaRPr sz="1100" b="1" u="none" strike="noStrike" cap="none">
                        <a:solidFill>
                          <a:schemeClr val="bg1"/>
                        </a:solidFill>
                        <a:latin typeface="+mn-ea"/>
                        <a:ea typeface="+mn-ea"/>
                        <a:cs typeface="Arial"/>
                        <a:sym typeface="Arial"/>
                      </a:endParaRPr>
                    </a:p>
                  </a:txBody>
                  <a:tcPr marL="91450" marR="91450" marT="45725" marB="45725">
                    <a:lnL w="12700" cap="flat" cmpd="sng">
                      <a:solidFill>
                        <a:schemeClr val="lt1"/>
                      </a:solidFill>
                      <a:prstDash val="solid"/>
                      <a:round/>
                      <a:headEnd type="none" w="sm" len="sm"/>
                      <a:tailEnd type="none" w="sm" len="sm"/>
                    </a:lnL>
                    <a:lnB w="12700" cap="flat" cmpd="sng">
                      <a:solidFill>
                        <a:schemeClr val="lt1"/>
                      </a:solidFill>
                      <a:prstDash val="solid"/>
                      <a:round/>
                      <a:headEnd type="none" w="sm" len="sm"/>
                      <a:tailEnd type="none" w="sm" len="sm"/>
                    </a:lnB>
                    <a:solidFill>
                      <a:schemeClr val="accent1"/>
                    </a:solidFill>
                  </a:tcPr>
                </a:tc>
                <a:tc hMerge="1">
                  <a:txBody>
                    <a:bodyPr/>
                    <a:lstStyle/>
                    <a:p>
                      <a:endParaRPr lang="ja-JP"/>
                    </a:p>
                  </a:txBody>
                  <a:tcPr/>
                </a:tc>
                <a:tc hMerge="1">
                  <a:txBody>
                    <a:bodyPr/>
                    <a:lstStyle/>
                    <a:p>
                      <a:endParaRPr lang="ja-JP"/>
                    </a:p>
                  </a:txBody>
                  <a:tcPr/>
                </a:tc>
                <a:tc hMerge="1">
                  <a:txBody>
                    <a:bodyPr/>
                    <a:lstStyle/>
                    <a:p>
                      <a:endParaRPr lang="ja-JP"/>
                    </a:p>
                  </a:txBody>
                  <a:tcPr/>
                </a:tc>
                <a:tc hMerge="1">
                  <a:txBody>
                    <a:bodyPr/>
                    <a:lstStyle/>
                    <a:p>
                      <a:endParaRPr lang="ja-JP"/>
                    </a:p>
                  </a:txBody>
                  <a:tcPr/>
                </a:tc>
                <a:tc hMerge="1">
                  <a:txBody>
                    <a:bodyPr/>
                    <a:lstStyle/>
                    <a:p>
                      <a:endParaRPr lang="ja-JP"/>
                    </a:p>
                  </a:txBody>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284246">
                <a:tc vMerge="1">
                  <a:txBody>
                    <a:bodyPr/>
                    <a:lstStyle/>
                    <a:p>
                      <a:endParaRPr lang="ja-JP"/>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ja-JP" sz="1100" b="1" u="none" strike="noStrike" cap="none">
                          <a:solidFill>
                            <a:schemeClr val="bg1"/>
                          </a:solidFill>
                          <a:latin typeface="+mn-ea"/>
                          <a:ea typeface="+mn-ea"/>
                          <a:cs typeface="Arial"/>
                          <a:sym typeface="Arial"/>
                        </a:rPr>
                        <a:t>4月</a:t>
                      </a:r>
                      <a:endParaRPr sz="1400" u="none" strike="noStrike" cap="none">
                        <a:solidFill>
                          <a:schemeClr val="bg1"/>
                        </a:solidFill>
                        <a:latin typeface="+mn-ea"/>
                        <a:ea typeface="+mn-ea"/>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solidFill>
                      <a:schemeClr val="accent1"/>
                    </a:solidFill>
                  </a:tcPr>
                </a:tc>
                <a:tc hMerge="1">
                  <a:txBody>
                    <a:bodyPr/>
                    <a:lstStyle/>
                    <a:p>
                      <a:endParaRPr lang="ja-JP"/>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ja-JP" sz="1100" b="1" u="none" strike="noStrike" cap="none">
                          <a:solidFill>
                            <a:schemeClr val="bg1"/>
                          </a:solidFill>
                          <a:latin typeface="+mn-ea"/>
                          <a:ea typeface="+mn-ea"/>
                          <a:cs typeface="Arial"/>
                          <a:sym typeface="Arial"/>
                        </a:rPr>
                        <a:t>５月</a:t>
                      </a:r>
                      <a:endParaRPr sz="1400" u="none" strike="noStrike" cap="none">
                        <a:solidFill>
                          <a:schemeClr val="bg1"/>
                        </a:solidFill>
                        <a:latin typeface="+mn-ea"/>
                        <a:ea typeface="+mn-ea"/>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solidFill>
                      <a:schemeClr val="accent1"/>
                    </a:solidFill>
                  </a:tcPr>
                </a:tc>
                <a:tc hMerge="1">
                  <a:txBody>
                    <a:bodyPr/>
                    <a:lstStyle/>
                    <a:p>
                      <a:endParaRPr lang="ja-JP"/>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ja-JP" sz="1100" b="1" u="none" strike="noStrike" cap="none">
                          <a:solidFill>
                            <a:schemeClr val="bg1"/>
                          </a:solidFill>
                          <a:latin typeface="+mn-ea"/>
                          <a:ea typeface="+mn-ea"/>
                          <a:cs typeface="Arial"/>
                          <a:sym typeface="Arial"/>
                        </a:rPr>
                        <a:t>６月</a:t>
                      </a:r>
                      <a:endParaRPr sz="1400" u="none" strike="noStrike" cap="none">
                        <a:solidFill>
                          <a:schemeClr val="bg1"/>
                        </a:solidFill>
                        <a:latin typeface="+mn-ea"/>
                        <a:ea typeface="+mn-ea"/>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solidFill>
                      <a:schemeClr val="accent1"/>
                    </a:solidFill>
                  </a:tcPr>
                </a:tc>
                <a:tc hMerge="1">
                  <a:txBody>
                    <a:bodyPr/>
                    <a:lstStyle/>
                    <a:p>
                      <a:endParaRPr lang="ja-JP"/>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ja-JP" sz="1100" b="1" u="none" strike="noStrike" cap="none">
                          <a:solidFill>
                            <a:schemeClr val="bg1"/>
                          </a:solidFill>
                          <a:latin typeface="+mn-ea"/>
                          <a:ea typeface="+mn-ea"/>
                          <a:cs typeface="Arial"/>
                          <a:sym typeface="Arial"/>
                        </a:rPr>
                        <a:t>７月</a:t>
                      </a:r>
                      <a:endParaRPr sz="1400" u="none" strike="noStrike" cap="none" dirty="0">
                        <a:solidFill>
                          <a:schemeClr val="bg1"/>
                        </a:solidFill>
                        <a:latin typeface="+mn-ea"/>
                        <a:ea typeface="+mn-ea"/>
                      </a:endParaRPr>
                    </a:p>
                  </a:txBody>
                  <a:tcPr marL="91450" marR="91450" marT="45725" marB="45725">
                    <a:lnL w="12700" cap="flat" cmpd="sng">
                      <a:solidFill>
                        <a:schemeClr val="lt1"/>
                      </a:solidFill>
                      <a:prstDash val="solid"/>
                      <a:round/>
                      <a:headEnd type="none" w="sm" len="sm"/>
                      <a:tailEnd type="none" w="sm" len="sm"/>
                    </a:lnL>
                    <a:lnT w="12700" cap="flat" cmpd="sng">
                      <a:solidFill>
                        <a:schemeClr val="lt1"/>
                      </a:solidFill>
                      <a:prstDash val="solid"/>
                      <a:round/>
                      <a:headEnd type="none" w="sm" len="sm"/>
                      <a:tailEnd type="none" w="sm" len="sm"/>
                    </a:lnT>
                    <a:solidFill>
                      <a:schemeClr val="accent1"/>
                    </a:solidFill>
                  </a:tcPr>
                </a:tc>
                <a:tc hMerge="1">
                  <a:txBody>
                    <a:bodyPr/>
                    <a:lstStyle/>
                    <a:p>
                      <a:endParaRPr lang="ja-JP"/>
                    </a:p>
                  </a:txBody>
                  <a:tcPr/>
                </a:tc>
                <a:extLst>
                  <a:ext uri="{0D108BD9-81ED-4DB2-BD59-A6C34878D82A}">
                    <a16:rowId xmlns:a16="http://schemas.microsoft.com/office/drawing/2014/main" val="10001"/>
                  </a:ext>
                </a:extLst>
              </a:tr>
              <a:tr h="474882">
                <a:tc>
                  <a:txBody>
                    <a:bodyPr/>
                    <a:lstStyle/>
                    <a:p>
                      <a:pPr marL="0" marR="0" lvl="0" indent="0" algn="ctr" rtl="0">
                        <a:lnSpc>
                          <a:spcPct val="100000"/>
                        </a:lnSpc>
                        <a:spcBef>
                          <a:spcPts val="0"/>
                        </a:spcBef>
                        <a:spcAft>
                          <a:spcPts val="0"/>
                        </a:spcAft>
                        <a:buClr>
                          <a:srgbClr val="000000"/>
                        </a:buClr>
                        <a:buSzPts val="1100"/>
                        <a:buFont typeface="Arial"/>
                        <a:buNone/>
                      </a:pPr>
                      <a:r>
                        <a:rPr lang="ja-JP" sz="1100" b="1" u="none" strike="noStrike" cap="none">
                          <a:solidFill>
                            <a:schemeClr val="accent1"/>
                          </a:solidFill>
                          <a:latin typeface="+mn-ea"/>
                          <a:ea typeface="+mn-ea"/>
                          <a:cs typeface="Arial"/>
                          <a:sym typeface="Arial"/>
                        </a:rPr>
                        <a:t>事前準備</a:t>
                      </a:r>
                      <a:endParaRPr sz="1400" u="none" strike="noStrike" cap="none" dirty="0">
                        <a:solidFill>
                          <a:schemeClr val="accent1"/>
                        </a:solidFill>
                        <a:latin typeface="+mn-ea"/>
                        <a:ea typeface="+mn-ea"/>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dirty="0">
                        <a:solidFill>
                          <a:schemeClr val="accent1"/>
                        </a:solidFill>
                        <a:latin typeface="+mn-ea"/>
                        <a:ea typeface="+mn-ea"/>
                        <a:cs typeface="Arial"/>
                        <a:sym typeface="Arial"/>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a:t>
                      </a:r>
                      <a:endParaRPr sz="1000" b="1" u="none" strike="noStrike" cap="none">
                        <a:solidFill>
                          <a:schemeClr val="accent1"/>
                        </a:solidFill>
                        <a:latin typeface="+mn-ea"/>
                        <a:ea typeface="+mn-ea"/>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キックオフ</a:t>
                      </a: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extLst>
                  <a:ext uri="{0D108BD9-81ED-4DB2-BD59-A6C34878D82A}">
                    <a16:rowId xmlns:a16="http://schemas.microsoft.com/office/drawing/2014/main" val="10002"/>
                  </a:ext>
                </a:extLst>
              </a:tr>
              <a:tr h="474882">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dirty="0">
                        <a:solidFill>
                          <a:schemeClr val="accent1"/>
                        </a:solidFill>
                        <a:latin typeface="+mn-ea"/>
                        <a:ea typeface="+mn-ea"/>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dirty="0">
                        <a:solidFill>
                          <a:schemeClr val="accent1"/>
                        </a:solidFill>
                        <a:latin typeface="+mn-ea"/>
                        <a:ea typeface="+mn-ea"/>
                        <a:cs typeface="Arial"/>
                        <a:sym typeface="Arial"/>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extLst>
                  <a:ext uri="{0D108BD9-81ED-4DB2-BD59-A6C34878D82A}">
                    <a16:rowId xmlns:a16="http://schemas.microsoft.com/office/drawing/2014/main" val="10003"/>
                  </a:ext>
                </a:extLst>
              </a:tr>
              <a:tr h="474882">
                <a:tc>
                  <a:txBody>
                    <a:bodyPr/>
                    <a:lstStyle/>
                    <a:p>
                      <a:pPr marL="0" marR="0" lvl="0" indent="0" algn="ctr" rtl="0">
                        <a:lnSpc>
                          <a:spcPct val="100000"/>
                        </a:lnSpc>
                        <a:spcBef>
                          <a:spcPts val="0"/>
                        </a:spcBef>
                        <a:spcAft>
                          <a:spcPts val="0"/>
                        </a:spcAft>
                        <a:buClr>
                          <a:srgbClr val="000000"/>
                        </a:buClr>
                        <a:buSzPts val="1100"/>
                        <a:buFont typeface="Arial"/>
                        <a:buNone/>
                      </a:pPr>
                      <a:r>
                        <a:rPr lang="ja-JP" sz="1100" b="1" u="none" strike="noStrike" cap="none">
                          <a:solidFill>
                            <a:schemeClr val="accent1"/>
                          </a:solidFill>
                          <a:latin typeface="+mn-ea"/>
                          <a:ea typeface="+mn-ea"/>
                          <a:cs typeface="Arial"/>
                          <a:sym typeface="Arial"/>
                        </a:rPr>
                        <a:t>フェーズ１</a:t>
                      </a:r>
                      <a:endParaRPr sz="1400" u="none" strike="noStrike" cap="none">
                        <a:solidFill>
                          <a:schemeClr val="accent1"/>
                        </a:solidFill>
                        <a:latin typeface="+mn-ea"/>
                        <a:ea typeface="+mn-ea"/>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extLst>
                  <a:ext uri="{0D108BD9-81ED-4DB2-BD59-A6C34878D82A}">
                    <a16:rowId xmlns:a16="http://schemas.microsoft.com/office/drawing/2014/main" val="10004"/>
                  </a:ext>
                </a:extLst>
              </a:tr>
              <a:tr h="474882">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solidFill>
                          <a:schemeClr val="accent1"/>
                        </a:solidFill>
                        <a:latin typeface="+mn-ea"/>
                        <a:ea typeface="+mn-ea"/>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extLst>
                  <a:ext uri="{0D108BD9-81ED-4DB2-BD59-A6C34878D82A}">
                    <a16:rowId xmlns:a16="http://schemas.microsoft.com/office/drawing/2014/main" val="10005"/>
                  </a:ext>
                </a:extLst>
              </a:tr>
              <a:tr h="474882">
                <a:tc>
                  <a:txBody>
                    <a:bodyPr/>
                    <a:lstStyle/>
                    <a:p>
                      <a:pPr marL="0" marR="0" lvl="0" indent="0" algn="ctr" rtl="0">
                        <a:lnSpc>
                          <a:spcPct val="100000"/>
                        </a:lnSpc>
                        <a:spcBef>
                          <a:spcPts val="0"/>
                        </a:spcBef>
                        <a:spcAft>
                          <a:spcPts val="0"/>
                        </a:spcAft>
                        <a:buClr>
                          <a:srgbClr val="000000"/>
                        </a:buClr>
                        <a:buSzPts val="1100"/>
                        <a:buFont typeface="Arial"/>
                        <a:buNone/>
                      </a:pPr>
                      <a:r>
                        <a:rPr lang="ja-JP" sz="1100" b="1" u="none" strike="noStrike" cap="none">
                          <a:solidFill>
                            <a:schemeClr val="accent1"/>
                          </a:solidFill>
                          <a:latin typeface="+mn-ea"/>
                          <a:ea typeface="+mn-ea"/>
                          <a:cs typeface="Arial"/>
                          <a:sym typeface="Arial"/>
                        </a:rPr>
                        <a:t>フェーズ２</a:t>
                      </a:r>
                      <a:endParaRPr sz="1400" u="none" strike="noStrike" cap="none">
                        <a:solidFill>
                          <a:schemeClr val="accent1"/>
                        </a:solidFill>
                        <a:latin typeface="+mn-ea"/>
                        <a:ea typeface="+mn-ea"/>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extLst>
                  <a:ext uri="{0D108BD9-81ED-4DB2-BD59-A6C34878D82A}">
                    <a16:rowId xmlns:a16="http://schemas.microsoft.com/office/drawing/2014/main" val="10006"/>
                  </a:ext>
                </a:extLst>
              </a:tr>
              <a:tr h="474882">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dirty="0">
                        <a:solidFill>
                          <a:schemeClr val="accent1"/>
                        </a:solidFill>
                        <a:latin typeface="+mn-ea"/>
                        <a:ea typeface="+mn-ea"/>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extLst>
                  <a:ext uri="{0D108BD9-81ED-4DB2-BD59-A6C34878D82A}">
                    <a16:rowId xmlns:a16="http://schemas.microsoft.com/office/drawing/2014/main" val="10007"/>
                  </a:ext>
                </a:extLst>
              </a:tr>
              <a:tr h="474882">
                <a:tc>
                  <a:txBody>
                    <a:bodyPr/>
                    <a:lstStyle/>
                    <a:p>
                      <a:pPr marL="0" marR="0" lvl="0" indent="0" algn="ctr" rtl="0">
                        <a:lnSpc>
                          <a:spcPct val="100000"/>
                        </a:lnSpc>
                        <a:spcBef>
                          <a:spcPts val="0"/>
                        </a:spcBef>
                        <a:spcAft>
                          <a:spcPts val="0"/>
                        </a:spcAft>
                        <a:buClr>
                          <a:srgbClr val="000000"/>
                        </a:buClr>
                        <a:buSzPts val="1100"/>
                        <a:buFont typeface="Arial"/>
                        <a:buNone/>
                      </a:pPr>
                      <a:r>
                        <a:rPr lang="ja-JP" sz="1100" b="1" u="none" strike="noStrike" cap="none">
                          <a:solidFill>
                            <a:schemeClr val="accent1"/>
                          </a:solidFill>
                          <a:latin typeface="+mn-ea"/>
                          <a:ea typeface="+mn-ea"/>
                          <a:cs typeface="Arial"/>
                          <a:sym typeface="Arial"/>
                        </a:rPr>
                        <a:t>実運用</a:t>
                      </a:r>
                      <a:endParaRPr sz="1400" u="none" strike="noStrike" cap="none" dirty="0">
                        <a:solidFill>
                          <a:schemeClr val="accent1"/>
                        </a:solidFill>
                        <a:latin typeface="+mn-ea"/>
                        <a:ea typeface="+mn-ea"/>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extLst>
                  <a:ext uri="{0D108BD9-81ED-4DB2-BD59-A6C34878D82A}">
                    <a16:rowId xmlns:a16="http://schemas.microsoft.com/office/drawing/2014/main" val="10008"/>
                  </a:ext>
                </a:extLst>
              </a:tr>
              <a:tr h="474882">
                <a:tc>
                  <a:txBody>
                    <a:bodyPr/>
                    <a:lstStyle/>
                    <a:p>
                      <a:pPr marL="0" marR="0" lvl="0" indent="0" algn="l" rtl="0">
                        <a:lnSpc>
                          <a:spcPct val="100000"/>
                        </a:lnSpc>
                        <a:spcBef>
                          <a:spcPts val="0"/>
                        </a:spcBef>
                        <a:spcAft>
                          <a:spcPts val="0"/>
                        </a:spcAft>
                        <a:buClr>
                          <a:srgbClr val="000000"/>
                        </a:buClr>
                        <a:buSzPts val="1100"/>
                        <a:buFont typeface="Arial"/>
                        <a:buNone/>
                      </a:pPr>
                      <a:endParaRPr sz="1100" b="1" u="none" strike="noStrike" cap="none">
                        <a:solidFill>
                          <a:schemeClr val="accent1"/>
                        </a:solidFill>
                        <a:latin typeface="+mn-ea"/>
                        <a:ea typeface="+mn-ea"/>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endParaRPr sz="1400" u="none" strike="noStrike" cap="none" dirty="0">
                        <a:solidFill>
                          <a:schemeClr val="accent1"/>
                        </a:solidFill>
                        <a:latin typeface="+mn-ea"/>
                        <a:ea typeface="+mn-ea"/>
                      </a:endParaRPr>
                    </a:p>
                  </a:txBody>
                  <a:tcPr marL="91450" marR="91450" marT="45725" marB="45725" anchor="ctr"/>
                </a:tc>
                <a:extLst>
                  <a:ext uri="{0D108BD9-81ED-4DB2-BD59-A6C34878D82A}">
                    <a16:rowId xmlns:a16="http://schemas.microsoft.com/office/drawing/2014/main" val="10009"/>
                  </a:ext>
                </a:extLst>
              </a:tr>
            </a:tbl>
          </a:graphicData>
        </a:graphic>
      </p:graphicFrame>
      <p:sp>
        <p:nvSpPr>
          <p:cNvPr id="907" name="Google Shape;907;p42"/>
          <p:cNvSpPr/>
          <p:nvPr/>
        </p:nvSpPr>
        <p:spPr>
          <a:xfrm>
            <a:off x="1672990" y="2175096"/>
            <a:ext cx="972000" cy="299688"/>
          </a:xfrm>
          <a:prstGeom prst="homePlate">
            <a:avLst>
              <a:gd name="adj" fmla="val 50000"/>
            </a:avLst>
          </a:prstGeom>
          <a:solidFill>
            <a:srgbClr val="F2F2F2"/>
          </a:solidFill>
          <a:ln w="12700" cap="flat" cmpd="sng">
            <a:solidFill>
              <a:schemeClr val="accent1"/>
            </a:solidFill>
            <a:prstDash val="solid"/>
            <a:miter lim="800000"/>
            <a:headEnd type="none" w="sm" len="sm"/>
            <a:tailEnd type="none" w="sm" len="sm"/>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738"/>
              <a:buFont typeface="Arial"/>
              <a:buNone/>
            </a:pPr>
            <a:r>
              <a:rPr lang="ja-JP" sz="900" b="1" u="none" strike="noStrike" cap="none">
                <a:solidFill>
                  <a:schemeClr val="accent1"/>
                </a:solidFill>
                <a:latin typeface="+mn-ea"/>
                <a:ea typeface="+mn-ea"/>
                <a:sym typeface="Arial"/>
              </a:rPr>
              <a:t>○○実施</a:t>
            </a:r>
            <a:endParaRPr sz="900" b="1" u="none" strike="noStrike" cap="none">
              <a:solidFill>
                <a:schemeClr val="accent1"/>
              </a:solidFill>
              <a:latin typeface="+mn-ea"/>
              <a:ea typeface="+mn-ea"/>
              <a:sym typeface="Arial"/>
            </a:endParaRPr>
          </a:p>
        </p:txBody>
      </p:sp>
      <p:sp>
        <p:nvSpPr>
          <p:cNvPr id="908" name="Google Shape;908;p42"/>
          <p:cNvSpPr/>
          <p:nvPr/>
        </p:nvSpPr>
        <p:spPr>
          <a:xfrm>
            <a:off x="2643319" y="2630636"/>
            <a:ext cx="972000" cy="299688"/>
          </a:xfrm>
          <a:prstGeom prst="homePlate">
            <a:avLst>
              <a:gd name="adj" fmla="val 50000"/>
            </a:avLst>
          </a:prstGeom>
          <a:solidFill>
            <a:srgbClr val="F2F2F2"/>
          </a:solidFill>
          <a:ln w="12700" cap="flat" cmpd="sng">
            <a:solidFill>
              <a:schemeClr val="accent1"/>
            </a:solidFill>
            <a:prstDash val="solid"/>
            <a:miter lim="800000"/>
            <a:headEnd type="none" w="sm" len="sm"/>
            <a:tailEnd type="none" w="sm" len="sm"/>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738"/>
              <a:buFont typeface="Arial"/>
              <a:buNone/>
            </a:pPr>
            <a:r>
              <a:rPr lang="ja-JP" sz="900" b="1" u="none" strike="noStrike" cap="none">
                <a:solidFill>
                  <a:schemeClr val="accent1"/>
                </a:solidFill>
                <a:latin typeface="+mn-ea"/>
                <a:ea typeface="+mn-ea"/>
                <a:sym typeface="Arial"/>
              </a:rPr>
              <a:t>○○実施</a:t>
            </a:r>
            <a:endParaRPr sz="900" b="1" u="none" strike="noStrike" cap="none" dirty="0">
              <a:solidFill>
                <a:schemeClr val="accent1"/>
              </a:solidFill>
              <a:latin typeface="+mn-ea"/>
              <a:ea typeface="+mn-ea"/>
              <a:sym typeface="Arial"/>
            </a:endParaRPr>
          </a:p>
        </p:txBody>
      </p:sp>
      <p:sp>
        <p:nvSpPr>
          <p:cNvPr id="909" name="Google Shape;909;p42"/>
          <p:cNvSpPr/>
          <p:nvPr/>
        </p:nvSpPr>
        <p:spPr>
          <a:xfrm>
            <a:off x="3615319" y="3094822"/>
            <a:ext cx="972000" cy="299688"/>
          </a:xfrm>
          <a:prstGeom prst="homePlate">
            <a:avLst>
              <a:gd name="adj" fmla="val 50000"/>
            </a:avLst>
          </a:prstGeom>
          <a:solidFill>
            <a:srgbClr val="F2F2F2"/>
          </a:solidFill>
          <a:ln w="12700" cap="flat" cmpd="sng">
            <a:solidFill>
              <a:schemeClr val="accent1"/>
            </a:solidFill>
            <a:prstDash val="solid"/>
            <a:miter lim="800000"/>
            <a:headEnd type="none" w="sm" len="sm"/>
            <a:tailEnd type="none" w="sm" len="sm"/>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738"/>
              <a:buFont typeface="Arial"/>
              <a:buNone/>
            </a:pPr>
            <a:r>
              <a:rPr lang="ja-JP" sz="900" b="1" u="none" strike="noStrike" cap="none">
                <a:solidFill>
                  <a:schemeClr val="accent1"/>
                </a:solidFill>
                <a:latin typeface="+mn-ea"/>
                <a:ea typeface="+mn-ea"/>
                <a:sym typeface="Arial"/>
              </a:rPr>
              <a:t>○○実施</a:t>
            </a:r>
            <a:endParaRPr sz="1800" b="1" u="none" strike="noStrike" cap="none">
              <a:solidFill>
                <a:schemeClr val="accent1"/>
              </a:solidFill>
              <a:latin typeface="+mn-ea"/>
              <a:ea typeface="+mn-ea"/>
              <a:sym typeface="Arial"/>
            </a:endParaRPr>
          </a:p>
        </p:txBody>
      </p:sp>
      <p:sp>
        <p:nvSpPr>
          <p:cNvPr id="910" name="Google Shape;910;p42"/>
          <p:cNvSpPr/>
          <p:nvPr/>
        </p:nvSpPr>
        <p:spPr>
          <a:xfrm>
            <a:off x="4587319" y="3559008"/>
            <a:ext cx="972000" cy="299688"/>
          </a:xfrm>
          <a:prstGeom prst="homePlate">
            <a:avLst>
              <a:gd name="adj" fmla="val 50000"/>
            </a:avLst>
          </a:prstGeom>
          <a:solidFill>
            <a:srgbClr val="F2F2F2"/>
          </a:solidFill>
          <a:ln w="12700" cap="flat" cmpd="sng">
            <a:solidFill>
              <a:schemeClr val="accent1"/>
            </a:solidFill>
            <a:prstDash val="solid"/>
            <a:miter lim="800000"/>
            <a:headEnd type="none" w="sm" len="sm"/>
            <a:tailEnd type="none" w="sm" len="sm"/>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738"/>
              <a:buFont typeface="Arial"/>
              <a:buNone/>
            </a:pPr>
            <a:r>
              <a:rPr lang="ja-JP" sz="900" b="1" u="none" strike="noStrike" cap="none">
                <a:solidFill>
                  <a:schemeClr val="accent1"/>
                </a:solidFill>
                <a:latin typeface="+mn-ea"/>
                <a:ea typeface="+mn-ea"/>
                <a:sym typeface="Arial"/>
              </a:rPr>
              <a:t>○○実施</a:t>
            </a:r>
            <a:endParaRPr sz="1800" b="1" u="none" strike="noStrike" cap="none" dirty="0">
              <a:solidFill>
                <a:schemeClr val="accent1"/>
              </a:solidFill>
              <a:latin typeface="+mn-ea"/>
              <a:ea typeface="+mn-ea"/>
              <a:sym typeface="Arial"/>
            </a:endParaRPr>
          </a:p>
        </p:txBody>
      </p:sp>
      <p:sp>
        <p:nvSpPr>
          <p:cNvPr id="911" name="Google Shape;911;p42"/>
          <p:cNvSpPr/>
          <p:nvPr/>
        </p:nvSpPr>
        <p:spPr>
          <a:xfrm>
            <a:off x="6533647" y="4034388"/>
            <a:ext cx="972000" cy="299688"/>
          </a:xfrm>
          <a:prstGeom prst="homePlate">
            <a:avLst>
              <a:gd name="adj" fmla="val 50000"/>
            </a:avLst>
          </a:prstGeom>
          <a:solidFill>
            <a:srgbClr val="F2F2F2"/>
          </a:solidFill>
          <a:ln w="12700" cap="flat" cmpd="sng">
            <a:solidFill>
              <a:schemeClr val="accent1"/>
            </a:solidFill>
            <a:prstDash val="solid"/>
            <a:miter lim="800000"/>
            <a:headEnd type="none" w="sm" len="sm"/>
            <a:tailEnd type="none" w="sm" len="sm"/>
          </a:ln>
        </p:spPr>
        <p:txBody>
          <a:bodyPr spcFirstLastPara="1" wrap="square" lIns="33225" tIns="33225" rIns="33225" bIns="33225" anchor="ctr" anchorCtr="0">
            <a:normAutofit/>
          </a:bodyPr>
          <a:lstStyle/>
          <a:p>
            <a:pPr marL="0" marR="0" lvl="0" indent="0" algn="ctr" rtl="0">
              <a:lnSpc>
                <a:spcPct val="100000"/>
              </a:lnSpc>
              <a:spcBef>
                <a:spcPts val="0"/>
              </a:spcBef>
              <a:spcAft>
                <a:spcPts val="0"/>
              </a:spcAft>
              <a:buClr>
                <a:srgbClr val="000000"/>
              </a:buClr>
              <a:buSzPts val="738"/>
              <a:buFont typeface="Arial"/>
              <a:buNone/>
            </a:pPr>
            <a:r>
              <a:rPr lang="ja-JP" sz="900" b="1" u="none" strike="noStrike" cap="none">
                <a:solidFill>
                  <a:schemeClr val="accent1"/>
                </a:solidFill>
                <a:latin typeface="+mn-ea"/>
                <a:ea typeface="+mn-ea"/>
                <a:sym typeface="Arial"/>
              </a:rPr>
              <a:t>○○実施</a:t>
            </a:r>
            <a:endParaRPr sz="1800" b="1" u="none" strike="noStrike" cap="none" dirty="0">
              <a:solidFill>
                <a:schemeClr val="accent1"/>
              </a:solidFill>
              <a:latin typeface="+mn-ea"/>
              <a:ea typeface="+mn-ea"/>
              <a:sym typeface="Arial"/>
            </a:endParaRPr>
          </a:p>
        </p:txBody>
      </p:sp>
      <p:sp>
        <p:nvSpPr>
          <p:cNvPr id="912" name="Google Shape;912;p42"/>
          <p:cNvSpPr/>
          <p:nvPr/>
        </p:nvSpPr>
        <p:spPr>
          <a:xfrm>
            <a:off x="7503319" y="5008977"/>
            <a:ext cx="972000" cy="299688"/>
          </a:xfrm>
          <a:prstGeom prst="homePlate">
            <a:avLst>
              <a:gd name="adj" fmla="val 50000"/>
            </a:avLst>
          </a:prstGeom>
          <a:solidFill>
            <a:srgbClr val="F2F2F2"/>
          </a:solidFill>
          <a:ln w="12700" cap="flat" cmpd="sng">
            <a:solidFill>
              <a:schemeClr val="accent1"/>
            </a:solidFill>
            <a:prstDash val="solid"/>
            <a:miter lim="800000"/>
            <a:headEnd type="none" w="sm" len="sm"/>
            <a:tailEnd type="none" w="sm" len="sm"/>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738"/>
              <a:buFont typeface="Arial"/>
              <a:buNone/>
            </a:pPr>
            <a:r>
              <a:rPr lang="ja-JP" sz="900" b="1" u="none" strike="noStrike" cap="none">
                <a:solidFill>
                  <a:schemeClr val="accent1"/>
                </a:solidFill>
                <a:latin typeface="+mn-ea"/>
                <a:ea typeface="+mn-ea"/>
                <a:sym typeface="Arial"/>
              </a:rPr>
              <a:t>○○実施</a:t>
            </a:r>
            <a:endParaRPr sz="900" b="1" u="none" strike="noStrike" cap="none" dirty="0">
              <a:solidFill>
                <a:schemeClr val="accent1"/>
              </a:solidFill>
              <a:latin typeface="+mn-ea"/>
              <a:ea typeface="+mn-ea"/>
              <a:sym typeface="Arial"/>
            </a:endParaRPr>
          </a:p>
        </p:txBody>
      </p:sp>
      <p:sp>
        <p:nvSpPr>
          <p:cNvPr id="913" name="Google Shape;913;p42"/>
          <p:cNvSpPr/>
          <p:nvPr/>
        </p:nvSpPr>
        <p:spPr>
          <a:xfrm>
            <a:off x="6531319" y="4534091"/>
            <a:ext cx="972000" cy="299688"/>
          </a:xfrm>
          <a:prstGeom prst="homePlate">
            <a:avLst>
              <a:gd name="adj" fmla="val 50000"/>
            </a:avLst>
          </a:prstGeom>
          <a:solidFill>
            <a:srgbClr val="F2F2F2"/>
          </a:solidFill>
          <a:ln w="12700" cap="flat" cmpd="sng">
            <a:solidFill>
              <a:schemeClr val="accent1"/>
            </a:solidFill>
            <a:prstDash val="solid"/>
            <a:miter lim="800000"/>
            <a:headEnd type="none" w="sm" len="sm"/>
            <a:tailEnd type="none" w="sm" len="sm"/>
          </a:ln>
        </p:spPr>
        <p:txBody>
          <a:bodyPr spcFirstLastPara="1" wrap="square" lIns="33225" tIns="33225" rIns="33225" bIns="33225" anchor="ctr" anchorCtr="0">
            <a:normAutofit/>
          </a:bodyPr>
          <a:lstStyle/>
          <a:p>
            <a:pPr marL="0" marR="0" lvl="0" indent="0" algn="ctr" rtl="0">
              <a:lnSpc>
                <a:spcPct val="100000"/>
              </a:lnSpc>
              <a:spcBef>
                <a:spcPts val="0"/>
              </a:spcBef>
              <a:spcAft>
                <a:spcPts val="0"/>
              </a:spcAft>
              <a:buClr>
                <a:srgbClr val="000000"/>
              </a:buClr>
              <a:buSzPts val="738"/>
              <a:buFont typeface="Arial"/>
              <a:buNone/>
            </a:pPr>
            <a:r>
              <a:rPr lang="ja-JP" sz="900" b="1" u="none" strike="noStrike" cap="none">
                <a:solidFill>
                  <a:schemeClr val="accent1"/>
                </a:solidFill>
                <a:latin typeface="+mn-ea"/>
                <a:ea typeface="+mn-ea"/>
                <a:sym typeface="Arial"/>
              </a:rPr>
              <a:t>○○実施</a:t>
            </a:r>
            <a:endParaRPr sz="1800" b="1" u="none" strike="noStrike" cap="none" dirty="0">
              <a:solidFill>
                <a:schemeClr val="accent1"/>
              </a:solidFill>
              <a:latin typeface="+mn-ea"/>
              <a:ea typeface="+mn-ea"/>
              <a:sym typeface="Arial"/>
            </a:endParaRPr>
          </a:p>
        </p:txBody>
      </p:sp>
      <p:sp>
        <p:nvSpPr>
          <p:cNvPr id="914" name="Google Shape;914;p42"/>
          <p:cNvSpPr/>
          <p:nvPr/>
        </p:nvSpPr>
        <p:spPr>
          <a:xfrm>
            <a:off x="5559319" y="4034388"/>
            <a:ext cx="972000" cy="299688"/>
          </a:xfrm>
          <a:prstGeom prst="homePlate">
            <a:avLst>
              <a:gd name="adj" fmla="val 50000"/>
            </a:avLst>
          </a:prstGeom>
          <a:solidFill>
            <a:srgbClr val="F2F2F2"/>
          </a:solidFill>
          <a:ln w="12700" cap="flat" cmpd="sng">
            <a:solidFill>
              <a:schemeClr val="accent1"/>
            </a:solidFill>
            <a:prstDash val="solid"/>
            <a:miter lim="800000"/>
            <a:headEnd type="none" w="sm" len="sm"/>
            <a:tailEnd type="none" w="sm" len="sm"/>
          </a:ln>
        </p:spPr>
        <p:txBody>
          <a:bodyPr spcFirstLastPara="1" wrap="square" lIns="33225" tIns="33225" rIns="33225" bIns="33225" anchor="ctr" anchorCtr="0">
            <a:normAutofit/>
          </a:bodyPr>
          <a:lstStyle/>
          <a:p>
            <a:pPr marL="0" marR="0" lvl="0" indent="0" algn="ctr" rtl="0">
              <a:lnSpc>
                <a:spcPct val="100000"/>
              </a:lnSpc>
              <a:spcBef>
                <a:spcPts val="0"/>
              </a:spcBef>
              <a:spcAft>
                <a:spcPts val="0"/>
              </a:spcAft>
              <a:buClr>
                <a:srgbClr val="000000"/>
              </a:buClr>
              <a:buSzPts val="738"/>
              <a:buFont typeface="Arial"/>
              <a:buNone/>
            </a:pPr>
            <a:r>
              <a:rPr lang="ja-JP" sz="900" b="1" u="none" strike="noStrike" cap="none">
                <a:solidFill>
                  <a:schemeClr val="accent1"/>
                </a:solidFill>
                <a:latin typeface="+mn-ea"/>
                <a:ea typeface="+mn-ea"/>
                <a:sym typeface="Arial"/>
              </a:rPr>
              <a:t>○○実施</a:t>
            </a:r>
            <a:endParaRPr sz="1800" b="1" u="none" strike="noStrike" cap="none">
              <a:solidFill>
                <a:schemeClr val="accent1"/>
              </a:solidFill>
              <a:latin typeface="+mn-ea"/>
              <a:ea typeface="+mn-ea"/>
              <a:sym typeface="Arial"/>
            </a:endParaRPr>
          </a:p>
        </p:txBody>
      </p:sp>
      <p:sp>
        <p:nvSpPr>
          <p:cNvPr id="915" name="Google Shape;915;p42"/>
          <p:cNvSpPr/>
          <p:nvPr/>
        </p:nvSpPr>
        <p:spPr>
          <a:xfrm>
            <a:off x="5559319" y="4538018"/>
            <a:ext cx="972000" cy="299688"/>
          </a:xfrm>
          <a:prstGeom prst="homePlate">
            <a:avLst>
              <a:gd name="adj" fmla="val 50000"/>
            </a:avLst>
          </a:prstGeom>
          <a:solidFill>
            <a:srgbClr val="F2F2F2"/>
          </a:solidFill>
          <a:ln w="12700" cap="flat" cmpd="sng">
            <a:solidFill>
              <a:schemeClr val="accent1"/>
            </a:solidFill>
            <a:prstDash val="solid"/>
            <a:miter lim="800000"/>
            <a:headEnd type="none" w="sm" len="sm"/>
            <a:tailEnd type="none" w="sm" len="sm"/>
          </a:ln>
        </p:spPr>
        <p:txBody>
          <a:bodyPr spcFirstLastPara="1" wrap="square" lIns="33225" tIns="33225" rIns="33225" bIns="33225" anchor="ctr" anchorCtr="0">
            <a:normAutofit/>
          </a:bodyPr>
          <a:lstStyle/>
          <a:p>
            <a:pPr marL="0" marR="0" lvl="0" indent="0" algn="ctr" rtl="0">
              <a:lnSpc>
                <a:spcPct val="100000"/>
              </a:lnSpc>
              <a:spcBef>
                <a:spcPts val="0"/>
              </a:spcBef>
              <a:spcAft>
                <a:spcPts val="0"/>
              </a:spcAft>
              <a:buClr>
                <a:srgbClr val="000000"/>
              </a:buClr>
              <a:buSzPts val="738"/>
              <a:buFont typeface="Arial"/>
              <a:buNone/>
            </a:pPr>
            <a:r>
              <a:rPr lang="ja-JP" sz="900" b="1" u="none" strike="noStrike" cap="none">
                <a:solidFill>
                  <a:schemeClr val="accent1"/>
                </a:solidFill>
                <a:latin typeface="+mn-ea"/>
                <a:ea typeface="+mn-ea"/>
                <a:sym typeface="Arial"/>
              </a:rPr>
              <a:t>○○実施</a:t>
            </a:r>
            <a:endParaRPr sz="1800" b="1" u="none" strike="noStrike" cap="none">
              <a:solidFill>
                <a:schemeClr val="accent1"/>
              </a:solidFill>
              <a:latin typeface="+mn-ea"/>
              <a:ea typeface="+mn-ea"/>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8719959-3B45-FB4D-BE6B-49220C7B0B2D}"/>
              </a:ext>
            </a:extLst>
          </p:cNvPr>
          <p:cNvSpPr>
            <a:spLocks noGrp="1"/>
          </p:cNvSpPr>
          <p:nvPr>
            <p:ph type="body" sz="quarter" idx="12"/>
          </p:nvPr>
        </p:nvSpPr>
        <p:spPr/>
        <p:txBody>
          <a:bodyPr/>
          <a:lstStyle/>
          <a:p>
            <a:r>
              <a:rPr lang="ja-JP" altLang="ja-JP">
                <a:sym typeface="Arial"/>
              </a:rPr>
              <a:t>収益性</a:t>
            </a:r>
            <a:endParaRPr lang="ja-JP" altLang="en-US"/>
          </a:p>
        </p:txBody>
      </p:sp>
      <p:sp>
        <p:nvSpPr>
          <p:cNvPr id="3" name="フッター プレースホルダー 2">
            <a:extLst>
              <a:ext uri="{FF2B5EF4-FFF2-40B4-BE49-F238E27FC236}">
                <a16:creationId xmlns:a16="http://schemas.microsoft.com/office/drawing/2014/main" id="{FBE6BDDC-CB35-1D4F-A371-A8F73180FD93}"/>
              </a:ext>
            </a:extLst>
          </p:cNvPr>
          <p:cNvSpPr>
            <a:spLocks noGrp="1"/>
          </p:cNvSpPr>
          <p:nvPr>
            <p:ph type="ftr" sz="quarter" idx="13"/>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D40B38B2-5CD2-074D-9838-30B1FFC492D4}"/>
              </a:ext>
            </a:extLst>
          </p:cNvPr>
          <p:cNvSpPr>
            <a:spLocks noGrp="1"/>
          </p:cNvSpPr>
          <p:nvPr>
            <p:ph type="sldNum" idx="14"/>
          </p:nvPr>
        </p:nvSpPr>
        <p:spPr/>
        <p:txBody>
          <a:bodyPr/>
          <a:lstStyle/>
          <a:p>
            <a:fld id="{00000000-1234-1234-1234-123412341234}" type="slidenum">
              <a:rPr lang="en-US" altLang="ja-JP" smtClean="0"/>
              <a:pPr/>
              <a:t>42</a:t>
            </a:fld>
            <a:endParaRPr lang="ja-JP" altLang="en-US" sz="1400">
              <a:latin typeface="+mn-ea"/>
              <a:ea typeface="+mn-ea"/>
            </a:endParaRPr>
          </a:p>
        </p:txBody>
      </p:sp>
    </p:spTree>
    <p:extLst>
      <p:ext uri="{BB962C8B-B14F-4D97-AF65-F5344CB8AC3E}">
        <p14:creationId xmlns:p14="http://schemas.microsoft.com/office/powerpoint/2010/main" val="3603599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4C769301-1781-2F42-8F11-0BEBE31B34B5}"/>
              </a:ext>
            </a:extLst>
          </p:cNvPr>
          <p:cNvSpPr/>
          <p:nvPr/>
        </p:nvSpPr>
        <p:spPr>
          <a:xfrm>
            <a:off x="434962" y="1577837"/>
            <a:ext cx="9036076" cy="3056508"/>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6">
            <a:extLst>
              <a:ext uri="{FF2B5EF4-FFF2-40B4-BE49-F238E27FC236}">
                <a16:creationId xmlns:a16="http://schemas.microsoft.com/office/drawing/2014/main" id="{845BE412-07AF-F942-BA77-B8C7C8693780}"/>
              </a:ext>
            </a:extLst>
          </p:cNvPr>
          <p:cNvSpPr>
            <a:spLocks noGrp="1"/>
          </p:cNvSpPr>
          <p:nvPr>
            <p:ph type="body" idx="1"/>
          </p:nvPr>
        </p:nvSpPr>
        <p:spPr>
          <a:xfrm>
            <a:off x="471038" y="975881"/>
            <a:ext cx="9000000" cy="756000"/>
          </a:xfrm>
        </p:spPr>
        <p:txBody>
          <a:bodyPr/>
          <a:lstStyle/>
          <a:p>
            <a:r>
              <a:rPr lang="en-US" altLang="ja-JP" dirty="0"/>
              <a:t>202 *</a:t>
            </a:r>
            <a:r>
              <a:rPr lang="ja-JP" altLang="en-US"/>
              <a:t>年の損益計画を策定しました。〇〇ヶ月後には黒字化を目指します。</a:t>
            </a:r>
          </a:p>
        </p:txBody>
      </p:sp>
      <p:sp>
        <p:nvSpPr>
          <p:cNvPr id="929" name="Google Shape;929;p44"/>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新規事業「〇〇〇〇」の損益計画</a:t>
            </a:r>
          </a:p>
        </p:txBody>
      </p:sp>
      <p:sp>
        <p:nvSpPr>
          <p:cNvPr id="8" name="フッター プレースホルダー 7">
            <a:extLst>
              <a:ext uri="{FF2B5EF4-FFF2-40B4-BE49-F238E27FC236}">
                <a16:creationId xmlns:a16="http://schemas.microsoft.com/office/drawing/2014/main" id="{F958ED1B-E649-A345-AC80-E5667D65BC80}"/>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E3F83296-A612-D64E-B219-6DA4C69201AD}"/>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43</a:t>
            </a:fld>
            <a:endParaRPr lang="ja-JP" altLang="en-US"/>
          </a:p>
        </p:txBody>
      </p:sp>
      <p:pic>
        <p:nvPicPr>
          <p:cNvPr id="930" name="Google Shape;930;p44" descr="テーブル&#10;&#10;自動的に生成された説明"/>
          <p:cNvPicPr preferRelativeResize="0"/>
          <p:nvPr/>
        </p:nvPicPr>
        <p:blipFill rotWithShape="1">
          <a:blip r:embed="rId3">
            <a:alphaModFix/>
          </a:blip>
          <a:srcRect/>
          <a:stretch/>
        </p:blipFill>
        <p:spPr>
          <a:xfrm>
            <a:off x="871391" y="1874609"/>
            <a:ext cx="8162436" cy="2462964"/>
          </a:xfrm>
          <a:prstGeom prst="rect">
            <a:avLst/>
          </a:prstGeom>
          <a:noFill/>
          <a:ln>
            <a:noFill/>
          </a:ln>
        </p:spPr>
      </p:pic>
      <p:graphicFrame>
        <p:nvGraphicFramePr>
          <p:cNvPr id="931" name="Google Shape;931;p44"/>
          <p:cNvGraphicFramePr/>
          <p:nvPr>
            <p:extLst>
              <p:ext uri="{D42A27DB-BD31-4B8C-83A1-F6EECF244321}">
                <p14:modId xmlns:p14="http://schemas.microsoft.com/office/powerpoint/2010/main" val="315344313"/>
              </p:ext>
            </p:extLst>
          </p:nvPr>
        </p:nvGraphicFramePr>
        <p:xfrm>
          <a:off x="452438" y="4954399"/>
          <a:ext cx="9000342" cy="1088608"/>
        </p:xfrm>
        <a:graphic>
          <a:graphicData uri="http://schemas.openxmlformats.org/drawingml/2006/table">
            <a:tbl>
              <a:tblPr>
                <a:noFill/>
                <a:tableStyleId>{C6A3009F-B255-47F3-BE8E-9BD993B19B61}</a:tableStyleId>
              </a:tblPr>
              <a:tblGrid>
                <a:gridCol w="1500057">
                  <a:extLst>
                    <a:ext uri="{9D8B030D-6E8A-4147-A177-3AD203B41FA5}">
                      <a16:colId xmlns:a16="http://schemas.microsoft.com/office/drawing/2014/main" val="20000"/>
                    </a:ext>
                  </a:extLst>
                </a:gridCol>
                <a:gridCol w="1500057">
                  <a:extLst>
                    <a:ext uri="{9D8B030D-6E8A-4147-A177-3AD203B41FA5}">
                      <a16:colId xmlns:a16="http://schemas.microsoft.com/office/drawing/2014/main" val="20001"/>
                    </a:ext>
                  </a:extLst>
                </a:gridCol>
                <a:gridCol w="1500057">
                  <a:extLst>
                    <a:ext uri="{9D8B030D-6E8A-4147-A177-3AD203B41FA5}">
                      <a16:colId xmlns:a16="http://schemas.microsoft.com/office/drawing/2014/main" val="20002"/>
                    </a:ext>
                  </a:extLst>
                </a:gridCol>
                <a:gridCol w="1500057">
                  <a:extLst>
                    <a:ext uri="{9D8B030D-6E8A-4147-A177-3AD203B41FA5}">
                      <a16:colId xmlns:a16="http://schemas.microsoft.com/office/drawing/2014/main" val="20003"/>
                    </a:ext>
                  </a:extLst>
                </a:gridCol>
                <a:gridCol w="1500057">
                  <a:extLst>
                    <a:ext uri="{9D8B030D-6E8A-4147-A177-3AD203B41FA5}">
                      <a16:colId xmlns:a16="http://schemas.microsoft.com/office/drawing/2014/main" val="20004"/>
                    </a:ext>
                  </a:extLst>
                </a:gridCol>
                <a:gridCol w="1500057">
                  <a:extLst>
                    <a:ext uri="{9D8B030D-6E8A-4147-A177-3AD203B41FA5}">
                      <a16:colId xmlns:a16="http://schemas.microsoft.com/office/drawing/2014/main" val="20005"/>
                    </a:ext>
                  </a:extLst>
                </a:gridCol>
              </a:tblGrid>
              <a:tr h="200025">
                <a:tc>
                  <a:txBody>
                    <a:bodyPr/>
                    <a:lstStyle/>
                    <a:p>
                      <a:pPr marL="0" marR="0" lvl="0" indent="0" algn="ctr" rtl="0">
                        <a:lnSpc>
                          <a:spcPct val="100000"/>
                        </a:lnSpc>
                        <a:spcBef>
                          <a:spcPts val="0"/>
                        </a:spcBef>
                        <a:spcAft>
                          <a:spcPts val="0"/>
                        </a:spcAft>
                        <a:buClr>
                          <a:schemeClr val="lt1"/>
                        </a:buClr>
                        <a:buSzPts val="1200"/>
                        <a:buFont typeface="Arial"/>
                        <a:buNone/>
                      </a:pPr>
                      <a:r>
                        <a:rPr lang="ja-JP" sz="1200" b="1" u="none" strike="noStrike" cap="none">
                          <a:solidFill>
                            <a:schemeClr val="bg1"/>
                          </a:solidFill>
                          <a:latin typeface="+mn-ea"/>
                          <a:ea typeface="+mn-ea"/>
                          <a:cs typeface="Arial"/>
                          <a:sym typeface="Arial"/>
                        </a:rPr>
                        <a:t>年度</a:t>
                      </a:r>
                      <a:endParaRPr sz="1200" b="1" u="none" strike="noStrike" cap="none" dirty="0">
                        <a:solidFill>
                          <a:schemeClr val="bg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ja-JP" sz="1200" b="1" u="none" strike="noStrike" cap="none">
                          <a:solidFill>
                            <a:schemeClr val="bg1"/>
                          </a:solidFill>
                          <a:latin typeface="+mn-ea"/>
                          <a:ea typeface="+mn-ea"/>
                          <a:cs typeface="Arial"/>
                          <a:sym typeface="Arial"/>
                        </a:rPr>
                        <a:t>202*</a:t>
                      </a:r>
                      <a:endParaRPr sz="1200" b="1" u="none" strike="noStrike" cap="none">
                        <a:solidFill>
                          <a:schemeClr val="bg1"/>
                        </a:solidFill>
                        <a:latin typeface="+mn-ea"/>
                        <a:ea typeface="+mn-ea"/>
                        <a:cs typeface="Arial"/>
                        <a:sym typeface="Aria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ja-JP" sz="1200" b="1" u="none" strike="noStrike" cap="none">
                          <a:solidFill>
                            <a:schemeClr val="bg1"/>
                          </a:solidFill>
                          <a:latin typeface="+mn-ea"/>
                          <a:ea typeface="+mn-ea"/>
                          <a:cs typeface="Arial"/>
                          <a:sym typeface="Arial"/>
                        </a:rPr>
                        <a:t>202*</a:t>
                      </a:r>
                      <a:endParaRPr sz="1200" b="1" u="none" strike="noStrike" cap="none">
                        <a:solidFill>
                          <a:schemeClr val="bg1"/>
                        </a:solidFill>
                        <a:latin typeface="+mn-ea"/>
                        <a:ea typeface="+mn-ea"/>
                        <a:cs typeface="Arial"/>
                        <a:sym typeface="Aria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ja-JP" sz="1200" b="1" u="none" strike="noStrike" cap="none">
                          <a:solidFill>
                            <a:schemeClr val="bg1"/>
                          </a:solidFill>
                          <a:latin typeface="+mn-ea"/>
                          <a:ea typeface="+mn-ea"/>
                          <a:cs typeface="Arial"/>
                          <a:sym typeface="Arial"/>
                        </a:rPr>
                        <a:t>202*</a:t>
                      </a:r>
                      <a:endParaRPr sz="1200" b="1" u="none" strike="noStrike" cap="none">
                        <a:solidFill>
                          <a:schemeClr val="bg1"/>
                        </a:solidFill>
                        <a:latin typeface="+mn-ea"/>
                        <a:ea typeface="+mn-ea"/>
                        <a:cs typeface="Arial"/>
                        <a:sym typeface="Aria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ja-JP" sz="1200" b="1" u="none" strike="noStrike" cap="none">
                          <a:solidFill>
                            <a:schemeClr val="bg1"/>
                          </a:solidFill>
                          <a:latin typeface="+mn-ea"/>
                          <a:ea typeface="+mn-ea"/>
                          <a:cs typeface="Arial"/>
                          <a:sym typeface="Arial"/>
                        </a:rPr>
                        <a:t>202*</a:t>
                      </a:r>
                      <a:endParaRPr sz="1200" b="1" u="none" strike="noStrike" cap="none">
                        <a:solidFill>
                          <a:schemeClr val="bg1"/>
                        </a:solidFill>
                        <a:latin typeface="+mn-ea"/>
                        <a:ea typeface="+mn-ea"/>
                        <a:cs typeface="Arial"/>
                        <a:sym typeface="Aria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ja-JP" sz="1200" b="1" u="none" strike="noStrike" cap="none">
                          <a:solidFill>
                            <a:schemeClr val="bg1"/>
                          </a:solidFill>
                          <a:latin typeface="+mn-ea"/>
                          <a:ea typeface="+mn-ea"/>
                          <a:cs typeface="Arial"/>
                          <a:sym typeface="Arial"/>
                        </a:rPr>
                        <a:t>202*</a:t>
                      </a:r>
                      <a:endParaRPr sz="1200" b="1" u="none" strike="noStrike" cap="none" dirty="0">
                        <a:solidFill>
                          <a:schemeClr val="bg1"/>
                        </a:solidFill>
                        <a:latin typeface="+mn-ea"/>
                        <a:ea typeface="+mn-ea"/>
                        <a:cs typeface="Arial"/>
                        <a:sym typeface="Aria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19075">
                <a:tc>
                  <a:txBody>
                    <a:bodyPr/>
                    <a:lstStyle/>
                    <a:p>
                      <a:pPr marL="0" marR="0" lvl="0" indent="0" algn="ctr" rtl="0">
                        <a:lnSpc>
                          <a:spcPct val="115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cs typeface="Arial"/>
                          <a:sym typeface="Arial"/>
                        </a:rPr>
                        <a:t>売上</a:t>
                      </a: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9075">
                <a:tc>
                  <a:txBody>
                    <a:bodyPr/>
                    <a:lstStyle/>
                    <a:p>
                      <a:pPr marL="0" marR="0" lvl="0" indent="0" algn="ctr" rtl="0">
                        <a:lnSpc>
                          <a:spcPct val="115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cs typeface="Arial"/>
                          <a:sym typeface="Arial"/>
                        </a:rPr>
                        <a:t>費用</a:t>
                      </a: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9075">
                <a:tc>
                  <a:txBody>
                    <a:bodyPr/>
                    <a:lstStyle/>
                    <a:p>
                      <a:pPr marL="0" marR="0" lvl="0" indent="0" algn="ctr" rtl="0">
                        <a:lnSpc>
                          <a:spcPct val="115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cs typeface="Arial"/>
                          <a:sym typeface="Arial"/>
                        </a:rPr>
                        <a:t>営業利益</a:t>
                      </a: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932" name="Google Shape;932;p44"/>
          <p:cNvSpPr txBox="1"/>
          <p:nvPr/>
        </p:nvSpPr>
        <p:spPr>
          <a:xfrm>
            <a:off x="3975418" y="2829170"/>
            <a:ext cx="195438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0" i="0" u="none" strike="noStrike" cap="none">
                <a:solidFill>
                  <a:schemeClr val="accent1"/>
                </a:solidFill>
                <a:latin typeface="+mn-ea"/>
                <a:ea typeface="+mn-ea"/>
                <a:cs typeface="Arial"/>
                <a:sym typeface="Arial"/>
              </a:rPr>
              <a:t>Sample</a:t>
            </a:r>
            <a:endParaRPr sz="4000" b="0" i="0" u="none" strike="noStrike" cap="none" dirty="0">
              <a:solidFill>
                <a:schemeClr val="accent1"/>
              </a:solidFill>
              <a:latin typeface="+mn-ea"/>
              <a:ea typeface="+mn-ea"/>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45"/>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en-US" altLang="ja-JP" dirty="0"/>
              <a:t>202 *</a:t>
            </a:r>
            <a:r>
              <a:rPr lang="ja-JP" altLang="en-US"/>
              <a:t>年の目標契約数は○○○件。</a:t>
            </a:r>
          </a:p>
          <a:p>
            <a:pPr lvl="0"/>
            <a:r>
              <a:rPr lang="ja-JP" altLang="en-US"/>
              <a:t>達成に向けては、リードの獲得と商談数の増加が必要です。</a:t>
            </a:r>
          </a:p>
        </p:txBody>
      </p:sp>
      <p:sp>
        <p:nvSpPr>
          <p:cNvPr id="939" name="Google Shape;939;p45"/>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新規事業「〇〇〇〇」の販売計画</a:t>
            </a:r>
          </a:p>
        </p:txBody>
      </p:sp>
      <p:sp>
        <p:nvSpPr>
          <p:cNvPr id="8" name="フッター プレースホルダー 7">
            <a:extLst>
              <a:ext uri="{FF2B5EF4-FFF2-40B4-BE49-F238E27FC236}">
                <a16:creationId xmlns:a16="http://schemas.microsoft.com/office/drawing/2014/main" id="{2BC5F6CA-7AAB-014B-983F-EC5AA6968BB8}"/>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E285FE01-C73C-BF4F-98BD-A0962B3443FB}"/>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44</a:t>
            </a:fld>
            <a:endParaRPr lang="ja-JP" altLang="en-US"/>
          </a:p>
        </p:txBody>
      </p:sp>
      <p:graphicFrame>
        <p:nvGraphicFramePr>
          <p:cNvPr id="941" name="Google Shape;941;p45"/>
          <p:cNvGraphicFramePr/>
          <p:nvPr>
            <p:extLst>
              <p:ext uri="{D42A27DB-BD31-4B8C-83A1-F6EECF244321}">
                <p14:modId xmlns:p14="http://schemas.microsoft.com/office/powerpoint/2010/main" val="2951503668"/>
              </p:ext>
            </p:extLst>
          </p:nvPr>
        </p:nvGraphicFramePr>
        <p:xfrm>
          <a:off x="471500" y="5336875"/>
          <a:ext cx="8999550" cy="544812"/>
        </p:xfrm>
        <a:graphic>
          <a:graphicData uri="http://schemas.openxmlformats.org/drawingml/2006/table">
            <a:tbl>
              <a:tblPr>
                <a:noFill/>
                <a:tableStyleId>{C6A3009F-B255-47F3-BE8E-9BD993B19B61}</a:tableStyleId>
              </a:tblPr>
              <a:tblGrid>
                <a:gridCol w="1499925">
                  <a:extLst>
                    <a:ext uri="{9D8B030D-6E8A-4147-A177-3AD203B41FA5}">
                      <a16:colId xmlns:a16="http://schemas.microsoft.com/office/drawing/2014/main" val="20000"/>
                    </a:ext>
                  </a:extLst>
                </a:gridCol>
                <a:gridCol w="1499925">
                  <a:extLst>
                    <a:ext uri="{9D8B030D-6E8A-4147-A177-3AD203B41FA5}">
                      <a16:colId xmlns:a16="http://schemas.microsoft.com/office/drawing/2014/main" val="20001"/>
                    </a:ext>
                  </a:extLst>
                </a:gridCol>
                <a:gridCol w="1499925">
                  <a:extLst>
                    <a:ext uri="{9D8B030D-6E8A-4147-A177-3AD203B41FA5}">
                      <a16:colId xmlns:a16="http://schemas.microsoft.com/office/drawing/2014/main" val="20002"/>
                    </a:ext>
                  </a:extLst>
                </a:gridCol>
                <a:gridCol w="1499925">
                  <a:extLst>
                    <a:ext uri="{9D8B030D-6E8A-4147-A177-3AD203B41FA5}">
                      <a16:colId xmlns:a16="http://schemas.microsoft.com/office/drawing/2014/main" val="20003"/>
                    </a:ext>
                  </a:extLst>
                </a:gridCol>
                <a:gridCol w="1499925">
                  <a:extLst>
                    <a:ext uri="{9D8B030D-6E8A-4147-A177-3AD203B41FA5}">
                      <a16:colId xmlns:a16="http://schemas.microsoft.com/office/drawing/2014/main" val="20004"/>
                    </a:ext>
                  </a:extLst>
                </a:gridCol>
                <a:gridCol w="1499925">
                  <a:extLst>
                    <a:ext uri="{9D8B030D-6E8A-4147-A177-3AD203B41FA5}">
                      <a16:colId xmlns:a16="http://schemas.microsoft.com/office/drawing/2014/main" val="20005"/>
                    </a:ext>
                  </a:extLst>
                </a:gridCol>
              </a:tblGrid>
              <a:tr h="200025">
                <a:tc>
                  <a:txBody>
                    <a:bodyPr/>
                    <a:lstStyle/>
                    <a:p>
                      <a:pPr marL="0" marR="0" lvl="0" indent="0" algn="ctr" rtl="0">
                        <a:lnSpc>
                          <a:spcPct val="100000"/>
                        </a:lnSpc>
                        <a:spcBef>
                          <a:spcPts val="0"/>
                        </a:spcBef>
                        <a:spcAft>
                          <a:spcPts val="0"/>
                        </a:spcAft>
                        <a:buClr>
                          <a:schemeClr val="lt1"/>
                        </a:buClr>
                        <a:buSzPts val="1200"/>
                        <a:buFont typeface="Arial"/>
                        <a:buNone/>
                      </a:pPr>
                      <a:r>
                        <a:rPr lang="ja-JP" sz="1200" b="1" u="none" strike="noStrike" cap="none">
                          <a:solidFill>
                            <a:schemeClr val="bg1"/>
                          </a:solidFill>
                          <a:latin typeface="+mn-ea"/>
                          <a:ea typeface="+mn-ea"/>
                          <a:cs typeface="Arial"/>
                          <a:sym typeface="Arial"/>
                        </a:rPr>
                        <a:t>年度</a:t>
                      </a:r>
                      <a:endParaRPr sz="1200" b="1" u="none" strike="noStrike" cap="none" dirty="0">
                        <a:solidFill>
                          <a:schemeClr val="bg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ja-JP" sz="1200" b="1" u="none" strike="noStrike" cap="none">
                          <a:solidFill>
                            <a:schemeClr val="bg1"/>
                          </a:solidFill>
                          <a:latin typeface="+mn-ea"/>
                          <a:ea typeface="+mn-ea"/>
                          <a:cs typeface="Arial"/>
                          <a:sym typeface="Arial"/>
                        </a:rPr>
                        <a:t>202*</a:t>
                      </a:r>
                      <a:endParaRPr sz="1200" b="1" u="none" strike="noStrike" cap="none">
                        <a:solidFill>
                          <a:schemeClr val="bg1"/>
                        </a:solidFill>
                        <a:latin typeface="+mn-ea"/>
                        <a:ea typeface="+mn-ea"/>
                        <a:cs typeface="Arial"/>
                        <a:sym typeface="Aria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ja-JP" sz="1200" b="1" u="none" strike="noStrike" cap="none">
                          <a:solidFill>
                            <a:schemeClr val="bg1"/>
                          </a:solidFill>
                          <a:latin typeface="+mn-ea"/>
                          <a:ea typeface="+mn-ea"/>
                          <a:cs typeface="Arial"/>
                          <a:sym typeface="Arial"/>
                        </a:rPr>
                        <a:t>202*</a:t>
                      </a:r>
                      <a:endParaRPr sz="1200" b="1" u="none" strike="noStrike" cap="none">
                        <a:solidFill>
                          <a:schemeClr val="bg1"/>
                        </a:solidFill>
                        <a:latin typeface="+mn-ea"/>
                        <a:ea typeface="+mn-ea"/>
                        <a:cs typeface="Arial"/>
                        <a:sym typeface="Aria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ja-JP" sz="1200" b="1" u="none" strike="noStrike" cap="none">
                          <a:solidFill>
                            <a:schemeClr val="bg1"/>
                          </a:solidFill>
                          <a:latin typeface="+mn-ea"/>
                          <a:ea typeface="+mn-ea"/>
                          <a:cs typeface="Arial"/>
                          <a:sym typeface="Arial"/>
                        </a:rPr>
                        <a:t>202*</a:t>
                      </a:r>
                      <a:endParaRPr sz="1200" b="1" u="none" strike="noStrike" cap="none">
                        <a:solidFill>
                          <a:schemeClr val="bg1"/>
                        </a:solidFill>
                        <a:latin typeface="+mn-ea"/>
                        <a:ea typeface="+mn-ea"/>
                        <a:cs typeface="Arial"/>
                        <a:sym typeface="Aria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ja-JP" sz="1200" b="1" u="none" strike="noStrike" cap="none">
                          <a:solidFill>
                            <a:schemeClr val="bg1"/>
                          </a:solidFill>
                          <a:latin typeface="+mn-ea"/>
                          <a:ea typeface="+mn-ea"/>
                          <a:cs typeface="Arial"/>
                          <a:sym typeface="Arial"/>
                        </a:rPr>
                        <a:t>202*</a:t>
                      </a:r>
                      <a:endParaRPr sz="1200" b="1" u="none" strike="noStrike" cap="none">
                        <a:solidFill>
                          <a:schemeClr val="bg1"/>
                        </a:solidFill>
                        <a:latin typeface="+mn-ea"/>
                        <a:ea typeface="+mn-ea"/>
                        <a:cs typeface="Arial"/>
                        <a:sym typeface="Aria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ja-JP" sz="1200" b="1" u="none" strike="noStrike" cap="none">
                          <a:solidFill>
                            <a:schemeClr val="bg1"/>
                          </a:solidFill>
                          <a:latin typeface="+mn-ea"/>
                          <a:ea typeface="+mn-ea"/>
                          <a:cs typeface="Arial"/>
                          <a:sym typeface="Arial"/>
                        </a:rPr>
                        <a:t>202*</a:t>
                      </a:r>
                      <a:endParaRPr sz="1200" b="1" u="none" strike="noStrike" cap="none" dirty="0">
                        <a:solidFill>
                          <a:schemeClr val="bg1"/>
                        </a:solidFill>
                        <a:latin typeface="+mn-ea"/>
                        <a:ea typeface="+mn-ea"/>
                        <a:cs typeface="Arial"/>
                        <a:sym typeface="Aria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19075">
                <a:tc>
                  <a:txBody>
                    <a:bodyPr/>
                    <a:lstStyle/>
                    <a:p>
                      <a:pPr marL="0" marR="0" lvl="0" indent="0" algn="ctr" rtl="0">
                        <a:lnSpc>
                          <a:spcPct val="115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cs typeface="Arial"/>
                          <a:sym typeface="Arial"/>
                        </a:rPr>
                        <a:t>目標</a:t>
                      </a: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ctr" rtl="0">
                        <a:lnSpc>
                          <a:spcPct val="115000"/>
                        </a:lnSpc>
                        <a:spcBef>
                          <a:spcPts val="0"/>
                        </a:spcBef>
                        <a:spcAft>
                          <a:spcPts val="0"/>
                        </a:spcAft>
                        <a:buClr>
                          <a:schemeClr val="dk1"/>
                        </a:buClr>
                        <a:buSzPts val="1200"/>
                        <a:buFont typeface="Arial"/>
                        <a:buNone/>
                      </a:pPr>
                      <a:r>
                        <a:rPr lang="ja-JP" sz="1200" b="0" u="none" strike="noStrike" cap="none">
                          <a:solidFill>
                            <a:schemeClr val="accent1"/>
                          </a:solidFill>
                          <a:latin typeface="+mn-ea"/>
                          <a:ea typeface="+mn-ea"/>
                          <a:cs typeface="Arial"/>
                          <a:sym typeface="Arial"/>
                        </a:rPr>
                        <a:t>100件</a:t>
                      </a:r>
                      <a:endParaRPr sz="1200" b="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15000"/>
                        </a:lnSpc>
                        <a:spcBef>
                          <a:spcPts val="0"/>
                        </a:spcBef>
                        <a:spcAft>
                          <a:spcPts val="0"/>
                        </a:spcAft>
                        <a:buClr>
                          <a:schemeClr val="dk1"/>
                        </a:buClr>
                        <a:buSzPts val="1200"/>
                        <a:buFont typeface="Arial"/>
                        <a:buNone/>
                      </a:pPr>
                      <a:r>
                        <a:rPr lang="ja-JP" sz="1200" b="0" u="none" strike="noStrike" cap="none">
                          <a:solidFill>
                            <a:schemeClr val="accent1"/>
                          </a:solidFill>
                          <a:latin typeface="+mn-ea"/>
                          <a:ea typeface="+mn-ea"/>
                          <a:cs typeface="Arial"/>
                          <a:sym typeface="Arial"/>
                        </a:rPr>
                        <a:t>125件</a:t>
                      </a:r>
                      <a:endParaRPr sz="1200" b="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15000"/>
                        </a:lnSpc>
                        <a:spcBef>
                          <a:spcPts val="0"/>
                        </a:spcBef>
                        <a:spcAft>
                          <a:spcPts val="0"/>
                        </a:spcAft>
                        <a:buClr>
                          <a:schemeClr val="dk1"/>
                        </a:buClr>
                        <a:buSzPts val="1200"/>
                        <a:buFont typeface="Arial"/>
                        <a:buNone/>
                      </a:pPr>
                      <a:r>
                        <a:rPr lang="ja-JP" sz="1200" b="0" u="none" strike="noStrike" cap="none">
                          <a:solidFill>
                            <a:schemeClr val="accent1"/>
                          </a:solidFill>
                          <a:latin typeface="+mn-ea"/>
                          <a:ea typeface="+mn-ea"/>
                          <a:cs typeface="Arial"/>
                          <a:sym typeface="Arial"/>
                        </a:rPr>
                        <a:t>145件</a:t>
                      </a:r>
                      <a:endParaRPr sz="1200" b="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15000"/>
                        </a:lnSpc>
                        <a:spcBef>
                          <a:spcPts val="0"/>
                        </a:spcBef>
                        <a:spcAft>
                          <a:spcPts val="0"/>
                        </a:spcAft>
                        <a:buClr>
                          <a:schemeClr val="dk1"/>
                        </a:buClr>
                        <a:buSzPts val="1200"/>
                        <a:buFont typeface="Arial"/>
                        <a:buNone/>
                      </a:pPr>
                      <a:r>
                        <a:rPr lang="ja-JP" sz="1200" b="0" u="none" strike="noStrike" cap="none">
                          <a:solidFill>
                            <a:schemeClr val="accent1"/>
                          </a:solidFill>
                          <a:latin typeface="+mn-ea"/>
                          <a:ea typeface="+mn-ea"/>
                          <a:cs typeface="Arial"/>
                          <a:sym typeface="Arial"/>
                        </a:rPr>
                        <a:t>170件</a:t>
                      </a:r>
                      <a:endParaRPr sz="1200" b="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15000"/>
                        </a:lnSpc>
                        <a:spcBef>
                          <a:spcPts val="0"/>
                        </a:spcBef>
                        <a:spcAft>
                          <a:spcPts val="0"/>
                        </a:spcAft>
                        <a:buClr>
                          <a:schemeClr val="accent6"/>
                        </a:buClr>
                        <a:buSzPts val="1200"/>
                        <a:buFont typeface="Arial"/>
                        <a:buNone/>
                      </a:pPr>
                      <a:r>
                        <a:rPr lang="ja-JP" sz="1200" b="0" u="none" strike="noStrike" cap="none">
                          <a:solidFill>
                            <a:schemeClr val="accent1"/>
                          </a:solidFill>
                          <a:latin typeface="+mn-ea"/>
                          <a:ea typeface="+mn-ea"/>
                          <a:cs typeface="Arial"/>
                          <a:sym typeface="Arial"/>
                        </a:rPr>
                        <a:t>○○○件</a:t>
                      </a:r>
                      <a:endParaRPr sz="1200" b="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18" name="Google Shape;940;p45" title="グラフ">
            <a:extLst>
              <a:ext uri="{FF2B5EF4-FFF2-40B4-BE49-F238E27FC236}">
                <a16:creationId xmlns:a16="http://schemas.microsoft.com/office/drawing/2014/main" id="{76CE4454-DCF2-B341-AE9D-D522514E2166}"/>
              </a:ext>
            </a:extLst>
          </p:cNvPr>
          <p:cNvPicPr preferRelativeResize="0"/>
          <p:nvPr/>
        </p:nvPicPr>
        <p:blipFill rotWithShape="1">
          <a:blip r:embed="rId3">
            <a:alphaModFix/>
          </a:blip>
          <a:srcRect l="1700" t="1861" r="2114" b="2665"/>
          <a:stretch/>
        </p:blipFill>
        <p:spPr>
          <a:xfrm>
            <a:off x="2724148" y="1934643"/>
            <a:ext cx="4457700" cy="2745508"/>
          </a:xfrm>
          <a:prstGeom prst="rect">
            <a:avLst/>
          </a:prstGeom>
          <a:noFill/>
          <a:ln w="9525" cap="flat" cmpd="sng">
            <a:noFill/>
            <a:prstDash val="solid"/>
            <a:round/>
            <a:headEnd type="none" w="sm" len="sm"/>
            <a:tailEnd type="none" w="sm" len="sm"/>
          </a:ln>
        </p:spPr>
      </p:pic>
      <p:sp>
        <p:nvSpPr>
          <p:cNvPr id="19" name="正方形/長方形 18">
            <a:extLst>
              <a:ext uri="{FF2B5EF4-FFF2-40B4-BE49-F238E27FC236}">
                <a16:creationId xmlns:a16="http://schemas.microsoft.com/office/drawing/2014/main" id="{63FD4AAC-5CD6-374B-A97D-4ABF96F8551C}"/>
              </a:ext>
            </a:extLst>
          </p:cNvPr>
          <p:cNvSpPr/>
          <p:nvPr/>
        </p:nvSpPr>
        <p:spPr>
          <a:xfrm>
            <a:off x="452438" y="1731963"/>
            <a:ext cx="8999537" cy="3056508"/>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Google Shape;932;p44">
            <a:extLst>
              <a:ext uri="{FF2B5EF4-FFF2-40B4-BE49-F238E27FC236}">
                <a16:creationId xmlns:a16="http://schemas.microsoft.com/office/drawing/2014/main" id="{6F8A39EB-4FBB-E64C-9926-4F7AA935B937}"/>
              </a:ext>
            </a:extLst>
          </p:cNvPr>
          <p:cNvSpPr txBox="1"/>
          <p:nvPr/>
        </p:nvSpPr>
        <p:spPr>
          <a:xfrm>
            <a:off x="3975418" y="3039182"/>
            <a:ext cx="195438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0" i="0" u="none" strike="noStrike" cap="none">
                <a:solidFill>
                  <a:schemeClr val="accent1"/>
                </a:solidFill>
                <a:latin typeface="+mn-ea"/>
                <a:ea typeface="+mn-ea"/>
                <a:cs typeface="Arial"/>
                <a:sym typeface="Arial"/>
              </a:rPr>
              <a:t>Sample</a:t>
            </a:r>
            <a:endParaRPr sz="4000" b="0" i="0" u="none" strike="noStrike" cap="none" dirty="0">
              <a:solidFill>
                <a:schemeClr val="accent1"/>
              </a:solidFill>
              <a:latin typeface="+mn-ea"/>
              <a:ea typeface="+mn-ea"/>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46"/>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販売計画の達成に向けマーケティング部門の</a:t>
            </a:r>
            <a:r>
              <a:rPr lang="en" altLang="ja-JP" dirty="0"/>
              <a:t>KPI</a:t>
            </a:r>
            <a:r>
              <a:rPr lang="ja-JP" altLang="en-US"/>
              <a:t>を以下のように設定。</a:t>
            </a:r>
          </a:p>
          <a:p>
            <a:pPr lvl="0"/>
            <a:r>
              <a:rPr lang="ja-JP" altLang="en-US"/>
              <a:t>○○○○を強化し、リード数の拡大を目指します。</a:t>
            </a:r>
          </a:p>
        </p:txBody>
      </p:sp>
      <p:sp>
        <p:nvSpPr>
          <p:cNvPr id="949" name="Google Shape;949;p46"/>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en-US" altLang="ja-JP"/>
              <a:t>202*</a:t>
            </a:r>
            <a:r>
              <a:rPr lang="ja-JP" altLang="en-US"/>
              <a:t>年度の販売営業目標設定</a:t>
            </a:r>
          </a:p>
        </p:txBody>
      </p:sp>
      <p:sp>
        <p:nvSpPr>
          <p:cNvPr id="8" name="フッター プレースホルダー 7">
            <a:extLst>
              <a:ext uri="{FF2B5EF4-FFF2-40B4-BE49-F238E27FC236}">
                <a16:creationId xmlns:a16="http://schemas.microsoft.com/office/drawing/2014/main" id="{9687BC56-82CA-8344-961C-CE550409C0BE}"/>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A0135941-284A-DD40-992D-064C2E7BAD7A}"/>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45</a:t>
            </a:fld>
            <a:endParaRPr lang="ja-JP" altLang="en-US"/>
          </a:p>
        </p:txBody>
      </p:sp>
      <p:graphicFrame>
        <p:nvGraphicFramePr>
          <p:cNvPr id="950" name="Google Shape;950;p46"/>
          <p:cNvGraphicFramePr/>
          <p:nvPr>
            <p:extLst>
              <p:ext uri="{D42A27DB-BD31-4B8C-83A1-F6EECF244321}">
                <p14:modId xmlns:p14="http://schemas.microsoft.com/office/powerpoint/2010/main" val="1183031521"/>
              </p:ext>
            </p:extLst>
          </p:nvPr>
        </p:nvGraphicFramePr>
        <p:xfrm>
          <a:off x="688988" y="4767369"/>
          <a:ext cx="8648350" cy="1118045"/>
        </p:xfrm>
        <a:graphic>
          <a:graphicData uri="http://schemas.openxmlformats.org/drawingml/2006/table">
            <a:tbl>
              <a:tblPr>
                <a:noFill/>
                <a:tableStyleId>{B8971C41-CD1C-4EA1-8698-2A5F061A0928}</a:tableStyleId>
              </a:tblPr>
              <a:tblGrid>
                <a:gridCol w="703950">
                  <a:extLst>
                    <a:ext uri="{9D8B030D-6E8A-4147-A177-3AD203B41FA5}">
                      <a16:colId xmlns:a16="http://schemas.microsoft.com/office/drawing/2014/main" val="20000"/>
                    </a:ext>
                  </a:extLst>
                </a:gridCol>
                <a:gridCol w="1458125">
                  <a:extLst>
                    <a:ext uri="{9D8B030D-6E8A-4147-A177-3AD203B41FA5}">
                      <a16:colId xmlns:a16="http://schemas.microsoft.com/office/drawing/2014/main" val="20001"/>
                    </a:ext>
                  </a:extLst>
                </a:gridCol>
                <a:gridCol w="656575">
                  <a:extLst>
                    <a:ext uri="{9D8B030D-6E8A-4147-A177-3AD203B41FA5}">
                      <a16:colId xmlns:a16="http://schemas.microsoft.com/office/drawing/2014/main" val="20002"/>
                    </a:ext>
                  </a:extLst>
                </a:gridCol>
                <a:gridCol w="1505525">
                  <a:extLst>
                    <a:ext uri="{9D8B030D-6E8A-4147-A177-3AD203B41FA5}">
                      <a16:colId xmlns:a16="http://schemas.microsoft.com/office/drawing/2014/main" val="20003"/>
                    </a:ext>
                  </a:extLst>
                </a:gridCol>
                <a:gridCol w="712100">
                  <a:extLst>
                    <a:ext uri="{9D8B030D-6E8A-4147-A177-3AD203B41FA5}">
                      <a16:colId xmlns:a16="http://schemas.microsoft.com/office/drawing/2014/main" val="20004"/>
                    </a:ext>
                  </a:extLst>
                </a:gridCol>
                <a:gridCol w="1449975">
                  <a:extLst>
                    <a:ext uri="{9D8B030D-6E8A-4147-A177-3AD203B41FA5}">
                      <a16:colId xmlns:a16="http://schemas.microsoft.com/office/drawing/2014/main" val="20005"/>
                    </a:ext>
                  </a:extLst>
                </a:gridCol>
                <a:gridCol w="683425">
                  <a:extLst>
                    <a:ext uri="{9D8B030D-6E8A-4147-A177-3AD203B41FA5}">
                      <a16:colId xmlns:a16="http://schemas.microsoft.com/office/drawing/2014/main" val="20006"/>
                    </a:ext>
                  </a:extLst>
                </a:gridCol>
                <a:gridCol w="1478675">
                  <a:extLst>
                    <a:ext uri="{9D8B030D-6E8A-4147-A177-3AD203B41FA5}">
                      <a16:colId xmlns:a16="http://schemas.microsoft.com/office/drawing/2014/main" val="20007"/>
                    </a:ext>
                  </a:extLst>
                </a:gridCol>
              </a:tblGrid>
              <a:tr h="403325">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FFFFFF"/>
                          </a:solidFill>
                          <a:latin typeface="+mn-ea"/>
                          <a:ea typeface="+mn-ea"/>
                        </a:rPr>
                        <a:t>マーケティング</a:t>
                      </a:r>
                      <a:endParaRPr sz="1400" b="1" i="0" u="none" strike="noStrike" cap="none" dirty="0">
                        <a:solidFill>
                          <a:srgbClr val="FFFFFF"/>
                        </a:solidFill>
                        <a:latin typeface="+mn-ea"/>
                        <a:ea typeface="+mn-ea"/>
                        <a:cs typeface="MS PGothic"/>
                        <a:sym typeface="MS PGothic"/>
                      </a:endParaRPr>
                    </a:p>
                  </a:txBody>
                  <a:tcPr marL="91450" marR="91450" marT="45725" marB="45725" anchor="ctr">
                    <a:lnL w="19050" cap="flat" cmpd="sng">
                      <a:solidFill>
                        <a:srgbClr val="1B224C"/>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solidFill>
                      <a:srgbClr val="1B224C"/>
                    </a:solidFill>
                  </a:tcPr>
                </a:tc>
                <a:tc hMerge="1">
                  <a:txBody>
                    <a:bodyPr/>
                    <a:lstStyle/>
                    <a:p>
                      <a:endParaRPr lang="ja-JP"/>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FFFFFF"/>
                          </a:solidFill>
                          <a:latin typeface="+mn-ea"/>
                          <a:ea typeface="+mn-ea"/>
                        </a:rPr>
                        <a:t>インサイドセールス</a:t>
                      </a:r>
                      <a:endParaRPr sz="1400" b="1" i="0" u="none" strike="noStrike" cap="none">
                        <a:solidFill>
                          <a:srgbClr val="FFFFFF"/>
                        </a:solidFill>
                        <a:latin typeface="+mn-ea"/>
                        <a:ea typeface="+mn-ea"/>
                        <a:cs typeface="MS PGothic"/>
                        <a:sym typeface="MS PGothic"/>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solidFill>
                      <a:srgbClr val="1B224C"/>
                    </a:solidFill>
                  </a:tcPr>
                </a:tc>
                <a:tc hMerge="1">
                  <a:txBody>
                    <a:bodyPr/>
                    <a:lstStyle/>
                    <a:p>
                      <a:endParaRPr lang="ja-JP"/>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FFFFFF"/>
                          </a:solidFill>
                          <a:latin typeface="+mn-ea"/>
                          <a:ea typeface="+mn-ea"/>
                        </a:rPr>
                        <a:t>フィールドセールス</a:t>
                      </a:r>
                      <a:endParaRPr sz="1400" b="1" i="0" u="none" strike="noStrike" cap="none">
                        <a:solidFill>
                          <a:srgbClr val="FFFFFF"/>
                        </a:solidFill>
                        <a:latin typeface="+mn-ea"/>
                        <a:ea typeface="+mn-ea"/>
                        <a:cs typeface="MS PGothic"/>
                        <a:sym typeface="MS PGothic"/>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solidFill>
                      <a:srgbClr val="1B224C"/>
                    </a:solidFill>
                  </a:tcPr>
                </a:tc>
                <a:tc hMerge="1">
                  <a:txBody>
                    <a:bodyPr/>
                    <a:lstStyle/>
                    <a:p>
                      <a:endParaRPr lang="ja-JP"/>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FFFFFF"/>
                          </a:solidFill>
                          <a:latin typeface="+mn-ea"/>
                          <a:ea typeface="+mn-ea"/>
                        </a:rPr>
                        <a:t>サポート/サクセス</a:t>
                      </a:r>
                      <a:endParaRPr sz="1400" b="1" i="0" u="none" strike="noStrike" cap="none">
                        <a:solidFill>
                          <a:srgbClr val="FFFFFF"/>
                        </a:solidFill>
                        <a:latin typeface="+mn-ea"/>
                        <a:ea typeface="+mn-ea"/>
                        <a:cs typeface="MS PGothic"/>
                        <a:sym typeface="MS PGothic"/>
                      </a:endParaRPr>
                    </a:p>
                  </a:txBody>
                  <a:tcPr marL="91450" marR="91450" marT="45725" marB="45725" anchor="ctr">
                    <a:lnL w="12700" cap="flat" cmpd="sng">
                      <a:solidFill>
                        <a:srgbClr val="FFFFFF"/>
                      </a:solidFill>
                      <a:prstDash val="solid"/>
                      <a:round/>
                      <a:headEnd type="none" w="sm" len="sm"/>
                      <a:tailEnd type="none" w="sm" len="sm"/>
                    </a:lnL>
                    <a:lnR w="19050" cap="flat" cmpd="sng">
                      <a:solidFill>
                        <a:srgbClr val="1B224C"/>
                      </a:solidFill>
                      <a:prstDash val="solid"/>
                      <a:round/>
                      <a:headEnd type="none" w="sm" len="sm"/>
                      <a:tailEnd type="none" w="sm" len="sm"/>
                    </a:lnR>
                    <a:lnT w="1905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solidFill>
                      <a:srgbClr val="1B224C"/>
                    </a:solidFill>
                  </a:tcPr>
                </a:tc>
                <a:tc hMerge="1">
                  <a:txBody>
                    <a:bodyPr/>
                    <a:lstStyle/>
                    <a:p>
                      <a:endParaRPr lang="ja-JP"/>
                    </a:p>
                  </a:txBody>
                  <a:tcPr/>
                </a:tc>
                <a:extLst>
                  <a:ext uri="{0D108BD9-81ED-4DB2-BD59-A6C34878D82A}">
                    <a16:rowId xmlns:a16="http://schemas.microsoft.com/office/drawing/2014/main" val="10000"/>
                  </a:ext>
                </a:extLst>
              </a:tr>
              <a:tr h="355725">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rPr>
                        <a:t>目標</a:t>
                      </a:r>
                      <a:endParaRPr sz="1400" b="1" i="0" u="none" strike="noStrike" cap="none" dirty="0">
                        <a:solidFill>
                          <a:schemeClr val="accent1"/>
                        </a:solidFill>
                        <a:latin typeface="+mn-ea"/>
                        <a:ea typeface="+mn-ea"/>
                        <a:cs typeface="MS PGothic"/>
                        <a:sym typeface="MS PGothic"/>
                      </a:endParaRPr>
                    </a:p>
                  </a:txBody>
                  <a:tcPr marL="91450" marR="91450" marT="45725" marB="45725" anchor="ctr">
                    <a:lnL w="1905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accent6"/>
                          </a:solidFill>
                          <a:latin typeface="+mn-ea"/>
                          <a:ea typeface="+mn-ea"/>
                          <a:cs typeface="Arial"/>
                          <a:sym typeface="Arial"/>
                        </a:rPr>
                        <a:t>0件/月</a:t>
                      </a:r>
                      <a:endParaRPr sz="1400" b="1" i="0" u="none" strike="noStrike" cap="none" dirty="0">
                        <a:solidFill>
                          <a:schemeClr val="accent6"/>
                        </a:solidFill>
                        <a:latin typeface="+mn-ea"/>
                        <a:ea typeface="+mn-ea"/>
                        <a:cs typeface="Arial"/>
                        <a:sym typeface="Arial"/>
                      </a:endParaRPr>
                    </a:p>
                  </a:txBody>
                  <a:tcPr marL="108000" marR="108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rPr>
                        <a:t>目標</a:t>
                      </a:r>
                      <a:endParaRPr sz="1400" b="1" i="0" u="none" strike="noStrike" cap="none">
                        <a:solidFill>
                          <a:schemeClr val="accent1"/>
                        </a:solidFill>
                        <a:latin typeface="+mn-ea"/>
                        <a:ea typeface="+mn-ea"/>
                        <a:cs typeface="MS PGothic"/>
                        <a:sym typeface="MS PGothic"/>
                      </a:endParaRPr>
                    </a:p>
                  </a:txBody>
                  <a:tcPr marL="91450" marR="91450" marT="45725" marB="45725"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ACBA"/>
                        </a:buClr>
                        <a:buSzPts val="1400"/>
                        <a:buFont typeface="Arial"/>
                        <a:buNone/>
                      </a:pPr>
                      <a:r>
                        <a:rPr lang="ja-JP" sz="1400" b="1" u="none" strike="noStrike" cap="none">
                          <a:solidFill>
                            <a:schemeClr val="accent6"/>
                          </a:solidFill>
                          <a:latin typeface="+mn-ea"/>
                          <a:ea typeface="+mn-ea"/>
                        </a:rPr>
                        <a:t>0件/月</a:t>
                      </a:r>
                      <a:endParaRPr sz="1400" b="1" i="0" u="none" strike="noStrike" cap="none" dirty="0">
                        <a:solidFill>
                          <a:schemeClr val="accent6"/>
                        </a:solidFill>
                        <a:latin typeface="+mn-ea"/>
                        <a:ea typeface="+mn-ea"/>
                        <a:cs typeface="MS PGothic"/>
                        <a:sym typeface="MS PGothic"/>
                      </a:endParaRPr>
                    </a:p>
                  </a:txBody>
                  <a:tcPr marL="108000" marR="108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rPr>
                        <a:t>目標</a:t>
                      </a:r>
                      <a:endParaRPr sz="1400" b="1" i="0" u="none" strike="noStrike" cap="none">
                        <a:solidFill>
                          <a:schemeClr val="accent1"/>
                        </a:solidFill>
                        <a:latin typeface="+mn-ea"/>
                        <a:ea typeface="+mn-ea"/>
                        <a:cs typeface="MS PGothic"/>
                        <a:sym typeface="MS PGothic"/>
                      </a:endParaRPr>
                    </a:p>
                  </a:txBody>
                  <a:tcPr marL="91450" marR="91450" marT="45725" marB="45725"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ACBA"/>
                        </a:buClr>
                        <a:buSzPts val="1400"/>
                        <a:buFont typeface="Arial"/>
                        <a:buNone/>
                      </a:pPr>
                      <a:r>
                        <a:rPr lang="ja-JP" sz="1400" b="1" u="none" strike="noStrike" cap="none">
                          <a:solidFill>
                            <a:schemeClr val="accent6"/>
                          </a:solidFill>
                          <a:latin typeface="+mn-ea"/>
                          <a:ea typeface="+mn-ea"/>
                        </a:rPr>
                        <a:t>0件/月</a:t>
                      </a:r>
                      <a:endParaRPr sz="1400" b="1" i="0" u="none" strike="noStrike" cap="none" dirty="0">
                        <a:solidFill>
                          <a:schemeClr val="accent6"/>
                        </a:solidFill>
                        <a:latin typeface="+mn-ea"/>
                        <a:ea typeface="+mn-ea"/>
                        <a:cs typeface="MS PGothic"/>
                        <a:sym typeface="MS PGothic"/>
                      </a:endParaRPr>
                    </a:p>
                  </a:txBody>
                  <a:tcPr marL="108000" marR="108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rPr>
                        <a:t>目標</a:t>
                      </a:r>
                      <a:endParaRPr sz="1400" b="1" i="0" u="none" strike="noStrike" cap="none">
                        <a:solidFill>
                          <a:schemeClr val="accent1"/>
                        </a:solidFill>
                        <a:latin typeface="+mn-ea"/>
                        <a:ea typeface="+mn-ea"/>
                        <a:cs typeface="MS PGothic"/>
                        <a:sym typeface="MS PGothic"/>
                      </a:endParaRPr>
                    </a:p>
                  </a:txBody>
                  <a:tcPr marL="91450" marR="91450" marT="45725" marB="45725"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ACBA"/>
                        </a:buClr>
                        <a:buSzPts val="1400"/>
                        <a:buFont typeface="Arial"/>
                        <a:buNone/>
                      </a:pPr>
                      <a:r>
                        <a:rPr lang="ja-JP" sz="1400" b="1" u="none" strike="noStrike" cap="none">
                          <a:solidFill>
                            <a:schemeClr val="accent6"/>
                          </a:solidFill>
                          <a:latin typeface="+mn-ea"/>
                          <a:ea typeface="+mn-ea"/>
                        </a:rPr>
                        <a:t>0件/月</a:t>
                      </a:r>
                      <a:endParaRPr sz="1400" b="1" i="0" u="none" strike="noStrike" cap="none" dirty="0">
                        <a:solidFill>
                          <a:schemeClr val="accent6"/>
                        </a:solidFill>
                        <a:latin typeface="+mn-ea"/>
                        <a:ea typeface="+mn-ea"/>
                        <a:cs typeface="MS PGothic"/>
                        <a:sym typeface="MS PGothic"/>
                      </a:endParaRPr>
                    </a:p>
                  </a:txBody>
                  <a:tcPr marL="108000" marR="108000" marT="72000" marB="72000" anchor="ctr">
                    <a:lnL w="12700" cap="flat" cmpd="sng">
                      <a:solidFill>
                        <a:srgbClr val="1B224C"/>
                      </a:solidFill>
                      <a:prstDash val="solid"/>
                      <a:round/>
                      <a:headEnd type="none" w="sm" len="sm"/>
                      <a:tailEnd type="none" w="sm" len="sm"/>
                    </a:lnL>
                    <a:lnR w="1905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extLst>
                  <a:ext uri="{0D108BD9-81ED-4DB2-BD59-A6C34878D82A}">
                    <a16:rowId xmlns:a16="http://schemas.microsoft.com/office/drawing/2014/main" val="10001"/>
                  </a:ext>
                </a:extLst>
              </a:tr>
              <a:tr h="355725">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rPr>
                        <a:t>現状</a:t>
                      </a:r>
                      <a:endParaRPr sz="1400" b="1" i="0" u="none" strike="noStrike" cap="none">
                        <a:solidFill>
                          <a:schemeClr val="accent1"/>
                        </a:solidFill>
                        <a:latin typeface="+mn-ea"/>
                        <a:ea typeface="+mn-ea"/>
                        <a:cs typeface="MS PGothic"/>
                        <a:sym typeface="MS PGothic"/>
                      </a:endParaRPr>
                    </a:p>
                  </a:txBody>
                  <a:tcPr marL="91450" marR="91450" marT="45725" marB="45725" anchor="ctr">
                    <a:lnL w="1905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B224C"/>
                        </a:buClr>
                        <a:buSzPts val="1400"/>
                        <a:buFont typeface="Arial"/>
                        <a:buNone/>
                      </a:pPr>
                      <a:r>
                        <a:rPr lang="ja-JP" sz="1400" b="1" u="none" strike="noStrike" cap="none">
                          <a:solidFill>
                            <a:schemeClr val="accent1"/>
                          </a:solidFill>
                          <a:latin typeface="+mn-ea"/>
                          <a:ea typeface="+mn-ea"/>
                          <a:cs typeface="Arial"/>
                          <a:sym typeface="Arial"/>
                        </a:rPr>
                        <a:t>0件/月</a:t>
                      </a:r>
                      <a:endParaRPr sz="1400" b="1" i="0" u="none" strike="noStrike" cap="none">
                        <a:solidFill>
                          <a:schemeClr val="accent1"/>
                        </a:solidFill>
                        <a:latin typeface="+mn-ea"/>
                        <a:ea typeface="+mn-ea"/>
                        <a:cs typeface="Arial"/>
                        <a:sym typeface="Arial"/>
                      </a:endParaRPr>
                    </a:p>
                  </a:txBody>
                  <a:tcPr marL="108000" marR="108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rPr>
                        <a:t>現状</a:t>
                      </a:r>
                      <a:endParaRPr sz="1400" b="1" i="0" u="none" strike="noStrike" cap="none">
                        <a:solidFill>
                          <a:schemeClr val="accent1"/>
                        </a:solidFill>
                        <a:latin typeface="+mn-ea"/>
                        <a:ea typeface="+mn-ea"/>
                        <a:cs typeface="MS PGothic"/>
                        <a:sym typeface="MS PGothic"/>
                      </a:endParaRPr>
                    </a:p>
                  </a:txBody>
                  <a:tcPr marL="91450" marR="91450" marT="45725" marB="45725"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B224C"/>
                        </a:buClr>
                        <a:buSzPts val="1400"/>
                        <a:buFont typeface="Arial"/>
                        <a:buNone/>
                      </a:pPr>
                      <a:r>
                        <a:rPr lang="ja-JP" sz="1400" b="1" u="none" strike="noStrike" cap="none">
                          <a:solidFill>
                            <a:schemeClr val="accent1"/>
                          </a:solidFill>
                          <a:latin typeface="+mn-ea"/>
                          <a:ea typeface="+mn-ea"/>
                        </a:rPr>
                        <a:t>0件/月</a:t>
                      </a:r>
                      <a:endParaRPr sz="1400" b="1" i="0" u="none" strike="noStrike" cap="none">
                        <a:solidFill>
                          <a:schemeClr val="accent1"/>
                        </a:solidFill>
                        <a:latin typeface="+mn-ea"/>
                        <a:ea typeface="+mn-ea"/>
                        <a:cs typeface="MS PGothic"/>
                        <a:sym typeface="MS PGothic"/>
                      </a:endParaRPr>
                    </a:p>
                  </a:txBody>
                  <a:tcPr marL="108000" marR="108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rPr>
                        <a:t>現状</a:t>
                      </a:r>
                      <a:endParaRPr sz="1400" b="1" i="0" u="none" strike="noStrike" cap="none">
                        <a:solidFill>
                          <a:schemeClr val="accent1"/>
                        </a:solidFill>
                        <a:latin typeface="+mn-ea"/>
                        <a:ea typeface="+mn-ea"/>
                        <a:cs typeface="MS PGothic"/>
                        <a:sym typeface="MS PGothic"/>
                      </a:endParaRPr>
                    </a:p>
                  </a:txBody>
                  <a:tcPr marL="91450" marR="91450" marT="45725" marB="45725"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B224C"/>
                        </a:buClr>
                        <a:buSzPts val="1400"/>
                        <a:buFont typeface="Arial"/>
                        <a:buNone/>
                      </a:pPr>
                      <a:r>
                        <a:rPr lang="ja-JP" sz="1400" b="1" u="none" strike="noStrike" cap="none">
                          <a:solidFill>
                            <a:schemeClr val="accent1"/>
                          </a:solidFill>
                          <a:latin typeface="+mn-ea"/>
                          <a:ea typeface="+mn-ea"/>
                        </a:rPr>
                        <a:t>0件/月</a:t>
                      </a:r>
                      <a:endParaRPr sz="1400" b="1" i="0" u="none" strike="noStrike" cap="none">
                        <a:solidFill>
                          <a:schemeClr val="accent1"/>
                        </a:solidFill>
                        <a:latin typeface="+mn-ea"/>
                        <a:ea typeface="+mn-ea"/>
                        <a:cs typeface="MS PGothic"/>
                        <a:sym typeface="MS PGothic"/>
                      </a:endParaRPr>
                    </a:p>
                  </a:txBody>
                  <a:tcPr marL="108000" marR="108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rPr>
                        <a:t>現状</a:t>
                      </a:r>
                      <a:endParaRPr sz="1400" b="1" i="0" u="none" strike="noStrike" cap="none">
                        <a:solidFill>
                          <a:schemeClr val="accent1"/>
                        </a:solidFill>
                        <a:latin typeface="+mn-ea"/>
                        <a:ea typeface="+mn-ea"/>
                        <a:cs typeface="MS PGothic"/>
                        <a:sym typeface="MS PGothic"/>
                      </a:endParaRPr>
                    </a:p>
                  </a:txBody>
                  <a:tcPr marL="91450" marR="91450" marT="45725" marB="45725"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B224C"/>
                        </a:buClr>
                        <a:buSzPts val="1400"/>
                        <a:buFont typeface="Arial"/>
                        <a:buNone/>
                      </a:pPr>
                      <a:r>
                        <a:rPr lang="ja-JP" sz="1400" b="1" u="none" strike="noStrike" cap="none">
                          <a:solidFill>
                            <a:schemeClr val="accent1"/>
                          </a:solidFill>
                          <a:latin typeface="+mn-ea"/>
                          <a:ea typeface="+mn-ea"/>
                        </a:rPr>
                        <a:t>0件/月</a:t>
                      </a:r>
                      <a:endParaRPr sz="1400" b="1" i="0" u="none" strike="noStrike" cap="none" dirty="0">
                        <a:solidFill>
                          <a:schemeClr val="accent1"/>
                        </a:solidFill>
                        <a:latin typeface="+mn-ea"/>
                        <a:ea typeface="+mn-ea"/>
                        <a:cs typeface="MS PGothic"/>
                        <a:sym typeface="MS PGothic"/>
                      </a:endParaRPr>
                    </a:p>
                  </a:txBody>
                  <a:tcPr marL="108000" marR="108000" marT="72000" marB="72000" anchor="ctr">
                    <a:lnL w="12700" cap="flat" cmpd="sng">
                      <a:solidFill>
                        <a:srgbClr val="1B224C"/>
                      </a:solidFill>
                      <a:prstDash val="solid"/>
                      <a:round/>
                      <a:headEnd type="none" w="sm" len="sm"/>
                      <a:tailEnd type="none" w="sm" len="sm"/>
                    </a:lnL>
                    <a:lnR w="1905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951" name="Google Shape;951;p46"/>
          <p:cNvGrpSpPr/>
          <p:nvPr/>
        </p:nvGrpSpPr>
        <p:grpSpPr>
          <a:xfrm>
            <a:off x="615521" y="1798804"/>
            <a:ext cx="8855504" cy="492000"/>
            <a:chOff x="2734" y="0"/>
            <a:chExt cx="8855504" cy="492000"/>
          </a:xfrm>
        </p:grpSpPr>
        <p:sp>
          <p:nvSpPr>
            <p:cNvPr id="952" name="Google Shape;952;p46"/>
            <p:cNvSpPr/>
            <p:nvPr/>
          </p:nvSpPr>
          <p:spPr>
            <a:xfrm>
              <a:off x="2734" y="0"/>
              <a:ext cx="2427900" cy="492000"/>
            </a:xfrm>
            <a:prstGeom prst="homePlate">
              <a:avLst>
                <a:gd name="adj" fmla="val 50000"/>
              </a:avLst>
            </a:prstGeom>
            <a:solidFill>
              <a:srgbClr val="1B224C"/>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1"/>
                </a:solidFill>
                <a:latin typeface="+mn-ea"/>
                <a:ea typeface="+mn-ea"/>
                <a:cs typeface="Arial"/>
                <a:sym typeface="Arial"/>
              </a:endParaRPr>
            </a:p>
          </p:txBody>
        </p:sp>
        <p:sp>
          <p:nvSpPr>
            <p:cNvPr id="953" name="Google Shape;953;p46"/>
            <p:cNvSpPr txBox="1"/>
            <p:nvPr/>
          </p:nvSpPr>
          <p:spPr>
            <a:xfrm>
              <a:off x="2734" y="0"/>
              <a:ext cx="2304900" cy="492000"/>
            </a:xfrm>
            <a:prstGeom prst="rect">
              <a:avLst/>
            </a:prstGeom>
            <a:noFill/>
            <a:ln>
              <a:noFill/>
            </a:ln>
          </p:spPr>
          <p:txBody>
            <a:bodyPr spcFirstLastPara="1" wrap="square" lIns="36000" tIns="0" rIns="72000" bIns="0" anchor="ctr" anchorCtr="0">
              <a:noAutofit/>
            </a:bodyPr>
            <a:lstStyle/>
            <a:p>
              <a:pPr marL="0" marR="0" lvl="0" indent="0" algn="ctr" rtl="0">
                <a:lnSpc>
                  <a:spcPct val="90000"/>
                </a:lnSpc>
                <a:spcBef>
                  <a:spcPts val="0"/>
                </a:spcBef>
                <a:spcAft>
                  <a:spcPts val="0"/>
                </a:spcAft>
                <a:buClr>
                  <a:srgbClr val="FFFFFF"/>
                </a:buClr>
                <a:buSzPts val="1400"/>
                <a:buFont typeface="MS PGothic"/>
                <a:buNone/>
              </a:pPr>
              <a:r>
                <a:rPr lang="ja-JP" sz="1400" b="1" i="0" u="none" strike="noStrike" cap="none">
                  <a:solidFill>
                    <a:schemeClr val="bg1"/>
                  </a:solidFill>
                  <a:latin typeface="+mn-ea"/>
                  <a:ea typeface="+mn-ea"/>
                  <a:cs typeface="Arial"/>
                  <a:sym typeface="Arial"/>
                </a:rPr>
                <a:t>潜在顧客の獲得</a:t>
              </a:r>
              <a:endParaRPr sz="1400" b="1" i="0" u="none" strike="noStrike" cap="none" dirty="0">
                <a:solidFill>
                  <a:schemeClr val="bg1"/>
                </a:solidFill>
                <a:latin typeface="+mn-ea"/>
                <a:ea typeface="+mn-ea"/>
                <a:cs typeface="Arial"/>
                <a:sym typeface="Arial"/>
              </a:endParaRPr>
            </a:p>
          </p:txBody>
        </p:sp>
        <p:sp>
          <p:nvSpPr>
            <p:cNvPr id="954" name="Google Shape;954;p46"/>
            <p:cNvSpPr/>
            <p:nvPr/>
          </p:nvSpPr>
          <p:spPr>
            <a:xfrm>
              <a:off x="1928481" y="0"/>
              <a:ext cx="2809800" cy="492000"/>
            </a:xfrm>
            <a:prstGeom prst="chevron">
              <a:avLst>
                <a:gd name="adj" fmla="val 50000"/>
              </a:avLst>
            </a:prstGeom>
            <a:solidFill>
              <a:srgbClr val="1B224C"/>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1"/>
                </a:solidFill>
                <a:latin typeface="+mn-ea"/>
                <a:ea typeface="+mn-ea"/>
                <a:cs typeface="Arial"/>
                <a:sym typeface="Arial"/>
              </a:endParaRPr>
            </a:p>
          </p:txBody>
        </p:sp>
        <p:sp>
          <p:nvSpPr>
            <p:cNvPr id="955" name="Google Shape;955;p46"/>
            <p:cNvSpPr txBox="1"/>
            <p:nvPr/>
          </p:nvSpPr>
          <p:spPr>
            <a:xfrm>
              <a:off x="2174443" y="0"/>
              <a:ext cx="2318100" cy="492000"/>
            </a:xfrm>
            <a:prstGeom prst="rect">
              <a:avLst/>
            </a:prstGeom>
            <a:noFill/>
            <a:ln>
              <a:noFill/>
            </a:ln>
          </p:spPr>
          <p:txBody>
            <a:bodyPr spcFirstLastPara="1" wrap="square" lIns="36000" tIns="0" rIns="72000" bIns="0" anchor="ctr" anchorCtr="0">
              <a:noAutofit/>
            </a:bodyPr>
            <a:lstStyle/>
            <a:p>
              <a:pPr marL="0" marR="0" lvl="0" indent="0" algn="ctr" rtl="0">
                <a:lnSpc>
                  <a:spcPct val="90000"/>
                </a:lnSpc>
                <a:spcBef>
                  <a:spcPts val="0"/>
                </a:spcBef>
                <a:spcAft>
                  <a:spcPts val="0"/>
                </a:spcAft>
                <a:buClr>
                  <a:srgbClr val="FFFFFF"/>
                </a:buClr>
                <a:buSzPts val="1400"/>
                <a:buFont typeface="MS PGothic"/>
                <a:buNone/>
              </a:pPr>
              <a:r>
                <a:rPr lang="ja-JP" sz="1400" b="1" i="0" u="none" strike="noStrike" cap="none">
                  <a:solidFill>
                    <a:schemeClr val="bg1"/>
                  </a:solidFill>
                  <a:latin typeface="+mn-ea"/>
                  <a:ea typeface="+mn-ea"/>
                  <a:cs typeface="Arial"/>
                  <a:sym typeface="Arial"/>
                </a:rPr>
                <a:t>見込み顧客の育成</a:t>
              </a:r>
              <a:endParaRPr sz="1400" b="1" i="0" u="none" strike="noStrike" cap="none">
                <a:solidFill>
                  <a:schemeClr val="bg1"/>
                </a:solidFill>
                <a:latin typeface="+mn-ea"/>
                <a:ea typeface="+mn-ea"/>
                <a:cs typeface="Arial"/>
                <a:sym typeface="Arial"/>
              </a:endParaRPr>
            </a:p>
          </p:txBody>
        </p:sp>
        <p:sp>
          <p:nvSpPr>
            <p:cNvPr id="956" name="Google Shape;956;p46"/>
            <p:cNvSpPr/>
            <p:nvPr/>
          </p:nvSpPr>
          <p:spPr>
            <a:xfrm>
              <a:off x="4278323" y="0"/>
              <a:ext cx="2655300" cy="492000"/>
            </a:xfrm>
            <a:prstGeom prst="chevron">
              <a:avLst>
                <a:gd name="adj" fmla="val 50000"/>
              </a:avLst>
            </a:prstGeom>
            <a:solidFill>
              <a:srgbClr val="1B224C"/>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1"/>
                </a:solidFill>
                <a:latin typeface="+mn-ea"/>
                <a:ea typeface="+mn-ea"/>
                <a:cs typeface="Arial"/>
                <a:sym typeface="Arial"/>
              </a:endParaRPr>
            </a:p>
          </p:txBody>
        </p:sp>
        <p:sp>
          <p:nvSpPr>
            <p:cNvPr id="957" name="Google Shape;957;p46"/>
            <p:cNvSpPr txBox="1"/>
            <p:nvPr/>
          </p:nvSpPr>
          <p:spPr>
            <a:xfrm>
              <a:off x="4524285" y="0"/>
              <a:ext cx="2163300" cy="492000"/>
            </a:xfrm>
            <a:prstGeom prst="rect">
              <a:avLst/>
            </a:prstGeom>
            <a:noFill/>
            <a:ln>
              <a:noFill/>
            </a:ln>
          </p:spPr>
          <p:txBody>
            <a:bodyPr spcFirstLastPara="1" wrap="square" lIns="36000" tIns="0" rIns="72000" bIns="0" anchor="ctr" anchorCtr="0">
              <a:noAutofit/>
            </a:bodyPr>
            <a:lstStyle/>
            <a:p>
              <a:pPr marL="0" marR="0" lvl="0" indent="0" algn="ctr" rtl="0">
                <a:lnSpc>
                  <a:spcPct val="90000"/>
                </a:lnSpc>
                <a:spcBef>
                  <a:spcPts val="0"/>
                </a:spcBef>
                <a:spcAft>
                  <a:spcPts val="0"/>
                </a:spcAft>
                <a:buClr>
                  <a:srgbClr val="FFFFFF"/>
                </a:buClr>
                <a:buSzPts val="1400"/>
                <a:buFont typeface="MS PGothic"/>
                <a:buNone/>
              </a:pPr>
              <a:r>
                <a:rPr lang="ja-JP" sz="1400" b="1" i="0" u="none" strike="noStrike" cap="none">
                  <a:solidFill>
                    <a:schemeClr val="bg1"/>
                  </a:solidFill>
                  <a:latin typeface="+mn-ea"/>
                  <a:ea typeface="+mn-ea"/>
                  <a:cs typeface="Arial"/>
                  <a:sym typeface="Arial"/>
                </a:rPr>
                <a:t>案件管理</a:t>
              </a:r>
              <a:endParaRPr sz="1400" b="1" i="0" u="none" strike="noStrike" cap="none">
                <a:solidFill>
                  <a:schemeClr val="bg1"/>
                </a:solidFill>
                <a:latin typeface="+mn-ea"/>
                <a:ea typeface="+mn-ea"/>
                <a:cs typeface="Arial"/>
                <a:sym typeface="Arial"/>
              </a:endParaRPr>
            </a:p>
          </p:txBody>
        </p:sp>
        <p:sp>
          <p:nvSpPr>
            <p:cNvPr id="958" name="Google Shape;958;p46"/>
            <p:cNvSpPr/>
            <p:nvPr/>
          </p:nvSpPr>
          <p:spPr>
            <a:xfrm>
              <a:off x="6452538" y="0"/>
              <a:ext cx="2405700" cy="492000"/>
            </a:xfrm>
            <a:prstGeom prst="chevron">
              <a:avLst>
                <a:gd name="adj" fmla="val 50000"/>
              </a:avLst>
            </a:prstGeom>
            <a:solidFill>
              <a:srgbClr val="1B224C"/>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1"/>
                </a:solidFill>
                <a:latin typeface="+mn-ea"/>
                <a:ea typeface="+mn-ea"/>
                <a:cs typeface="Arial"/>
                <a:sym typeface="Arial"/>
              </a:endParaRPr>
            </a:p>
          </p:txBody>
        </p:sp>
        <p:sp>
          <p:nvSpPr>
            <p:cNvPr id="959" name="Google Shape;959;p46"/>
            <p:cNvSpPr txBox="1"/>
            <p:nvPr/>
          </p:nvSpPr>
          <p:spPr>
            <a:xfrm>
              <a:off x="6698500" y="0"/>
              <a:ext cx="1913700" cy="492000"/>
            </a:xfrm>
            <a:prstGeom prst="rect">
              <a:avLst/>
            </a:prstGeom>
            <a:noFill/>
            <a:ln>
              <a:noFill/>
            </a:ln>
          </p:spPr>
          <p:txBody>
            <a:bodyPr spcFirstLastPara="1" wrap="square" lIns="36000" tIns="0" rIns="72000" bIns="0" anchor="ctr" anchorCtr="0">
              <a:noAutofit/>
            </a:bodyPr>
            <a:lstStyle/>
            <a:p>
              <a:pPr marL="0" marR="0" lvl="0" indent="0" algn="ctr" rtl="0">
                <a:lnSpc>
                  <a:spcPct val="90000"/>
                </a:lnSpc>
                <a:spcBef>
                  <a:spcPts val="0"/>
                </a:spcBef>
                <a:spcAft>
                  <a:spcPts val="0"/>
                </a:spcAft>
                <a:buClr>
                  <a:srgbClr val="FFFFFF"/>
                </a:buClr>
                <a:buSzPts val="1400"/>
                <a:buFont typeface="MS PGothic"/>
                <a:buNone/>
              </a:pPr>
              <a:r>
                <a:rPr lang="ja-JP" sz="1400" b="1" i="0" u="none" strike="noStrike" cap="none">
                  <a:solidFill>
                    <a:schemeClr val="bg1"/>
                  </a:solidFill>
                  <a:latin typeface="+mn-ea"/>
                  <a:ea typeface="+mn-ea"/>
                  <a:cs typeface="Arial"/>
                  <a:sym typeface="Arial"/>
                </a:rPr>
                <a:t>契約継続/追加</a:t>
              </a:r>
              <a:endParaRPr sz="1400" b="1" i="0" u="none" strike="noStrike" cap="none">
                <a:solidFill>
                  <a:schemeClr val="bg1"/>
                </a:solidFill>
                <a:latin typeface="+mn-ea"/>
                <a:ea typeface="+mn-ea"/>
                <a:cs typeface="Arial"/>
                <a:sym typeface="Arial"/>
              </a:endParaRPr>
            </a:p>
          </p:txBody>
        </p:sp>
      </p:grpSp>
      <p:sp>
        <p:nvSpPr>
          <p:cNvPr id="960" name="Google Shape;960;p46"/>
          <p:cNvSpPr/>
          <p:nvPr/>
        </p:nvSpPr>
        <p:spPr>
          <a:xfrm>
            <a:off x="688988" y="2522904"/>
            <a:ext cx="1703400" cy="397200"/>
          </a:xfrm>
          <a:prstGeom prst="rect">
            <a:avLst/>
          </a:prstGeom>
          <a:solidFill>
            <a:srgbClr val="FFFFFF"/>
          </a:solidFill>
          <a:ln w="19050" cap="flat" cmpd="sng">
            <a:solidFill>
              <a:srgbClr val="1B224C"/>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accent1"/>
                </a:solidFill>
                <a:latin typeface="+mn-ea"/>
                <a:ea typeface="+mn-ea"/>
                <a:cs typeface="Arial"/>
                <a:sym typeface="Arial"/>
              </a:rPr>
              <a:t>訪問者数 0件</a:t>
            </a:r>
            <a:endParaRPr sz="1400" b="1" i="0" u="none" strike="noStrike" cap="none">
              <a:solidFill>
                <a:schemeClr val="accent1"/>
              </a:solidFill>
              <a:latin typeface="+mn-ea"/>
              <a:ea typeface="+mn-ea"/>
              <a:cs typeface="Arial"/>
              <a:sym typeface="Arial"/>
            </a:endParaRPr>
          </a:p>
        </p:txBody>
      </p:sp>
      <p:sp>
        <p:nvSpPr>
          <p:cNvPr id="961" name="Google Shape;961;p46"/>
          <p:cNvSpPr/>
          <p:nvPr/>
        </p:nvSpPr>
        <p:spPr>
          <a:xfrm>
            <a:off x="688988" y="3198789"/>
            <a:ext cx="1703400" cy="397200"/>
          </a:xfrm>
          <a:prstGeom prst="rect">
            <a:avLst/>
          </a:prstGeom>
          <a:solidFill>
            <a:srgbClr val="FFFFFF"/>
          </a:solidFill>
          <a:ln w="19050" cap="flat" cmpd="sng">
            <a:solidFill>
              <a:srgbClr val="1B224C"/>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accent1"/>
                </a:solidFill>
                <a:latin typeface="+mn-ea"/>
                <a:ea typeface="+mn-ea"/>
                <a:cs typeface="Arial"/>
                <a:sym typeface="Arial"/>
              </a:rPr>
              <a:t>獲得率 0%</a:t>
            </a:r>
            <a:endParaRPr sz="1400" b="1" i="0" u="none" strike="noStrike" cap="none">
              <a:solidFill>
                <a:schemeClr val="accent1"/>
              </a:solidFill>
              <a:latin typeface="+mn-ea"/>
              <a:ea typeface="+mn-ea"/>
              <a:cs typeface="Arial"/>
              <a:sym typeface="Arial"/>
            </a:endParaRPr>
          </a:p>
        </p:txBody>
      </p:sp>
      <p:sp>
        <p:nvSpPr>
          <p:cNvPr id="962" name="Google Shape;962;p46"/>
          <p:cNvSpPr/>
          <p:nvPr/>
        </p:nvSpPr>
        <p:spPr>
          <a:xfrm>
            <a:off x="688988" y="3886876"/>
            <a:ext cx="1703400" cy="397200"/>
          </a:xfrm>
          <a:prstGeom prst="rect">
            <a:avLst/>
          </a:prstGeom>
          <a:solidFill>
            <a:srgbClr val="FFFFFF"/>
          </a:solidFill>
          <a:ln w="19050" cap="flat" cmpd="sng">
            <a:solidFill>
              <a:srgbClr val="1B224C"/>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accent1"/>
                </a:solidFill>
                <a:latin typeface="+mn-ea"/>
                <a:ea typeface="+mn-ea"/>
                <a:cs typeface="Arial"/>
                <a:sym typeface="Arial"/>
              </a:rPr>
              <a:t>見込み顧客数 0件</a:t>
            </a:r>
            <a:endParaRPr sz="1400" b="1" i="0" u="none" strike="noStrike" cap="none">
              <a:solidFill>
                <a:schemeClr val="accent1"/>
              </a:solidFill>
              <a:latin typeface="+mn-ea"/>
              <a:ea typeface="+mn-ea"/>
              <a:cs typeface="Arial"/>
              <a:sym typeface="Arial"/>
            </a:endParaRPr>
          </a:p>
        </p:txBody>
      </p:sp>
      <p:sp>
        <p:nvSpPr>
          <p:cNvPr id="963" name="Google Shape;963;p46"/>
          <p:cNvSpPr/>
          <p:nvPr/>
        </p:nvSpPr>
        <p:spPr>
          <a:xfrm rot="2700000">
            <a:off x="1431240" y="2948649"/>
            <a:ext cx="218920" cy="218920"/>
          </a:xfrm>
          <a:prstGeom prst="plus">
            <a:avLst>
              <a:gd name="adj" fmla="val 45259"/>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mn-ea"/>
              <a:ea typeface="+mn-ea"/>
              <a:cs typeface="Arial"/>
              <a:sym typeface="Arial"/>
            </a:endParaRPr>
          </a:p>
        </p:txBody>
      </p:sp>
      <p:sp>
        <p:nvSpPr>
          <p:cNvPr id="964" name="Google Shape;964;p46"/>
          <p:cNvSpPr/>
          <p:nvPr/>
        </p:nvSpPr>
        <p:spPr>
          <a:xfrm>
            <a:off x="3003956" y="2518169"/>
            <a:ext cx="1703400" cy="397200"/>
          </a:xfrm>
          <a:prstGeom prst="rect">
            <a:avLst/>
          </a:prstGeom>
          <a:solidFill>
            <a:srgbClr val="FFFFFF"/>
          </a:solidFill>
          <a:ln w="19050" cap="flat" cmpd="sng">
            <a:solidFill>
              <a:srgbClr val="1B224C"/>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accent1"/>
                </a:solidFill>
                <a:latin typeface="+mn-ea"/>
                <a:ea typeface="+mn-ea"/>
                <a:cs typeface="Arial"/>
                <a:sym typeface="Arial"/>
              </a:rPr>
              <a:t>見込顧客数  0件</a:t>
            </a:r>
            <a:endParaRPr sz="1400" b="1" i="0" u="none" strike="noStrike" cap="none">
              <a:solidFill>
                <a:schemeClr val="accent1"/>
              </a:solidFill>
              <a:latin typeface="+mn-ea"/>
              <a:ea typeface="+mn-ea"/>
              <a:cs typeface="Arial"/>
              <a:sym typeface="Arial"/>
            </a:endParaRPr>
          </a:p>
        </p:txBody>
      </p:sp>
      <p:sp>
        <p:nvSpPr>
          <p:cNvPr id="965" name="Google Shape;965;p46"/>
          <p:cNvSpPr/>
          <p:nvPr/>
        </p:nvSpPr>
        <p:spPr>
          <a:xfrm>
            <a:off x="3003956" y="3198789"/>
            <a:ext cx="1703400" cy="397200"/>
          </a:xfrm>
          <a:prstGeom prst="rect">
            <a:avLst/>
          </a:prstGeom>
          <a:solidFill>
            <a:srgbClr val="FFFFFF"/>
          </a:solidFill>
          <a:ln w="19050" cap="flat" cmpd="sng">
            <a:solidFill>
              <a:srgbClr val="1B224C"/>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accent1"/>
                </a:solidFill>
                <a:latin typeface="+mn-ea"/>
                <a:ea typeface="+mn-ea"/>
                <a:cs typeface="Arial"/>
                <a:sym typeface="Arial"/>
              </a:rPr>
              <a:t>案件化率 0%</a:t>
            </a:r>
            <a:endParaRPr sz="1400" b="1" i="0" u="none" strike="noStrike" cap="none">
              <a:solidFill>
                <a:schemeClr val="accent1"/>
              </a:solidFill>
              <a:latin typeface="+mn-ea"/>
              <a:ea typeface="+mn-ea"/>
              <a:cs typeface="Arial"/>
              <a:sym typeface="Arial"/>
            </a:endParaRPr>
          </a:p>
        </p:txBody>
      </p:sp>
      <p:sp>
        <p:nvSpPr>
          <p:cNvPr id="966" name="Google Shape;966;p46"/>
          <p:cNvSpPr/>
          <p:nvPr/>
        </p:nvSpPr>
        <p:spPr>
          <a:xfrm>
            <a:off x="3003956" y="3886876"/>
            <a:ext cx="1703400" cy="397200"/>
          </a:xfrm>
          <a:prstGeom prst="rect">
            <a:avLst/>
          </a:prstGeom>
          <a:solidFill>
            <a:srgbClr val="FFFFFF"/>
          </a:solidFill>
          <a:ln w="19050" cap="flat" cmpd="sng">
            <a:solidFill>
              <a:srgbClr val="1B224C"/>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accent1"/>
                </a:solidFill>
                <a:latin typeface="+mn-ea"/>
                <a:ea typeface="+mn-ea"/>
                <a:cs typeface="Arial"/>
                <a:sym typeface="Arial"/>
              </a:rPr>
              <a:t>案件数 0件</a:t>
            </a:r>
            <a:endParaRPr sz="1400" b="1" i="0" u="none" strike="noStrike" cap="none">
              <a:solidFill>
                <a:schemeClr val="accent1"/>
              </a:solidFill>
              <a:latin typeface="+mn-ea"/>
              <a:ea typeface="+mn-ea"/>
              <a:cs typeface="Arial"/>
              <a:sym typeface="Arial"/>
            </a:endParaRPr>
          </a:p>
        </p:txBody>
      </p:sp>
      <p:sp>
        <p:nvSpPr>
          <p:cNvPr id="967" name="Google Shape;967;p46"/>
          <p:cNvSpPr/>
          <p:nvPr/>
        </p:nvSpPr>
        <p:spPr>
          <a:xfrm rot="2700000">
            <a:off x="3737150" y="2952396"/>
            <a:ext cx="218920" cy="218920"/>
          </a:xfrm>
          <a:prstGeom prst="plus">
            <a:avLst>
              <a:gd name="adj" fmla="val 45259"/>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mn-ea"/>
              <a:ea typeface="+mn-ea"/>
              <a:cs typeface="Arial"/>
              <a:sym typeface="Arial"/>
            </a:endParaRPr>
          </a:p>
        </p:txBody>
      </p:sp>
      <p:sp>
        <p:nvSpPr>
          <p:cNvPr id="968" name="Google Shape;968;p46"/>
          <p:cNvSpPr/>
          <p:nvPr/>
        </p:nvSpPr>
        <p:spPr>
          <a:xfrm>
            <a:off x="5318924" y="2518169"/>
            <a:ext cx="1703400" cy="397200"/>
          </a:xfrm>
          <a:prstGeom prst="rect">
            <a:avLst/>
          </a:prstGeom>
          <a:solidFill>
            <a:srgbClr val="FFFFFF"/>
          </a:solidFill>
          <a:ln w="19050" cap="flat" cmpd="sng">
            <a:solidFill>
              <a:srgbClr val="1B224C"/>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accent1"/>
                </a:solidFill>
                <a:latin typeface="+mn-ea"/>
                <a:ea typeface="+mn-ea"/>
                <a:cs typeface="Arial"/>
                <a:sym typeface="Arial"/>
              </a:rPr>
              <a:t>案件数 0件</a:t>
            </a:r>
            <a:endParaRPr sz="1400" b="1" i="0" u="none" strike="noStrike" cap="none">
              <a:solidFill>
                <a:schemeClr val="accent1"/>
              </a:solidFill>
              <a:latin typeface="+mn-ea"/>
              <a:ea typeface="+mn-ea"/>
              <a:cs typeface="Arial"/>
              <a:sym typeface="Arial"/>
            </a:endParaRPr>
          </a:p>
        </p:txBody>
      </p:sp>
      <p:sp>
        <p:nvSpPr>
          <p:cNvPr id="969" name="Google Shape;969;p46"/>
          <p:cNvSpPr/>
          <p:nvPr/>
        </p:nvSpPr>
        <p:spPr>
          <a:xfrm>
            <a:off x="5318924" y="3198789"/>
            <a:ext cx="1703400" cy="397200"/>
          </a:xfrm>
          <a:prstGeom prst="rect">
            <a:avLst/>
          </a:prstGeom>
          <a:solidFill>
            <a:srgbClr val="FFFFFF"/>
          </a:solidFill>
          <a:ln w="19050" cap="flat" cmpd="sng">
            <a:solidFill>
              <a:srgbClr val="1B224C"/>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accent1"/>
                </a:solidFill>
                <a:latin typeface="+mn-ea"/>
                <a:ea typeface="+mn-ea"/>
                <a:cs typeface="Arial"/>
                <a:sym typeface="Arial"/>
              </a:rPr>
              <a:t>受注率 0%</a:t>
            </a:r>
            <a:endParaRPr sz="1400" b="1" i="0" u="none" strike="noStrike" cap="none">
              <a:solidFill>
                <a:schemeClr val="accent1"/>
              </a:solidFill>
              <a:latin typeface="+mn-ea"/>
              <a:ea typeface="+mn-ea"/>
              <a:cs typeface="Arial"/>
              <a:sym typeface="Arial"/>
            </a:endParaRPr>
          </a:p>
        </p:txBody>
      </p:sp>
      <p:sp>
        <p:nvSpPr>
          <p:cNvPr id="970" name="Google Shape;970;p46"/>
          <p:cNvSpPr/>
          <p:nvPr/>
        </p:nvSpPr>
        <p:spPr>
          <a:xfrm>
            <a:off x="5318924" y="3886876"/>
            <a:ext cx="1703400" cy="397200"/>
          </a:xfrm>
          <a:prstGeom prst="rect">
            <a:avLst/>
          </a:prstGeom>
          <a:solidFill>
            <a:srgbClr val="FFFFFF"/>
          </a:solidFill>
          <a:ln w="19050" cap="flat" cmpd="sng">
            <a:solidFill>
              <a:srgbClr val="1B224C"/>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accent1"/>
                </a:solidFill>
                <a:latin typeface="+mn-ea"/>
                <a:ea typeface="+mn-ea"/>
                <a:cs typeface="Arial"/>
                <a:sym typeface="Arial"/>
              </a:rPr>
              <a:t>受注数 0件</a:t>
            </a:r>
            <a:endParaRPr sz="1400" b="1" i="0" u="none" strike="noStrike" cap="none">
              <a:solidFill>
                <a:schemeClr val="accent1"/>
              </a:solidFill>
              <a:latin typeface="+mn-ea"/>
              <a:ea typeface="+mn-ea"/>
              <a:cs typeface="Arial"/>
              <a:sym typeface="Arial"/>
            </a:endParaRPr>
          </a:p>
        </p:txBody>
      </p:sp>
      <p:sp>
        <p:nvSpPr>
          <p:cNvPr id="971" name="Google Shape;971;p46"/>
          <p:cNvSpPr/>
          <p:nvPr/>
        </p:nvSpPr>
        <p:spPr>
          <a:xfrm rot="2700000">
            <a:off x="6043060" y="2948647"/>
            <a:ext cx="218920" cy="218920"/>
          </a:xfrm>
          <a:prstGeom prst="plus">
            <a:avLst>
              <a:gd name="adj" fmla="val 45259"/>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mn-ea"/>
              <a:ea typeface="+mn-ea"/>
              <a:cs typeface="Arial"/>
              <a:sym typeface="Arial"/>
            </a:endParaRPr>
          </a:p>
        </p:txBody>
      </p:sp>
      <p:sp>
        <p:nvSpPr>
          <p:cNvPr id="972" name="Google Shape;972;p46"/>
          <p:cNvSpPr/>
          <p:nvPr/>
        </p:nvSpPr>
        <p:spPr>
          <a:xfrm>
            <a:off x="7633891" y="2529050"/>
            <a:ext cx="1703400" cy="397200"/>
          </a:xfrm>
          <a:prstGeom prst="rect">
            <a:avLst/>
          </a:prstGeom>
          <a:solidFill>
            <a:srgbClr val="FFFFFF"/>
          </a:solidFill>
          <a:ln w="19050" cap="flat" cmpd="sng">
            <a:solidFill>
              <a:srgbClr val="1B224C"/>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accent1"/>
                </a:solidFill>
                <a:latin typeface="+mn-ea"/>
                <a:ea typeface="+mn-ea"/>
                <a:cs typeface="Arial"/>
                <a:sym typeface="Arial"/>
              </a:rPr>
              <a:t>受注数 0件</a:t>
            </a:r>
            <a:endParaRPr sz="1400" b="1" i="0" u="none" strike="noStrike" cap="none">
              <a:solidFill>
                <a:schemeClr val="accent1"/>
              </a:solidFill>
              <a:latin typeface="+mn-ea"/>
              <a:ea typeface="+mn-ea"/>
              <a:cs typeface="Arial"/>
              <a:sym typeface="Arial"/>
            </a:endParaRPr>
          </a:p>
        </p:txBody>
      </p:sp>
      <p:sp>
        <p:nvSpPr>
          <p:cNvPr id="973" name="Google Shape;973;p46"/>
          <p:cNvSpPr/>
          <p:nvPr/>
        </p:nvSpPr>
        <p:spPr>
          <a:xfrm>
            <a:off x="7633891" y="3207159"/>
            <a:ext cx="1703400" cy="397200"/>
          </a:xfrm>
          <a:prstGeom prst="rect">
            <a:avLst/>
          </a:prstGeom>
          <a:solidFill>
            <a:srgbClr val="FFFFFF"/>
          </a:solidFill>
          <a:ln w="19050" cap="flat" cmpd="sng">
            <a:solidFill>
              <a:srgbClr val="1B224C"/>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accent1"/>
                </a:solidFill>
                <a:latin typeface="+mn-ea"/>
                <a:ea typeface="+mn-ea"/>
                <a:cs typeface="Arial"/>
                <a:sym typeface="Arial"/>
              </a:rPr>
              <a:t>更新率 0%</a:t>
            </a:r>
            <a:endParaRPr sz="1400" b="1" i="0" u="none" strike="noStrike" cap="none">
              <a:solidFill>
                <a:schemeClr val="accent1"/>
              </a:solidFill>
              <a:latin typeface="+mn-ea"/>
              <a:ea typeface="+mn-ea"/>
              <a:cs typeface="Arial"/>
              <a:sym typeface="Arial"/>
            </a:endParaRPr>
          </a:p>
        </p:txBody>
      </p:sp>
      <p:sp>
        <p:nvSpPr>
          <p:cNvPr id="974" name="Google Shape;974;p46"/>
          <p:cNvSpPr/>
          <p:nvPr/>
        </p:nvSpPr>
        <p:spPr>
          <a:xfrm>
            <a:off x="7633891" y="3895246"/>
            <a:ext cx="1703400" cy="397200"/>
          </a:xfrm>
          <a:prstGeom prst="rect">
            <a:avLst/>
          </a:prstGeom>
          <a:solidFill>
            <a:srgbClr val="FFFFFF"/>
          </a:solidFill>
          <a:ln w="19050" cap="flat" cmpd="sng">
            <a:solidFill>
              <a:srgbClr val="1B224C"/>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accent1"/>
                </a:solidFill>
                <a:latin typeface="+mn-ea"/>
                <a:ea typeface="+mn-ea"/>
                <a:cs typeface="Arial"/>
                <a:sym typeface="Arial"/>
              </a:rPr>
              <a:t>継続数 0件</a:t>
            </a:r>
            <a:endParaRPr sz="1400" b="1" i="0" u="none" strike="noStrike" cap="none">
              <a:solidFill>
                <a:schemeClr val="accent1"/>
              </a:solidFill>
              <a:latin typeface="+mn-ea"/>
              <a:ea typeface="+mn-ea"/>
              <a:cs typeface="Arial"/>
              <a:sym typeface="Arial"/>
            </a:endParaRPr>
          </a:p>
        </p:txBody>
      </p:sp>
      <p:sp>
        <p:nvSpPr>
          <p:cNvPr id="975" name="Google Shape;975;p46"/>
          <p:cNvSpPr/>
          <p:nvPr/>
        </p:nvSpPr>
        <p:spPr>
          <a:xfrm rot="2700000">
            <a:off x="8348969" y="2960584"/>
            <a:ext cx="218920" cy="218920"/>
          </a:xfrm>
          <a:prstGeom prst="plus">
            <a:avLst>
              <a:gd name="adj" fmla="val 45259"/>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mn-ea"/>
              <a:ea typeface="+mn-ea"/>
              <a:cs typeface="Arial"/>
              <a:sym typeface="Arial"/>
            </a:endParaRPr>
          </a:p>
        </p:txBody>
      </p:sp>
      <p:sp>
        <p:nvSpPr>
          <p:cNvPr id="976" name="Google Shape;976;p46"/>
          <p:cNvSpPr/>
          <p:nvPr/>
        </p:nvSpPr>
        <p:spPr>
          <a:xfrm rot="5400000">
            <a:off x="1427215" y="3641430"/>
            <a:ext cx="239700" cy="213300"/>
          </a:xfrm>
          <a:prstGeom prst="mathEqual">
            <a:avLst>
              <a:gd name="adj1" fmla="val 8368"/>
              <a:gd name="adj2" fmla="val 29941"/>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mn-ea"/>
              <a:ea typeface="+mn-ea"/>
              <a:cs typeface="Arial"/>
              <a:sym typeface="Arial"/>
            </a:endParaRPr>
          </a:p>
        </p:txBody>
      </p:sp>
      <p:sp>
        <p:nvSpPr>
          <p:cNvPr id="977" name="Google Shape;977;p46"/>
          <p:cNvSpPr/>
          <p:nvPr/>
        </p:nvSpPr>
        <p:spPr>
          <a:xfrm rot="5400000">
            <a:off x="3731007" y="3641428"/>
            <a:ext cx="239700" cy="213300"/>
          </a:xfrm>
          <a:prstGeom prst="mathEqual">
            <a:avLst>
              <a:gd name="adj1" fmla="val 8368"/>
              <a:gd name="adj2" fmla="val 29941"/>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mn-ea"/>
              <a:ea typeface="+mn-ea"/>
              <a:cs typeface="Arial"/>
              <a:sym typeface="Arial"/>
            </a:endParaRPr>
          </a:p>
        </p:txBody>
      </p:sp>
      <p:sp>
        <p:nvSpPr>
          <p:cNvPr id="978" name="Google Shape;978;p46"/>
          <p:cNvSpPr/>
          <p:nvPr/>
        </p:nvSpPr>
        <p:spPr>
          <a:xfrm rot="5400000">
            <a:off x="8338592" y="3641430"/>
            <a:ext cx="239700" cy="213300"/>
          </a:xfrm>
          <a:prstGeom prst="mathEqual">
            <a:avLst>
              <a:gd name="adj1" fmla="val 8368"/>
              <a:gd name="adj2" fmla="val 29941"/>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mn-ea"/>
              <a:ea typeface="+mn-ea"/>
              <a:cs typeface="Arial"/>
              <a:sym typeface="Arial"/>
            </a:endParaRPr>
          </a:p>
        </p:txBody>
      </p:sp>
      <p:sp>
        <p:nvSpPr>
          <p:cNvPr id="979" name="Google Shape;979;p46"/>
          <p:cNvSpPr/>
          <p:nvPr/>
        </p:nvSpPr>
        <p:spPr>
          <a:xfrm rot="5400000">
            <a:off x="6034798" y="3641428"/>
            <a:ext cx="239700" cy="213300"/>
          </a:xfrm>
          <a:prstGeom prst="mathEqual">
            <a:avLst>
              <a:gd name="adj1" fmla="val 8368"/>
              <a:gd name="adj2" fmla="val 29941"/>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mn-ea"/>
              <a:ea typeface="+mn-ea"/>
              <a:cs typeface="Arial"/>
              <a:sym typeface="Arial"/>
            </a:endParaRPr>
          </a:p>
        </p:txBody>
      </p:sp>
      <p:cxnSp>
        <p:nvCxnSpPr>
          <p:cNvPr id="980" name="Google Shape;980;p46"/>
          <p:cNvCxnSpPr>
            <a:stCxn id="962" idx="3"/>
            <a:endCxn id="964" idx="1"/>
          </p:cNvCxnSpPr>
          <p:nvPr/>
        </p:nvCxnSpPr>
        <p:spPr>
          <a:xfrm rot="10800000" flipH="1">
            <a:off x="2392388" y="2716876"/>
            <a:ext cx="611700" cy="1368600"/>
          </a:xfrm>
          <a:prstGeom prst="bentConnector3">
            <a:avLst>
              <a:gd name="adj1" fmla="val 49989"/>
            </a:avLst>
          </a:prstGeom>
          <a:noFill/>
          <a:ln w="19050" cap="rnd" cmpd="sng">
            <a:solidFill>
              <a:srgbClr val="1B224C"/>
            </a:solidFill>
            <a:prstDash val="dash"/>
            <a:round/>
            <a:headEnd type="none" w="sm" len="sm"/>
            <a:tailEnd type="triangle" w="lg" len="lg"/>
          </a:ln>
        </p:spPr>
      </p:cxnSp>
      <p:cxnSp>
        <p:nvCxnSpPr>
          <p:cNvPr id="981" name="Google Shape;981;p46"/>
          <p:cNvCxnSpPr>
            <a:stCxn id="970" idx="3"/>
            <a:endCxn id="972" idx="1"/>
          </p:cNvCxnSpPr>
          <p:nvPr/>
        </p:nvCxnSpPr>
        <p:spPr>
          <a:xfrm rot="10800000" flipH="1">
            <a:off x="7022324" y="2727676"/>
            <a:ext cx="611700" cy="1357800"/>
          </a:xfrm>
          <a:prstGeom prst="bentConnector3">
            <a:avLst>
              <a:gd name="adj1" fmla="val 49989"/>
            </a:avLst>
          </a:prstGeom>
          <a:noFill/>
          <a:ln w="19050" cap="flat" cmpd="sng">
            <a:solidFill>
              <a:srgbClr val="1B224C"/>
            </a:solidFill>
            <a:prstDash val="dash"/>
            <a:round/>
            <a:headEnd type="none" w="sm" len="sm"/>
            <a:tailEnd type="triangle" w="lg" len="lg"/>
          </a:ln>
        </p:spPr>
      </p:cxnSp>
      <p:cxnSp>
        <p:nvCxnSpPr>
          <p:cNvPr id="982" name="Google Shape;982;p46"/>
          <p:cNvCxnSpPr>
            <a:stCxn id="966" idx="3"/>
            <a:endCxn id="968" idx="1"/>
          </p:cNvCxnSpPr>
          <p:nvPr/>
        </p:nvCxnSpPr>
        <p:spPr>
          <a:xfrm rot="10800000" flipH="1">
            <a:off x="4707356" y="2716876"/>
            <a:ext cx="611700" cy="1368600"/>
          </a:xfrm>
          <a:prstGeom prst="bentConnector3">
            <a:avLst>
              <a:gd name="adj1" fmla="val 49989"/>
            </a:avLst>
          </a:prstGeom>
          <a:noFill/>
          <a:ln w="19050" cap="rnd" cmpd="sng">
            <a:solidFill>
              <a:srgbClr val="1B224C"/>
            </a:solidFill>
            <a:prstDash val="dash"/>
            <a:round/>
            <a:headEnd type="none" w="sm" len="sm"/>
            <a:tailEnd type="triangle" w="lg" len="lg"/>
          </a:ln>
        </p:spPr>
      </p:cxnSp>
      <p:cxnSp>
        <p:nvCxnSpPr>
          <p:cNvPr id="983" name="Google Shape;983;p46"/>
          <p:cNvCxnSpPr>
            <a:stCxn id="966" idx="2"/>
            <a:endCxn id="962" idx="2"/>
          </p:cNvCxnSpPr>
          <p:nvPr/>
        </p:nvCxnSpPr>
        <p:spPr>
          <a:xfrm rot="5400000">
            <a:off x="2697806" y="3126826"/>
            <a:ext cx="600" cy="2315100"/>
          </a:xfrm>
          <a:prstGeom prst="bentConnector3">
            <a:avLst>
              <a:gd name="adj1" fmla="val 39687500"/>
            </a:avLst>
          </a:prstGeom>
          <a:noFill/>
          <a:ln w="19050" cap="flat" cmpd="sng">
            <a:solidFill>
              <a:srgbClr val="1B224C"/>
            </a:solidFill>
            <a:prstDash val="solid"/>
            <a:miter lim="800000"/>
            <a:headEnd type="none" w="sm" len="sm"/>
            <a:tailEnd type="triangle" w="lg" len="lg"/>
          </a:ln>
        </p:spPr>
      </p:cxnSp>
      <p:cxnSp>
        <p:nvCxnSpPr>
          <p:cNvPr id="984" name="Google Shape;984;p46"/>
          <p:cNvCxnSpPr>
            <a:stCxn id="970" idx="2"/>
            <a:endCxn id="966" idx="2"/>
          </p:cNvCxnSpPr>
          <p:nvPr/>
        </p:nvCxnSpPr>
        <p:spPr>
          <a:xfrm rot="5400000">
            <a:off x="5012774" y="3126826"/>
            <a:ext cx="600" cy="2315100"/>
          </a:xfrm>
          <a:prstGeom prst="bentConnector3">
            <a:avLst>
              <a:gd name="adj1" fmla="val 39687500"/>
            </a:avLst>
          </a:prstGeom>
          <a:noFill/>
          <a:ln w="19050" cap="flat" cmpd="sng">
            <a:solidFill>
              <a:srgbClr val="1B224C"/>
            </a:solidFill>
            <a:prstDash val="solid"/>
            <a:miter lim="800000"/>
            <a:headEnd type="none" w="sm" len="sm"/>
            <a:tailEnd type="triangle" w="lg" len="lg"/>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47"/>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その他、新規事業部門として以下の</a:t>
            </a:r>
            <a:r>
              <a:rPr lang="en" altLang="ja-JP" dirty="0"/>
              <a:t>KPI</a:t>
            </a:r>
            <a:r>
              <a:rPr lang="ja-JP" altLang="en-US"/>
              <a:t>を設定します。</a:t>
            </a:r>
          </a:p>
        </p:txBody>
      </p:sp>
      <p:sp>
        <p:nvSpPr>
          <p:cNvPr id="991" name="Google Shape;991;p47"/>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マーケティングの目標設定（詳細）</a:t>
            </a:r>
          </a:p>
        </p:txBody>
      </p:sp>
      <p:sp>
        <p:nvSpPr>
          <p:cNvPr id="8" name="フッター プレースホルダー 7">
            <a:extLst>
              <a:ext uri="{FF2B5EF4-FFF2-40B4-BE49-F238E27FC236}">
                <a16:creationId xmlns:a16="http://schemas.microsoft.com/office/drawing/2014/main" id="{64AEE3E7-FD72-694A-B25C-30F79F102316}"/>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C6830132-176A-8444-B466-70AAB40D62B7}"/>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46</a:t>
            </a:fld>
            <a:endParaRPr lang="ja-JP" altLang="en-US"/>
          </a:p>
        </p:txBody>
      </p:sp>
      <p:graphicFrame>
        <p:nvGraphicFramePr>
          <p:cNvPr id="992" name="Google Shape;992;p47"/>
          <p:cNvGraphicFramePr/>
          <p:nvPr>
            <p:extLst>
              <p:ext uri="{D42A27DB-BD31-4B8C-83A1-F6EECF244321}">
                <p14:modId xmlns:p14="http://schemas.microsoft.com/office/powerpoint/2010/main" val="2392121537"/>
              </p:ext>
            </p:extLst>
          </p:nvPr>
        </p:nvGraphicFramePr>
        <p:xfrm>
          <a:off x="471044" y="1903810"/>
          <a:ext cx="8999975" cy="4002960"/>
        </p:xfrm>
        <a:graphic>
          <a:graphicData uri="http://schemas.openxmlformats.org/drawingml/2006/table">
            <a:tbl>
              <a:tblPr>
                <a:noFill/>
                <a:tableStyleId>{B8971C41-CD1C-4EA1-8698-2A5F061A0928}</a:tableStyleId>
              </a:tblPr>
              <a:tblGrid>
                <a:gridCol w="3904300">
                  <a:extLst>
                    <a:ext uri="{9D8B030D-6E8A-4147-A177-3AD203B41FA5}">
                      <a16:colId xmlns:a16="http://schemas.microsoft.com/office/drawing/2014/main" val="20000"/>
                    </a:ext>
                  </a:extLst>
                </a:gridCol>
                <a:gridCol w="2546550">
                  <a:extLst>
                    <a:ext uri="{9D8B030D-6E8A-4147-A177-3AD203B41FA5}">
                      <a16:colId xmlns:a16="http://schemas.microsoft.com/office/drawing/2014/main" val="20001"/>
                    </a:ext>
                  </a:extLst>
                </a:gridCol>
                <a:gridCol w="2549125">
                  <a:extLst>
                    <a:ext uri="{9D8B030D-6E8A-4147-A177-3AD203B41FA5}">
                      <a16:colId xmlns:a16="http://schemas.microsoft.com/office/drawing/2014/main" val="20002"/>
                    </a:ext>
                  </a:extLst>
                </a:gridCol>
              </a:tblGrid>
              <a:tr h="0">
                <a:tc>
                  <a:txBody>
                    <a:bodyPr/>
                    <a:lstStyle/>
                    <a:p>
                      <a:pPr marL="0" marR="0" lvl="0" indent="0" algn="ctr" rtl="0">
                        <a:lnSpc>
                          <a:spcPct val="100000"/>
                        </a:lnSpc>
                        <a:spcBef>
                          <a:spcPts val="0"/>
                        </a:spcBef>
                        <a:spcAft>
                          <a:spcPts val="0"/>
                        </a:spcAft>
                        <a:buClr>
                          <a:schemeClr val="lt1"/>
                        </a:buClr>
                        <a:buSzPts val="1400"/>
                        <a:buFont typeface="Arial"/>
                        <a:buNone/>
                      </a:pPr>
                      <a:r>
                        <a:rPr lang="ja-JP" sz="1400" b="1" u="none" strike="noStrike" cap="none">
                          <a:solidFill>
                            <a:schemeClr val="bg1"/>
                          </a:solidFill>
                          <a:latin typeface="+mn-ea"/>
                          <a:ea typeface="+mn-ea"/>
                          <a:cs typeface="Arial"/>
                          <a:sym typeface="Arial"/>
                        </a:rPr>
                        <a:t>指標とする項目</a:t>
                      </a:r>
                      <a:endParaRPr sz="1400" b="1" u="none" strike="noStrike" cap="none" dirty="0">
                        <a:solidFill>
                          <a:schemeClr val="bg1"/>
                        </a:solidFill>
                        <a:latin typeface="+mn-ea"/>
                        <a:ea typeface="+mn-ea"/>
                        <a:cs typeface="Arial"/>
                        <a:sym typeface="Arial"/>
                      </a:endParaRPr>
                    </a:p>
                  </a:txBody>
                  <a:tcPr marL="180000" marR="180000" marT="108000" marB="108000" anchor="ctr">
                    <a:lnR w="12700" cap="flat" cmpd="sng">
                      <a:solidFill>
                        <a:schemeClr val="lt1"/>
                      </a:solidFill>
                      <a:prstDash val="solid"/>
                      <a:round/>
                      <a:headEnd type="none" w="sm" len="sm"/>
                      <a:tailEnd type="none" w="sm" len="sm"/>
                    </a:lnR>
                    <a:solidFill>
                      <a:schemeClr val="dk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ja-JP" sz="1400" b="1" u="none" strike="noStrike" cap="none">
                          <a:solidFill>
                            <a:schemeClr val="bg1"/>
                          </a:solidFill>
                          <a:latin typeface="+mn-ea"/>
                          <a:ea typeface="+mn-ea"/>
                          <a:cs typeface="Arial"/>
                          <a:sym typeface="Arial"/>
                        </a:rPr>
                        <a:t>202*年度（目標）</a:t>
                      </a:r>
                      <a:endParaRPr sz="1400" b="1" u="none" strike="noStrike" cap="none">
                        <a:solidFill>
                          <a:schemeClr val="bg1"/>
                        </a:solidFill>
                        <a:latin typeface="+mn-ea"/>
                        <a:ea typeface="+mn-ea"/>
                        <a:cs typeface="Arial"/>
                        <a:sym typeface="Arial"/>
                      </a:endParaRPr>
                    </a:p>
                  </a:txBody>
                  <a:tcPr marL="180000" marR="180000" marT="108000" marB="1080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rgbClr val="1B224C"/>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ja-JP" sz="1400" b="1" u="none" strike="noStrike" cap="none">
                          <a:solidFill>
                            <a:schemeClr val="bg1"/>
                          </a:solidFill>
                          <a:latin typeface="+mn-ea"/>
                          <a:ea typeface="+mn-ea"/>
                          <a:cs typeface="Arial"/>
                          <a:sym typeface="Arial"/>
                        </a:rPr>
                        <a:t>202*年度（5年後目標）</a:t>
                      </a:r>
                      <a:endParaRPr sz="1400" b="1" u="none" strike="noStrike" cap="none" dirty="0">
                        <a:solidFill>
                          <a:schemeClr val="bg1"/>
                        </a:solidFill>
                        <a:latin typeface="+mn-ea"/>
                        <a:ea typeface="+mn-ea"/>
                        <a:cs typeface="Arial"/>
                        <a:sym typeface="Arial"/>
                      </a:endParaRPr>
                    </a:p>
                  </a:txBody>
                  <a:tcPr marL="180000" marR="180000" marT="108000" marB="108000" anchor="ctr">
                    <a:lnL w="12700" cap="flat" cmpd="sng">
                      <a:solidFill>
                        <a:schemeClr val="lt1"/>
                      </a:solidFill>
                      <a:prstDash val="solid"/>
                      <a:round/>
                      <a:headEnd type="none" w="sm" len="sm"/>
                      <a:tailEnd type="none" w="sm" len="sm"/>
                    </a:lnL>
                    <a:solidFill>
                      <a:schemeClr val="dk1"/>
                    </a:solidFill>
                  </a:tcPr>
                </a:tc>
                <a:extLst>
                  <a:ext uri="{0D108BD9-81ED-4DB2-BD59-A6C34878D82A}">
                    <a16:rowId xmlns:a16="http://schemas.microsoft.com/office/drawing/2014/main" val="10000"/>
                  </a:ext>
                </a:extLst>
              </a:tr>
              <a:tr h="177800">
                <a:tc>
                  <a:txBody>
                    <a:bodyPr/>
                    <a:lstStyle/>
                    <a:p>
                      <a:pPr marL="0" marR="0" lvl="0" indent="0" algn="l" rtl="0">
                        <a:lnSpc>
                          <a:spcPct val="100000"/>
                        </a:lnSpc>
                        <a:spcBef>
                          <a:spcPts val="0"/>
                        </a:spcBef>
                        <a:spcAft>
                          <a:spcPts val="0"/>
                        </a:spcAft>
                        <a:buClr>
                          <a:srgbClr val="1B224C"/>
                        </a:buClr>
                        <a:buSzPts val="1400"/>
                        <a:buFont typeface="Arial"/>
                        <a:buNone/>
                      </a:pPr>
                      <a:r>
                        <a:rPr lang="ja-JP" sz="1400" b="1" u="none" strike="noStrike" cap="none">
                          <a:solidFill>
                            <a:schemeClr val="accent1"/>
                          </a:solidFill>
                          <a:latin typeface="+mn-ea"/>
                          <a:ea typeface="+mn-ea"/>
                          <a:cs typeface="Arial"/>
                          <a:sym typeface="Arial"/>
                        </a:rPr>
                        <a:t>獲得リード数</a:t>
                      </a:r>
                      <a:endParaRPr sz="1400" b="1" i="0" u="none" strike="noStrike" cap="none">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○○○○件</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○○○○件</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1"/>
                  </a:ext>
                </a:extLst>
              </a:tr>
              <a:tr h="177800">
                <a:tc>
                  <a:txBody>
                    <a:bodyPr/>
                    <a:lstStyle/>
                    <a:p>
                      <a:pPr marL="0" marR="0" lvl="0" indent="0" algn="l" rtl="0">
                        <a:lnSpc>
                          <a:spcPct val="100000"/>
                        </a:lnSpc>
                        <a:spcBef>
                          <a:spcPts val="0"/>
                        </a:spcBef>
                        <a:spcAft>
                          <a:spcPts val="0"/>
                        </a:spcAft>
                        <a:buClr>
                          <a:srgbClr val="1B224C"/>
                        </a:buClr>
                        <a:buSzPts val="1400"/>
                        <a:buFont typeface="Arial"/>
                        <a:buNone/>
                      </a:pPr>
                      <a:r>
                        <a:rPr lang="ja-JP" sz="1400" b="1" u="none" strike="noStrike" cap="none">
                          <a:solidFill>
                            <a:schemeClr val="accent1"/>
                          </a:solidFill>
                          <a:latin typeface="+mn-ea"/>
                          <a:ea typeface="+mn-ea"/>
                          <a:cs typeface="Arial"/>
                          <a:sym typeface="Arial"/>
                        </a:rPr>
                        <a:t>リード獲得のCPA</a:t>
                      </a:r>
                      <a:endParaRPr sz="1400" b="1" i="0" u="none" strike="noStrike" cap="none" dirty="0">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○○○○円</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○○○○円</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2"/>
                  </a:ext>
                </a:extLst>
              </a:tr>
              <a:tr h="177800">
                <a:tc>
                  <a:txBody>
                    <a:bodyPr/>
                    <a:lstStyle/>
                    <a:p>
                      <a:pPr marL="0" marR="0" lvl="0" indent="0" algn="l" rtl="0">
                        <a:lnSpc>
                          <a:spcPct val="100000"/>
                        </a:lnSpc>
                        <a:spcBef>
                          <a:spcPts val="0"/>
                        </a:spcBef>
                        <a:spcAft>
                          <a:spcPts val="0"/>
                        </a:spcAft>
                        <a:buClr>
                          <a:srgbClr val="1B224C"/>
                        </a:buClr>
                        <a:buSzPts val="1400"/>
                        <a:buFont typeface="Arial"/>
                        <a:buNone/>
                      </a:pPr>
                      <a:r>
                        <a:rPr lang="ja-JP" sz="1400" b="1" u="none" strike="noStrike" cap="none">
                          <a:solidFill>
                            <a:schemeClr val="accent1"/>
                          </a:solidFill>
                          <a:latin typeface="+mn-ea"/>
                          <a:ea typeface="+mn-ea"/>
                          <a:cs typeface="Arial"/>
                          <a:sym typeface="Arial"/>
                        </a:rPr>
                        <a:t>商談化数／月</a:t>
                      </a:r>
                      <a:endParaRPr sz="1400" b="1" i="0" u="none" strike="noStrike" cap="none">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○○件/月</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○○件/月</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3"/>
                  </a:ext>
                </a:extLst>
              </a:tr>
              <a:tr h="177800">
                <a:tc>
                  <a:txBody>
                    <a:bodyPr/>
                    <a:lstStyle/>
                    <a:p>
                      <a:pPr marL="0" marR="0" lvl="0" indent="0" algn="l" rtl="0">
                        <a:lnSpc>
                          <a:spcPct val="100000"/>
                        </a:lnSpc>
                        <a:spcBef>
                          <a:spcPts val="0"/>
                        </a:spcBef>
                        <a:spcAft>
                          <a:spcPts val="0"/>
                        </a:spcAft>
                        <a:buClr>
                          <a:srgbClr val="1B224C"/>
                        </a:buClr>
                        <a:buSzPts val="1400"/>
                        <a:buFont typeface="Arial"/>
                        <a:buNone/>
                      </a:pPr>
                      <a:r>
                        <a:rPr lang="ja-JP" sz="1400" b="1" u="none" strike="noStrike" cap="none">
                          <a:solidFill>
                            <a:schemeClr val="accent1"/>
                          </a:solidFill>
                          <a:latin typeface="+mn-ea"/>
                          <a:ea typeface="+mn-ea"/>
                          <a:cs typeface="Arial"/>
                          <a:sym typeface="Arial"/>
                        </a:rPr>
                        <a:t>商談化率／月</a:t>
                      </a:r>
                      <a:endParaRPr sz="1400" b="1" i="0" u="none" strike="noStrike" cap="none">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4"/>
                  </a:ext>
                </a:extLst>
              </a:tr>
              <a:tr h="177800">
                <a:tc>
                  <a:txBody>
                    <a:bodyPr/>
                    <a:lstStyle/>
                    <a:p>
                      <a:pPr marL="0" marR="0" lvl="0" indent="0" algn="l" rtl="0">
                        <a:lnSpc>
                          <a:spcPct val="100000"/>
                        </a:lnSpc>
                        <a:spcBef>
                          <a:spcPts val="0"/>
                        </a:spcBef>
                        <a:spcAft>
                          <a:spcPts val="0"/>
                        </a:spcAft>
                        <a:buClr>
                          <a:srgbClr val="1B224C"/>
                        </a:buClr>
                        <a:buSzPts val="1400"/>
                        <a:buFont typeface="Arial"/>
                        <a:buNone/>
                      </a:pPr>
                      <a:r>
                        <a:rPr lang="ja-JP" sz="1400" b="1" u="none" strike="noStrike" cap="none">
                          <a:solidFill>
                            <a:schemeClr val="accent1"/>
                          </a:solidFill>
                          <a:latin typeface="+mn-ea"/>
                          <a:ea typeface="+mn-ea"/>
                          <a:cs typeface="Arial"/>
                          <a:sym typeface="Arial"/>
                        </a:rPr>
                        <a:t>商談化CPA</a:t>
                      </a:r>
                      <a:endParaRPr sz="1400" b="1" i="0" u="none" strike="noStrike" cap="none">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○○○○円</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○○○○円</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5"/>
                  </a:ext>
                </a:extLst>
              </a:tr>
              <a:tr h="177800">
                <a:tc>
                  <a:txBody>
                    <a:bodyPr/>
                    <a:lstStyle/>
                    <a:p>
                      <a:pPr marL="0" marR="0" lvl="0" indent="0" algn="l" rtl="0">
                        <a:lnSpc>
                          <a:spcPct val="100000"/>
                        </a:lnSpc>
                        <a:spcBef>
                          <a:spcPts val="0"/>
                        </a:spcBef>
                        <a:spcAft>
                          <a:spcPts val="0"/>
                        </a:spcAft>
                        <a:buClr>
                          <a:srgbClr val="1B224C"/>
                        </a:buClr>
                        <a:buSzPts val="1400"/>
                        <a:buFont typeface="Arial"/>
                        <a:buNone/>
                      </a:pPr>
                      <a:r>
                        <a:rPr lang="ja-JP" sz="1400" b="1" u="none" strike="noStrike" cap="none">
                          <a:solidFill>
                            <a:schemeClr val="accent1"/>
                          </a:solidFill>
                          <a:latin typeface="+mn-ea"/>
                          <a:ea typeface="+mn-ea"/>
                          <a:cs typeface="Arial"/>
                          <a:sym typeface="Arial"/>
                        </a:rPr>
                        <a:t>受注までの平均商談日数</a:t>
                      </a:r>
                      <a:endParaRPr sz="1400" b="1" i="0" u="none" strike="noStrike" cap="none">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○○日</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○○日</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6"/>
                  </a:ext>
                </a:extLst>
              </a:tr>
              <a:tr h="177800">
                <a:tc>
                  <a:txBody>
                    <a:bodyPr/>
                    <a:lstStyle/>
                    <a:p>
                      <a:pPr marL="0" marR="0" lvl="0" indent="0" algn="l" rtl="0">
                        <a:lnSpc>
                          <a:spcPct val="100000"/>
                        </a:lnSpc>
                        <a:spcBef>
                          <a:spcPts val="0"/>
                        </a:spcBef>
                        <a:spcAft>
                          <a:spcPts val="0"/>
                        </a:spcAft>
                        <a:buClr>
                          <a:srgbClr val="1B224C"/>
                        </a:buClr>
                        <a:buSzPts val="1400"/>
                        <a:buFont typeface="Arial"/>
                        <a:buNone/>
                      </a:pPr>
                      <a:r>
                        <a:rPr lang="ja-JP" sz="1400" b="1" u="none" strike="noStrike" cap="none">
                          <a:solidFill>
                            <a:schemeClr val="accent1"/>
                          </a:solidFill>
                          <a:latin typeface="+mn-ea"/>
                          <a:ea typeface="+mn-ea"/>
                          <a:cs typeface="Arial"/>
                          <a:sym typeface="Arial"/>
                        </a:rPr>
                        <a:t>受注数／月</a:t>
                      </a:r>
                      <a:endParaRPr sz="1400" b="1" i="0" u="none" strike="noStrike" cap="none">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○○件/月</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○○件/月</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7"/>
                  </a:ext>
                </a:extLst>
              </a:tr>
              <a:tr h="177800">
                <a:tc>
                  <a:txBody>
                    <a:bodyPr/>
                    <a:lstStyle/>
                    <a:p>
                      <a:pPr marL="0" marR="0" lvl="0" indent="0" algn="l" rtl="0">
                        <a:lnSpc>
                          <a:spcPct val="100000"/>
                        </a:lnSpc>
                        <a:spcBef>
                          <a:spcPts val="0"/>
                        </a:spcBef>
                        <a:spcAft>
                          <a:spcPts val="0"/>
                        </a:spcAft>
                        <a:buClr>
                          <a:srgbClr val="1B224C"/>
                        </a:buClr>
                        <a:buSzPts val="1400"/>
                        <a:buFont typeface="Arial"/>
                        <a:buNone/>
                      </a:pPr>
                      <a:r>
                        <a:rPr lang="ja-JP" sz="1400" b="1" u="none" strike="noStrike" cap="none">
                          <a:solidFill>
                            <a:schemeClr val="accent1"/>
                          </a:solidFill>
                          <a:latin typeface="+mn-ea"/>
                          <a:ea typeface="+mn-ea"/>
                          <a:cs typeface="Arial"/>
                          <a:sym typeface="Arial"/>
                        </a:rPr>
                        <a:t>平均受注単価</a:t>
                      </a:r>
                      <a:endParaRPr sz="1400" b="1" i="0" u="none" strike="noStrike" cap="none">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○○○○円</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○○○○円</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8"/>
                  </a:ext>
                </a:extLst>
              </a:tr>
              <a:tr h="177800">
                <a:tc>
                  <a:txBody>
                    <a:bodyPr/>
                    <a:lstStyle/>
                    <a:p>
                      <a:pPr marL="0" marR="0" lvl="0" indent="0" algn="l" rtl="0">
                        <a:lnSpc>
                          <a:spcPct val="100000"/>
                        </a:lnSpc>
                        <a:spcBef>
                          <a:spcPts val="0"/>
                        </a:spcBef>
                        <a:spcAft>
                          <a:spcPts val="0"/>
                        </a:spcAft>
                        <a:buClr>
                          <a:srgbClr val="1B224C"/>
                        </a:buClr>
                        <a:buSzPts val="1400"/>
                        <a:buFont typeface="Arial"/>
                        <a:buNone/>
                      </a:pPr>
                      <a:r>
                        <a:rPr lang="ja-JP" sz="1400" b="1" u="none" strike="noStrike" cap="none">
                          <a:solidFill>
                            <a:schemeClr val="accent1"/>
                          </a:solidFill>
                          <a:latin typeface="+mn-ea"/>
                          <a:ea typeface="+mn-ea"/>
                          <a:cs typeface="Arial"/>
                          <a:sym typeface="Arial"/>
                        </a:rPr>
                        <a:t>受注CPA</a:t>
                      </a:r>
                      <a:endParaRPr sz="1400" b="1" i="0" u="none" strike="noStrike" cap="none">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○○円</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○○円</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9"/>
                  </a:ext>
                </a:extLst>
              </a:tr>
              <a:tr h="177800">
                <a:tc>
                  <a:txBody>
                    <a:bodyPr/>
                    <a:lstStyle/>
                    <a:p>
                      <a:pPr marL="0" marR="0" lvl="0" indent="0" algn="l" rtl="0">
                        <a:lnSpc>
                          <a:spcPct val="100000"/>
                        </a:lnSpc>
                        <a:spcBef>
                          <a:spcPts val="0"/>
                        </a:spcBef>
                        <a:spcAft>
                          <a:spcPts val="0"/>
                        </a:spcAft>
                        <a:buClr>
                          <a:srgbClr val="1B224C"/>
                        </a:buClr>
                        <a:buSzPts val="1400"/>
                        <a:buFont typeface="Arial"/>
                        <a:buNone/>
                      </a:pPr>
                      <a:r>
                        <a:rPr lang="ja-JP" sz="1400" b="1" u="none" strike="noStrike" cap="none">
                          <a:solidFill>
                            <a:schemeClr val="accent1"/>
                          </a:solidFill>
                          <a:latin typeface="+mn-ea"/>
                          <a:ea typeface="+mn-ea"/>
                          <a:cs typeface="Arial"/>
                          <a:sym typeface="Arial"/>
                        </a:rPr>
                        <a:t>解約数／月</a:t>
                      </a:r>
                      <a:endParaRPr sz="1400" b="1" i="0" u="none" strike="noStrike" cap="none">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○○件/月</a:t>
                      </a:r>
                      <a:endParaRPr sz="14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○○件/月</a:t>
                      </a:r>
                      <a:endParaRPr sz="1400" b="1" i="0" u="none" strike="noStrike" cap="none" dirty="0">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10"/>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BCABD24-AED7-EF44-8831-D3151D364274}"/>
              </a:ext>
            </a:extLst>
          </p:cNvPr>
          <p:cNvSpPr>
            <a:spLocks noGrp="1"/>
          </p:cNvSpPr>
          <p:nvPr>
            <p:ph type="body" sz="quarter" idx="12"/>
          </p:nvPr>
        </p:nvSpPr>
        <p:spPr/>
        <p:txBody>
          <a:bodyPr/>
          <a:lstStyle/>
          <a:p>
            <a:r>
              <a:rPr lang="ja-JP" altLang="ja-JP">
                <a:sym typeface="Arial"/>
              </a:rPr>
              <a:t>投資やコスト</a:t>
            </a:r>
            <a:endParaRPr lang="ja-JP" altLang="en-US"/>
          </a:p>
        </p:txBody>
      </p:sp>
      <p:sp>
        <p:nvSpPr>
          <p:cNvPr id="3" name="フッター プレースホルダー 2">
            <a:extLst>
              <a:ext uri="{FF2B5EF4-FFF2-40B4-BE49-F238E27FC236}">
                <a16:creationId xmlns:a16="http://schemas.microsoft.com/office/drawing/2014/main" id="{B47F8210-6983-C94B-B1E3-C3F0A0B689C3}"/>
              </a:ext>
            </a:extLst>
          </p:cNvPr>
          <p:cNvSpPr>
            <a:spLocks noGrp="1"/>
          </p:cNvSpPr>
          <p:nvPr>
            <p:ph type="ftr" sz="quarter" idx="13"/>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ECB2E07E-8508-1C47-B18E-FC2A805A0119}"/>
              </a:ext>
            </a:extLst>
          </p:cNvPr>
          <p:cNvSpPr>
            <a:spLocks noGrp="1"/>
          </p:cNvSpPr>
          <p:nvPr>
            <p:ph type="sldNum" idx="14"/>
          </p:nvPr>
        </p:nvSpPr>
        <p:spPr/>
        <p:txBody>
          <a:bodyPr/>
          <a:lstStyle/>
          <a:p>
            <a:fld id="{00000000-1234-1234-1234-123412341234}" type="slidenum">
              <a:rPr lang="en-US" altLang="ja-JP" smtClean="0"/>
              <a:pPr/>
              <a:t>47</a:t>
            </a:fld>
            <a:endParaRPr lang="ja-JP" altLang="en-US" sz="1400">
              <a:latin typeface="+mn-ea"/>
              <a:ea typeface="+mn-ea"/>
            </a:endParaRPr>
          </a:p>
        </p:txBody>
      </p:sp>
    </p:spTree>
    <p:extLst>
      <p:ext uri="{BB962C8B-B14F-4D97-AF65-F5344CB8AC3E}">
        <p14:creationId xmlns:p14="http://schemas.microsoft.com/office/powerpoint/2010/main" val="1095812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49"/>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初期の予算を◯◯◯◯円と設定します。</a:t>
            </a:r>
          </a:p>
        </p:txBody>
      </p:sp>
      <p:sp>
        <p:nvSpPr>
          <p:cNvPr id="1007" name="Google Shape;1007;p49"/>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初期：必要投資・コストの一覧</a:t>
            </a:r>
          </a:p>
        </p:txBody>
      </p:sp>
      <p:sp>
        <p:nvSpPr>
          <p:cNvPr id="8" name="フッター プレースホルダー 7">
            <a:extLst>
              <a:ext uri="{FF2B5EF4-FFF2-40B4-BE49-F238E27FC236}">
                <a16:creationId xmlns:a16="http://schemas.microsoft.com/office/drawing/2014/main" id="{B23BDE54-CAA7-7A4A-A782-B0447ACFDA0A}"/>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1410E261-63C0-6746-86EE-B2094E34F7EC}"/>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48</a:t>
            </a:fld>
            <a:endParaRPr lang="ja-JP" altLang="en-US"/>
          </a:p>
        </p:txBody>
      </p:sp>
      <p:graphicFrame>
        <p:nvGraphicFramePr>
          <p:cNvPr id="6" name="Google Shape;1008;p49">
            <a:extLst>
              <a:ext uri="{FF2B5EF4-FFF2-40B4-BE49-F238E27FC236}">
                <a16:creationId xmlns:a16="http://schemas.microsoft.com/office/drawing/2014/main" id="{C751EDCC-5896-D348-8010-9D5279F6CFC2}"/>
              </a:ext>
            </a:extLst>
          </p:cNvPr>
          <p:cNvGraphicFramePr/>
          <p:nvPr>
            <p:extLst>
              <p:ext uri="{D42A27DB-BD31-4B8C-83A1-F6EECF244321}">
                <p14:modId xmlns:p14="http://schemas.microsoft.com/office/powerpoint/2010/main" val="1631045525"/>
              </p:ext>
            </p:extLst>
          </p:nvPr>
        </p:nvGraphicFramePr>
        <p:xfrm>
          <a:off x="471038" y="1759739"/>
          <a:ext cx="9000025" cy="4113855"/>
        </p:xfrm>
        <a:graphic>
          <a:graphicData uri="http://schemas.openxmlformats.org/drawingml/2006/table">
            <a:tbl>
              <a:tblPr>
                <a:noFill/>
                <a:tableStyleId>{C6A3009F-B255-47F3-BE8E-9BD993B19B61}</a:tableStyleId>
              </a:tblPr>
              <a:tblGrid>
                <a:gridCol w="2699075">
                  <a:extLst>
                    <a:ext uri="{9D8B030D-6E8A-4147-A177-3AD203B41FA5}">
                      <a16:colId xmlns:a16="http://schemas.microsoft.com/office/drawing/2014/main" val="20000"/>
                    </a:ext>
                  </a:extLst>
                </a:gridCol>
                <a:gridCol w="4436425">
                  <a:extLst>
                    <a:ext uri="{9D8B030D-6E8A-4147-A177-3AD203B41FA5}">
                      <a16:colId xmlns:a16="http://schemas.microsoft.com/office/drawing/2014/main" val="20001"/>
                    </a:ext>
                  </a:extLst>
                </a:gridCol>
                <a:gridCol w="1864525">
                  <a:extLst>
                    <a:ext uri="{9D8B030D-6E8A-4147-A177-3AD203B41FA5}">
                      <a16:colId xmlns:a16="http://schemas.microsoft.com/office/drawing/2014/main" val="20002"/>
                    </a:ext>
                  </a:extLst>
                </a:gridCol>
              </a:tblGrid>
              <a:tr h="426075">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費用項目</a:t>
                      </a:r>
                      <a:endParaRPr sz="1200" b="1" u="none" strike="noStrike" cap="none" dirty="0">
                        <a:solidFill>
                          <a:schemeClr val="bg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概要</a:t>
                      </a:r>
                      <a:endParaRPr sz="1200" b="1" u="none" strike="noStrike" cap="none" dirty="0">
                        <a:solidFill>
                          <a:schemeClr val="bg1"/>
                        </a:solidFill>
                        <a:latin typeface="+mn-ea"/>
                        <a:ea typeface="+mn-ea"/>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費用</a:t>
                      </a:r>
                      <a:endParaRPr sz="1200" b="1" u="none" strike="noStrike" cap="none" dirty="0">
                        <a:solidFill>
                          <a:schemeClr val="bg1"/>
                        </a:solidFill>
                        <a:latin typeface="+mn-ea"/>
                        <a:ea typeface="+mn-ea"/>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14550">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◯◯◯◯費</a:t>
                      </a:r>
                      <a:endParaRPr sz="12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◯◯◯◯の運営費</a:t>
                      </a:r>
                      <a:endParaRPr sz="14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¥0,000,000</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314550">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◯◯◯◯費</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◯◯◯◯の制作費</a:t>
                      </a:r>
                      <a:endParaRPr sz="14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¥0,000,000</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14550">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◯◯◯◯費</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◯◯◯◯の外注費</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¥0,000,000</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9"/>
                  </a:ext>
                </a:extLst>
              </a:tr>
              <a:tr h="314550">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合計</a:t>
                      </a:r>
                      <a:endParaRPr sz="12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gridSpan="2">
                  <a:txBody>
                    <a:bodyPr/>
                    <a:lstStyle/>
                    <a:p>
                      <a:pPr marL="0" marR="0" lvl="0" indent="0" algn="r" rtl="0">
                        <a:lnSpc>
                          <a:spcPct val="100000"/>
                        </a:lnSpc>
                        <a:spcBef>
                          <a:spcPts val="0"/>
                        </a:spcBef>
                        <a:spcAft>
                          <a:spcPts val="0"/>
                        </a:spcAft>
                        <a:buClr>
                          <a:schemeClr val="dk1"/>
                        </a:buClr>
                        <a:buSzPts val="1400"/>
                        <a:buFont typeface="Arial"/>
                        <a:buNone/>
                      </a:pPr>
                      <a:r>
                        <a:rPr lang="en-US" altLang="ja-JP" sz="1400" b="1" u="none" strike="noStrike" cap="none" dirty="0">
                          <a:solidFill>
                            <a:schemeClr val="accent1"/>
                          </a:solidFill>
                          <a:latin typeface="+mn-ea"/>
                          <a:ea typeface="+mn-ea"/>
                        </a:rPr>
                        <a:t>¥0,000,000</a:t>
                      </a:r>
                      <a:endParaRPr sz="14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marL="0" marR="0" lvl="0" indent="0" algn="r" rtl="0">
                        <a:lnSpc>
                          <a:spcPct val="100000"/>
                        </a:lnSpc>
                        <a:spcBef>
                          <a:spcPts val="0"/>
                        </a:spcBef>
                        <a:spcAft>
                          <a:spcPts val="0"/>
                        </a:spcAft>
                        <a:buClr>
                          <a:schemeClr val="dk1"/>
                        </a:buClr>
                        <a:buSzPts val="1400"/>
                        <a:buFont typeface="Arial"/>
                        <a:buNone/>
                      </a:pPr>
                      <a:r>
                        <a:rPr lang="ja-JP" sz="1400" b="1" u="none" strike="noStrike" cap="none">
                          <a:solidFill>
                            <a:schemeClr val="accent1"/>
                          </a:solidFill>
                          <a:latin typeface="+mn-ea"/>
                          <a:ea typeface="+mn-ea"/>
                        </a:rPr>
                        <a:t>¥0,000,000</a:t>
                      </a:r>
                      <a:endParaRPr sz="1400" b="1" u="none" strike="noStrike" cap="none" dirty="0">
                        <a:solidFill>
                          <a:schemeClr val="accent1"/>
                        </a:solidFill>
                        <a:latin typeface="+mn-ea"/>
                        <a:ea typeface="+mn-ea"/>
                      </a:endParaRPr>
                    </a:p>
                  </a:txBody>
                  <a:tcPr marL="91425" marR="91425" marT="91425" marB="91425"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en-US" altLang="ja-JP" dirty="0"/>
              <a:t>20</a:t>
            </a:r>
            <a:r>
              <a:rPr lang="ja-JP" altLang="en-US"/>
              <a:t>○○年の目標を達成するためには、新規事業を立ち上げる必要があります。</a:t>
            </a:r>
          </a:p>
        </p:txBody>
      </p:sp>
      <p:sp>
        <p:nvSpPr>
          <p:cNvPr id="332" name="Google Shape;332;p5"/>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背景</a:t>
            </a:r>
          </a:p>
        </p:txBody>
      </p:sp>
      <p:sp>
        <p:nvSpPr>
          <p:cNvPr id="18" name="フッター プレースホルダー 17">
            <a:extLst>
              <a:ext uri="{FF2B5EF4-FFF2-40B4-BE49-F238E27FC236}">
                <a16:creationId xmlns:a16="http://schemas.microsoft.com/office/drawing/2014/main" id="{010A2906-4E79-1049-B8B0-B43B97D68D22}"/>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9" name="スライド番号プレースホルダー 18">
            <a:extLst>
              <a:ext uri="{FF2B5EF4-FFF2-40B4-BE49-F238E27FC236}">
                <a16:creationId xmlns:a16="http://schemas.microsoft.com/office/drawing/2014/main" id="{5349033B-C636-AD4D-9E65-36A3E694FE84}"/>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4</a:t>
            </a:fld>
            <a:endParaRPr lang="ja-JP" altLang="en-US"/>
          </a:p>
        </p:txBody>
      </p:sp>
      <p:sp>
        <p:nvSpPr>
          <p:cNvPr id="333" name="Google Shape;333;p5"/>
          <p:cNvSpPr/>
          <p:nvPr/>
        </p:nvSpPr>
        <p:spPr>
          <a:xfrm>
            <a:off x="471488" y="1758018"/>
            <a:ext cx="4140000" cy="4140000"/>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accent1"/>
              </a:solidFill>
              <a:latin typeface="+mn-ea"/>
              <a:ea typeface="+mn-ea"/>
              <a:sym typeface="Arial"/>
            </a:endParaRPr>
          </a:p>
        </p:txBody>
      </p:sp>
      <p:sp>
        <p:nvSpPr>
          <p:cNvPr id="334" name="Google Shape;334;p5"/>
          <p:cNvSpPr txBox="1"/>
          <p:nvPr/>
        </p:nvSpPr>
        <p:spPr>
          <a:xfrm>
            <a:off x="470075" y="2550475"/>
            <a:ext cx="4140000" cy="756000"/>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chemeClr val="accent1"/>
                </a:solidFill>
                <a:latin typeface="+mn-ea"/>
                <a:ea typeface="+mn-ea"/>
                <a:sym typeface="Arial"/>
              </a:rPr>
              <a:t>本業の成長が踊り場</a:t>
            </a:r>
            <a:endParaRPr sz="1600" b="1" u="none" strike="noStrike" cap="none" dirty="0">
              <a:solidFill>
                <a:schemeClr val="accent1"/>
              </a:solidFill>
              <a:latin typeface="+mn-ea"/>
              <a:ea typeface="+mn-ea"/>
              <a:sym typeface="Arial"/>
            </a:endParaRPr>
          </a:p>
          <a:p>
            <a:pPr marL="0" marR="0" lvl="0" indent="0" algn="ctr" rtl="0">
              <a:lnSpc>
                <a:spcPct val="100000"/>
              </a:lnSpc>
              <a:spcBef>
                <a:spcPts val="433"/>
              </a:spcBef>
              <a:spcAft>
                <a:spcPts val="0"/>
              </a:spcAft>
              <a:buClr>
                <a:srgbClr val="000000"/>
              </a:buClr>
              <a:buSzPts val="1600"/>
              <a:buFont typeface="Arial"/>
              <a:buNone/>
            </a:pPr>
            <a:r>
              <a:rPr lang="ja-JP" sz="1600" b="1" u="none" strike="noStrike" cap="none">
                <a:solidFill>
                  <a:schemeClr val="accent1"/>
                </a:solidFill>
                <a:latin typeface="+mn-ea"/>
                <a:ea typeface="+mn-ea"/>
                <a:sym typeface="Arial"/>
              </a:rPr>
              <a:t>マクロ環境から市場も横ばい予想</a:t>
            </a:r>
            <a:endParaRPr sz="1600" b="1" u="none" strike="noStrike" cap="none" dirty="0">
              <a:solidFill>
                <a:schemeClr val="accent1"/>
              </a:solidFill>
              <a:latin typeface="+mn-ea"/>
              <a:ea typeface="+mn-ea"/>
              <a:sym typeface="Arial"/>
            </a:endParaRPr>
          </a:p>
        </p:txBody>
      </p:sp>
      <p:sp>
        <p:nvSpPr>
          <p:cNvPr id="335" name="Google Shape;335;p5"/>
          <p:cNvSpPr/>
          <p:nvPr/>
        </p:nvSpPr>
        <p:spPr>
          <a:xfrm>
            <a:off x="471488" y="1758017"/>
            <a:ext cx="4140000" cy="612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dk1"/>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spc="300">
                <a:solidFill>
                  <a:schemeClr val="bg1"/>
                </a:solidFill>
                <a:latin typeface="+mn-ea"/>
                <a:ea typeface="+mn-ea"/>
                <a:sym typeface="Arial"/>
              </a:rPr>
              <a:t>新規事業が求められる背景</a:t>
            </a:r>
            <a:endParaRPr sz="1600" b="1" u="none" strike="noStrike" cap="none" spc="300">
              <a:solidFill>
                <a:schemeClr val="bg1"/>
              </a:solidFill>
              <a:latin typeface="+mn-ea"/>
              <a:ea typeface="+mn-ea"/>
              <a:sym typeface="Arial"/>
            </a:endParaRPr>
          </a:p>
        </p:txBody>
      </p:sp>
      <p:sp>
        <p:nvSpPr>
          <p:cNvPr id="336" name="Google Shape;336;p5"/>
          <p:cNvSpPr/>
          <p:nvPr/>
        </p:nvSpPr>
        <p:spPr>
          <a:xfrm>
            <a:off x="5331025" y="1758018"/>
            <a:ext cx="4140000" cy="4140000"/>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accent1"/>
              </a:solidFill>
              <a:latin typeface="+mn-ea"/>
              <a:ea typeface="+mn-ea"/>
              <a:sym typeface="Arial"/>
            </a:endParaRPr>
          </a:p>
        </p:txBody>
      </p:sp>
      <p:sp>
        <p:nvSpPr>
          <p:cNvPr id="337" name="Google Shape;337;p5"/>
          <p:cNvSpPr txBox="1"/>
          <p:nvPr/>
        </p:nvSpPr>
        <p:spPr>
          <a:xfrm>
            <a:off x="5329612" y="2550475"/>
            <a:ext cx="4140000" cy="756000"/>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chemeClr val="accent1"/>
                </a:solidFill>
                <a:latin typeface="+mn-ea"/>
                <a:ea typeface="+mn-ea"/>
                <a:sym typeface="Arial"/>
              </a:rPr>
              <a:t>会社の第2の柱として</a:t>
            </a:r>
            <a:endParaRPr sz="1600" b="1" u="none" strike="noStrike" cap="none" dirty="0">
              <a:solidFill>
                <a:schemeClr val="accent1"/>
              </a:solidFill>
              <a:latin typeface="+mn-ea"/>
              <a:ea typeface="+mn-ea"/>
              <a:sym typeface="Arial"/>
            </a:endParaRPr>
          </a:p>
          <a:p>
            <a:pPr marL="0" marR="0" lvl="0" indent="0" algn="ctr" rtl="0">
              <a:lnSpc>
                <a:spcPct val="100000"/>
              </a:lnSpc>
              <a:spcBef>
                <a:spcPts val="433"/>
              </a:spcBef>
              <a:spcAft>
                <a:spcPts val="0"/>
              </a:spcAft>
              <a:buClr>
                <a:srgbClr val="000000"/>
              </a:buClr>
              <a:buSzPts val="1600"/>
              <a:buFont typeface="Arial"/>
              <a:buNone/>
            </a:pPr>
            <a:r>
              <a:rPr lang="ja-JP" sz="1600" b="1" u="none" strike="noStrike" cap="none">
                <a:solidFill>
                  <a:schemeClr val="accent1"/>
                </a:solidFill>
                <a:latin typeface="+mn-ea"/>
                <a:ea typeface="+mn-ea"/>
                <a:sym typeface="Arial"/>
              </a:rPr>
              <a:t>新規事業が貢献</a:t>
            </a:r>
            <a:endParaRPr sz="1600" b="1" u="none" strike="noStrike" cap="none" dirty="0">
              <a:solidFill>
                <a:schemeClr val="accent1"/>
              </a:solidFill>
              <a:latin typeface="+mn-ea"/>
              <a:ea typeface="+mn-ea"/>
              <a:sym typeface="Arial"/>
            </a:endParaRPr>
          </a:p>
        </p:txBody>
      </p:sp>
      <p:sp>
        <p:nvSpPr>
          <p:cNvPr id="338" name="Google Shape;338;p5"/>
          <p:cNvSpPr/>
          <p:nvPr/>
        </p:nvSpPr>
        <p:spPr>
          <a:xfrm>
            <a:off x="5331025" y="1758017"/>
            <a:ext cx="4140000" cy="612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accent6"/>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spc="300">
                <a:solidFill>
                  <a:schemeClr val="bg1"/>
                </a:solidFill>
                <a:latin typeface="+mn-ea"/>
                <a:ea typeface="+mn-ea"/>
                <a:sym typeface="Arial"/>
              </a:rPr>
              <a:t>新規事業の影響</a:t>
            </a:r>
            <a:endParaRPr sz="1600" b="1" u="none" strike="noStrike" cap="none" spc="300">
              <a:solidFill>
                <a:schemeClr val="bg1"/>
              </a:solidFill>
              <a:latin typeface="+mn-ea"/>
              <a:ea typeface="+mn-ea"/>
              <a:sym typeface="Arial"/>
            </a:endParaRPr>
          </a:p>
        </p:txBody>
      </p:sp>
      <p:sp>
        <p:nvSpPr>
          <p:cNvPr id="339" name="Google Shape;339;p5"/>
          <p:cNvSpPr/>
          <p:nvPr/>
        </p:nvSpPr>
        <p:spPr>
          <a:xfrm>
            <a:off x="4612901" y="3538490"/>
            <a:ext cx="716711" cy="755650"/>
          </a:xfrm>
          <a:prstGeom prst="rightArrow">
            <a:avLst>
              <a:gd name="adj1" fmla="val 50000"/>
              <a:gd name="adj2" fmla="val 64279"/>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solidFill>
                <a:schemeClr val="accent1"/>
              </a:solidFill>
              <a:latin typeface="+mn-ea"/>
              <a:ea typeface="+mn-ea"/>
              <a:sym typeface="Arial"/>
            </a:endParaRPr>
          </a:p>
        </p:txBody>
      </p:sp>
      <p:sp>
        <p:nvSpPr>
          <p:cNvPr id="340" name="Google Shape;340;p5"/>
          <p:cNvSpPr txBox="1"/>
          <p:nvPr/>
        </p:nvSpPr>
        <p:spPr>
          <a:xfrm>
            <a:off x="794075" y="3539930"/>
            <a:ext cx="3492000" cy="205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200000"/>
              </a:lnSpc>
              <a:spcBef>
                <a:spcPts val="0"/>
              </a:spcBef>
              <a:spcAft>
                <a:spcPts val="0"/>
              </a:spcAft>
              <a:buClr>
                <a:schemeClr val="dk1"/>
              </a:buClr>
              <a:buSzPts val="1600"/>
              <a:buFont typeface="Wingdings" pitchFamily="2" charset="2"/>
              <a:buChar char="l"/>
            </a:pPr>
            <a:r>
              <a:rPr lang="ja-JP" b="1" u="none" strike="noStrike" cap="none">
                <a:solidFill>
                  <a:schemeClr val="accent1"/>
                </a:solidFill>
                <a:latin typeface="+mn-ea"/>
                <a:ea typeface="+mn-ea"/>
                <a:sym typeface="Arial"/>
              </a:rPr>
              <a:t>○○○○○○業務の効率化</a:t>
            </a:r>
            <a:endParaRPr b="1" u="none" strike="noStrike" cap="none" dirty="0">
              <a:solidFill>
                <a:schemeClr val="accent1"/>
              </a:solidFill>
              <a:latin typeface="+mn-ea"/>
              <a:ea typeface="+mn-ea"/>
              <a:sym typeface="Arial"/>
            </a:endParaRPr>
          </a:p>
          <a:p>
            <a:pPr marL="342900" marR="0" lvl="0" indent="-342900" algn="l" rtl="0">
              <a:lnSpc>
                <a:spcPct val="200000"/>
              </a:lnSpc>
              <a:spcBef>
                <a:spcPts val="0"/>
              </a:spcBef>
              <a:spcAft>
                <a:spcPts val="0"/>
              </a:spcAft>
              <a:buClr>
                <a:schemeClr val="dk1"/>
              </a:buClr>
              <a:buSzPts val="1600"/>
              <a:buFont typeface="Wingdings" pitchFamily="2" charset="2"/>
              <a:buChar char="l"/>
            </a:pPr>
            <a:r>
              <a:rPr lang="ja-JP" b="1" u="none" strike="noStrike" cap="none">
                <a:solidFill>
                  <a:schemeClr val="accent1"/>
                </a:solidFill>
                <a:latin typeface="+mn-ea"/>
                <a:ea typeface="+mn-ea"/>
                <a:sym typeface="Arial"/>
              </a:rPr>
              <a:t>○○○の実施による○○数の拡大</a:t>
            </a:r>
            <a:endParaRPr b="1" u="none" strike="noStrike" cap="none" dirty="0">
              <a:solidFill>
                <a:schemeClr val="accent1"/>
              </a:solidFill>
              <a:latin typeface="+mn-ea"/>
              <a:ea typeface="+mn-ea"/>
              <a:sym typeface="Arial"/>
            </a:endParaRPr>
          </a:p>
          <a:p>
            <a:pPr marL="342900" marR="0" lvl="0" indent="-342900" algn="l" rtl="0">
              <a:lnSpc>
                <a:spcPct val="200000"/>
              </a:lnSpc>
              <a:spcBef>
                <a:spcPts val="0"/>
              </a:spcBef>
              <a:spcAft>
                <a:spcPts val="0"/>
              </a:spcAft>
              <a:buClr>
                <a:schemeClr val="dk1"/>
              </a:buClr>
              <a:buSzPts val="1600"/>
              <a:buFont typeface="Wingdings" pitchFamily="2" charset="2"/>
              <a:buChar char="l"/>
            </a:pPr>
            <a:r>
              <a:rPr lang="ja-JP" b="1" u="none" strike="noStrike" cap="none">
                <a:solidFill>
                  <a:schemeClr val="accent1"/>
                </a:solidFill>
                <a:latin typeface="+mn-ea"/>
                <a:ea typeface="+mn-ea"/>
                <a:sym typeface="Arial"/>
              </a:rPr>
              <a:t>○○○が蓄積できる体制づくり</a:t>
            </a:r>
            <a:endParaRPr b="1" u="none" strike="noStrike" cap="none" dirty="0">
              <a:solidFill>
                <a:schemeClr val="accent1"/>
              </a:solidFill>
              <a:latin typeface="+mn-ea"/>
              <a:ea typeface="+mn-ea"/>
              <a:sym typeface="Arial"/>
            </a:endParaRPr>
          </a:p>
          <a:p>
            <a:pPr marL="342900" marR="0" lvl="0" indent="-342900" algn="l" rtl="0">
              <a:lnSpc>
                <a:spcPct val="200000"/>
              </a:lnSpc>
              <a:spcBef>
                <a:spcPts val="0"/>
              </a:spcBef>
              <a:spcAft>
                <a:spcPts val="0"/>
              </a:spcAft>
              <a:buClr>
                <a:schemeClr val="dk1"/>
              </a:buClr>
              <a:buSzPts val="1600"/>
              <a:buFont typeface="Wingdings" pitchFamily="2" charset="2"/>
              <a:buChar char="l"/>
            </a:pPr>
            <a:r>
              <a:rPr lang="ja-JP" b="1" u="none" strike="noStrike" cap="none">
                <a:solidFill>
                  <a:schemeClr val="accent1"/>
                </a:solidFill>
                <a:latin typeface="+mn-ea"/>
                <a:ea typeface="+mn-ea"/>
                <a:sym typeface="Arial"/>
              </a:rPr>
              <a:t>○○○人材の確保</a:t>
            </a:r>
            <a:endParaRPr b="1" u="none" strike="noStrike" cap="none" dirty="0">
              <a:solidFill>
                <a:schemeClr val="accent1"/>
              </a:solidFill>
              <a:latin typeface="+mn-ea"/>
              <a:ea typeface="+mn-ea"/>
              <a:sym typeface="Arial"/>
            </a:endParaRPr>
          </a:p>
        </p:txBody>
      </p:sp>
      <p:sp>
        <p:nvSpPr>
          <p:cNvPr id="341" name="Google Shape;341;p5"/>
          <p:cNvSpPr txBox="1"/>
          <p:nvPr/>
        </p:nvSpPr>
        <p:spPr>
          <a:xfrm>
            <a:off x="5654319" y="3539930"/>
            <a:ext cx="3492000" cy="205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200000"/>
              </a:lnSpc>
              <a:spcBef>
                <a:spcPts val="0"/>
              </a:spcBef>
              <a:spcAft>
                <a:spcPts val="0"/>
              </a:spcAft>
              <a:buClr>
                <a:schemeClr val="accent6"/>
              </a:buClr>
              <a:buSzPts val="1600"/>
              <a:buFont typeface="Wingdings" pitchFamily="2" charset="2"/>
              <a:buChar char="l"/>
            </a:pPr>
            <a:r>
              <a:rPr lang="ja-JP" b="1" u="none" strike="noStrike" cap="none">
                <a:solidFill>
                  <a:schemeClr val="accent1"/>
                </a:solidFill>
                <a:latin typeface="+mn-ea"/>
                <a:ea typeface="+mn-ea"/>
                <a:sym typeface="Arial"/>
              </a:rPr>
              <a:t>○○○○○○業務の効率化</a:t>
            </a:r>
            <a:endParaRPr b="1" u="none" strike="noStrike" cap="none" dirty="0">
              <a:solidFill>
                <a:schemeClr val="accent1"/>
              </a:solidFill>
              <a:latin typeface="+mn-ea"/>
              <a:ea typeface="+mn-ea"/>
              <a:sym typeface="Arial"/>
            </a:endParaRPr>
          </a:p>
          <a:p>
            <a:pPr marL="342900" marR="0" lvl="0" indent="-342900" algn="l" rtl="0">
              <a:lnSpc>
                <a:spcPct val="200000"/>
              </a:lnSpc>
              <a:spcBef>
                <a:spcPts val="0"/>
              </a:spcBef>
              <a:spcAft>
                <a:spcPts val="0"/>
              </a:spcAft>
              <a:buClr>
                <a:schemeClr val="accent6"/>
              </a:buClr>
              <a:buSzPts val="1600"/>
              <a:buFont typeface="Wingdings" pitchFamily="2" charset="2"/>
              <a:buChar char="l"/>
            </a:pPr>
            <a:r>
              <a:rPr lang="ja-JP" b="1" u="none" strike="noStrike" cap="none">
                <a:solidFill>
                  <a:schemeClr val="accent1"/>
                </a:solidFill>
                <a:latin typeface="+mn-ea"/>
                <a:ea typeface="+mn-ea"/>
                <a:sym typeface="Arial"/>
              </a:rPr>
              <a:t>○○○の実施による○○数の拡大</a:t>
            </a:r>
            <a:endParaRPr b="1" u="none" strike="noStrike" cap="none" dirty="0">
              <a:solidFill>
                <a:schemeClr val="accent1"/>
              </a:solidFill>
              <a:latin typeface="+mn-ea"/>
              <a:ea typeface="+mn-ea"/>
              <a:sym typeface="Arial"/>
            </a:endParaRPr>
          </a:p>
          <a:p>
            <a:pPr marL="342900" marR="0" lvl="0" indent="-342900" algn="l" rtl="0">
              <a:lnSpc>
                <a:spcPct val="200000"/>
              </a:lnSpc>
              <a:spcBef>
                <a:spcPts val="0"/>
              </a:spcBef>
              <a:spcAft>
                <a:spcPts val="0"/>
              </a:spcAft>
              <a:buClr>
                <a:schemeClr val="accent6"/>
              </a:buClr>
              <a:buSzPts val="1600"/>
              <a:buFont typeface="Wingdings" pitchFamily="2" charset="2"/>
              <a:buChar char="l"/>
            </a:pPr>
            <a:r>
              <a:rPr lang="ja-JP" b="1" u="none" strike="noStrike" cap="none">
                <a:solidFill>
                  <a:schemeClr val="accent1"/>
                </a:solidFill>
                <a:latin typeface="+mn-ea"/>
                <a:ea typeface="+mn-ea"/>
                <a:sym typeface="Arial"/>
              </a:rPr>
              <a:t>○○○が蓄積できる体制づくり</a:t>
            </a:r>
            <a:endParaRPr b="1" u="none" strike="noStrike" cap="none" dirty="0">
              <a:solidFill>
                <a:schemeClr val="accent1"/>
              </a:solidFill>
              <a:latin typeface="+mn-ea"/>
              <a:ea typeface="+mn-ea"/>
              <a:sym typeface="Arial"/>
            </a:endParaRPr>
          </a:p>
          <a:p>
            <a:pPr marL="342900" marR="0" lvl="0" indent="-342900" algn="l" rtl="0">
              <a:lnSpc>
                <a:spcPct val="200000"/>
              </a:lnSpc>
              <a:spcBef>
                <a:spcPts val="0"/>
              </a:spcBef>
              <a:spcAft>
                <a:spcPts val="0"/>
              </a:spcAft>
              <a:buClr>
                <a:schemeClr val="accent6"/>
              </a:buClr>
              <a:buSzPts val="1600"/>
              <a:buFont typeface="Wingdings" pitchFamily="2" charset="2"/>
              <a:buChar char="l"/>
            </a:pPr>
            <a:r>
              <a:rPr lang="ja-JP" b="1" u="none" strike="noStrike" cap="none">
                <a:solidFill>
                  <a:schemeClr val="accent1"/>
                </a:solidFill>
                <a:latin typeface="+mn-ea"/>
                <a:ea typeface="+mn-ea"/>
                <a:sym typeface="Arial"/>
              </a:rPr>
              <a:t>○○○人材の確保</a:t>
            </a:r>
            <a:endParaRPr b="1" u="none" strike="noStrike" cap="none" dirty="0">
              <a:solidFill>
                <a:schemeClr val="accent1"/>
              </a:solidFill>
              <a:latin typeface="+mn-ea"/>
              <a:ea typeface="+mn-ea"/>
              <a:sym typeface="Arial"/>
            </a:endParaRPr>
          </a:p>
        </p:txBody>
      </p:sp>
      <p:cxnSp>
        <p:nvCxnSpPr>
          <p:cNvPr id="32" name="直線コネクタ 31">
            <a:extLst>
              <a:ext uri="{FF2B5EF4-FFF2-40B4-BE49-F238E27FC236}">
                <a16:creationId xmlns:a16="http://schemas.microsoft.com/office/drawing/2014/main" id="{1113EADE-A5FC-2546-A2AC-2C16805975C7}"/>
              </a:ext>
            </a:extLst>
          </p:cNvPr>
          <p:cNvCxnSpPr>
            <a:cxnSpLocks/>
          </p:cNvCxnSpPr>
          <p:nvPr/>
        </p:nvCxnSpPr>
        <p:spPr>
          <a:xfrm>
            <a:off x="700088" y="3429000"/>
            <a:ext cx="3636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D045945-A5CD-364F-A8BD-B9CA506AB45D}"/>
              </a:ext>
            </a:extLst>
          </p:cNvPr>
          <p:cNvCxnSpPr>
            <a:cxnSpLocks/>
          </p:cNvCxnSpPr>
          <p:nvPr/>
        </p:nvCxnSpPr>
        <p:spPr>
          <a:xfrm>
            <a:off x="5567231" y="3429000"/>
            <a:ext cx="3636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50"/>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事業継続の予算を◯◯◯◯円と設定します。</a:t>
            </a:r>
          </a:p>
        </p:txBody>
      </p:sp>
      <p:sp>
        <p:nvSpPr>
          <p:cNvPr id="1015" name="Google Shape;1015;p50"/>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事業継続後：必要投資・コストの一覧</a:t>
            </a:r>
          </a:p>
        </p:txBody>
      </p:sp>
      <p:sp>
        <p:nvSpPr>
          <p:cNvPr id="9" name="フッター プレースホルダー 8">
            <a:extLst>
              <a:ext uri="{FF2B5EF4-FFF2-40B4-BE49-F238E27FC236}">
                <a16:creationId xmlns:a16="http://schemas.microsoft.com/office/drawing/2014/main" id="{7A66400C-42AD-A044-89B4-88ADC286D6D6}"/>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0" name="スライド番号プレースホルダー 9">
            <a:extLst>
              <a:ext uri="{FF2B5EF4-FFF2-40B4-BE49-F238E27FC236}">
                <a16:creationId xmlns:a16="http://schemas.microsoft.com/office/drawing/2014/main" id="{802657E5-8584-734A-8BCC-DE26E660E8B0}"/>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49</a:t>
            </a:fld>
            <a:endParaRPr lang="ja-JP" altLang="en-US"/>
          </a:p>
        </p:txBody>
      </p:sp>
      <p:graphicFrame>
        <p:nvGraphicFramePr>
          <p:cNvPr id="8" name="Google Shape;1008;p49">
            <a:extLst>
              <a:ext uri="{FF2B5EF4-FFF2-40B4-BE49-F238E27FC236}">
                <a16:creationId xmlns:a16="http://schemas.microsoft.com/office/drawing/2014/main" id="{BEAF0260-CC2B-F34B-BA94-658A7437912A}"/>
              </a:ext>
            </a:extLst>
          </p:cNvPr>
          <p:cNvGraphicFramePr/>
          <p:nvPr>
            <p:extLst>
              <p:ext uri="{D42A27DB-BD31-4B8C-83A1-F6EECF244321}">
                <p14:modId xmlns:p14="http://schemas.microsoft.com/office/powerpoint/2010/main" val="1014520049"/>
              </p:ext>
            </p:extLst>
          </p:nvPr>
        </p:nvGraphicFramePr>
        <p:xfrm>
          <a:off x="471038" y="1759739"/>
          <a:ext cx="9000025" cy="4113855"/>
        </p:xfrm>
        <a:graphic>
          <a:graphicData uri="http://schemas.openxmlformats.org/drawingml/2006/table">
            <a:tbl>
              <a:tblPr>
                <a:noFill/>
                <a:tableStyleId>{C6A3009F-B255-47F3-BE8E-9BD993B19B61}</a:tableStyleId>
              </a:tblPr>
              <a:tblGrid>
                <a:gridCol w="2699075">
                  <a:extLst>
                    <a:ext uri="{9D8B030D-6E8A-4147-A177-3AD203B41FA5}">
                      <a16:colId xmlns:a16="http://schemas.microsoft.com/office/drawing/2014/main" val="20000"/>
                    </a:ext>
                  </a:extLst>
                </a:gridCol>
                <a:gridCol w="4436425">
                  <a:extLst>
                    <a:ext uri="{9D8B030D-6E8A-4147-A177-3AD203B41FA5}">
                      <a16:colId xmlns:a16="http://schemas.microsoft.com/office/drawing/2014/main" val="20001"/>
                    </a:ext>
                  </a:extLst>
                </a:gridCol>
                <a:gridCol w="1864525">
                  <a:extLst>
                    <a:ext uri="{9D8B030D-6E8A-4147-A177-3AD203B41FA5}">
                      <a16:colId xmlns:a16="http://schemas.microsoft.com/office/drawing/2014/main" val="20002"/>
                    </a:ext>
                  </a:extLst>
                </a:gridCol>
              </a:tblGrid>
              <a:tr h="426075">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費用項目</a:t>
                      </a:r>
                      <a:endParaRPr sz="1200" b="1" u="none" strike="noStrike" cap="none" dirty="0">
                        <a:solidFill>
                          <a:schemeClr val="bg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概要</a:t>
                      </a:r>
                      <a:endParaRPr sz="1200" b="1" u="none" strike="noStrike" cap="none" dirty="0">
                        <a:solidFill>
                          <a:schemeClr val="bg1"/>
                        </a:solidFill>
                        <a:latin typeface="+mn-ea"/>
                        <a:ea typeface="+mn-ea"/>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費用</a:t>
                      </a:r>
                      <a:endParaRPr sz="1200" b="1" u="none" strike="noStrike" cap="none" dirty="0">
                        <a:solidFill>
                          <a:schemeClr val="bg1"/>
                        </a:solidFill>
                        <a:latin typeface="+mn-ea"/>
                        <a:ea typeface="+mn-ea"/>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14550">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◯◯◯◯費</a:t>
                      </a:r>
                      <a:endParaRPr sz="12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◯◯◯◯の運営費</a:t>
                      </a:r>
                      <a:endParaRPr sz="14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¥0,000,000</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314550">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◯◯◯◯費</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◯◯◯◯の制作費</a:t>
                      </a:r>
                      <a:endParaRPr sz="14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¥0,000,000</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14550">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◯◯◯◯費</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◯◯◯◯の外注費</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¥0,000,000</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9"/>
                  </a:ext>
                </a:extLst>
              </a:tr>
              <a:tr h="314550">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合計</a:t>
                      </a:r>
                      <a:endParaRPr sz="12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gridSpan="2">
                  <a:txBody>
                    <a:bodyPr/>
                    <a:lstStyle/>
                    <a:p>
                      <a:pPr marL="0" marR="0" lvl="0" indent="0" algn="r" rtl="0">
                        <a:lnSpc>
                          <a:spcPct val="100000"/>
                        </a:lnSpc>
                        <a:spcBef>
                          <a:spcPts val="0"/>
                        </a:spcBef>
                        <a:spcAft>
                          <a:spcPts val="0"/>
                        </a:spcAft>
                        <a:buClr>
                          <a:schemeClr val="dk1"/>
                        </a:buClr>
                        <a:buSzPts val="1400"/>
                        <a:buFont typeface="Arial"/>
                        <a:buNone/>
                      </a:pPr>
                      <a:r>
                        <a:rPr lang="en-US" altLang="ja-JP" sz="1400" b="1" u="none" strike="noStrike" cap="none" dirty="0">
                          <a:solidFill>
                            <a:schemeClr val="accent1"/>
                          </a:solidFill>
                          <a:latin typeface="+mn-ea"/>
                          <a:ea typeface="+mn-ea"/>
                        </a:rPr>
                        <a:t>¥0,000,000</a:t>
                      </a:r>
                      <a:endParaRPr sz="14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marL="0" marR="0" lvl="0" indent="0" algn="r" rtl="0">
                        <a:lnSpc>
                          <a:spcPct val="100000"/>
                        </a:lnSpc>
                        <a:spcBef>
                          <a:spcPts val="0"/>
                        </a:spcBef>
                        <a:spcAft>
                          <a:spcPts val="0"/>
                        </a:spcAft>
                        <a:buClr>
                          <a:schemeClr val="dk1"/>
                        </a:buClr>
                        <a:buSzPts val="1400"/>
                        <a:buFont typeface="Arial"/>
                        <a:buNone/>
                      </a:pPr>
                      <a:r>
                        <a:rPr lang="ja-JP" sz="1400" b="1" u="none" strike="noStrike" cap="none">
                          <a:solidFill>
                            <a:schemeClr val="accent1"/>
                          </a:solidFill>
                          <a:latin typeface="+mn-ea"/>
                          <a:ea typeface="+mn-ea"/>
                        </a:rPr>
                        <a:t>¥0,000,000</a:t>
                      </a:r>
                      <a:endParaRPr sz="1400" b="1" u="none" strike="noStrike" cap="none" dirty="0">
                        <a:solidFill>
                          <a:schemeClr val="accent1"/>
                        </a:solidFill>
                        <a:latin typeface="+mn-ea"/>
                        <a:ea typeface="+mn-ea"/>
                      </a:endParaRPr>
                    </a:p>
                  </a:txBody>
                  <a:tcPr marL="91425" marR="91425" marT="91425" marB="91425"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BFD7D81-EB67-2A42-91F5-AA166664E066}"/>
              </a:ext>
            </a:extLst>
          </p:cNvPr>
          <p:cNvSpPr>
            <a:spLocks noGrp="1"/>
          </p:cNvSpPr>
          <p:nvPr>
            <p:ph type="body" sz="quarter" idx="12"/>
          </p:nvPr>
        </p:nvSpPr>
        <p:spPr/>
        <p:txBody>
          <a:bodyPr/>
          <a:lstStyle/>
          <a:p>
            <a:r>
              <a:rPr lang="ja-JP" altLang="ja-JP">
                <a:sym typeface="Arial"/>
              </a:rPr>
              <a:t>リスクシナリオと撤退ライン</a:t>
            </a:r>
            <a:endParaRPr lang="ja-JP" altLang="en-US"/>
          </a:p>
        </p:txBody>
      </p:sp>
      <p:sp>
        <p:nvSpPr>
          <p:cNvPr id="3" name="フッター プレースホルダー 2">
            <a:extLst>
              <a:ext uri="{FF2B5EF4-FFF2-40B4-BE49-F238E27FC236}">
                <a16:creationId xmlns:a16="http://schemas.microsoft.com/office/drawing/2014/main" id="{4875977E-1CD1-394C-8370-ED572831CD4C}"/>
              </a:ext>
            </a:extLst>
          </p:cNvPr>
          <p:cNvSpPr>
            <a:spLocks noGrp="1"/>
          </p:cNvSpPr>
          <p:nvPr>
            <p:ph type="ftr" sz="quarter" idx="13"/>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BDEBA41B-F6BD-4644-9661-71BA5BCEC9CF}"/>
              </a:ext>
            </a:extLst>
          </p:cNvPr>
          <p:cNvSpPr>
            <a:spLocks noGrp="1"/>
          </p:cNvSpPr>
          <p:nvPr>
            <p:ph type="sldNum" idx="14"/>
          </p:nvPr>
        </p:nvSpPr>
        <p:spPr/>
        <p:txBody>
          <a:bodyPr/>
          <a:lstStyle/>
          <a:p>
            <a:fld id="{00000000-1234-1234-1234-123412341234}" type="slidenum">
              <a:rPr lang="en-US" altLang="ja-JP" smtClean="0"/>
              <a:pPr/>
              <a:t>50</a:t>
            </a:fld>
            <a:endParaRPr lang="ja-JP" altLang="en-US" sz="1400">
              <a:latin typeface="+mn-ea"/>
              <a:ea typeface="+mn-ea"/>
            </a:endParaRPr>
          </a:p>
        </p:txBody>
      </p:sp>
    </p:spTree>
    <p:extLst>
      <p:ext uri="{BB962C8B-B14F-4D97-AF65-F5344CB8AC3E}">
        <p14:creationId xmlns:p14="http://schemas.microsoft.com/office/powerpoint/2010/main" val="14915257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52"/>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ベストシナリオは</a:t>
            </a:r>
            <a:r>
              <a:rPr lang="en-US" altLang="ja-JP" dirty="0"/>
              <a:t>20</a:t>
            </a:r>
            <a:r>
              <a:rPr lang="ja-JP" altLang="en-US"/>
              <a:t>％増しでの達成、ワーストシナリオは</a:t>
            </a:r>
            <a:r>
              <a:rPr lang="en-US" altLang="ja-JP" dirty="0"/>
              <a:t>20</a:t>
            </a:r>
            <a:r>
              <a:rPr lang="ja-JP" altLang="en-US"/>
              <a:t>％減での達成を想定。</a:t>
            </a:r>
          </a:p>
          <a:p>
            <a:pPr lvl="0"/>
            <a:r>
              <a:rPr lang="ja-JP" altLang="en-US"/>
              <a:t>ワーストシナリオに近づいた際の挽回策を次スライドで説明します。</a:t>
            </a:r>
          </a:p>
        </p:txBody>
      </p:sp>
      <p:sp>
        <p:nvSpPr>
          <p:cNvPr id="1031" name="Google Shape;1031;p52"/>
          <p:cNvSpPr txBox="1">
            <a:spLocks noGrp="1"/>
          </p:cNvSpPr>
          <p:nvPr>
            <p:ph type="title"/>
          </p:nvPr>
        </p:nvSpPr>
        <p:spPr>
          <a:xfrm>
            <a:off x="453000" y="196240"/>
            <a:ext cx="9000000" cy="468000"/>
          </a:xfrm>
          <a:noFill/>
          <a:ln>
            <a:noFill/>
          </a:ln>
        </p:spPr>
        <p:txBody>
          <a:bodyPr spcFirstLastPara="1" wrap="square" lIns="36000" tIns="72000" rIns="36000" bIns="36000" anchor="ctr" anchorCtr="0">
            <a:normAutofit/>
          </a:bodyPr>
          <a:lstStyle/>
          <a:p>
            <a:pPr lvl="0"/>
            <a:r>
              <a:rPr lang="ja-JP" altLang="en-US"/>
              <a:t>新規事業「〇〇〇〇」の販売計画とベスト・リスクシナリオ</a:t>
            </a:r>
          </a:p>
        </p:txBody>
      </p:sp>
      <p:sp>
        <p:nvSpPr>
          <p:cNvPr id="8" name="フッター プレースホルダー 7">
            <a:extLst>
              <a:ext uri="{FF2B5EF4-FFF2-40B4-BE49-F238E27FC236}">
                <a16:creationId xmlns:a16="http://schemas.microsoft.com/office/drawing/2014/main" id="{881C316E-D621-0843-9930-A1DBEFC8A975}"/>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3D994931-3EC1-F747-95C3-0D4772342032}"/>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51</a:t>
            </a:fld>
            <a:endParaRPr lang="ja-JP" altLang="en-US"/>
          </a:p>
        </p:txBody>
      </p:sp>
      <p:graphicFrame>
        <p:nvGraphicFramePr>
          <p:cNvPr id="1033" name="Google Shape;1033;p52"/>
          <p:cNvGraphicFramePr/>
          <p:nvPr>
            <p:extLst>
              <p:ext uri="{D42A27DB-BD31-4B8C-83A1-F6EECF244321}">
                <p14:modId xmlns:p14="http://schemas.microsoft.com/office/powerpoint/2010/main" val="1835580757"/>
              </p:ext>
            </p:extLst>
          </p:nvPr>
        </p:nvGraphicFramePr>
        <p:xfrm>
          <a:off x="471488" y="4946240"/>
          <a:ext cx="8999550" cy="1088608"/>
        </p:xfrm>
        <a:graphic>
          <a:graphicData uri="http://schemas.openxmlformats.org/drawingml/2006/table">
            <a:tbl>
              <a:tblPr>
                <a:noFill/>
                <a:tableStyleId>{C6A3009F-B255-47F3-BE8E-9BD993B19B61}</a:tableStyleId>
              </a:tblPr>
              <a:tblGrid>
                <a:gridCol w="1499925">
                  <a:extLst>
                    <a:ext uri="{9D8B030D-6E8A-4147-A177-3AD203B41FA5}">
                      <a16:colId xmlns:a16="http://schemas.microsoft.com/office/drawing/2014/main" val="20000"/>
                    </a:ext>
                  </a:extLst>
                </a:gridCol>
                <a:gridCol w="1499925">
                  <a:extLst>
                    <a:ext uri="{9D8B030D-6E8A-4147-A177-3AD203B41FA5}">
                      <a16:colId xmlns:a16="http://schemas.microsoft.com/office/drawing/2014/main" val="20001"/>
                    </a:ext>
                  </a:extLst>
                </a:gridCol>
                <a:gridCol w="1499925">
                  <a:extLst>
                    <a:ext uri="{9D8B030D-6E8A-4147-A177-3AD203B41FA5}">
                      <a16:colId xmlns:a16="http://schemas.microsoft.com/office/drawing/2014/main" val="20002"/>
                    </a:ext>
                  </a:extLst>
                </a:gridCol>
                <a:gridCol w="1499925">
                  <a:extLst>
                    <a:ext uri="{9D8B030D-6E8A-4147-A177-3AD203B41FA5}">
                      <a16:colId xmlns:a16="http://schemas.microsoft.com/office/drawing/2014/main" val="20003"/>
                    </a:ext>
                  </a:extLst>
                </a:gridCol>
                <a:gridCol w="1499925">
                  <a:extLst>
                    <a:ext uri="{9D8B030D-6E8A-4147-A177-3AD203B41FA5}">
                      <a16:colId xmlns:a16="http://schemas.microsoft.com/office/drawing/2014/main" val="20004"/>
                    </a:ext>
                  </a:extLst>
                </a:gridCol>
                <a:gridCol w="1499925">
                  <a:extLst>
                    <a:ext uri="{9D8B030D-6E8A-4147-A177-3AD203B41FA5}">
                      <a16:colId xmlns:a16="http://schemas.microsoft.com/office/drawing/2014/main" val="20005"/>
                    </a:ext>
                  </a:extLst>
                </a:gridCol>
              </a:tblGrid>
              <a:tr h="200025">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bg1"/>
                          </a:solidFill>
                          <a:latin typeface="+mn-ea"/>
                          <a:ea typeface="+mn-ea"/>
                          <a:cs typeface="Arial"/>
                          <a:sym typeface="Arial"/>
                        </a:rPr>
                        <a:t>年度</a:t>
                      </a:r>
                      <a:endParaRPr sz="1200" b="1" i="0" u="none" strike="noStrike" cap="none" dirty="0">
                        <a:solidFill>
                          <a:schemeClr val="bg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dk1"/>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bg1"/>
                          </a:solidFill>
                          <a:latin typeface="+mn-ea"/>
                          <a:ea typeface="+mn-ea"/>
                          <a:cs typeface="Arial"/>
                          <a:sym typeface="Arial"/>
                        </a:rPr>
                        <a:t>202*</a:t>
                      </a:r>
                      <a:endParaRPr sz="1200" b="1" i="0" u="none" strike="noStrike" cap="none">
                        <a:solidFill>
                          <a:schemeClr val="bg1"/>
                        </a:solidFill>
                        <a:latin typeface="+mn-ea"/>
                        <a:ea typeface="+mn-ea"/>
                        <a:cs typeface="Arial"/>
                        <a:sym typeface="Aria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dk1"/>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bg1"/>
                          </a:solidFill>
                          <a:latin typeface="+mn-ea"/>
                          <a:ea typeface="+mn-ea"/>
                          <a:cs typeface="Arial"/>
                          <a:sym typeface="Arial"/>
                        </a:rPr>
                        <a:t>202*</a:t>
                      </a:r>
                      <a:endParaRPr sz="1200" b="1" i="0" u="none" strike="noStrike" cap="none">
                        <a:solidFill>
                          <a:schemeClr val="bg1"/>
                        </a:solidFill>
                        <a:latin typeface="+mn-ea"/>
                        <a:ea typeface="+mn-ea"/>
                        <a:cs typeface="Arial"/>
                        <a:sym typeface="Aria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dk1"/>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bg1"/>
                          </a:solidFill>
                          <a:latin typeface="+mn-ea"/>
                          <a:ea typeface="+mn-ea"/>
                          <a:cs typeface="Arial"/>
                          <a:sym typeface="Arial"/>
                        </a:rPr>
                        <a:t>202*</a:t>
                      </a:r>
                      <a:endParaRPr sz="1200" b="1" i="0" u="none" strike="noStrike" cap="none">
                        <a:solidFill>
                          <a:schemeClr val="bg1"/>
                        </a:solidFill>
                        <a:latin typeface="+mn-ea"/>
                        <a:ea typeface="+mn-ea"/>
                        <a:cs typeface="Arial"/>
                        <a:sym typeface="Aria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dk1"/>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bg1"/>
                          </a:solidFill>
                          <a:latin typeface="+mn-ea"/>
                          <a:ea typeface="+mn-ea"/>
                          <a:cs typeface="Arial"/>
                          <a:sym typeface="Arial"/>
                        </a:rPr>
                        <a:t>202*</a:t>
                      </a:r>
                      <a:endParaRPr sz="1200" b="1" i="0" u="none" strike="noStrike" cap="none">
                        <a:solidFill>
                          <a:schemeClr val="bg1"/>
                        </a:solidFill>
                        <a:latin typeface="+mn-ea"/>
                        <a:ea typeface="+mn-ea"/>
                        <a:cs typeface="Arial"/>
                        <a:sym typeface="Aria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dk1"/>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bg1"/>
                          </a:solidFill>
                          <a:latin typeface="+mn-ea"/>
                          <a:ea typeface="+mn-ea"/>
                          <a:cs typeface="Arial"/>
                          <a:sym typeface="Arial"/>
                        </a:rPr>
                        <a:t>202*</a:t>
                      </a:r>
                      <a:endParaRPr sz="1200" b="1" i="0" u="none" strike="noStrike" cap="none" dirty="0">
                        <a:solidFill>
                          <a:schemeClr val="bg1"/>
                        </a:solidFill>
                        <a:latin typeface="+mn-ea"/>
                        <a:ea typeface="+mn-ea"/>
                        <a:cs typeface="Arial"/>
                        <a:sym typeface="Aria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dk1"/>
                    </a:solidFill>
                  </a:tcPr>
                </a:tc>
                <a:extLst>
                  <a:ext uri="{0D108BD9-81ED-4DB2-BD59-A6C34878D82A}">
                    <a16:rowId xmlns:a16="http://schemas.microsoft.com/office/drawing/2014/main" val="10000"/>
                  </a:ext>
                </a:extLst>
              </a:tr>
              <a:tr h="219075">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ベストシナリオ</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120件</a:t>
                      </a:r>
                      <a:endParaRPr sz="1400" b="1" i="0" u="none" strike="noStrike" cap="none">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150件</a:t>
                      </a:r>
                      <a:endParaRPr sz="1400" b="1" i="0" u="none" strike="noStrike" cap="none">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174件</a:t>
                      </a:r>
                      <a:endParaRPr sz="1400" b="1" i="0" u="none" strike="noStrike" cap="none">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204件</a:t>
                      </a:r>
                      <a:endParaRPr sz="1400" b="1" i="0" u="none" strike="noStrike" cap="none">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○○○件</a:t>
                      </a:r>
                      <a:endParaRPr sz="1400" b="1" i="0" u="none" strike="noStrike" cap="none">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9075">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目標</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100件</a:t>
                      </a:r>
                      <a:endParaRPr sz="12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125件</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145件</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170件</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○○○件</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9075">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ワーストシナリオ</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80件</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100件</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116件</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136件</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○○○件</a:t>
                      </a:r>
                      <a:endParaRPr sz="14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20" name="Google Shape;940;p45" title="グラフ">
            <a:extLst>
              <a:ext uri="{FF2B5EF4-FFF2-40B4-BE49-F238E27FC236}">
                <a16:creationId xmlns:a16="http://schemas.microsoft.com/office/drawing/2014/main" id="{6CC2341D-942E-B548-BE72-01DC053CD37F}"/>
              </a:ext>
            </a:extLst>
          </p:cNvPr>
          <p:cNvPicPr preferRelativeResize="0"/>
          <p:nvPr/>
        </p:nvPicPr>
        <p:blipFill rotWithShape="1">
          <a:blip r:embed="rId3">
            <a:alphaModFix/>
          </a:blip>
          <a:srcRect l="1700" t="1861" r="2114" b="2665"/>
          <a:stretch/>
        </p:blipFill>
        <p:spPr>
          <a:xfrm>
            <a:off x="2724148" y="1934643"/>
            <a:ext cx="4457700" cy="2745508"/>
          </a:xfrm>
          <a:prstGeom prst="rect">
            <a:avLst/>
          </a:prstGeom>
          <a:noFill/>
          <a:ln w="9525" cap="flat" cmpd="sng">
            <a:noFill/>
            <a:prstDash val="solid"/>
            <a:round/>
            <a:headEnd type="none" w="sm" len="sm"/>
            <a:tailEnd type="none" w="sm" len="sm"/>
          </a:ln>
        </p:spPr>
      </p:pic>
      <p:sp>
        <p:nvSpPr>
          <p:cNvPr id="21" name="正方形/長方形 20">
            <a:extLst>
              <a:ext uri="{FF2B5EF4-FFF2-40B4-BE49-F238E27FC236}">
                <a16:creationId xmlns:a16="http://schemas.microsoft.com/office/drawing/2014/main" id="{F5C6337B-A0F7-1940-A2FD-C0CF342AA3CE}"/>
              </a:ext>
            </a:extLst>
          </p:cNvPr>
          <p:cNvSpPr/>
          <p:nvPr/>
        </p:nvSpPr>
        <p:spPr>
          <a:xfrm>
            <a:off x="452438" y="1731963"/>
            <a:ext cx="8999537" cy="3056508"/>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Google Shape;932;p44">
            <a:extLst>
              <a:ext uri="{FF2B5EF4-FFF2-40B4-BE49-F238E27FC236}">
                <a16:creationId xmlns:a16="http://schemas.microsoft.com/office/drawing/2014/main" id="{EF52BEFB-7D4A-1A48-B501-BC6EA6398BF5}"/>
              </a:ext>
            </a:extLst>
          </p:cNvPr>
          <p:cNvSpPr txBox="1"/>
          <p:nvPr/>
        </p:nvSpPr>
        <p:spPr>
          <a:xfrm>
            <a:off x="3975418" y="3039182"/>
            <a:ext cx="195438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0" i="0" u="none" strike="noStrike" cap="none">
                <a:solidFill>
                  <a:schemeClr val="accent1"/>
                </a:solidFill>
                <a:latin typeface="+mn-ea"/>
                <a:ea typeface="+mn-ea"/>
                <a:cs typeface="Arial"/>
                <a:sym typeface="Arial"/>
              </a:rPr>
              <a:t>Sample</a:t>
            </a:r>
            <a:endParaRPr sz="4000" b="0" i="0" u="none" strike="noStrike" cap="none" dirty="0">
              <a:solidFill>
                <a:schemeClr val="accent1"/>
              </a:solidFill>
              <a:latin typeface="+mn-ea"/>
              <a:ea typeface="+mn-ea"/>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41" name="Google Shape;1041;p53"/>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ワーストシナリオへの挽回策検討</a:t>
            </a:r>
          </a:p>
        </p:txBody>
      </p:sp>
      <p:sp>
        <p:nvSpPr>
          <p:cNvPr id="6" name="フッター プレースホルダー 5">
            <a:extLst>
              <a:ext uri="{FF2B5EF4-FFF2-40B4-BE49-F238E27FC236}">
                <a16:creationId xmlns:a16="http://schemas.microsoft.com/office/drawing/2014/main" id="{0D7C820B-48D3-CE4F-82EC-1D879F73BF91}"/>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7" name="スライド番号プレースホルダー 6">
            <a:extLst>
              <a:ext uri="{FF2B5EF4-FFF2-40B4-BE49-F238E27FC236}">
                <a16:creationId xmlns:a16="http://schemas.microsoft.com/office/drawing/2014/main" id="{F6E14AD3-82CB-B14E-8F68-48AB56AF3F94}"/>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52</a:t>
            </a:fld>
            <a:endParaRPr lang="ja-JP" altLang="en-US"/>
          </a:p>
        </p:txBody>
      </p:sp>
      <p:sp>
        <p:nvSpPr>
          <p:cNvPr id="34" name="Google Shape;333;p5">
            <a:extLst>
              <a:ext uri="{FF2B5EF4-FFF2-40B4-BE49-F238E27FC236}">
                <a16:creationId xmlns:a16="http://schemas.microsoft.com/office/drawing/2014/main" id="{6DC6CE92-42B0-DD45-AA6A-E8857C7DA963}"/>
              </a:ext>
            </a:extLst>
          </p:cNvPr>
          <p:cNvSpPr/>
          <p:nvPr/>
        </p:nvSpPr>
        <p:spPr>
          <a:xfrm>
            <a:off x="471488" y="1297546"/>
            <a:ext cx="4140000" cy="4500000"/>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spc="300">
              <a:solidFill>
                <a:schemeClr val="accent1"/>
              </a:solidFill>
              <a:latin typeface="+mn-ea"/>
              <a:ea typeface="+mn-ea"/>
              <a:sym typeface="Arial"/>
            </a:endParaRPr>
          </a:p>
        </p:txBody>
      </p:sp>
      <p:sp>
        <p:nvSpPr>
          <p:cNvPr id="35" name="Google Shape;335;p5">
            <a:extLst>
              <a:ext uri="{FF2B5EF4-FFF2-40B4-BE49-F238E27FC236}">
                <a16:creationId xmlns:a16="http://schemas.microsoft.com/office/drawing/2014/main" id="{B4EA350D-47CD-F046-B58B-2D5BAD335C4E}"/>
              </a:ext>
            </a:extLst>
          </p:cNvPr>
          <p:cNvSpPr/>
          <p:nvPr/>
        </p:nvSpPr>
        <p:spPr>
          <a:xfrm>
            <a:off x="471488" y="1297545"/>
            <a:ext cx="4140000" cy="612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dk1"/>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FFFFFF"/>
              </a:buClr>
              <a:buSzPts val="1600"/>
              <a:buFont typeface="Arial"/>
              <a:buNone/>
            </a:pPr>
            <a:r>
              <a:rPr lang="ja-JP" altLang="en-US" sz="1600" b="1" i="0" u="none" strike="noStrike" cap="none">
                <a:solidFill>
                  <a:schemeClr val="bg1"/>
                </a:solidFill>
                <a:latin typeface="+mn-ea"/>
                <a:ea typeface="+mn-ea"/>
                <a:cs typeface="Arial"/>
                <a:sym typeface="Arial"/>
              </a:rPr>
              <a:t>ワーストシナリオの要因検討</a:t>
            </a:r>
            <a:endParaRPr lang="ja-JP" altLang="en-US" sz="1600" b="1" i="0" u="none" strike="noStrike" cap="none" dirty="0">
              <a:solidFill>
                <a:schemeClr val="bg1"/>
              </a:solidFill>
              <a:latin typeface="+mn-ea"/>
              <a:ea typeface="+mn-ea"/>
              <a:cs typeface="Arial"/>
              <a:sym typeface="Arial"/>
            </a:endParaRPr>
          </a:p>
        </p:txBody>
      </p:sp>
      <p:sp>
        <p:nvSpPr>
          <p:cNvPr id="36" name="Google Shape;336;p5">
            <a:extLst>
              <a:ext uri="{FF2B5EF4-FFF2-40B4-BE49-F238E27FC236}">
                <a16:creationId xmlns:a16="http://schemas.microsoft.com/office/drawing/2014/main" id="{737FE80B-F8E7-4F43-8B6D-851D7ABC7150}"/>
              </a:ext>
            </a:extLst>
          </p:cNvPr>
          <p:cNvSpPr/>
          <p:nvPr/>
        </p:nvSpPr>
        <p:spPr>
          <a:xfrm>
            <a:off x="5331025" y="1297546"/>
            <a:ext cx="4140000" cy="4500000"/>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accent1"/>
              </a:solidFill>
              <a:latin typeface="+mn-ea"/>
              <a:ea typeface="+mn-ea"/>
              <a:sym typeface="Arial"/>
            </a:endParaRPr>
          </a:p>
        </p:txBody>
      </p:sp>
      <p:sp>
        <p:nvSpPr>
          <p:cNvPr id="37" name="Google Shape;338;p5">
            <a:extLst>
              <a:ext uri="{FF2B5EF4-FFF2-40B4-BE49-F238E27FC236}">
                <a16:creationId xmlns:a16="http://schemas.microsoft.com/office/drawing/2014/main" id="{8A502B0F-DAF2-AD4B-A673-8154AFAC3A4C}"/>
              </a:ext>
            </a:extLst>
          </p:cNvPr>
          <p:cNvSpPr/>
          <p:nvPr/>
        </p:nvSpPr>
        <p:spPr>
          <a:xfrm>
            <a:off x="5331025" y="1297545"/>
            <a:ext cx="4140000" cy="612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accent6"/>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FFFFFF"/>
              </a:buClr>
              <a:buSzPts val="1600"/>
              <a:buFont typeface="Arial"/>
              <a:buNone/>
            </a:pPr>
            <a:r>
              <a:rPr lang="ja-JP" altLang="en-US" sz="1600" b="1" i="0" u="none" strike="noStrike" cap="none">
                <a:solidFill>
                  <a:schemeClr val="bg1"/>
                </a:solidFill>
                <a:latin typeface="+mn-ea"/>
                <a:ea typeface="+mn-ea"/>
                <a:cs typeface="Arial"/>
                <a:sym typeface="Arial"/>
              </a:rPr>
              <a:t>ワーストシナリオの要因への対策</a:t>
            </a:r>
            <a:endParaRPr lang="ja-JP" altLang="en-US" sz="1600" b="1" i="0" u="none" strike="noStrike" cap="none" dirty="0">
              <a:solidFill>
                <a:schemeClr val="bg1"/>
              </a:solidFill>
              <a:latin typeface="+mn-ea"/>
              <a:ea typeface="+mn-ea"/>
              <a:cs typeface="Arial"/>
              <a:sym typeface="Arial"/>
            </a:endParaRPr>
          </a:p>
        </p:txBody>
      </p:sp>
      <p:sp>
        <p:nvSpPr>
          <p:cNvPr id="40" name="Google Shape;388;p10">
            <a:extLst>
              <a:ext uri="{FF2B5EF4-FFF2-40B4-BE49-F238E27FC236}">
                <a16:creationId xmlns:a16="http://schemas.microsoft.com/office/drawing/2014/main" id="{2CE33595-6BAD-994E-B6FE-1DE63ECDBA6F}"/>
              </a:ext>
            </a:extLst>
          </p:cNvPr>
          <p:cNvSpPr/>
          <p:nvPr/>
        </p:nvSpPr>
        <p:spPr>
          <a:xfrm>
            <a:off x="4612901" y="3089017"/>
            <a:ext cx="719537" cy="917058"/>
          </a:xfrm>
          <a:prstGeom prst="rightArrow">
            <a:avLst>
              <a:gd name="adj1" fmla="val 50000"/>
              <a:gd name="adj2" fmla="val 64279"/>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 name="Google Shape;1045;p53">
            <a:extLst>
              <a:ext uri="{FF2B5EF4-FFF2-40B4-BE49-F238E27FC236}">
                <a16:creationId xmlns:a16="http://schemas.microsoft.com/office/drawing/2014/main" id="{8730A3BB-11C4-DE4F-BAE8-5631D919048E}"/>
              </a:ext>
            </a:extLst>
          </p:cNvPr>
          <p:cNvSpPr txBox="1"/>
          <p:nvPr/>
        </p:nvSpPr>
        <p:spPr>
          <a:xfrm>
            <a:off x="471488" y="2190420"/>
            <a:ext cx="4140000" cy="53405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F1C50"/>
              </a:buClr>
              <a:buSzPts val="1600"/>
              <a:buFont typeface="Arial"/>
              <a:buNone/>
            </a:pPr>
            <a:r>
              <a:rPr lang="ja-JP" sz="1600" b="1" i="0" u="none" strike="noStrike" cap="none">
                <a:solidFill>
                  <a:schemeClr val="accent1"/>
                </a:solidFill>
                <a:latin typeface="+mn-ea"/>
                <a:ea typeface="+mn-ea"/>
                <a:cs typeface="Arial"/>
                <a:sym typeface="Arial"/>
              </a:rPr>
              <a:t>下記の要因によって</a:t>
            </a:r>
            <a:endParaRPr sz="1600" b="1" i="0" u="none" strike="noStrike" cap="none" dirty="0">
              <a:solidFill>
                <a:schemeClr val="accent1"/>
              </a:solidFill>
              <a:latin typeface="+mn-ea"/>
              <a:ea typeface="+mn-ea"/>
              <a:cs typeface="Arial"/>
              <a:sym typeface="Arial"/>
            </a:endParaRPr>
          </a:p>
          <a:p>
            <a:pPr marL="0" marR="0" lvl="0" indent="0" algn="ctr" rtl="0">
              <a:lnSpc>
                <a:spcPct val="100000"/>
              </a:lnSpc>
              <a:spcBef>
                <a:spcPts val="433"/>
              </a:spcBef>
              <a:spcAft>
                <a:spcPts val="0"/>
              </a:spcAft>
              <a:buClr>
                <a:srgbClr val="0F1C50"/>
              </a:buClr>
              <a:buSzPts val="1600"/>
              <a:buFont typeface="Arial"/>
              <a:buNone/>
            </a:pPr>
            <a:r>
              <a:rPr lang="ja-JP" sz="1600" b="1" i="0" u="none" strike="noStrike" cap="none">
                <a:solidFill>
                  <a:schemeClr val="accent1"/>
                </a:solidFill>
                <a:latin typeface="+mn-ea"/>
                <a:ea typeface="+mn-ea"/>
                <a:cs typeface="Arial"/>
                <a:sym typeface="Arial"/>
              </a:rPr>
              <a:t>予定より遅れている</a:t>
            </a:r>
            <a:endParaRPr sz="1600" b="1" i="0" u="none" strike="noStrike" cap="none" dirty="0">
              <a:solidFill>
                <a:schemeClr val="accent1"/>
              </a:solidFill>
              <a:latin typeface="+mn-ea"/>
              <a:ea typeface="+mn-ea"/>
              <a:cs typeface="Arial"/>
              <a:sym typeface="Arial"/>
            </a:endParaRPr>
          </a:p>
        </p:txBody>
      </p:sp>
      <p:sp>
        <p:nvSpPr>
          <p:cNvPr id="42" name="Google Shape;1047;p53">
            <a:extLst>
              <a:ext uri="{FF2B5EF4-FFF2-40B4-BE49-F238E27FC236}">
                <a16:creationId xmlns:a16="http://schemas.microsoft.com/office/drawing/2014/main" id="{0C665424-E1E5-C94C-825E-757532219CED}"/>
              </a:ext>
            </a:extLst>
          </p:cNvPr>
          <p:cNvSpPr txBox="1"/>
          <p:nvPr/>
        </p:nvSpPr>
        <p:spPr>
          <a:xfrm>
            <a:off x="1371488" y="3124589"/>
            <a:ext cx="3060000" cy="540000"/>
          </a:xfrm>
          <a:prstGeom prst="rect">
            <a:avLst/>
          </a:prstGeom>
          <a:noFill/>
          <a:ln>
            <a:noFill/>
          </a:ln>
        </p:spPr>
        <p:txBody>
          <a:bodyPr spcFirstLastPara="1" wrap="square" lIns="36000" tIns="36000" rIns="36000" bIns="36000" anchor="ctr" anchorCtr="0">
            <a:normAutofit lnSpcReduction="10000"/>
          </a:bodyPr>
          <a:lstStyle/>
          <a:p>
            <a:pPr marL="0" marR="0" lvl="0" indent="0" algn="l" rtl="0">
              <a:lnSpc>
                <a:spcPct val="100000"/>
              </a:lnSpc>
              <a:spcBef>
                <a:spcPts val="0"/>
              </a:spcBef>
              <a:spcAft>
                <a:spcPts val="0"/>
              </a:spcAft>
              <a:buClr>
                <a:srgbClr val="0F1C50"/>
              </a:buClr>
              <a:buSzPts val="1400"/>
              <a:buFont typeface="Arial"/>
              <a:buNone/>
            </a:pPr>
            <a:r>
              <a:rPr lang="ja-JP" sz="1400" b="1" i="0" u="none" strike="noStrike" cap="none">
                <a:solidFill>
                  <a:schemeClr val="accent1"/>
                </a:solidFill>
                <a:latin typeface="+mn-ea"/>
                <a:ea typeface="+mn-ea"/>
                <a:cs typeface="Arial"/>
                <a:sym typeface="Arial"/>
              </a:rPr>
              <a:t>○○○数を拡大するために</a:t>
            </a:r>
            <a:endParaRPr sz="1400" b="1" i="0" u="none" strike="noStrike" cap="none">
              <a:solidFill>
                <a:schemeClr val="accent1"/>
              </a:solidFill>
              <a:latin typeface="+mn-ea"/>
              <a:ea typeface="+mn-ea"/>
              <a:cs typeface="Arial"/>
              <a:sym typeface="Arial"/>
            </a:endParaRPr>
          </a:p>
          <a:p>
            <a:pPr marL="0" marR="0" lvl="0" indent="0" algn="l" rtl="0">
              <a:lnSpc>
                <a:spcPct val="100000"/>
              </a:lnSpc>
              <a:spcBef>
                <a:spcPts val="400"/>
              </a:spcBef>
              <a:spcAft>
                <a:spcPts val="0"/>
              </a:spcAft>
              <a:buClr>
                <a:srgbClr val="0F1C50"/>
              </a:buClr>
              <a:buSzPts val="1400"/>
              <a:buFont typeface="Arial"/>
              <a:buNone/>
            </a:pPr>
            <a:r>
              <a:rPr lang="ja-JP" sz="1400" b="1" i="0" u="none" strike="noStrike" cap="none">
                <a:solidFill>
                  <a:schemeClr val="accent1"/>
                </a:solidFill>
                <a:latin typeface="+mn-ea"/>
                <a:ea typeface="+mn-ea"/>
                <a:cs typeface="Arial"/>
                <a:sym typeface="Arial"/>
              </a:rPr>
              <a:t>リード数の更なる拡大が必要</a:t>
            </a:r>
            <a:endParaRPr sz="1400" b="1" i="0" u="none" strike="noStrike" cap="none">
              <a:solidFill>
                <a:schemeClr val="accent1"/>
              </a:solidFill>
              <a:latin typeface="+mn-ea"/>
              <a:ea typeface="+mn-ea"/>
              <a:cs typeface="Arial"/>
              <a:sym typeface="Arial"/>
            </a:endParaRPr>
          </a:p>
        </p:txBody>
      </p:sp>
      <p:sp>
        <p:nvSpPr>
          <p:cNvPr id="43" name="Google Shape;1048;p53">
            <a:extLst>
              <a:ext uri="{FF2B5EF4-FFF2-40B4-BE49-F238E27FC236}">
                <a16:creationId xmlns:a16="http://schemas.microsoft.com/office/drawing/2014/main" id="{67B91030-D167-0046-8C46-19102D0A4AB0}"/>
              </a:ext>
            </a:extLst>
          </p:cNvPr>
          <p:cNvSpPr txBox="1"/>
          <p:nvPr/>
        </p:nvSpPr>
        <p:spPr>
          <a:xfrm>
            <a:off x="1371488" y="3745017"/>
            <a:ext cx="3060000" cy="540000"/>
          </a:xfrm>
          <a:prstGeom prst="rect">
            <a:avLst/>
          </a:prstGeom>
          <a:noFill/>
          <a:ln>
            <a:noFill/>
          </a:ln>
        </p:spPr>
        <p:txBody>
          <a:bodyPr spcFirstLastPara="1" wrap="square" lIns="36000" tIns="36000" rIns="36000" bIns="36000" anchor="ctr" anchorCtr="0">
            <a:normAutofit lnSpcReduction="10000"/>
          </a:bodyPr>
          <a:lstStyle/>
          <a:p>
            <a:pPr marL="0" marR="0" lvl="0" indent="0" algn="l" rtl="0">
              <a:lnSpc>
                <a:spcPct val="100000"/>
              </a:lnSpc>
              <a:spcBef>
                <a:spcPts val="0"/>
              </a:spcBef>
              <a:spcAft>
                <a:spcPts val="0"/>
              </a:spcAft>
              <a:buClr>
                <a:srgbClr val="0F1C50"/>
              </a:buClr>
              <a:buSzPts val="1400"/>
              <a:buFont typeface="Arial"/>
              <a:buNone/>
            </a:pPr>
            <a:r>
              <a:rPr lang="ja-JP" sz="1400" b="1" i="0" u="none" strike="noStrike" cap="none">
                <a:solidFill>
                  <a:schemeClr val="accent1"/>
                </a:solidFill>
                <a:latin typeface="+mn-ea"/>
                <a:ea typeface="+mn-ea"/>
                <a:cs typeface="Arial"/>
                <a:sym typeface="Arial"/>
              </a:rPr>
              <a:t>○○○業務に集中できず、</a:t>
            </a:r>
            <a:endParaRPr sz="1400" b="1" i="0" u="none" strike="noStrike" cap="none">
              <a:solidFill>
                <a:schemeClr val="accent1"/>
              </a:solidFill>
              <a:latin typeface="+mn-ea"/>
              <a:ea typeface="+mn-ea"/>
              <a:cs typeface="Arial"/>
              <a:sym typeface="Arial"/>
            </a:endParaRPr>
          </a:p>
          <a:p>
            <a:pPr marL="0" marR="0" lvl="0" indent="0" algn="l" rtl="0">
              <a:lnSpc>
                <a:spcPct val="100000"/>
              </a:lnSpc>
              <a:spcBef>
                <a:spcPts val="400"/>
              </a:spcBef>
              <a:spcAft>
                <a:spcPts val="0"/>
              </a:spcAft>
              <a:buClr>
                <a:srgbClr val="0F1C50"/>
              </a:buClr>
              <a:buSzPts val="1400"/>
              <a:buFont typeface="Arial"/>
              <a:buNone/>
            </a:pPr>
            <a:r>
              <a:rPr lang="ja-JP" sz="1400" b="1" i="0" u="none" strike="noStrike" cap="none">
                <a:solidFill>
                  <a:schemeClr val="accent1"/>
                </a:solidFill>
                <a:latin typeface="+mn-ea"/>
                <a:ea typeface="+mn-ea"/>
                <a:cs typeface="Arial"/>
                <a:sym typeface="Arial"/>
              </a:rPr>
              <a:t>顧客への○○に対処できていない</a:t>
            </a:r>
            <a:endParaRPr sz="1400" b="1" i="0" u="none" strike="noStrike" cap="none">
              <a:solidFill>
                <a:schemeClr val="accent1"/>
              </a:solidFill>
              <a:latin typeface="+mn-ea"/>
              <a:ea typeface="+mn-ea"/>
              <a:cs typeface="Arial"/>
              <a:sym typeface="Arial"/>
            </a:endParaRPr>
          </a:p>
        </p:txBody>
      </p:sp>
      <p:sp>
        <p:nvSpPr>
          <p:cNvPr id="44" name="Google Shape;1049;p53">
            <a:extLst>
              <a:ext uri="{FF2B5EF4-FFF2-40B4-BE49-F238E27FC236}">
                <a16:creationId xmlns:a16="http://schemas.microsoft.com/office/drawing/2014/main" id="{4353E596-C433-CD4B-898A-46961FACDB0B}"/>
              </a:ext>
            </a:extLst>
          </p:cNvPr>
          <p:cNvSpPr txBox="1"/>
          <p:nvPr/>
        </p:nvSpPr>
        <p:spPr>
          <a:xfrm>
            <a:off x="1371488" y="4365445"/>
            <a:ext cx="3060000" cy="540000"/>
          </a:xfrm>
          <a:prstGeom prst="rect">
            <a:avLst/>
          </a:prstGeom>
          <a:noFill/>
          <a:ln>
            <a:noFill/>
          </a:ln>
        </p:spPr>
        <p:txBody>
          <a:bodyPr spcFirstLastPara="1" wrap="square" lIns="36000" tIns="36000" rIns="36000" bIns="36000" anchor="ctr" anchorCtr="0">
            <a:normAutofit lnSpcReduction="10000"/>
          </a:bodyPr>
          <a:lstStyle/>
          <a:p>
            <a:pPr marL="0" marR="0" lvl="0" indent="0" algn="l" rtl="0">
              <a:lnSpc>
                <a:spcPct val="100000"/>
              </a:lnSpc>
              <a:spcBef>
                <a:spcPts val="0"/>
              </a:spcBef>
              <a:spcAft>
                <a:spcPts val="0"/>
              </a:spcAft>
              <a:buClr>
                <a:srgbClr val="0F1C50"/>
              </a:buClr>
              <a:buSzPts val="1400"/>
              <a:buFont typeface="Arial"/>
              <a:buNone/>
            </a:pPr>
            <a:r>
              <a:rPr lang="ja-JP" sz="1400" b="1" i="0" u="none" strike="noStrike" cap="none">
                <a:solidFill>
                  <a:schemeClr val="accent1"/>
                </a:solidFill>
                <a:latin typeface="+mn-ea"/>
                <a:ea typeface="+mn-ea"/>
                <a:cs typeface="Arial"/>
                <a:sym typeface="Arial"/>
              </a:rPr>
              <a:t>○○○の管理ができておらず</a:t>
            </a:r>
            <a:endParaRPr sz="1400" b="1" i="0" u="none" strike="noStrike" cap="none">
              <a:solidFill>
                <a:schemeClr val="accent1"/>
              </a:solidFill>
              <a:latin typeface="+mn-ea"/>
              <a:ea typeface="+mn-ea"/>
              <a:cs typeface="Arial"/>
              <a:sym typeface="Arial"/>
            </a:endParaRPr>
          </a:p>
          <a:p>
            <a:pPr marL="0" marR="0" lvl="0" indent="0" algn="l" rtl="0">
              <a:lnSpc>
                <a:spcPct val="100000"/>
              </a:lnSpc>
              <a:spcBef>
                <a:spcPts val="400"/>
              </a:spcBef>
              <a:spcAft>
                <a:spcPts val="0"/>
              </a:spcAft>
              <a:buClr>
                <a:srgbClr val="0F1C50"/>
              </a:buClr>
              <a:buSzPts val="1400"/>
              <a:buFont typeface="Arial"/>
              <a:buNone/>
            </a:pPr>
            <a:r>
              <a:rPr lang="ja-JP" sz="1400" b="1" i="0" u="none" strike="noStrike" cap="none">
                <a:solidFill>
                  <a:schemeClr val="accent1"/>
                </a:solidFill>
                <a:latin typeface="+mn-ea"/>
                <a:ea typeface="+mn-ea"/>
                <a:cs typeface="Arial"/>
                <a:sym typeface="Arial"/>
              </a:rPr>
              <a:t>社内にノウハウが蓄積されない</a:t>
            </a:r>
            <a:endParaRPr sz="1400" b="1" i="0" u="none" strike="noStrike" cap="none">
              <a:solidFill>
                <a:schemeClr val="accent1"/>
              </a:solidFill>
              <a:latin typeface="+mn-ea"/>
              <a:ea typeface="+mn-ea"/>
              <a:cs typeface="Arial"/>
              <a:sym typeface="Arial"/>
            </a:endParaRPr>
          </a:p>
        </p:txBody>
      </p:sp>
      <p:pic>
        <p:nvPicPr>
          <p:cNvPr id="45" name="Google Shape;1050;p53" descr="閉じる 単色塗りつぶし">
            <a:extLst>
              <a:ext uri="{FF2B5EF4-FFF2-40B4-BE49-F238E27FC236}">
                <a16:creationId xmlns:a16="http://schemas.microsoft.com/office/drawing/2014/main" id="{CE2DE36C-E2AB-C04D-AF83-A57587DF67E6}"/>
              </a:ext>
            </a:extLst>
          </p:cNvPr>
          <p:cNvPicPr preferRelativeResize="0"/>
          <p:nvPr/>
        </p:nvPicPr>
        <p:blipFill rotWithShape="1">
          <a:blip r:embed="rId3">
            <a:alphaModFix/>
          </a:blip>
          <a:srcRect/>
          <a:stretch/>
        </p:blipFill>
        <p:spPr>
          <a:xfrm>
            <a:off x="831488" y="3174437"/>
            <a:ext cx="360000" cy="360000"/>
          </a:xfrm>
          <a:prstGeom prst="rect">
            <a:avLst/>
          </a:prstGeom>
          <a:noFill/>
          <a:ln>
            <a:noFill/>
          </a:ln>
        </p:spPr>
      </p:pic>
      <p:pic>
        <p:nvPicPr>
          <p:cNvPr id="46" name="Google Shape;1051;p53" descr="閉じる 単色塗りつぶし">
            <a:extLst>
              <a:ext uri="{FF2B5EF4-FFF2-40B4-BE49-F238E27FC236}">
                <a16:creationId xmlns:a16="http://schemas.microsoft.com/office/drawing/2014/main" id="{5273D2C2-D358-AD45-B998-CE5A77669E35}"/>
              </a:ext>
            </a:extLst>
          </p:cNvPr>
          <p:cNvPicPr preferRelativeResize="0"/>
          <p:nvPr/>
        </p:nvPicPr>
        <p:blipFill rotWithShape="1">
          <a:blip r:embed="rId3">
            <a:alphaModFix/>
          </a:blip>
          <a:srcRect/>
          <a:stretch/>
        </p:blipFill>
        <p:spPr>
          <a:xfrm>
            <a:off x="831488" y="3794865"/>
            <a:ext cx="360000" cy="360000"/>
          </a:xfrm>
          <a:prstGeom prst="rect">
            <a:avLst/>
          </a:prstGeom>
          <a:noFill/>
          <a:ln>
            <a:noFill/>
          </a:ln>
        </p:spPr>
      </p:pic>
      <p:pic>
        <p:nvPicPr>
          <p:cNvPr id="47" name="Google Shape;1052;p53" descr="閉じる 単色塗りつぶし">
            <a:extLst>
              <a:ext uri="{FF2B5EF4-FFF2-40B4-BE49-F238E27FC236}">
                <a16:creationId xmlns:a16="http://schemas.microsoft.com/office/drawing/2014/main" id="{12560A85-2104-3E43-AEA9-C3CCBB5B6103}"/>
              </a:ext>
            </a:extLst>
          </p:cNvPr>
          <p:cNvPicPr preferRelativeResize="0"/>
          <p:nvPr/>
        </p:nvPicPr>
        <p:blipFill rotWithShape="1">
          <a:blip r:embed="rId3">
            <a:alphaModFix/>
          </a:blip>
          <a:srcRect/>
          <a:stretch/>
        </p:blipFill>
        <p:spPr>
          <a:xfrm>
            <a:off x="831488" y="4415293"/>
            <a:ext cx="360000" cy="360000"/>
          </a:xfrm>
          <a:prstGeom prst="rect">
            <a:avLst/>
          </a:prstGeom>
          <a:noFill/>
          <a:ln>
            <a:noFill/>
          </a:ln>
        </p:spPr>
      </p:pic>
      <p:sp>
        <p:nvSpPr>
          <p:cNvPr id="48" name="Google Shape;1053;p53">
            <a:extLst>
              <a:ext uri="{FF2B5EF4-FFF2-40B4-BE49-F238E27FC236}">
                <a16:creationId xmlns:a16="http://schemas.microsoft.com/office/drawing/2014/main" id="{E265BC28-9023-A24D-8118-B55479A9DA4F}"/>
              </a:ext>
            </a:extLst>
          </p:cNvPr>
          <p:cNvSpPr txBox="1"/>
          <p:nvPr/>
        </p:nvSpPr>
        <p:spPr>
          <a:xfrm>
            <a:off x="1371488" y="4985873"/>
            <a:ext cx="3060000" cy="540000"/>
          </a:xfrm>
          <a:prstGeom prst="rect">
            <a:avLst/>
          </a:prstGeom>
          <a:noFill/>
          <a:ln>
            <a:noFill/>
          </a:ln>
        </p:spPr>
        <p:txBody>
          <a:bodyPr spcFirstLastPara="1" wrap="square" lIns="36000" tIns="36000" rIns="36000" bIns="36000" anchor="ctr" anchorCtr="0">
            <a:normAutofit/>
          </a:bodyPr>
          <a:lstStyle/>
          <a:p>
            <a:pPr marL="0" marR="0" lvl="0" indent="0" algn="l" rtl="0">
              <a:lnSpc>
                <a:spcPct val="100000"/>
              </a:lnSpc>
              <a:spcBef>
                <a:spcPts val="0"/>
              </a:spcBef>
              <a:spcAft>
                <a:spcPts val="0"/>
              </a:spcAft>
              <a:buClr>
                <a:srgbClr val="0F1C50"/>
              </a:buClr>
              <a:buSzPts val="1400"/>
              <a:buFont typeface="Arial"/>
              <a:buNone/>
            </a:pPr>
            <a:r>
              <a:rPr lang="ja-JP" sz="1400" b="1" i="0" u="none" strike="noStrike" cap="none">
                <a:solidFill>
                  <a:schemeClr val="accent1"/>
                </a:solidFill>
                <a:latin typeface="+mn-ea"/>
                <a:ea typeface="+mn-ea"/>
                <a:cs typeface="Arial"/>
                <a:sym typeface="Arial"/>
              </a:rPr>
              <a:t>○○○の人材が不足</a:t>
            </a:r>
            <a:endParaRPr sz="1400" b="1" i="0" u="none" strike="noStrike" cap="none">
              <a:solidFill>
                <a:schemeClr val="accent1"/>
              </a:solidFill>
              <a:latin typeface="+mn-ea"/>
              <a:ea typeface="+mn-ea"/>
              <a:cs typeface="Arial"/>
              <a:sym typeface="Arial"/>
            </a:endParaRPr>
          </a:p>
        </p:txBody>
      </p:sp>
      <p:pic>
        <p:nvPicPr>
          <p:cNvPr id="49" name="Google Shape;1054;p53" descr="閉じる 単色塗りつぶし">
            <a:extLst>
              <a:ext uri="{FF2B5EF4-FFF2-40B4-BE49-F238E27FC236}">
                <a16:creationId xmlns:a16="http://schemas.microsoft.com/office/drawing/2014/main" id="{FB1EF016-8A3D-7F43-A3D7-AADF1B8A8C3F}"/>
              </a:ext>
            </a:extLst>
          </p:cNvPr>
          <p:cNvPicPr preferRelativeResize="0"/>
          <p:nvPr/>
        </p:nvPicPr>
        <p:blipFill rotWithShape="1">
          <a:blip r:embed="rId3">
            <a:alphaModFix/>
          </a:blip>
          <a:srcRect/>
          <a:stretch/>
        </p:blipFill>
        <p:spPr>
          <a:xfrm>
            <a:off x="831488" y="5035721"/>
            <a:ext cx="360000" cy="360000"/>
          </a:xfrm>
          <a:prstGeom prst="rect">
            <a:avLst/>
          </a:prstGeom>
          <a:noFill/>
          <a:ln>
            <a:noFill/>
          </a:ln>
        </p:spPr>
      </p:pic>
      <p:pic>
        <p:nvPicPr>
          <p:cNvPr id="50" name="Google Shape;1055;p53" descr="ハーベイ ボール 0% 単色塗りつぶし">
            <a:extLst>
              <a:ext uri="{FF2B5EF4-FFF2-40B4-BE49-F238E27FC236}">
                <a16:creationId xmlns:a16="http://schemas.microsoft.com/office/drawing/2014/main" id="{FA71580E-CE89-FC45-91F6-B31F08DAF638}"/>
              </a:ext>
            </a:extLst>
          </p:cNvPr>
          <p:cNvPicPr preferRelativeResize="0"/>
          <p:nvPr/>
        </p:nvPicPr>
        <p:blipFill rotWithShape="1">
          <a:blip r:embed="rId4">
            <a:alphaModFix/>
          </a:blip>
          <a:srcRect/>
          <a:stretch/>
        </p:blipFill>
        <p:spPr>
          <a:xfrm>
            <a:off x="5707820" y="3173015"/>
            <a:ext cx="342742" cy="342742"/>
          </a:xfrm>
          <a:prstGeom prst="rect">
            <a:avLst/>
          </a:prstGeom>
          <a:noFill/>
          <a:ln>
            <a:noFill/>
          </a:ln>
        </p:spPr>
      </p:pic>
      <p:pic>
        <p:nvPicPr>
          <p:cNvPr id="51" name="Google Shape;1056;p53" descr="ハーベイ ボール 0% 単色塗りつぶし">
            <a:extLst>
              <a:ext uri="{FF2B5EF4-FFF2-40B4-BE49-F238E27FC236}">
                <a16:creationId xmlns:a16="http://schemas.microsoft.com/office/drawing/2014/main" id="{0175F65B-03B2-054E-84A3-3F80BA75BAF0}"/>
              </a:ext>
            </a:extLst>
          </p:cNvPr>
          <p:cNvPicPr preferRelativeResize="0"/>
          <p:nvPr/>
        </p:nvPicPr>
        <p:blipFill rotWithShape="1">
          <a:blip r:embed="rId4">
            <a:alphaModFix/>
          </a:blip>
          <a:srcRect/>
          <a:stretch/>
        </p:blipFill>
        <p:spPr>
          <a:xfrm>
            <a:off x="5707820" y="3798993"/>
            <a:ext cx="342742" cy="342742"/>
          </a:xfrm>
          <a:prstGeom prst="rect">
            <a:avLst/>
          </a:prstGeom>
          <a:noFill/>
          <a:ln>
            <a:noFill/>
          </a:ln>
        </p:spPr>
      </p:pic>
      <p:pic>
        <p:nvPicPr>
          <p:cNvPr id="52" name="Google Shape;1057;p53" descr="ハーベイ ボール 0% 単色塗りつぶし">
            <a:extLst>
              <a:ext uri="{FF2B5EF4-FFF2-40B4-BE49-F238E27FC236}">
                <a16:creationId xmlns:a16="http://schemas.microsoft.com/office/drawing/2014/main" id="{3BAF6FDA-1A82-1F4D-AC3B-127AAED70B9B}"/>
              </a:ext>
            </a:extLst>
          </p:cNvPr>
          <p:cNvPicPr preferRelativeResize="0"/>
          <p:nvPr/>
        </p:nvPicPr>
        <p:blipFill rotWithShape="1">
          <a:blip r:embed="rId4">
            <a:alphaModFix/>
          </a:blip>
          <a:srcRect/>
          <a:stretch/>
        </p:blipFill>
        <p:spPr>
          <a:xfrm>
            <a:off x="5707820" y="4424971"/>
            <a:ext cx="342742" cy="342742"/>
          </a:xfrm>
          <a:prstGeom prst="rect">
            <a:avLst/>
          </a:prstGeom>
          <a:noFill/>
          <a:ln>
            <a:noFill/>
          </a:ln>
        </p:spPr>
      </p:pic>
      <p:pic>
        <p:nvPicPr>
          <p:cNvPr id="53" name="Google Shape;1058;p53" descr="ハーベイ ボール 0% 単色塗りつぶし">
            <a:extLst>
              <a:ext uri="{FF2B5EF4-FFF2-40B4-BE49-F238E27FC236}">
                <a16:creationId xmlns:a16="http://schemas.microsoft.com/office/drawing/2014/main" id="{21D18E4F-AA67-EB4D-A21A-902DA39DCE71}"/>
              </a:ext>
            </a:extLst>
          </p:cNvPr>
          <p:cNvPicPr preferRelativeResize="0"/>
          <p:nvPr/>
        </p:nvPicPr>
        <p:blipFill rotWithShape="1">
          <a:blip r:embed="rId4">
            <a:alphaModFix/>
          </a:blip>
          <a:srcRect/>
          <a:stretch/>
        </p:blipFill>
        <p:spPr>
          <a:xfrm>
            <a:off x="5704761" y="5050948"/>
            <a:ext cx="342742" cy="342742"/>
          </a:xfrm>
          <a:prstGeom prst="rect">
            <a:avLst/>
          </a:prstGeom>
          <a:noFill/>
          <a:ln>
            <a:noFill/>
          </a:ln>
        </p:spPr>
      </p:pic>
      <p:sp>
        <p:nvSpPr>
          <p:cNvPr id="55" name="Google Shape;1060;p53">
            <a:extLst>
              <a:ext uri="{FF2B5EF4-FFF2-40B4-BE49-F238E27FC236}">
                <a16:creationId xmlns:a16="http://schemas.microsoft.com/office/drawing/2014/main" id="{1D1EDFCB-FC2D-2346-8D1F-5319B90D8036}"/>
              </a:ext>
            </a:extLst>
          </p:cNvPr>
          <p:cNvSpPr txBox="1"/>
          <p:nvPr/>
        </p:nvSpPr>
        <p:spPr>
          <a:xfrm>
            <a:off x="6227734" y="3124589"/>
            <a:ext cx="3060000" cy="540000"/>
          </a:xfrm>
          <a:prstGeom prst="rect">
            <a:avLst/>
          </a:prstGeom>
          <a:noFill/>
          <a:ln>
            <a:noFill/>
          </a:ln>
        </p:spPr>
        <p:txBody>
          <a:bodyPr spcFirstLastPara="1" wrap="square" lIns="36000" tIns="36000" rIns="36000" bIns="36000" anchor="ctr" anchorCtr="0">
            <a:normAutofit lnSpcReduction="10000"/>
          </a:bodyPr>
          <a:lstStyle/>
          <a:p>
            <a:pPr marL="0" marR="0" lvl="0" indent="0" algn="l" rtl="0">
              <a:lnSpc>
                <a:spcPct val="100000"/>
              </a:lnSpc>
              <a:spcBef>
                <a:spcPts val="0"/>
              </a:spcBef>
              <a:spcAft>
                <a:spcPts val="0"/>
              </a:spcAft>
              <a:buClr>
                <a:srgbClr val="0F1C50"/>
              </a:buClr>
              <a:buSzPts val="1400"/>
              <a:buFont typeface="Arial"/>
              <a:buNone/>
            </a:pPr>
            <a:r>
              <a:rPr lang="ja-JP" sz="1400" b="1" i="0" u="none" strike="noStrike" cap="none">
                <a:solidFill>
                  <a:schemeClr val="accent1"/>
                </a:solidFill>
                <a:latin typeface="+mn-ea"/>
                <a:ea typeface="+mn-ea"/>
                <a:cs typeface="Arial"/>
                <a:sym typeface="Arial"/>
              </a:rPr>
              <a:t>○○○○○の施策を実施し、</a:t>
            </a:r>
            <a:endParaRPr sz="1400" b="1" i="0" u="none" strike="noStrike" cap="none">
              <a:solidFill>
                <a:schemeClr val="accent1"/>
              </a:solidFill>
              <a:latin typeface="+mn-ea"/>
              <a:ea typeface="+mn-ea"/>
              <a:cs typeface="Arial"/>
              <a:sym typeface="Arial"/>
            </a:endParaRPr>
          </a:p>
          <a:p>
            <a:pPr marL="0" marR="0" lvl="0" indent="0" algn="l" rtl="0">
              <a:lnSpc>
                <a:spcPct val="100000"/>
              </a:lnSpc>
              <a:spcBef>
                <a:spcPts val="400"/>
              </a:spcBef>
              <a:spcAft>
                <a:spcPts val="0"/>
              </a:spcAft>
              <a:buClr>
                <a:srgbClr val="0F1C50"/>
              </a:buClr>
              <a:buSzPts val="1400"/>
              <a:buFont typeface="Arial"/>
              <a:buNone/>
            </a:pPr>
            <a:r>
              <a:rPr lang="ja-JP" sz="1400" b="1" i="0" u="none" strike="noStrike" cap="none">
                <a:solidFill>
                  <a:schemeClr val="accent1"/>
                </a:solidFill>
                <a:latin typeface="+mn-ea"/>
                <a:ea typeface="+mn-ea"/>
                <a:cs typeface="Arial"/>
                <a:sym typeface="Arial"/>
              </a:rPr>
              <a:t>○○○数を○○%改善</a:t>
            </a:r>
            <a:endParaRPr sz="1400" b="1" i="0" u="none" strike="noStrike" cap="none">
              <a:solidFill>
                <a:schemeClr val="accent1"/>
              </a:solidFill>
              <a:latin typeface="+mn-ea"/>
              <a:ea typeface="+mn-ea"/>
              <a:cs typeface="Arial"/>
              <a:sym typeface="Arial"/>
            </a:endParaRPr>
          </a:p>
        </p:txBody>
      </p:sp>
      <p:sp>
        <p:nvSpPr>
          <p:cNvPr id="56" name="Google Shape;1061;p53">
            <a:extLst>
              <a:ext uri="{FF2B5EF4-FFF2-40B4-BE49-F238E27FC236}">
                <a16:creationId xmlns:a16="http://schemas.microsoft.com/office/drawing/2014/main" id="{36A6E88A-D819-5B41-802B-5D14876E03FD}"/>
              </a:ext>
            </a:extLst>
          </p:cNvPr>
          <p:cNvSpPr txBox="1"/>
          <p:nvPr/>
        </p:nvSpPr>
        <p:spPr>
          <a:xfrm>
            <a:off x="6227734" y="3745017"/>
            <a:ext cx="3060000" cy="540000"/>
          </a:xfrm>
          <a:prstGeom prst="rect">
            <a:avLst/>
          </a:prstGeom>
          <a:noFill/>
          <a:ln>
            <a:noFill/>
          </a:ln>
        </p:spPr>
        <p:txBody>
          <a:bodyPr spcFirstLastPara="1" wrap="square" lIns="36000" tIns="36000" rIns="36000" bIns="36000" anchor="ctr" anchorCtr="0">
            <a:normAutofit lnSpcReduction="10000"/>
          </a:bodyPr>
          <a:lstStyle/>
          <a:p>
            <a:pPr marL="0" marR="0" lvl="0" indent="0" algn="l" rtl="0">
              <a:lnSpc>
                <a:spcPct val="100000"/>
              </a:lnSpc>
              <a:spcBef>
                <a:spcPts val="0"/>
              </a:spcBef>
              <a:spcAft>
                <a:spcPts val="0"/>
              </a:spcAft>
              <a:buClr>
                <a:srgbClr val="0F1C50"/>
              </a:buClr>
              <a:buSzPts val="1400"/>
              <a:buFont typeface="Arial"/>
              <a:buNone/>
            </a:pPr>
            <a:r>
              <a:rPr lang="ja-JP" sz="1400" b="1" i="0" u="none" strike="noStrike" cap="none">
                <a:solidFill>
                  <a:schemeClr val="accent1"/>
                </a:solidFill>
                <a:latin typeface="+mn-ea"/>
                <a:ea typeface="+mn-ea"/>
                <a:cs typeface="Arial"/>
                <a:sym typeface="Arial"/>
              </a:rPr>
              <a:t>○○○○○の施策を実施し、</a:t>
            </a:r>
            <a:endParaRPr sz="1400" b="1" i="0" u="none" strike="noStrike" cap="none">
              <a:solidFill>
                <a:schemeClr val="accent1"/>
              </a:solidFill>
              <a:latin typeface="+mn-ea"/>
              <a:ea typeface="+mn-ea"/>
              <a:cs typeface="Arial"/>
              <a:sym typeface="Arial"/>
            </a:endParaRPr>
          </a:p>
          <a:p>
            <a:pPr marL="0" marR="0" lvl="0" indent="0" algn="l" rtl="0">
              <a:lnSpc>
                <a:spcPct val="100000"/>
              </a:lnSpc>
              <a:spcBef>
                <a:spcPts val="400"/>
              </a:spcBef>
              <a:spcAft>
                <a:spcPts val="0"/>
              </a:spcAft>
              <a:buClr>
                <a:srgbClr val="0F1C50"/>
              </a:buClr>
              <a:buSzPts val="1400"/>
              <a:buFont typeface="Arial"/>
              <a:buNone/>
            </a:pPr>
            <a:r>
              <a:rPr lang="ja-JP" sz="1400" b="1" i="0" u="none" strike="noStrike" cap="none">
                <a:solidFill>
                  <a:schemeClr val="accent1"/>
                </a:solidFill>
                <a:latin typeface="+mn-ea"/>
                <a:ea typeface="+mn-ea"/>
                <a:cs typeface="Arial"/>
                <a:sym typeface="Arial"/>
              </a:rPr>
              <a:t>○○○数を○○%改善</a:t>
            </a:r>
            <a:endParaRPr sz="1400" b="1" i="0" u="none" strike="noStrike" cap="none">
              <a:solidFill>
                <a:schemeClr val="accent1"/>
              </a:solidFill>
              <a:latin typeface="+mn-ea"/>
              <a:ea typeface="+mn-ea"/>
              <a:cs typeface="Arial"/>
              <a:sym typeface="Arial"/>
            </a:endParaRPr>
          </a:p>
        </p:txBody>
      </p:sp>
      <p:sp>
        <p:nvSpPr>
          <p:cNvPr id="57" name="Google Shape;1062;p53">
            <a:extLst>
              <a:ext uri="{FF2B5EF4-FFF2-40B4-BE49-F238E27FC236}">
                <a16:creationId xmlns:a16="http://schemas.microsoft.com/office/drawing/2014/main" id="{E4BB458F-3C1D-664F-9500-C1CD7B5C07E4}"/>
              </a:ext>
            </a:extLst>
          </p:cNvPr>
          <p:cNvSpPr txBox="1"/>
          <p:nvPr/>
        </p:nvSpPr>
        <p:spPr>
          <a:xfrm>
            <a:off x="6227734" y="4365445"/>
            <a:ext cx="3060000" cy="540000"/>
          </a:xfrm>
          <a:prstGeom prst="rect">
            <a:avLst/>
          </a:prstGeom>
          <a:noFill/>
          <a:ln>
            <a:noFill/>
          </a:ln>
        </p:spPr>
        <p:txBody>
          <a:bodyPr spcFirstLastPara="1" wrap="square" lIns="36000" tIns="36000" rIns="36000" bIns="36000" anchor="ctr" anchorCtr="0">
            <a:normAutofit lnSpcReduction="10000"/>
          </a:bodyPr>
          <a:lstStyle/>
          <a:p>
            <a:pPr marL="0" marR="0" lvl="0" indent="0" algn="l" rtl="0">
              <a:lnSpc>
                <a:spcPct val="100000"/>
              </a:lnSpc>
              <a:spcBef>
                <a:spcPts val="0"/>
              </a:spcBef>
              <a:spcAft>
                <a:spcPts val="0"/>
              </a:spcAft>
              <a:buClr>
                <a:srgbClr val="0F1C50"/>
              </a:buClr>
              <a:buSzPts val="1400"/>
              <a:buFont typeface="Arial"/>
              <a:buNone/>
            </a:pPr>
            <a:r>
              <a:rPr lang="ja-JP" sz="1400" b="1" i="0" u="none" strike="noStrike" cap="none">
                <a:solidFill>
                  <a:schemeClr val="accent1"/>
                </a:solidFill>
                <a:latin typeface="+mn-ea"/>
                <a:ea typeface="+mn-ea"/>
                <a:cs typeface="Arial"/>
                <a:sym typeface="Arial"/>
              </a:rPr>
              <a:t>○○○○○の施策を実施し、</a:t>
            </a:r>
            <a:endParaRPr sz="1400" b="1" i="0" u="none" strike="noStrike" cap="none">
              <a:solidFill>
                <a:schemeClr val="accent1"/>
              </a:solidFill>
              <a:latin typeface="+mn-ea"/>
              <a:ea typeface="+mn-ea"/>
              <a:cs typeface="Arial"/>
              <a:sym typeface="Arial"/>
            </a:endParaRPr>
          </a:p>
          <a:p>
            <a:pPr marL="0" marR="0" lvl="0" indent="0" algn="l" rtl="0">
              <a:lnSpc>
                <a:spcPct val="100000"/>
              </a:lnSpc>
              <a:spcBef>
                <a:spcPts val="400"/>
              </a:spcBef>
              <a:spcAft>
                <a:spcPts val="0"/>
              </a:spcAft>
              <a:buClr>
                <a:srgbClr val="0F1C50"/>
              </a:buClr>
              <a:buSzPts val="1400"/>
              <a:buFont typeface="Arial"/>
              <a:buNone/>
            </a:pPr>
            <a:r>
              <a:rPr lang="ja-JP" sz="1400" b="1" i="0" u="none" strike="noStrike" cap="none">
                <a:solidFill>
                  <a:schemeClr val="accent1"/>
                </a:solidFill>
                <a:latin typeface="+mn-ea"/>
                <a:ea typeface="+mn-ea"/>
                <a:cs typeface="Arial"/>
                <a:sym typeface="Arial"/>
              </a:rPr>
              <a:t>○○○数を○○%改善</a:t>
            </a:r>
            <a:endParaRPr sz="1400" b="1" i="0" u="none" strike="noStrike" cap="none">
              <a:solidFill>
                <a:schemeClr val="accent1"/>
              </a:solidFill>
              <a:latin typeface="+mn-ea"/>
              <a:ea typeface="+mn-ea"/>
              <a:cs typeface="Arial"/>
              <a:sym typeface="Arial"/>
            </a:endParaRPr>
          </a:p>
        </p:txBody>
      </p:sp>
      <p:sp>
        <p:nvSpPr>
          <p:cNvPr id="58" name="Google Shape;1063;p53">
            <a:extLst>
              <a:ext uri="{FF2B5EF4-FFF2-40B4-BE49-F238E27FC236}">
                <a16:creationId xmlns:a16="http://schemas.microsoft.com/office/drawing/2014/main" id="{42888514-CED3-E645-811A-D1F282095640}"/>
              </a:ext>
            </a:extLst>
          </p:cNvPr>
          <p:cNvSpPr txBox="1"/>
          <p:nvPr/>
        </p:nvSpPr>
        <p:spPr>
          <a:xfrm>
            <a:off x="6227734" y="4985873"/>
            <a:ext cx="3060000" cy="540000"/>
          </a:xfrm>
          <a:prstGeom prst="rect">
            <a:avLst/>
          </a:prstGeom>
          <a:noFill/>
          <a:ln>
            <a:noFill/>
          </a:ln>
        </p:spPr>
        <p:txBody>
          <a:bodyPr spcFirstLastPara="1" wrap="square" lIns="36000" tIns="36000" rIns="36000" bIns="36000" anchor="ctr" anchorCtr="0">
            <a:normAutofit lnSpcReduction="10000"/>
          </a:bodyPr>
          <a:lstStyle/>
          <a:p>
            <a:pPr marL="0" marR="0" lvl="0" indent="0" algn="l" rtl="0">
              <a:lnSpc>
                <a:spcPct val="100000"/>
              </a:lnSpc>
              <a:spcBef>
                <a:spcPts val="0"/>
              </a:spcBef>
              <a:spcAft>
                <a:spcPts val="0"/>
              </a:spcAft>
              <a:buClr>
                <a:srgbClr val="0F1C50"/>
              </a:buClr>
              <a:buSzPts val="1400"/>
              <a:buFont typeface="Arial"/>
              <a:buNone/>
            </a:pPr>
            <a:r>
              <a:rPr lang="ja-JP" sz="1400" b="1" i="0" u="none" strike="noStrike" cap="none">
                <a:solidFill>
                  <a:schemeClr val="accent1"/>
                </a:solidFill>
                <a:latin typeface="+mn-ea"/>
                <a:ea typeface="+mn-ea"/>
                <a:cs typeface="Arial"/>
                <a:sym typeface="Arial"/>
              </a:rPr>
              <a:t>○○○○○の施策を実施し、</a:t>
            </a:r>
            <a:endParaRPr sz="1400" b="1" i="0" u="none" strike="noStrike" cap="none">
              <a:solidFill>
                <a:schemeClr val="accent1"/>
              </a:solidFill>
              <a:latin typeface="+mn-ea"/>
              <a:ea typeface="+mn-ea"/>
              <a:cs typeface="Arial"/>
              <a:sym typeface="Arial"/>
            </a:endParaRPr>
          </a:p>
          <a:p>
            <a:pPr marL="0" marR="0" lvl="0" indent="0" algn="l" rtl="0">
              <a:lnSpc>
                <a:spcPct val="100000"/>
              </a:lnSpc>
              <a:spcBef>
                <a:spcPts val="400"/>
              </a:spcBef>
              <a:spcAft>
                <a:spcPts val="0"/>
              </a:spcAft>
              <a:buClr>
                <a:srgbClr val="0F1C50"/>
              </a:buClr>
              <a:buSzPts val="1400"/>
              <a:buFont typeface="Arial"/>
              <a:buNone/>
            </a:pPr>
            <a:r>
              <a:rPr lang="ja-JP" sz="1400" b="1" i="0" u="none" strike="noStrike" cap="none">
                <a:solidFill>
                  <a:schemeClr val="accent1"/>
                </a:solidFill>
                <a:latin typeface="+mn-ea"/>
                <a:ea typeface="+mn-ea"/>
                <a:cs typeface="Arial"/>
                <a:sym typeface="Arial"/>
              </a:rPr>
              <a:t>○○○数を○○%改善</a:t>
            </a:r>
            <a:endParaRPr sz="1400" b="1" i="0" u="none" strike="noStrike" cap="none">
              <a:solidFill>
                <a:schemeClr val="accent1"/>
              </a:solidFill>
              <a:latin typeface="+mn-ea"/>
              <a:ea typeface="+mn-ea"/>
              <a:cs typeface="Arial"/>
              <a:sym typeface="Arial"/>
            </a:endParaRPr>
          </a:p>
        </p:txBody>
      </p:sp>
      <p:sp>
        <p:nvSpPr>
          <p:cNvPr id="59" name="Google Shape;1064;p53">
            <a:extLst>
              <a:ext uri="{FF2B5EF4-FFF2-40B4-BE49-F238E27FC236}">
                <a16:creationId xmlns:a16="http://schemas.microsoft.com/office/drawing/2014/main" id="{1FB1E6AC-F39F-F340-8BBC-615B520F53C5}"/>
              </a:ext>
            </a:extLst>
          </p:cNvPr>
          <p:cNvSpPr txBox="1"/>
          <p:nvPr/>
        </p:nvSpPr>
        <p:spPr>
          <a:xfrm>
            <a:off x="5329612" y="2193050"/>
            <a:ext cx="4140000" cy="53405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F1C50"/>
              </a:buClr>
              <a:buSzPts val="1600"/>
              <a:buFont typeface="Arial"/>
              <a:buNone/>
            </a:pPr>
            <a:r>
              <a:rPr lang="ja-JP" sz="1600" b="1" i="0" u="none" strike="noStrike" cap="none">
                <a:solidFill>
                  <a:schemeClr val="accent1"/>
                </a:solidFill>
                <a:latin typeface="+mn-ea"/>
                <a:ea typeface="+mn-ea"/>
                <a:cs typeface="Arial"/>
                <a:sym typeface="Arial"/>
              </a:rPr>
              <a:t>○○○によって</a:t>
            </a:r>
            <a:endParaRPr sz="1600" b="1" i="0" u="none" strike="noStrike" cap="none">
              <a:solidFill>
                <a:schemeClr val="accent1"/>
              </a:solidFill>
              <a:latin typeface="+mn-ea"/>
              <a:ea typeface="+mn-ea"/>
              <a:cs typeface="Arial"/>
              <a:sym typeface="Arial"/>
            </a:endParaRPr>
          </a:p>
          <a:p>
            <a:pPr marL="0" marR="0" lvl="0" indent="0" algn="ctr" rtl="0">
              <a:lnSpc>
                <a:spcPct val="100000"/>
              </a:lnSpc>
              <a:spcBef>
                <a:spcPts val="433"/>
              </a:spcBef>
              <a:spcAft>
                <a:spcPts val="0"/>
              </a:spcAft>
              <a:buClr>
                <a:srgbClr val="0F1C50"/>
              </a:buClr>
              <a:buSzPts val="1600"/>
              <a:buFont typeface="Arial"/>
              <a:buNone/>
            </a:pPr>
            <a:r>
              <a:rPr lang="ja-JP" sz="1600" b="1" i="0" u="none" strike="noStrike" cap="none">
                <a:solidFill>
                  <a:schemeClr val="accent1"/>
                </a:solidFill>
                <a:latin typeface="+mn-ea"/>
                <a:ea typeface="+mn-ea"/>
                <a:cs typeface="Arial"/>
                <a:sym typeface="Arial"/>
              </a:rPr>
              <a:t>遅れの挽回を実施する</a:t>
            </a:r>
            <a:endParaRPr sz="1600" b="1" i="0" u="none" strike="noStrike" cap="none">
              <a:solidFill>
                <a:schemeClr val="accent1"/>
              </a:solidFill>
              <a:latin typeface="+mn-ea"/>
              <a:ea typeface="+mn-ea"/>
              <a:cs typeface="Arial"/>
              <a:sym typeface="Arial"/>
            </a:endParaRPr>
          </a:p>
        </p:txBody>
      </p:sp>
      <p:cxnSp>
        <p:nvCxnSpPr>
          <p:cNvPr id="60" name="直線コネクタ 59">
            <a:extLst>
              <a:ext uri="{FF2B5EF4-FFF2-40B4-BE49-F238E27FC236}">
                <a16:creationId xmlns:a16="http://schemas.microsoft.com/office/drawing/2014/main" id="{7B6C767C-637B-154C-B242-A2D4363AECA2}"/>
              </a:ext>
            </a:extLst>
          </p:cNvPr>
          <p:cNvCxnSpPr>
            <a:cxnSpLocks/>
          </p:cNvCxnSpPr>
          <p:nvPr/>
        </p:nvCxnSpPr>
        <p:spPr>
          <a:xfrm>
            <a:off x="700088" y="2930236"/>
            <a:ext cx="3636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93DDC157-D315-6F45-904C-E81246E3ECAC}"/>
              </a:ext>
            </a:extLst>
          </p:cNvPr>
          <p:cNvCxnSpPr>
            <a:cxnSpLocks/>
          </p:cNvCxnSpPr>
          <p:nvPr/>
        </p:nvCxnSpPr>
        <p:spPr>
          <a:xfrm>
            <a:off x="5567231" y="2930236"/>
            <a:ext cx="3636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0EB32B5-5474-4B44-8814-F1A58EAB4A71}"/>
              </a:ext>
            </a:extLst>
          </p:cNvPr>
          <p:cNvSpPr>
            <a:spLocks noGrp="1"/>
          </p:cNvSpPr>
          <p:nvPr>
            <p:ph type="body" sz="quarter" idx="12"/>
          </p:nvPr>
        </p:nvSpPr>
        <p:spPr/>
        <p:txBody>
          <a:bodyPr/>
          <a:lstStyle/>
          <a:p>
            <a:r>
              <a:rPr lang="ja-JP" altLang="ja-JP">
                <a:sym typeface="Arial"/>
              </a:rPr>
              <a:t>プロジェクト体制</a:t>
            </a:r>
            <a:endParaRPr lang="ja-JP" altLang="en-US"/>
          </a:p>
        </p:txBody>
      </p:sp>
      <p:sp>
        <p:nvSpPr>
          <p:cNvPr id="3" name="フッター プレースホルダー 2">
            <a:extLst>
              <a:ext uri="{FF2B5EF4-FFF2-40B4-BE49-F238E27FC236}">
                <a16:creationId xmlns:a16="http://schemas.microsoft.com/office/drawing/2014/main" id="{66E6997A-326E-6C45-8CD4-E4B8B3609A24}"/>
              </a:ext>
            </a:extLst>
          </p:cNvPr>
          <p:cNvSpPr>
            <a:spLocks noGrp="1"/>
          </p:cNvSpPr>
          <p:nvPr>
            <p:ph type="ftr" sz="quarter" idx="13"/>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14F1BAB4-4E93-4147-95EF-500C57C3D29F}"/>
              </a:ext>
            </a:extLst>
          </p:cNvPr>
          <p:cNvSpPr>
            <a:spLocks noGrp="1"/>
          </p:cNvSpPr>
          <p:nvPr>
            <p:ph type="sldNum" idx="14"/>
          </p:nvPr>
        </p:nvSpPr>
        <p:spPr/>
        <p:txBody>
          <a:bodyPr/>
          <a:lstStyle/>
          <a:p>
            <a:fld id="{00000000-1234-1234-1234-123412341234}" type="slidenum">
              <a:rPr lang="en-US" altLang="ja-JP" smtClean="0"/>
              <a:pPr/>
              <a:t>53</a:t>
            </a:fld>
            <a:endParaRPr lang="ja-JP" altLang="en-US" sz="1400">
              <a:latin typeface="+mn-ea"/>
              <a:ea typeface="+mn-ea"/>
            </a:endParaRPr>
          </a:p>
        </p:txBody>
      </p:sp>
    </p:spTree>
    <p:extLst>
      <p:ext uri="{BB962C8B-B14F-4D97-AF65-F5344CB8AC3E}">
        <p14:creationId xmlns:p14="http://schemas.microsoft.com/office/powerpoint/2010/main" val="13029620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55"/>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以下の体制でのプロジェクトを予定しております。</a:t>
            </a:r>
          </a:p>
        </p:txBody>
      </p:sp>
      <p:sp>
        <p:nvSpPr>
          <p:cNvPr id="1080" name="Google Shape;1080;p55"/>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プロジェクト体制</a:t>
            </a:r>
          </a:p>
        </p:txBody>
      </p:sp>
      <p:sp>
        <p:nvSpPr>
          <p:cNvPr id="10" name="フッター プレースホルダー 9">
            <a:extLst>
              <a:ext uri="{FF2B5EF4-FFF2-40B4-BE49-F238E27FC236}">
                <a16:creationId xmlns:a16="http://schemas.microsoft.com/office/drawing/2014/main" id="{2B15B75A-9F19-2B4E-BBF1-F65B6BF6CDC3}"/>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1" name="スライド番号プレースホルダー 10">
            <a:extLst>
              <a:ext uri="{FF2B5EF4-FFF2-40B4-BE49-F238E27FC236}">
                <a16:creationId xmlns:a16="http://schemas.microsoft.com/office/drawing/2014/main" id="{653C7744-363E-7747-81DC-7236A8CE5A73}"/>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54</a:t>
            </a:fld>
            <a:endParaRPr lang="ja-JP" altLang="en-US"/>
          </a:p>
        </p:txBody>
      </p:sp>
      <p:sp>
        <p:nvSpPr>
          <p:cNvPr id="1081" name="Google Shape;1081;p55"/>
          <p:cNvSpPr/>
          <p:nvPr/>
        </p:nvSpPr>
        <p:spPr>
          <a:xfrm>
            <a:off x="454363" y="2802319"/>
            <a:ext cx="4739742" cy="830769"/>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8"/>
              <a:buFont typeface="Arial"/>
              <a:buNone/>
            </a:pPr>
            <a:r>
              <a:rPr lang="ja-JP" b="1" i="0" u="none" strike="noStrike" cap="none">
                <a:solidFill>
                  <a:schemeClr val="accent1"/>
                </a:solidFill>
                <a:latin typeface="+mn-ea"/>
                <a:ea typeface="+mn-ea"/>
                <a:cs typeface="Arial"/>
                <a:sym typeface="Arial"/>
              </a:rPr>
              <a:t>プロジェクト責任者</a:t>
            </a:r>
            <a:endParaRPr b="1" i="0" u="none" strike="noStrike" cap="none">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000000"/>
              </a:buClr>
              <a:buSzPts val="1108"/>
              <a:buFont typeface="Arial"/>
              <a:buNone/>
            </a:pPr>
            <a:r>
              <a:rPr lang="ja-JP" b="1" i="0" u="none" strike="noStrike" cap="none">
                <a:solidFill>
                  <a:schemeClr val="accent1"/>
                </a:solidFill>
                <a:latin typeface="+mn-ea"/>
                <a:ea typeface="+mn-ea"/>
                <a:cs typeface="Arial"/>
                <a:sym typeface="Arial"/>
              </a:rPr>
              <a:t>○○○○</a:t>
            </a:r>
            <a:endParaRPr b="1" i="0" u="none" strike="noStrike" cap="none">
              <a:solidFill>
                <a:schemeClr val="accent1"/>
              </a:solidFill>
              <a:latin typeface="+mn-ea"/>
              <a:ea typeface="+mn-ea"/>
              <a:cs typeface="Arial"/>
              <a:sym typeface="Arial"/>
            </a:endParaRPr>
          </a:p>
        </p:txBody>
      </p:sp>
      <p:cxnSp>
        <p:nvCxnSpPr>
          <p:cNvPr id="1082" name="Google Shape;1082;p55"/>
          <p:cNvCxnSpPr>
            <a:stCxn id="1081" idx="2"/>
            <a:endCxn id="1083" idx="0"/>
          </p:cNvCxnSpPr>
          <p:nvPr/>
        </p:nvCxnSpPr>
        <p:spPr>
          <a:xfrm rot="5400000">
            <a:off x="1517270" y="3317894"/>
            <a:ext cx="991771" cy="1622159"/>
          </a:xfrm>
          <a:prstGeom prst="bentConnector3">
            <a:avLst>
              <a:gd name="adj1" fmla="val 50000"/>
            </a:avLst>
          </a:prstGeom>
          <a:noFill/>
          <a:ln w="25400" cap="flat" cmpd="sng">
            <a:solidFill>
              <a:schemeClr val="accent1"/>
            </a:solidFill>
            <a:prstDash val="solid"/>
            <a:miter lim="800000"/>
            <a:headEnd type="triangle" w="med" len="med"/>
            <a:tailEnd type="triangle" w="med" len="med"/>
          </a:ln>
        </p:spPr>
      </p:cxnSp>
      <p:cxnSp>
        <p:nvCxnSpPr>
          <p:cNvPr id="1084" name="Google Shape;1084;p55"/>
          <p:cNvCxnSpPr>
            <a:cxnSpLocks/>
            <a:stCxn id="1081" idx="2"/>
            <a:endCxn id="1085" idx="0"/>
          </p:cNvCxnSpPr>
          <p:nvPr/>
        </p:nvCxnSpPr>
        <p:spPr>
          <a:xfrm rot="5400000">
            <a:off x="2327980" y="4128604"/>
            <a:ext cx="991771" cy="739"/>
          </a:xfrm>
          <a:prstGeom prst="bentConnector3">
            <a:avLst>
              <a:gd name="adj1" fmla="val 50000"/>
            </a:avLst>
          </a:prstGeom>
          <a:noFill/>
          <a:ln w="25400" cap="flat" cmpd="sng">
            <a:solidFill>
              <a:schemeClr val="accent1"/>
            </a:solidFill>
            <a:prstDash val="solid"/>
            <a:miter lim="800000"/>
            <a:headEnd type="triangle" w="med" len="med"/>
            <a:tailEnd type="triangle" w="med" len="med"/>
          </a:ln>
        </p:spPr>
      </p:cxnSp>
      <p:sp>
        <p:nvSpPr>
          <p:cNvPr id="1086" name="Google Shape;1086;p55"/>
          <p:cNvSpPr/>
          <p:nvPr/>
        </p:nvSpPr>
        <p:spPr>
          <a:xfrm>
            <a:off x="452438" y="1877414"/>
            <a:ext cx="4740169" cy="468000"/>
          </a:xfrm>
          <a:prstGeom prst="rect">
            <a:avLst/>
          </a:prstGeom>
          <a:solidFill>
            <a:schemeClr val="accent6"/>
          </a:solid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JP" b="1" i="0" u="none" strike="noStrike" cap="none" spc="300">
                <a:solidFill>
                  <a:schemeClr val="bg1"/>
                </a:solidFill>
                <a:latin typeface="+mn-ea"/>
                <a:ea typeface="+mn-ea"/>
                <a:cs typeface="Arial"/>
                <a:sym typeface="Arial"/>
              </a:rPr>
              <a:t>自社</a:t>
            </a:r>
            <a:endParaRPr b="1" i="0" u="none" strike="noStrike" cap="none" spc="300">
              <a:solidFill>
                <a:schemeClr val="bg1"/>
              </a:solidFill>
              <a:latin typeface="+mn-ea"/>
              <a:ea typeface="+mn-ea"/>
              <a:cs typeface="Arial"/>
              <a:sym typeface="Arial"/>
            </a:endParaRPr>
          </a:p>
        </p:txBody>
      </p:sp>
      <p:sp>
        <p:nvSpPr>
          <p:cNvPr id="1087" name="Google Shape;1087;p55"/>
          <p:cNvSpPr/>
          <p:nvPr/>
        </p:nvSpPr>
        <p:spPr>
          <a:xfrm>
            <a:off x="5602186" y="1877414"/>
            <a:ext cx="3851375" cy="468000"/>
          </a:xfrm>
          <a:prstGeom prst="rect">
            <a:avLst/>
          </a:prstGeom>
          <a:solidFill>
            <a:schemeClr val="dk1"/>
          </a:solid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JP" b="1" i="0" u="none" strike="noStrike" cap="none" spc="300">
                <a:solidFill>
                  <a:schemeClr val="bg1"/>
                </a:solidFill>
                <a:latin typeface="+mn-ea"/>
                <a:ea typeface="+mn-ea"/>
                <a:cs typeface="Arial"/>
                <a:sym typeface="Arial"/>
              </a:rPr>
              <a:t>アウトソース</a:t>
            </a:r>
            <a:endParaRPr b="1" i="0" u="none" strike="noStrike" cap="none" spc="300" dirty="0">
              <a:solidFill>
                <a:schemeClr val="bg1"/>
              </a:solidFill>
              <a:latin typeface="+mn-ea"/>
              <a:ea typeface="+mn-ea"/>
              <a:cs typeface="Arial"/>
              <a:sym typeface="Arial"/>
            </a:endParaRPr>
          </a:p>
        </p:txBody>
      </p:sp>
      <p:sp>
        <p:nvSpPr>
          <p:cNvPr id="1083" name="Google Shape;1083;p55"/>
          <p:cNvSpPr/>
          <p:nvPr/>
        </p:nvSpPr>
        <p:spPr>
          <a:xfrm>
            <a:off x="454382" y="4624859"/>
            <a:ext cx="1495385" cy="830769"/>
          </a:xfrm>
          <a:prstGeom prst="rect">
            <a:avLst/>
          </a:prstGeom>
          <a:solidFill>
            <a:srgbClr val="F2F2F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8"/>
              <a:buFont typeface="Arial"/>
              <a:buNone/>
            </a:pPr>
            <a:r>
              <a:rPr lang="ja-JP" sz="1200" b="1" i="0" u="none" strike="noStrike" cap="none">
                <a:solidFill>
                  <a:schemeClr val="accent1"/>
                </a:solidFill>
                <a:latin typeface="+mn-ea"/>
                <a:ea typeface="+mn-ea"/>
                <a:cs typeface="Arial"/>
                <a:sym typeface="Arial"/>
              </a:rPr>
              <a:t>○○担当</a:t>
            </a:r>
            <a:endParaRPr sz="1200" b="1" i="0" u="none" strike="noStrike" cap="none">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000000"/>
              </a:buClr>
              <a:buSzPts val="1108"/>
              <a:buFont typeface="Arial"/>
              <a:buNone/>
            </a:pPr>
            <a:r>
              <a:rPr lang="ja-JP" sz="1200" b="1" i="0" u="none" strike="noStrike" cap="none">
                <a:solidFill>
                  <a:schemeClr val="accent1"/>
                </a:solidFill>
                <a:latin typeface="+mn-ea"/>
                <a:ea typeface="+mn-ea"/>
                <a:cs typeface="Arial"/>
                <a:sym typeface="Arial"/>
              </a:rPr>
              <a:t>○○○○</a:t>
            </a:r>
            <a:endParaRPr sz="1200" b="1" i="0" u="none" strike="noStrike" cap="none">
              <a:solidFill>
                <a:schemeClr val="accent1"/>
              </a:solidFill>
              <a:latin typeface="+mn-ea"/>
              <a:ea typeface="+mn-ea"/>
              <a:cs typeface="Arial"/>
              <a:sym typeface="Arial"/>
            </a:endParaRPr>
          </a:p>
        </p:txBody>
      </p:sp>
      <p:sp>
        <p:nvSpPr>
          <p:cNvPr id="1085" name="Google Shape;1085;p55"/>
          <p:cNvSpPr/>
          <p:nvPr/>
        </p:nvSpPr>
        <p:spPr>
          <a:xfrm>
            <a:off x="2075802" y="4624859"/>
            <a:ext cx="1495385" cy="830769"/>
          </a:xfrm>
          <a:prstGeom prst="rect">
            <a:avLst/>
          </a:prstGeom>
          <a:solidFill>
            <a:srgbClr val="F2F2F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8"/>
              <a:buFont typeface="Arial"/>
              <a:buNone/>
            </a:pPr>
            <a:r>
              <a:rPr lang="ja-JP" sz="1200" b="1" i="0" u="none" strike="noStrike" cap="none">
                <a:solidFill>
                  <a:schemeClr val="accent1"/>
                </a:solidFill>
                <a:latin typeface="+mn-ea"/>
                <a:ea typeface="+mn-ea"/>
                <a:cs typeface="Arial"/>
                <a:sym typeface="Arial"/>
              </a:rPr>
              <a:t>○○担当</a:t>
            </a:r>
            <a:endParaRPr sz="1200" b="1" i="0" u="none" strike="noStrike" cap="none">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000000"/>
              </a:buClr>
              <a:buSzPts val="1108"/>
              <a:buFont typeface="Arial"/>
              <a:buNone/>
            </a:pPr>
            <a:r>
              <a:rPr lang="ja-JP" sz="1200" b="1" i="0" u="none" strike="noStrike" cap="none">
                <a:solidFill>
                  <a:schemeClr val="accent1"/>
                </a:solidFill>
                <a:latin typeface="+mn-ea"/>
                <a:ea typeface="+mn-ea"/>
                <a:cs typeface="Arial"/>
                <a:sym typeface="Arial"/>
              </a:rPr>
              <a:t>○○○○</a:t>
            </a:r>
            <a:endParaRPr sz="1200" b="1" i="0" u="none" strike="noStrike" cap="none">
              <a:solidFill>
                <a:schemeClr val="accent1"/>
              </a:solidFill>
              <a:latin typeface="+mn-ea"/>
              <a:ea typeface="+mn-ea"/>
              <a:cs typeface="Arial"/>
              <a:sym typeface="Arial"/>
            </a:endParaRPr>
          </a:p>
        </p:txBody>
      </p:sp>
      <p:sp>
        <p:nvSpPr>
          <p:cNvPr id="1088" name="Google Shape;1088;p55"/>
          <p:cNvSpPr/>
          <p:nvPr/>
        </p:nvSpPr>
        <p:spPr>
          <a:xfrm>
            <a:off x="5602185" y="2780954"/>
            <a:ext cx="3849451" cy="830769"/>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8"/>
              <a:buFont typeface="Arial"/>
              <a:buNone/>
            </a:pPr>
            <a:r>
              <a:rPr lang="ja-JP" b="1" i="0" u="none" strike="noStrike" cap="none">
                <a:solidFill>
                  <a:schemeClr val="accent1"/>
                </a:solidFill>
                <a:latin typeface="+mn-ea"/>
                <a:ea typeface="+mn-ea"/>
                <a:cs typeface="Arial"/>
                <a:sym typeface="Arial"/>
              </a:rPr>
              <a:t>営業担当</a:t>
            </a:r>
            <a:endParaRPr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000000"/>
              </a:buClr>
              <a:buSzPts val="1108"/>
              <a:buFont typeface="Arial"/>
              <a:buNone/>
            </a:pPr>
            <a:r>
              <a:rPr lang="ja-JP" b="1" i="0" u="none" strike="noStrike" cap="none">
                <a:solidFill>
                  <a:schemeClr val="accent1"/>
                </a:solidFill>
                <a:latin typeface="+mn-ea"/>
                <a:ea typeface="+mn-ea"/>
                <a:cs typeface="Arial"/>
                <a:sym typeface="Arial"/>
              </a:rPr>
              <a:t>○○○○</a:t>
            </a:r>
            <a:endParaRPr b="1" i="0" u="none" strike="noStrike" cap="none" dirty="0">
              <a:solidFill>
                <a:schemeClr val="accent1"/>
              </a:solidFill>
              <a:latin typeface="+mn-ea"/>
              <a:ea typeface="+mn-ea"/>
              <a:cs typeface="Arial"/>
              <a:sym typeface="Arial"/>
            </a:endParaRPr>
          </a:p>
        </p:txBody>
      </p:sp>
      <p:sp>
        <p:nvSpPr>
          <p:cNvPr id="1089" name="Google Shape;1089;p55"/>
          <p:cNvSpPr/>
          <p:nvPr/>
        </p:nvSpPr>
        <p:spPr>
          <a:xfrm>
            <a:off x="5620552" y="4617837"/>
            <a:ext cx="1495385" cy="830769"/>
          </a:xfrm>
          <a:prstGeom prst="rect">
            <a:avLst/>
          </a:prstGeom>
          <a:solidFill>
            <a:srgbClr val="F2F2F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8"/>
              <a:buFont typeface="Arial"/>
              <a:buNone/>
            </a:pPr>
            <a:r>
              <a:rPr lang="ja-JP" sz="1200" b="1" i="0" u="none" strike="noStrike" cap="none">
                <a:solidFill>
                  <a:schemeClr val="accent1"/>
                </a:solidFill>
                <a:latin typeface="+mn-ea"/>
                <a:ea typeface="+mn-ea"/>
                <a:cs typeface="Arial"/>
                <a:sym typeface="Arial"/>
              </a:rPr>
              <a:t>○○担当</a:t>
            </a:r>
            <a:endParaRPr sz="1200" b="1" i="0" u="none" strike="noStrike" cap="none">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000000"/>
              </a:buClr>
              <a:buSzPts val="1108"/>
              <a:buFont typeface="Arial"/>
              <a:buNone/>
            </a:pPr>
            <a:r>
              <a:rPr lang="ja-JP" sz="1200" b="1" i="0" u="none" strike="noStrike" cap="none">
                <a:solidFill>
                  <a:schemeClr val="accent1"/>
                </a:solidFill>
                <a:latin typeface="+mn-ea"/>
                <a:ea typeface="+mn-ea"/>
                <a:cs typeface="Arial"/>
                <a:sym typeface="Arial"/>
              </a:rPr>
              <a:t>○○○○</a:t>
            </a:r>
            <a:endParaRPr sz="1200" b="0" i="0" u="none" strike="noStrike" cap="none">
              <a:solidFill>
                <a:schemeClr val="accent1"/>
              </a:solidFill>
              <a:latin typeface="+mn-ea"/>
              <a:ea typeface="+mn-ea"/>
              <a:cs typeface="Arial"/>
              <a:sym typeface="Arial"/>
            </a:endParaRPr>
          </a:p>
        </p:txBody>
      </p:sp>
      <p:sp>
        <p:nvSpPr>
          <p:cNvPr id="1090" name="Google Shape;1090;p55"/>
          <p:cNvSpPr/>
          <p:nvPr/>
        </p:nvSpPr>
        <p:spPr>
          <a:xfrm>
            <a:off x="7975640" y="4624859"/>
            <a:ext cx="1495385" cy="830769"/>
          </a:xfrm>
          <a:prstGeom prst="rect">
            <a:avLst/>
          </a:prstGeom>
          <a:solidFill>
            <a:srgbClr val="F2F2F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8"/>
              <a:buFont typeface="Arial"/>
              <a:buNone/>
            </a:pPr>
            <a:r>
              <a:rPr lang="ja-JP" sz="1200" b="1" i="0" u="none" strike="noStrike" cap="none">
                <a:solidFill>
                  <a:schemeClr val="accent1"/>
                </a:solidFill>
                <a:latin typeface="+mn-ea"/>
                <a:ea typeface="+mn-ea"/>
                <a:cs typeface="Arial"/>
                <a:sym typeface="Arial"/>
              </a:rPr>
              <a:t>○○担当</a:t>
            </a:r>
            <a:endParaRPr sz="1200" b="1" i="0" u="none" strike="noStrike" cap="none">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000000"/>
              </a:buClr>
              <a:buSzPts val="1108"/>
              <a:buFont typeface="Arial"/>
              <a:buNone/>
            </a:pPr>
            <a:r>
              <a:rPr lang="ja-JP" sz="1200" b="1" i="0" u="none" strike="noStrike" cap="none">
                <a:solidFill>
                  <a:schemeClr val="accent1"/>
                </a:solidFill>
                <a:latin typeface="+mn-ea"/>
                <a:ea typeface="+mn-ea"/>
                <a:cs typeface="Arial"/>
                <a:sym typeface="Arial"/>
              </a:rPr>
              <a:t>○○○○</a:t>
            </a:r>
            <a:endParaRPr sz="1200" b="0" i="0" u="none" strike="noStrike" cap="none">
              <a:solidFill>
                <a:schemeClr val="accent1"/>
              </a:solidFill>
              <a:latin typeface="+mn-ea"/>
              <a:ea typeface="+mn-ea"/>
              <a:cs typeface="Arial"/>
              <a:sym typeface="Arial"/>
            </a:endParaRPr>
          </a:p>
        </p:txBody>
      </p:sp>
      <p:cxnSp>
        <p:nvCxnSpPr>
          <p:cNvPr id="1091" name="Google Shape;1091;p55"/>
          <p:cNvCxnSpPr>
            <a:cxnSpLocks/>
            <a:stCxn id="1088" idx="2"/>
            <a:endCxn id="1090" idx="0"/>
          </p:cNvCxnSpPr>
          <p:nvPr/>
        </p:nvCxnSpPr>
        <p:spPr>
          <a:xfrm rot="16200000" flipH="1">
            <a:off x="7618554" y="3520080"/>
            <a:ext cx="1013136" cy="1196422"/>
          </a:xfrm>
          <a:prstGeom prst="bentConnector3">
            <a:avLst>
              <a:gd name="adj1" fmla="val 50000"/>
            </a:avLst>
          </a:prstGeom>
          <a:noFill/>
          <a:ln w="25400" cap="flat" cmpd="sng">
            <a:solidFill>
              <a:schemeClr val="accent1"/>
            </a:solidFill>
            <a:prstDash val="solid"/>
            <a:miter lim="800000"/>
            <a:headEnd type="triangle" w="med" len="med"/>
            <a:tailEnd type="triangle" w="med" len="med"/>
          </a:ln>
        </p:spPr>
      </p:cxnSp>
      <p:cxnSp>
        <p:nvCxnSpPr>
          <p:cNvPr id="1092" name="Google Shape;1092;p55"/>
          <p:cNvCxnSpPr>
            <a:cxnSpLocks/>
            <a:stCxn id="1088" idx="2"/>
            <a:endCxn id="1089" idx="0"/>
          </p:cNvCxnSpPr>
          <p:nvPr/>
        </p:nvCxnSpPr>
        <p:spPr>
          <a:xfrm rot="5400000">
            <a:off x="6444521" y="3535447"/>
            <a:ext cx="1006114" cy="1158666"/>
          </a:xfrm>
          <a:prstGeom prst="bentConnector3">
            <a:avLst>
              <a:gd name="adj1" fmla="val 50000"/>
            </a:avLst>
          </a:prstGeom>
          <a:noFill/>
          <a:ln w="25400" cap="flat" cmpd="sng">
            <a:solidFill>
              <a:schemeClr val="accent1"/>
            </a:solidFill>
            <a:prstDash val="solid"/>
            <a:miter lim="800000"/>
            <a:headEnd type="triangle" w="med" len="med"/>
            <a:tailEnd type="triangle" w="med" len="med"/>
          </a:ln>
        </p:spPr>
      </p:cxnSp>
      <p:sp>
        <p:nvSpPr>
          <p:cNvPr id="1093" name="Google Shape;1093;p55"/>
          <p:cNvSpPr/>
          <p:nvPr/>
        </p:nvSpPr>
        <p:spPr>
          <a:xfrm>
            <a:off x="3697222" y="4614973"/>
            <a:ext cx="1495385" cy="830769"/>
          </a:xfrm>
          <a:prstGeom prst="rect">
            <a:avLst/>
          </a:prstGeom>
          <a:solidFill>
            <a:srgbClr val="F2F2F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8"/>
              <a:buFont typeface="Arial"/>
              <a:buNone/>
            </a:pPr>
            <a:r>
              <a:rPr lang="ja-JP" sz="1200" b="1" i="0" u="none" strike="noStrike" cap="none">
                <a:solidFill>
                  <a:schemeClr val="accent1"/>
                </a:solidFill>
                <a:latin typeface="+mn-ea"/>
                <a:ea typeface="+mn-ea"/>
                <a:cs typeface="Arial"/>
                <a:sym typeface="Arial"/>
              </a:rPr>
              <a:t>○○担当</a:t>
            </a:r>
            <a:endParaRPr sz="1200" b="1" i="0" u="none" strike="noStrike" cap="none">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000000"/>
              </a:buClr>
              <a:buSzPts val="1108"/>
              <a:buFont typeface="Arial"/>
              <a:buNone/>
            </a:pPr>
            <a:r>
              <a:rPr lang="ja-JP" sz="1200" b="1" i="0" u="none" strike="noStrike" cap="none">
                <a:solidFill>
                  <a:schemeClr val="accent1"/>
                </a:solidFill>
                <a:latin typeface="+mn-ea"/>
                <a:ea typeface="+mn-ea"/>
                <a:cs typeface="Arial"/>
                <a:sym typeface="Arial"/>
              </a:rPr>
              <a:t>○○○○</a:t>
            </a:r>
            <a:endParaRPr sz="1200" b="1" i="0" u="none" strike="noStrike" cap="none">
              <a:solidFill>
                <a:schemeClr val="accent1"/>
              </a:solidFill>
              <a:latin typeface="+mn-ea"/>
              <a:ea typeface="+mn-ea"/>
              <a:cs typeface="Arial"/>
              <a:sym typeface="Arial"/>
            </a:endParaRPr>
          </a:p>
        </p:txBody>
      </p:sp>
      <p:cxnSp>
        <p:nvCxnSpPr>
          <p:cNvPr id="1094" name="Google Shape;1094;p55"/>
          <p:cNvCxnSpPr>
            <a:cxnSpLocks/>
            <a:stCxn id="1081" idx="2"/>
            <a:endCxn id="1093" idx="0"/>
          </p:cNvCxnSpPr>
          <p:nvPr/>
        </p:nvCxnSpPr>
        <p:spPr>
          <a:xfrm rot="16200000" flipH="1">
            <a:off x="3143632" y="3313689"/>
            <a:ext cx="981885" cy="1620681"/>
          </a:xfrm>
          <a:prstGeom prst="bentConnector3">
            <a:avLst>
              <a:gd name="adj1" fmla="val 50000"/>
            </a:avLst>
          </a:prstGeom>
          <a:noFill/>
          <a:ln w="25400" cap="flat" cmpd="sng">
            <a:solidFill>
              <a:schemeClr val="accent1"/>
            </a:solidFill>
            <a:prstDash val="solid"/>
            <a:miter lim="800000"/>
            <a:headEnd type="triangle" w="med" len="med"/>
            <a:tailEnd type="triangle" w="med" len="med"/>
          </a:ln>
        </p:spPr>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56"/>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以下の役割分担を想定しています。</a:t>
            </a:r>
          </a:p>
        </p:txBody>
      </p:sp>
      <p:sp>
        <p:nvSpPr>
          <p:cNvPr id="1102" name="Google Shape;1102;p56"/>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役割分担</a:t>
            </a:r>
          </a:p>
        </p:txBody>
      </p:sp>
      <p:sp>
        <p:nvSpPr>
          <p:cNvPr id="10" name="フッター プレースホルダー 9">
            <a:extLst>
              <a:ext uri="{FF2B5EF4-FFF2-40B4-BE49-F238E27FC236}">
                <a16:creationId xmlns:a16="http://schemas.microsoft.com/office/drawing/2014/main" id="{731A0E87-DB07-1A43-A73A-A60DC90F7D4C}"/>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1" name="スライド番号プレースホルダー 10">
            <a:extLst>
              <a:ext uri="{FF2B5EF4-FFF2-40B4-BE49-F238E27FC236}">
                <a16:creationId xmlns:a16="http://schemas.microsoft.com/office/drawing/2014/main" id="{D912D1F8-186D-1241-BAAE-E54451AEA375}"/>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55</a:t>
            </a:fld>
            <a:endParaRPr lang="ja-JP" altLang="en-US"/>
          </a:p>
        </p:txBody>
      </p:sp>
      <p:graphicFrame>
        <p:nvGraphicFramePr>
          <p:cNvPr id="1103" name="Google Shape;1103;p56"/>
          <p:cNvGraphicFramePr/>
          <p:nvPr>
            <p:extLst>
              <p:ext uri="{D42A27DB-BD31-4B8C-83A1-F6EECF244321}">
                <p14:modId xmlns:p14="http://schemas.microsoft.com/office/powerpoint/2010/main" val="3202085479"/>
              </p:ext>
            </p:extLst>
          </p:nvPr>
        </p:nvGraphicFramePr>
        <p:xfrm>
          <a:off x="452438" y="1636537"/>
          <a:ext cx="9018587" cy="4245154"/>
        </p:xfrm>
        <a:graphic>
          <a:graphicData uri="http://schemas.openxmlformats.org/drawingml/2006/table">
            <a:tbl>
              <a:tblPr>
                <a:noFill/>
                <a:tableStyleId>{B8971C41-CD1C-4EA1-8698-2A5F061A0928}</a:tableStyleId>
              </a:tblPr>
              <a:tblGrid>
                <a:gridCol w="1147121">
                  <a:extLst>
                    <a:ext uri="{9D8B030D-6E8A-4147-A177-3AD203B41FA5}">
                      <a16:colId xmlns:a16="http://schemas.microsoft.com/office/drawing/2014/main" val="20000"/>
                    </a:ext>
                  </a:extLst>
                </a:gridCol>
                <a:gridCol w="2871215">
                  <a:extLst>
                    <a:ext uri="{9D8B030D-6E8A-4147-A177-3AD203B41FA5}">
                      <a16:colId xmlns:a16="http://schemas.microsoft.com/office/drawing/2014/main" val="20001"/>
                    </a:ext>
                  </a:extLst>
                </a:gridCol>
                <a:gridCol w="1467740">
                  <a:extLst>
                    <a:ext uri="{9D8B030D-6E8A-4147-A177-3AD203B41FA5}">
                      <a16:colId xmlns:a16="http://schemas.microsoft.com/office/drawing/2014/main" val="20002"/>
                    </a:ext>
                  </a:extLst>
                </a:gridCol>
                <a:gridCol w="1331058">
                  <a:extLst>
                    <a:ext uri="{9D8B030D-6E8A-4147-A177-3AD203B41FA5}">
                      <a16:colId xmlns:a16="http://schemas.microsoft.com/office/drawing/2014/main" val="20003"/>
                    </a:ext>
                  </a:extLst>
                </a:gridCol>
                <a:gridCol w="2201453">
                  <a:extLst>
                    <a:ext uri="{9D8B030D-6E8A-4147-A177-3AD203B41FA5}">
                      <a16:colId xmlns:a16="http://schemas.microsoft.com/office/drawing/2014/main" val="20004"/>
                    </a:ext>
                  </a:extLst>
                </a:gridCol>
              </a:tblGrid>
              <a:tr h="404998">
                <a:tc>
                  <a:txBody>
                    <a:bodyPr/>
                    <a:lstStyle/>
                    <a:p>
                      <a:pPr marL="0" marR="0" lvl="0" indent="0" algn="ctr" rtl="0">
                        <a:lnSpc>
                          <a:spcPct val="100000"/>
                        </a:lnSpc>
                        <a:spcBef>
                          <a:spcPts val="0"/>
                        </a:spcBef>
                        <a:spcAft>
                          <a:spcPts val="0"/>
                        </a:spcAft>
                        <a:buClr>
                          <a:srgbClr val="000000"/>
                        </a:buClr>
                        <a:buSzPts val="1100"/>
                        <a:buFont typeface="Arial"/>
                        <a:buNone/>
                      </a:pPr>
                      <a:r>
                        <a:rPr lang="ja-JP" sz="1200" b="1" i="0" u="none" strike="noStrike" cap="none">
                          <a:solidFill>
                            <a:schemeClr val="bg1"/>
                          </a:solidFill>
                          <a:latin typeface="+mn-ea"/>
                          <a:ea typeface="+mn-ea"/>
                          <a:cs typeface="Arial"/>
                          <a:sym typeface="Arial"/>
                        </a:rPr>
                        <a:t>フェーズ</a:t>
                      </a:r>
                      <a:endParaRPr sz="1600" b="1" i="0" u="none" strike="noStrike" cap="none" dirty="0">
                        <a:solidFill>
                          <a:schemeClr val="bg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200" b="1" i="0" u="none" strike="noStrike" cap="none">
                          <a:solidFill>
                            <a:schemeClr val="bg1"/>
                          </a:solidFill>
                          <a:latin typeface="+mn-ea"/>
                          <a:ea typeface="+mn-ea"/>
                          <a:cs typeface="Arial"/>
                          <a:sym typeface="Arial"/>
                        </a:rPr>
                        <a:t>実施事項</a:t>
                      </a:r>
                      <a:endParaRPr sz="1600" b="1" i="0" u="none" strike="noStrike" cap="none">
                        <a:solidFill>
                          <a:schemeClr val="bg1"/>
                        </a:solidFill>
                        <a:latin typeface="+mn-ea"/>
                        <a:ea typeface="+mn-ea"/>
                      </a:endParaRPr>
                    </a:p>
                  </a:txBody>
                  <a:tcPr marL="66450" marR="66450" marT="66450" marB="6645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200" b="1" i="0" u="none" strike="noStrike" cap="none">
                          <a:solidFill>
                            <a:schemeClr val="bg1"/>
                          </a:solidFill>
                          <a:latin typeface="+mn-ea"/>
                          <a:ea typeface="+mn-ea"/>
                          <a:cs typeface="Arial"/>
                          <a:sym typeface="Arial"/>
                        </a:rPr>
                        <a:t>弊社</a:t>
                      </a:r>
                      <a:endParaRPr sz="1600" b="1" i="0" u="none" strike="noStrike" cap="none">
                        <a:solidFill>
                          <a:schemeClr val="bg1"/>
                        </a:solidFill>
                        <a:latin typeface="+mn-ea"/>
                        <a:ea typeface="+mn-ea"/>
                      </a:endParaRPr>
                    </a:p>
                  </a:txBody>
                  <a:tcPr marL="66450" marR="66450" marT="66450" marB="6645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200" b="1" i="0" u="none" strike="noStrike" cap="none">
                          <a:solidFill>
                            <a:schemeClr val="bg1"/>
                          </a:solidFill>
                          <a:latin typeface="+mn-ea"/>
                          <a:ea typeface="+mn-ea"/>
                          <a:cs typeface="Arial"/>
                          <a:sym typeface="Arial"/>
                        </a:rPr>
                        <a:t>アウトソース</a:t>
                      </a:r>
                      <a:endParaRPr sz="1200" b="1" i="0" u="none" strike="noStrike" cap="none">
                        <a:solidFill>
                          <a:schemeClr val="bg1"/>
                        </a:solidFill>
                        <a:latin typeface="+mn-ea"/>
                        <a:ea typeface="+mn-ea"/>
                        <a:cs typeface="Arial"/>
                        <a:sym typeface="Arial"/>
                      </a:endParaRPr>
                    </a:p>
                  </a:txBody>
                  <a:tcPr marL="66450" marR="66450" marT="66450" marB="6645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200" b="1" i="0" u="none" strike="noStrike" cap="none">
                          <a:solidFill>
                            <a:schemeClr val="bg1"/>
                          </a:solidFill>
                          <a:latin typeface="+mn-ea"/>
                          <a:ea typeface="+mn-ea"/>
                          <a:cs typeface="Arial"/>
                          <a:sym typeface="Arial"/>
                        </a:rPr>
                        <a:t>備考</a:t>
                      </a:r>
                      <a:endParaRPr sz="1600" b="1" i="0" u="none" strike="noStrike" cap="none" dirty="0">
                        <a:solidFill>
                          <a:schemeClr val="bg1"/>
                        </a:solidFill>
                        <a:latin typeface="+mn-ea"/>
                        <a:ea typeface="+mn-ea"/>
                      </a:endParaRPr>
                    </a:p>
                  </a:txBody>
                  <a:tcPr marL="66450" marR="66450" marT="66450" marB="66450" anchor="ctr">
                    <a:lnL w="12700" cap="flat" cmpd="sng">
                      <a:solidFill>
                        <a:schemeClr val="lt2"/>
                      </a:solidFill>
                      <a:prstDash val="solid"/>
                      <a:round/>
                      <a:headEnd type="none" w="sm" len="sm"/>
                      <a:tailEnd type="none" w="sm" len="sm"/>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20013">
                <a:tc rowSpan="3">
                  <a:txBody>
                    <a:bodyPr/>
                    <a:lstStyle/>
                    <a:p>
                      <a:pPr marL="0" marR="0" lvl="0" indent="0" algn="ctr" rtl="0">
                        <a:lnSpc>
                          <a:spcPct val="100000"/>
                        </a:lnSpc>
                        <a:spcBef>
                          <a:spcPts val="0"/>
                        </a:spcBef>
                        <a:spcAft>
                          <a:spcPts val="0"/>
                        </a:spcAft>
                        <a:buClr>
                          <a:srgbClr val="000000"/>
                        </a:buClr>
                        <a:buSzPts val="1100"/>
                        <a:buFont typeface="Arial"/>
                        <a:buNone/>
                      </a:pPr>
                      <a:r>
                        <a:rPr lang="ja-JP" sz="1200" b="1" i="0" u="none" strike="noStrike" cap="none">
                          <a:solidFill>
                            <a:schemeClr val="accent1"/>
                          </a:solidFill>
                          <a:latin typeface="+mn-ea"/>
                          <a:ea typeface="+mn-ea"/>
                          <a:cs typeface="Arial"/>
                          <a:sym typeface="Arial"/>
                        </a:rPr>
                        <a:t>事前準備</a:t>
                      </a:r>
                      <a:endParaRPr sz="1600" b="1" i="0" u="none" strike="noStrike" cap="none" dirty="0">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○○の実施</a:t>
                      </a:r>
                      <a:endParaRPr sz="900" b="1" i="0" u="none" strike="noStrike" cap="none" dirty="0">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○○を実施します</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320013">
                <a:tc vMerge="1">
                  <a:txBody>
                    <a:bodyPr/>
                    <a:lstStyle/>
                    <a:p>
                      <a:endParaRPr lang="ja-JP"/>
                    </a:p>
                  </a:txBody>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○○の実施</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支援</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○○を実施いただきます</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20013">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320013">
                <a:tc rowSpan="3">
                  <a:txBody>
                    <a:bodyPr/>
                    <a:lstStyle/>
                    <a:p>
                      <a:pPr marL="0" marR="0" lvl="0" indent="0" algn="ctr" rtl="0">
                        <a:lnSpc>
                          <a:spcPct val="100000"/>
                        </a:lnSpc>
                        <a:spcBef>
                          <a:spcPts val="0"/>
                        </a:spcBef>
                        <a:spcAft>
                          <a:spcPts val="0"/>
                        </a:spcAft>
                        <a:buClr>
                          <a:srgbClr val="000000"/>
                        </a:buClr>
                        <a:buSzPts val="1100"/>
                        <a:buFont typeface="Arial"/>
                        <a:buNone/>
                      </a:pPr>
                      <a:r>
                        <a:rPr lang="ja-JP" sz="1200" b="1" i="0" u="none" strike="noStrike" cap="none">
                          <a:solidFill>
                            <a:schemeClr val="accent1"/>
                          </a:solidFill>
                          <a:latin typeface="+mn-ea"/>
                          <a:ea typeface="+mn-ea"/>
                          <a:cs typeface="Arial"/>
                          <a:sym typeface="Arial"/>
                        </a:rPr>
                        <a:t>フェーズ１</a:t>
                      </a:r>
                      <a:endParaRPr sz="16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○○の実施</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○○を実施します</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320013">
                <a:tc vMerge="1">
                  <a:txBody>
                    <a:bodyPr/>
                    <a:lstStyle/>
                    <a:p>
                      <a:endParaRPr lang="ja-JP"/>
                    </a:p>
                  </a:txBody>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○○の実施</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○○を実施します</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320013">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320013">
                <a:tc rowSpan="3">
                  <a:txBody>
                    <a:bodyPr/>
                    <a:lstStyle/>
                    <a:p>
                      <a:pPr marL="0" marR="0" lvl="0" indent="0" algn="ctr" rtl="0">
                        <a:lnSpc>
                          <a:spcPct val="100000"/>
                        </a:lnSpc>
                        <a:spcBef>
                          <a:spcPts val="0"/>
                        </a:spcBef>
                        <a:spcAft>
                          <a:spcPts val="0"/>
                        </a:spcAft>
                        <a:buClr>
                          <a:srgbClr val="000000"/>
                        </a:buClr>
                        <a:buSzPts val="1100"/>
                        <a:buFont typeface="Arial"/>
                        <a:buNone/>
                      </a:pPr>
                      <a:r>
                        <a:rPr lang="ja-JP" sz="1200" b="1" i="0" u="none" strike="noStrike" cap="none">
                          <a:solidFill>
                            <a:schemeClr val="accent1"/>
                          </a:solidFill>
                          <a:latin typeface="+mn-ea"/>
                          <a:ea typeface="+mn-ea"/>
                          <a:cs typeface="Arial"/>
                          <a:sym typeface="Arial"/>
                        </a:rPr>
                        <a:t>フェーズ２</a:t>
                      </a:r>
                      <a:endParaRPr sz="16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○○の実施</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○○を実施します</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320013">
                <a:tc vMerge="1">
                  <a:txBody>
                    <a:bodyPr/>
                    <a:lstStyle/>
                    <a:p>
                      <a:endParaRPr lang="ja-JP"/>
                    </a:p>
                  </a:txBody>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○○の実施</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○○を実施します</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320013">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9"/>
                  </a:ext>
                </a:extLst>
              </a:tr>
              <a:tr h="320013">
                <a:tc rowSpan="3">
                  <a:txBody>
                    <a:bodyPr/>
                    <a:lstStyle/>
                    <a:p>
                      <a:pPr marL="0" marR="0" lvl="0" indent="0" algn="ctr" rtl="0">
                        <a:lnSpc>
                          <a:spcPct val="100000"/>
                        </a:lnSpc>
                        <a:spcBef>
                          <a:spcPts val="0"/>
                        </a:spcBef>
                        <a:spcAft>
                          <a:spcPts val="0"/>
                        </a:spcAft>
                        <a:buClr>
                          <a:srgbClr val="000000"/>
                        </a:buClr>
                        <a:buSzPts val="1100"/>
                        <a:buFont typeface="Arial"/>
                        <a:buNone/>
                      </a:pPr>
                      <a:r>
                        <a:rPr lang="ja-JP" sz="1200" b="1" i="0" u="none" strike="noStrike" cap="none">
                          <a:solidFill>
                            <a:schemeClr val="accent1"/>
                          </a:solidFill>
                          <a:latin typeface="+mn-ea"/>
                          <a:ea typeface="+mn-ea"/>
                          <a:cs typeface="Arial"/>
                          <a:sym typeface="Arial"/>
                        </a:rPr>
                        <a:t>実運用</a:t>
                      </a:r>
                      <a:endParaRPr sz="1600" b="1" i="0" u="none" strike="noStrike" cap="none" dirty="0">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○○の実施</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○○を実施します</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0"/>
                  </a:ext>
                </a:extLst>
              </a:tr>
              <a:tr h="320013">
                <a:tc vMerge="1">
                  <a:txBody>
                    <a:bodyPr/>
                    <a:lstStyle/>
                    <a:p>
                      <a:endParaRPr lang="ja-JP"/>
                    </a:p>
                  </a:txBody>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○○の実施</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支援</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○○の部分はご支援します</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1"/>
                  </a:ext>
                </a:extLst>
              </a:tr>
              <a:tr h="320013">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EC57E09-640A-6C48-961B-9886C9D27BF9}"/>
              </a:ext>
            </a:extLst>
          </p:cNvPr>
          <p:cNvSpPr>
            <a:spLocks noGrp="1"/>
          </p:cNvSpPr>
          <p:nvPr>
            <p:ph type="body" sz="quarter" idx="12"/>
          </p:nvPr>
        </p:nvSpPr>
        <p:spPr/>
        <p:txBody>
          <a:bodyPr/>
          <a:lstStyle/>
          <a:p>
            <a:r>
              <a:rPr lang="ja-JP" altLang="ja-JP">
                <a:sym typeface="Arial"/>
              </a:rPr>
              <a:t>実行方法</a:t>
            </a:r>
            <a:endParaRPr lang="ja-JP" altLang="en-US"/>
          </a:p>
        </p:txBody>
      </p:sp>
      <p:sp>
        <p:nvSpPr>
          <p:cNvPr id="3" name="フッター プレースホルダー 2">
            <a:extLst>
              <a:ext uri="{FF2B5EF4-FFF2-40B4-BE49-F238E27FC236}">
                <a16:creationId xmlns:a16="http://schemas.microsoft.com/office/drawing/2014/main" id="{DD27A9FB-30FA-974E-95F1-F8D7B00A623D}"/>
              </a:ext>
            </a:extLst>
          </p:cNvPr>
          <p:cNvSpPr>
            <a:spLocks noGrp="1"/>
          </p:cNvSpPr>
          <p:nvPr>
            <p:ph type="ftr" sz="quarter" idx="13"/>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ECB1C300-31E0-D441-87C0-16A80B86216C}"/>
              </a:ext>
            </a:extLst>
          </p:cNvPr>
          <p:cNvSpPr>
            <a:spLocks noGrp="1"/>
          </p:cNvSpPr>
          <p:nvPr>
            <p:ph type="sldNum" idx="14"/>
          </p:nvPr>
        </p:nvSpPr>
        <p:spPr/>
        <p:txBody>
          <a:bodyPr/>
          <a:lstStyle/>
          <a:p>
            <a:fld id="{00000000-1234-1234-1234-123412341234}" type="slidenum">
              <a:rPr lang="en-US" altLang="ja-JP" smtClean="0"/>
              <a:pPr/>
              <a:t>56</a:t>
            </a:fld>
            <a:endParaRPr lang="ja-JP" altLang="en-US" sz="1400">
              <a:latin typeface="+mn-ea"/>
              <a:ea typeface="+mn-ea"/>
            </a:endParaRPr>
          </a:p>
        </p:txBody>
      </p:sp>
    </p:spTree>
    <p:extLst>
      <p:ext uri="{BB962C8B-B14F-4D97-AF65-F5344CB8AC3E}">
        <p14:creationId xmlns:p14="http://schemas.microsoft.com/office/powerpoint/2010/main" val="2668148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58"/>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以下体制でのプロジェクトを予定しております。</a:t>
            </a:r>
          </a:p>
        </p:txBody>
      </p:sp>
      <p:sp>
        <p:nvSpPr>
          <p:cNvPr id="1119" name="Google Shape;1119;p58"/>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事業拡大後のプロジェクト体制</a:t>
            </a:r>
          </a:p>
        </p:txBody>
      </p:sp>
      <p:sp>
        <p:nvSpPr>
          <p:cNvPr id="8" name="フッター プレースホルダー 7">
            <a:extLst>
              <a:ext uri="{FF2B5EF4-FFF2-40B4-BE49-F238E27FC236}">
                <a16:creationId xmlns:a16="http://schemas.microsoft.com/office/drawing/2014/main" id="{DFFD8579-0D39-BE42-B30D-BA18D8D1E5F5}"/>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C797547F-2A58-D54B-AED1-69CA49EA2A75}"/>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57</a:t>
            </a:fld>
            <a:endParaRPr lang="ja-JP" altLang="en-US"/>
          </a:p>
        </p:txBody>
      </p:sp>
      <p:sp>
        <p:nvSpPr>
          <p:cNvPr id="1120" name="Google Shape;1120;p58"/>
          <p:cNvSpPr/>
          <p:nvPr/>
        </p:nvSpPr>
        <p:spPr>
          <a:xfrm>
            <a:off x="452437" y="2619136"/>
            <a:ext cx="1584000" cy="830769"/>
          </a:xfrm>
          <a:prstGeom prst="rect">
            <a:avLst/>
          </a:prstGeom>
          <a:solidFill>
            <a:srgbClr val="F2F2F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sz="1108" b="1" i="0" u="none" strike="noStrike" cap="none">
                <a:solidFill>
                  <a:schemeClr val="accent1"/>
                </a:solidFill>
                <a:latin typeface="+mn-ea"/>
                <a:ea typeface="+mn-ea"/>
                <a:cs typeface="Arial"/>
                <a:sym typeface="Arial"/>
              </a:rPr>
              <a:t>プロジェクト責任者</a:t>
            </a:r>
            <a:endParaRPr sz="1108" b="1" i="0" u="none" strike="noStrike" cap="none">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1B224C"/>
              </a:buClr>
              <a:buSzPts val="1108"/>
              <a:buFont typeface="Arial"/>
              <a:buNone/>
            </a:pPr>
            <a:r>
              <a:rPr lang="ja-JP" sz="1108" b="1" i="0" u="none" strike="noStrike" cap="none">
                <a:solidFill>
                  <a:schemeClr val="accent1"/>
                </a:solidFill>
                <a:latin typeface="+mn-ea"/>
                <a:ea typeface="+mn-ea"/>
                <a:cs typeface="Arial"/>
                <a:sym typeface="Arial"/>
              </a:rPr>
              <a:t>○○○○</a:t>
            </a:r>
            <a:endParaRPr sz="1108" b="1" i="0" u="none" strike="noStrike" cap="none">
              <a:solidFill>
                <a:schemeClr val="accent1"/>
              </a:solidFill>
              <a:latin typeface="+mn-ea"/>
              <a:ea typeface="+mn-ea"/>
              <a:cs typeface="Arial"/>
              <a:sym typeface="Arial"/>
            </a:endParaRPr>
          </a:p>
        </p:txBody>
      </p:sp>
      <p:cxnSp>
        <p:nvCxnSpPr>
          <p:cNvPr id="1123" name="Google Shape;1123;p58"/>
          <p:cNvCxnSpPr>
            <a:cxnSpLocks/>
            <a:stCxn id="1120" idx="2"/>
            <a:endCxn id="1124" idx="0"/>
          </p:cNvCxnSpPr>
          <p:nvPr/>
        </p:nvCxnSpPr>
        <p:spPr>
          <a:xfrm rot="16200000" flipH="1">
            <a:off x="1521366" y="3172975"/>
            <a:ext cx="1174954" cy="1728813"/>
          </a:xfrm>
          <a:prstGeom prst="bentConnector3">
            <a:avLst>
              <a:gd name="adj1" fmla="val 50000"/>
            </a:avLst>
          </a:prstGeom>
          <a:noFill/>
          <a:ln w="25400" cap="flat" cmpd="sng">
            <a:solidFill>
              <a:schemeClr val="dk1"/>
            </a:solidFill>
            <a:prstDash val="solid"/>
            <a:miter lim="800000"/>
            <a:headEnd type="triangle" w="med" len="med"/>
            <a:tailEnd type="triangle" w="med" len="med"/>
          </a:ln>
        </p:spPr>
      </p:cxnSp>
      <p:sp>
        <p:nvSpPr>
          <p:cNvPr id="1122" name="Google Shape;1122;p58"/>
          <p:cNvSpPr/>
          <p:nvPr/>
        </p:nvSpPr>
        <p:spPr>
          <a:xfrm>
            <a:off x="452437" y="4624859"/>
            <a:ext cx="1584000" cy="830769"/>
          </a:xfrm>
          <a:prstGeom prst="rect">
            <a:avLst/>
          </a:prstGeom>
          <a:solidFill>
            <a:srgbClr val="F2F2F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sz="1108" b="1" i="0" u="none" strike="noStrike" cap="none">
                <a:solidFill>
                  <a:schemeClr val="accent1"/>
                </a:solidFill>
                <a:latin typeface="+mn-ea"/>
                <a:ea typeface="+mn-ea"/>
                <a:cs typeface="Arial"/>
                <a:sym typeface="Arial"/>
              </a:rPr>
              <a:t>○○担当</a:t>
            </a:r>
            <a:endParaRPr sz="1108"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1B224C"/>
              </a:buClr>
              <a:buSzPts val="1108"/>
              <a:buFont typeface="Arial"/>
              <a:buNone/>
            </a:pPr>
            <a:r>
              <a:rPr lang="ja-JP" sz="1108" b="1" i="0" u="none" strike="noStrike" cap="none">
                <a:solidFill>
                  <a:schemeClr val="accent1"/>
                </a:solidFill>
                <a:latin typeface="+mn-ea"/>
                <a:ea typeface="+mn-ea"/>
                <a:cs typeface="Arial"/>
                <a:sym typeface="Arial"/>
              </a:rPr>
              <a:t>○○○○</a:t>
            </a:r>
            <a:endParaRPr sz="1108" b="1" i="0" u="none" strike="noStrike" cap="none" dirty="0">
              <a:solidFill>
                <a:schemeClr val="accent1"/>
              </a:solidFill>
              <a:latin typeface="+mn-ea"/>
              <a:ea typeface="+mn-ea"/>
              <a:cs typeface="Arial"/>
              <a:sym typeface="Arial"/>
            </a:endParaRPr>
          </a:p>
        </p:txBody>
      </p:sp>
      <p:sp>
        <p:nvSpPr>
          <p:cNvPr id="1124" name="Google Shape;1124;p58"/>
          <p:cNvSpPr/>
          <p:nvPr/>
        </p:nvSpPr>
        <p:spPr>
          <a:xfrm>
            <a:off x="2181250" y="4624859"/>
            <a:ext cx="1584000" cy="830769"/>
          </a:xfrm>
          <a:prstGeom prst="rect">
            <a:avLst/>
          </a:prstGeom>
          <a:solidFill>
            <a:srgbClr val="F2F2F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sz="1108" b="1" i="0" u="none" strike="noStrike" cap="none">
                <a:solidFill>
                  <a:schemeClr val="accent1"/>
                </a:solidFill>
                <a:latin typeface="+mn-ea"/>
                <a:ea typeface="+mn-ea"/>
                <a:cs typeface="Arial"/>
                <a:sym typeface="Arial"/>
              </a:rPr>
              <a:t>○○担当</a:t>
            </a:r>
            <a:endParaRPr sz="1108" b="1" i="0" u="none" strike="noStrike" cap="none">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1B224C"/>
              </a:buClr>
              <a:buSzPts val="1108"/>
              <a:buFont typeface="Arial"/>
              <a:buNone/>
            </a:pPr>
            <a:r>
              <a:rPr lang="ja-JP" sz="1108" b="1" i="0" u="none" strike="noStrike" cap="none">
                <a:solidFill>
                  <a:schemeClr val="accent1"/>
                </a:solidFill>
                <a:latin typeface="+mn-ea"/>
                <a:ea typeface="+mn-ea"/>
                <a:cs typeface="Arial"/>
                <a:sym typeface="Arial"/>
              </a:rPr>
              <a:t>○○○○</a:t>
            </a:r>
            <a:endParaRPr sz="1108" b="1" i="0" u="none" strike="noStrike" cap="none">
              <a:solidFill>
                <a:schemeClr val="accent1"/>
              </a:solidFill>
              <a:latin typeface="+mn-ea"/>
              <a:ea typeface="+mn-ea"/>
              <a:cs typeface="Arial"/>
              <a:sym typeface="Arial"/>
            </a:endParaRPr>
          </a:p>
        </p:txBody>
      </p:sp>
      <p:sp>
        <p:nvSpPr>
          <p:cNvPr id="1127" name="Google Shape;1127;p58"/>
          <p:cNvSpPr/>
          <p:nvPr/>
        </p:nvSpPr>
        <p:spPr>
          <a:xfrm>
            <a:off x="5961084" y="2624929"/>
            <a:ext cx="3488008" cy="830769"/>
          </a:xfrm>
          <a:prstGeom prst="rect">
            <a:avLst/>
          </a:prstGeom>
          <a:solidFill>
            <a:srgbClr val="F2F2F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sz="1108" b="1" i="0" u="none" strike="noStrike" cap="none">
                <a:solidFill>
                  <a:schemeClr val="accent1"/>
                </a:solidFill>
                <a:latin typeface="+mn-ea"/>
                <a:ea typeface="+mn-ea"/>
                <a:cs typeface="Arial"/>
                <a:sym typeface="Arial"/>
              </a:rPr>
              <a:t>営業担当</a:t>
            </a:r>
            <a:endParaRPr sz="1108"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1B224C"/>
              </a:buClr>
              <a:buSzPts val="1108"/>
              <a:buFont typeface="Arial"/>
              <a:buNone/>
            </a:pPr>
            <a:r>
              <a:rPr lang="ja-JP" sz="1108" b="1" i="0" u="none" strike="noStrike" cap="none">
                <a:solidFill>
                  <a:schemeClr val="accent1"/>
                </a:solidFill>
                <a:latin typeface="+mn-ea"/>
                <a:ea typeface="+mn-ea"/>
                <a:cs typeface="Arial"/>
                <a:sym typeface="Arial"/>
              </a:rPr>
              <a:t>○○○○</a:t>
            </a:r>
            <a:endParaRPr sz="1108" b="1" i="0" u="none" strike="noStrike" cap="none" dirty="0">
              <a:solidFill>
                <a:schemeClr val="accent1"/>
              </a:solidFill>
              <a:latin typeface="+mn-ea"/>
              <a:ea typeface="+mn-ea"/>
              <a:cs typeface="Arial"/>
              <a:sym typeface="Arial"/>
            </a:endParaRPr>
          </a:p>
        </p:txBody>
      </p:sp>
      <p:sp>
        <p:nvSpPr>
          <p:cNvPr id="1128" name="Google Shape;1128;p58"/>
          <p:cNvSpPr/>
          <p:nvPr/>
        </p:nvSpPr>
        <p:spPr>
          <a:xfrm>
            <a:off x="5961082" y="4617837"/>
            <a:ext cx="1584000" cy="830769"/>
          </a:xfrm>
          <a:prstGeom prst="rect">
            <a:avLst/>
          </a:prstGeom>
          <a:solidFill>
            <a:srgbClr val="F2F2F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sz="1108" b="1" i="0" u="none" strike="noStrike" cap="none">
                <a:solidFill>
                  <a:schemeClr val="accent1"/>
                </a:solidFill>
                <a:latin typeface="+mn-ea"/>
                <a:ea typeface="+mn-ea"/>
                <a:cs typeface="Arial"/>
                <a:sym typeface="Arial"/>
              </a:rPr>
              <a:t>○○担当</a:t>
            </a:r>
            <a:endParaRPr sz="1108"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1B224C"/>
              </a:buClr>
              <a:buSzPts val="1108"/>
              <a:buFont typeface="Arial"/>
              <a:buNone/>
            </a:pPr>
            <a:r>
              <a:rPr lang="ja-JP" sz="1108" b="1" i="0" u="none" strike="noStrike" cap="none">
                <a:solidFill>
                  <a:schemeClr val="accent1"/>
                </a:solidFill>
                <a:latin typeface="+mn-ea"/>
                <a:ea typeface="+mn-ea"/>
                <a:cs typeface="Arial"/>
                <a:sym typeface="Arial"/>
              </a:rPr>
              <a:t>○○○○</a:t>
            </a:r>
            <a:endParaRPr sz="1400" b="0" i="0" u="none" strike="noStrike" cap="none" dirty="0">
              <a:solidFill>
                <a:schemeClr val="accent1"/>
              </a:solidFill>
              <a:latin typeface="+mn-ea"/>
              <a:ea typeface="+mn-ea"/>
              <a:cs typeface="Arial"/>
              <a:sym typeface="Arial"/>
            </a:endParaRPr>
          </a:p>
        </p:txBody>
      </p:sp>
      <p:sp>
        <p:nvSpPr>
          <p:cNvPr id="1129" name="Google Shape;1129;p58"/>
          <p:cNvSpPr/>
          <p:nvPr/>
        </p:nvSpPr>
        <p:spPr>
          <a:xfrm>
            <a:off x="7869564" y="4624859"/>
            <a:ext cx="1584000" cy="830769"/>
          </a:xfrm>
          <a:prstGeom prst="rect">
            <a:avLst/>
          </a:prstGeom>
          <a:solidFill>
            <a:srgbClr val="F2F2F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sz="1108" b="1" i="0" u="none" strike="noStrike" cap="none">
                <a:solidFill>
                  <a:schemeClr val="accent1"/>
                </a:solidFill>
                <a:latin typeface="+mn-ea"/>
                <a:ea typeface="+mn-ea"/>
                <a:cs typeface="Arial"/>
                <a:sym typeface="Arial"/>
              </a:rPr>
              <a:t>○○担当</a:t>
            </a:r>
            <a:endParaRPr sz="1108"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1B224C"/>
              </a:buClr>
              <a:buSzPts val="1108"/>
              <a:buFont typeface="Arial"/>
              <a:buNone/>
            </a:pPr>
            <a:r>
              <a:rPr lang="ja-JP" sz="1108" b="1" i="0" u="none" strike="noStrike" cap="none">
                <a:solidFill>
                  <a:schemeClr val="accent1"/>
                </a:solidFill>
                <a:latin typeface="+mn-ea"/>
                <a:ea typeface="+mn-ea"/>
                <a:cs typeface="Arial"/>
                <a:sym typeface="Arial"/>
              </a:rPr>
              <a:t>○○○○</a:t>
            </a:r>
            <a:endParaRPr sz="1400" b="0" i="0" u="none" strike="noStrike" cap="none" dirty="0">
              <a:solidFill>
                <a:schemeClr val="accent1"/>
              </a:solidFill>
              <a:latin typeface="+mn-ea"/>
              <a:ea typeface="+mn-ea"/>
              <a:cs typeface="Arial"/>
              <a:sym typeface="Arial"/>
            </a:endParaRPr>
          </a:p>
        </p:txBody>
      </p:sp>
      <p:cxnSp>
        <p:nvCxnSpPr>
          <p:cNvPr id="1130" name="Google Shape;1130;p58"/>
          <p:cNvCxnSpPr>
            <a:cxnSpLocks/>
            <a:stCxn id="1127" idx="2"/>
            <a:endCxn id="1129" idx="0"/>
          </p:cNvCxnSpPr>
          <p:nvPr/>
        </p:nvCxnSpPr>
        <p:spPr>
          <a:xfrm rot="16200000" flipH="1">
            <a:off x="7598746" y="3562040"/>
            <a:ext cx="1169161" cy="956476"/>
          </a:xfrm>
          <a:prstGeom prst="bentConnector3">
            <a:avLst>
              <a:gd name="adj1" fmla="val 50000"/>
            </a:avLst>
          </a:prstGeom>
          <a:noFill/>
          <a:ln w="25400" cap="flat" cmpd="sng">
            <a:solidFill>
              <a:schemeClr val="accent1"/>
            </a:solidFill>
            <a:prstDash val="solid"/>
            <a:miter lim="800000"/>
            <a:headEnd type="triangle" w="med" len="med"/>
            <a:tailEnd type="triangle" w="med" len="med"/>
          </a:ln>
        </p:spPr>
      </p:cxnSp>
      <p:cxnSp>
        <p:nvCxnSpPr>
          <p:cNvPr id="1131" name="Google Shape;1131;p58"/>
          <p:cNvCxnSpPr>
            <a:cxnSpLocks/>
            <a:stCxn id="1127" idx="2"/>
            <a:endCxn id="1128" idx="0"/>
          </p:cNvCxnSpPr>
          <p:nvPr/>
        </p:nvCxnSpPr>
        <p:spPr>
          <a:xfrm rot="5400000">
            <a:off x="6648016" y="3560764"/>
            <a:ext cx="1162139" cy="952006"/>
          </a:xfrm>
          <a:prstGeom prst="bentConnector3">
            <a:avLst>
              <a:gd name="adj1" fmla="val 50000"/>
            </a:avLst>
          </a:prstGeom>
          <a:noFill/>
          <a:ln w="25400" cap="flat" cmpd="sng">
            <a:solidFill>
              <a:schemeClr val="accent1"/>
            </a:solidFill>
            <a:prstDash val="solid"/>
            <a:miter lim="800000"/>
            <a:headEnd type="triangle" w="med" len="med"/>
            <a:tailEnd type="triangle" w="med" len="med"/>
          </a:ln>
        </p:spPr>
      </p:cxnSp>
      <p:sp>
        <p:nvSpPr>
          <p:cNvPr id="1132" name="Google Shape;1132;p58"/>
          <p:cNvSpPr/>
          <p:nvPr/>
        </p:nvSpPr>
        <p:spPr>
          <a:xfrm>
            <a:off x="3910063" y="4624859"/>
            <a:ext cx="1584000" cy="830769"/>
          </a:xfrm>
          <a:prstGeom prst="rect">
            <a:avLst/>
          </a:prstGeom>
          <a:solidFill>
            <a:srgbClr val="F2F2F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sz="1108" b="1" i="0" u="none" strike="noStrike" cap="none">
                <a:solidFill>
                  <a:schemeClr val="accent1"/>
                </a:solidFill>
                <a:latin typeface="+mn-ea"/>
                <a:ea typeface="+mn-ea"/>
                <a:cs typeface="Arial"/>
                <a:sym typeface="Arial"/>
              </a:rPr>
              <a:t>○○担当</a:t>
            </a:r>
            <a:endParaRPr sz="1108" b="1" i="0" u="none" strike="noStrike" cap="none">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1B224C"/>
              </a:buClr>
              <a:buSzPts val="1108"/>
              <a:buFont typeface="Arial"/>
              <a:buNone/>
            </a:pPr>
            <a:r>
              <a:rPr lang="ja-JP" sz="1108" b="1" i="0" u="none" strike="noStrike" cap="none">
                <a:solidFill>
                  <a:schemeClr val="accent1"/>
                </a:solidFill>
                <a:latin typeface="+mn-ea"/>
                <a:ea typeface="+mn-ea"/>
                <a:cs typeface="Arial"/>
                <a:sym typeface="Arial"/>
              </a:rPr>
              <a:t>○○○○</a:t>
            </a:r>
            <a:endParaRPr sz="1108" b="1" i="0" u="none" strike="noStrike" cap="none">
              <a:solidFill>
                <a:schemeClr val="accent1"/>
              </a:solidFill>
              <a:latin typeface="+mn-ea"/>
              <a:ea typeface="+mn-ea"/>
              <a:cs typeface="Arial"/>
              <a:sym typeface="Arial"/>
            </a:endParaRPr>
          </a:p>
        </p:txBody>
      </p:sp>
      <p:cxnSp>
        <p:nvCxnSpPr>
          <p:cNvPr id="1133" name="Google Shape;1133;p58"/>
          <p:cNvCxnSpPr>
            <a:cxnSpLocks/>
            <a:stCxn id="1120" idx="2"/>
            <a:endCxn id="1132" idx="0"/>
          </p:cNvCxnSpPr>
          <p:nvPr/>
        </p:nvCxnSpPr>
        <p:spPr>
          <a:xfrm rot="16200000" flipH="1">
            <a:off x="2385773" y="2308569"/>
            <a:ext cx="1174954" cy="3457626"/>
          </a:xfrm>
          <a:prstGeom prst="bentConnector3">
            <a:avLst>
              <a:gd name="adj1" fmla="val 50000"/>
            </a:avLst>
          </a:prstGeom>
          <a:noFill/>
          <a:ln w="25400" cap="flat" cmpd="sng">
            <a:solidFill>
              <a:schemeClr val="dk1"/>
            </a:solidFill>
            <a:prstDash val="solid"/>
            <a:miter lim="800000"/>
            <a:headEnd type="triangle" w="med" len="med"/>
            <a:tailEnd type="triangle" w="med" len="med"/>
          </a:ln>
        </p:spPr>
      </p:cxnSp>
      <p:sp>
        <p:nvSpPr>
          <p:cNvPr id="1134" name="Google Shape;1134;p58"/>
          <p:cNvSpPr/>
          <p:nvPr/>
        </p:nvSpPr>
        <p:spPr>
          <a:xfrm>
            <a:off x="2180438" y="2619136"/>
            <a:ext cx="1584000" cy="830770"/>
          </a:xfrm>
          <a:prstGeom prst="rect">
            <a:avLst/>
          </a:prstGeom>
          <a:solidFill>
            <a:srgbClr val="F2F2F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sz="1108" b="1" i="0" u="none" strike="noStrike" cap="none">
                <a:solidFill>
                  <a:schemeClr val="accent1"/>
                </a:solidFill>
                <a:latin typeface="+mn-ea"/>
                <a:ea typeface="+mn-ea"/>
                <a:cs typeface="Arial"/>
                <a:sym typeface="Arial"/>
              </a:rPr>
              <a:t>物流事業部</a:t>
            </a:r>
            <a:endParaRPr sz="1108"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1B224C"/>
              </a:buClr>
              <a:buSzPts val="1108"/>
              <a:buFont typeface="Arial"/>
              <a:buNone/>
            </a:pPr>
            <a:r>
              <a:rPr lang="ja-JP" sz="1108" b="1" i="0" u="none" strike="noStrike" cap="none">
                <a:solidFill>
                  <a:schemeClr val="accent1"/>
                </a:solidFill>
                <a:latin typeface="+mn-ea"/>
                <a:ea typeface="+mn-ea"/>
                <a:cs typeface="Arial"/>
                <a:sym typeface="Arial"/>
              </a:rPr>
              <a:t>○○○○</a:t>
            </a:r>
            <a:endParaRPr sz="1108" b="1" i="0" u="none" strike="noStrike" cap="none" dirty="0">
              <a:solidFill>
                <a:schemeClr val="accent1"/>
              </a:solidFill>
              <a:latin typeface="+mn-ea"/>
              <a:ea typeface="+mn-ea"/>
              <a:cs typeface="Arial"/>
              <a:sym typeface="Arial"/>
            </a:endParaRPr>
          </a:p>
        </p:txBody>
      </p:sp>
      <p:sp>
        <p:nvSpPr>
          <p:cNvPr id="1135" name="Google Shape;1135;p58"/>
          <p:cNvSpPr/>
          <p:nvPr/>
        </p:nvSpPr>
        <p:spPr>
          <a:xfrm>
            <a:off x="3908438" y="2619136"/>
            <a:ext cx="1584000" cy="830770"/>
          </a:xfrm>
          <a:prstGeom prst="rect">
            <a:avLst/>
          </a:prstGeom>
          <a:solidFill>
            <a:srgbClr val="F2F2F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sz="1108" b="1" i="0" u="none" strike="noStrike" cap="none">
                <a:solidFill>
                  <a:schemeClr val="accent1"/>
                </a:solidFill>
                <a:latin typeface="+mn-ea"/>
                <a:ea typeface="+mn-ea"/>
                <a:cs typeface="Arial"/>
                <a:sym typeface="Arial"/>
              </a:rPr>
              <a:t>CSチーム</a:t>
            </a:r>
            <a:endParaRPr sz="1108" b="1" i="0" u="none" strike="noStrike" cap="none">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1B224C"/>
              </a:buClr>
              <a:buSzPts val="1108"/>
              <a:buFont typeface="Arial"/>
              <a:buNone/>
            </a:pPr>
            <a:r>
              <a:rPr lang="ja-JP" sz="1108" b="1" i="0" u="none" strike="noStrike" cap="none">
                <a:solidFill>
                  <a:schemeClr val="accent1"/>
                </a:solidFill>
                <a:latin typeface="+mn-ea"/>
                <a:ea typeface="+mn-ea"/>
                <a:cs typeface="Arial"/>
                <a:sym typeface="Arial"/>
              </a:rPr>
              <a:t>○○○○</a:t>
            </a:r>
            <a:endParaRPr sz="1108" b="1" i="0" u="none" strike="noStrike" cap="none">
              <a:solidFill>
                <a:schemeClr val="accent1"/>
              </a:solidFill>
              <a:latin typeface="+mn-ea"/>
              <a:ea typeface="+mn-ea"/>
              <a:cs typeface="Arial"/>
              <a:sym typeface="Arial"/>
            </a:endParaRPr>
          </a:p>
        </p:txBody>
      </p:sp>
      <p:sp>
        <p:nvSpPr>
          <p:cNvPr id="34" name="Google Shape;1086;p55">
            <a:extLst>
              <a:ext uri="{FF2B5EF4-FFF2-40B4-BE49-F238E27FC236}">
                <a16:creationId xmlns:a16="http://schemas.microsoft.com/office/drawing/2014/main" id="{6F92010E-B70B-2142-BFC9-1EE7764F429E}"/>
              </a:ext>
            </a:extLst>
          </p:cNvPr>
          <p:cNvSpPr/>
          <p:nvPr/>
        </p:nvSpPr>
        <p:spPr>
          <a:xfrm>
            <a:off x="452438" y="1877414"/>
            <a:ext cx="5040000" cy="468000"/>
          </a:xfrm>
          <a:prstGeom prst="rect">
            <a:avLst/>
          </a:prstGeom>
          <a:solidFill>
            <a:schemeClr val="accent6"/>
          </a:solid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JP" b="1" i="0" u="none" strike="noStrike" cap="none" spc="300">
                <a:solidFill>
                  <a:schemeClr val="bg1"/>
                </a:solidFill>
                <a:latin typeface="+mn-ea"/>
                <a:ea typeface="+mn-ea"/>
                <a:cs typeface="Arial"/>
                <a:sym typeface="Arial"/>
              </a:rPr>
              <a:t>自社</a:t>
            </a:r>
            <a:endParaRPr b="1" i="0" u="none" strike="noStrike" cap="none" spc="300">
              <a:solidFill>
                <a:schemeClr val="bg1"/>
              </a:solidFill>
              <a:latin typeface="+mn-ea"/>
              <a:ea typeface="+mn-ea"/>
              <a:cs typeface="Arial"/>
              <a:sym typeface="Arial"/>
            </a:endParaRPr>
          </a:p>
        </p:txBody>
      </p:sp>
      <p:sp>
        <p:nvSpPr>
          <p:cNvPr id="35" name="Google Shape;1087;p55">
            <a:extLst>
              <a:ext uri="{FF2B5EF4-FFF2-40B4-BE49-F238E27FC236}">
                <a16:creationId xmlns:a16="http://schemas.microsoft.com/office/drawing/2014/main" id="{17B9DAA0-D6FF-5345-AB0B-FBEA202AB74A}"/>
              </a:ext>
            </a:extLst>
          </p:cNvPr>
          <p:cNvSpPr/>
          <p:nvPr/>
        </p:nvSpPr>
        <p:spPr>
          <a:xfrm>
            <a:off x="5965553" y="1877414"/>
            <a:ext cx="3488008" cy="468000"/>
          </a:xfrm>
          <a:prstGeom prst="rect">
            <a:avLst/>
          </a:prstGeom>
          <a:solidFill>
            <a:schemeClr val="dk1"/>
          </a:solid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JP" b="1" i="0" u="none" strike="noStrike" cap="none" spc="300">
                <a:solidFill>
                  <a:schemeClr val="bg1"/>
                </a:solidFill>
                <a:latin typeface="+mn-ea"/>
                <a:ea typeface="+mn-ea"/>
                <a:cs typeface="Arial"/>
                <a:sym typeface="Arial"/>
              </a:rPr>
              <a:t>アウトソース</a:t>
            </a:r>
            <a:endParaRPr b="1" i="0" u="none" strike="noStrike" cap="none" spc="300" dirty="0">
              <a:solidFill>
                <a:schemeClr val="bg1"/>
              </a:solidFill>
              <a:latin typeface="+mn-ea"/>
              <a:ea typeface="+mn-ea"/>
              <a:cs typeface="Arial"/>
              <a:sym typeface="Arial"/>
            </a:endParaRPr>
          </a:p>
        </p:txBody>
      </p:sp>
      <p:cxnSp>
        <p:nvCxnSpPr>
          <p:cNvPr id="48" name="Google Shape;1084;p55">
            <a:extLst>
              <a:ext uri="{FF2B5EF4-FFF2-40B4-BE49-F238E27FC236}">
                <a16:creationId xmlns:a16="http://schemas.microsoft.com/office/drawing/2014/main" id="{7D586D2A-B4DD-8A46-8E8D-669FEDC60D32}"/>
              </a:ext>
            </a:extLst>
          </p:cNvPr>
          <p:cNvCxnSpPr>
            <a:cxnSpLocks/>
            <a:stCxn id="1120" idx="2"/>
            <a:endCxn id="1122" idx="0"/>
          </p:cNvCxnSpPr>
          <p:nvPr/>
        </p:nvCxnSpPr>
        <p:spPr>
          <a:xfrm rot="5400000">
            <a:off x="656960" y="4037382"/>
            <a:ext cx="1174954" cy="12700"/>
          </a:xfrm>
          <a:prstGeom prst="bentConnector3">
            <a:avLst>
              <a:gd name="adj1" fmla="val 50000"/>
            </a:avLst>
          </a:prstGeom>
          <a:noFill/>
          <a:ln w="25400" cap="flat" cmpd="sng">
            <a:solidFill>
              <a:schemeClr val="accent1"/>
            </a:solidFill>
            <a:prstDash val="solid"/>
            <a:miter lim="800000"/>
            <a:headEnd type="triangle" w="med" len="med"/>
            <a:tailEnd type="triangl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59"/>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事業拡大後の業務分担を以下のように検討しております。</a:t>
            </a:r>
          </a:p>
          <a:p>
            <a:pPr lvl="0"/>
            <a:endParaRPr lang="ja-JP" altLang="en-US"/>
          </a:p>
        </p:txBody>
      </p:sp>
      <p:sp>
        <p:nvSpPr>
          <p:cNvPr id="1142" name="Google Shape;1142;p59"/>
          <p:cNvSpPr txBox="1">
            <a:spLocks noGrp="1"/>
          </p:cNvSpPr>
          <p:nvPr>
            <p:ph type="title"/>
          </p:nvPr>
        </p:nvSpPr>
        <p:spPr>
          <a:xfrm>
            <a:off x="453000" y="196240"/>
            <a:ext cx="9000000" cy="468000"/>
          </a:xfrm>
          <a:noFill/>
          <a:ln>
            <a:noFill/>
          </a:ln>
        </p:spPr>
        <p:txBody>
          <a:bodyPr spcFirstLastPara="1" wrap="square" lIns="36000" tIns="72000" rIns="36000" bIns="36000" anchor="ctr" anchorCtr="0">
            <a:normAutofit/>
          </a:bodyPr>
          <a:lstStyle/>
          <a:p>
            <a:pPr lvl="0"/>
            <a:r>
              <a:rPr lang="ja-JP" altLang="en-US"/>
              <a:t>実行方法</a:t>
            </a:r>
          </a:p>
        </p:txBody>
      </p:sp>
      <p:sp>
        <p:nvSpPr>
          <p:cNvPr id="8" name="フッター プレースホルダー 7">
            <a:extLst>
              <a:ext uri="{FF2B5EF4-FFF2-40B4-BE49-F238E27FC236}">
                <a16:creationId xmlns:a16="http://schemas.microsoft.com/office/drawing/2014/main" id="{302C4264-4F3F-AF4A-81FB-C18CD0E28A79}"/>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70FA30A5-A9AB-7B4A-9614-B1DEDBCBB702}"/>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58</a:t>
            </a:fld>
            <a:endParaRPr lang="ja-JP" altLang="en-US"/>
          </a:p>
        </p:txBody>
      </p:sp>
      <p:graphicFrame>
        <p:nvGraphicFramePr>
          <p:cNvPr id="1143" name="Google Shape;1143;p59"/>
          <p:cNvGraphicFramePr/>
          <p:nvPr>
            <p:extLst>
              <p:ext uri="{D42A27DB-BD31-4B8C-83A1-F6EECF244321}">
                <p14:modId xmlns:p14="http://schemas.microsoft.com/office/powerpoint/2010/main" val="1011577766"/>
              </p:ext>
            </p:extLst>
          </p:nvPr>
        </p:nvGraphicFramePr>
        <p:xfrm>
          <a:off x="452438" y="1504023"/>
          <a:ext cx="9018587" cy="4532523"/>
        </p:xfrm>
        <a:graphic>
          <a:graphicData uri="http://schemas.openxmlformats.org/drawingml/2006/table">
            <a:tbl>
              <a:tblPr>
                <a:noFill/>
                <a:tableStyleId>{B8971C41-CD1C-4EA1-8698-2A5F061A0928}</a:tableStyleId>
              </a:tblPr>
              <a:tblGrid>
                <a:gridCol w="2721349">
                  <a:extLst>
                    <a:ext uri="{9D8B030D-6E8A-4147-A177-3AD203B41FA5}">
                      <a16:colId xmlns:a16="http://schemas.microsoft.com/office/drawing/2014/main" val="20000"/>
                    </a:ext>
                  </a:extLst>
                </a:gridCol>
                <a:gridCol w="658360">
                  <a:extLst>
                    <a:ext uri="{9D8B030D-6E8A-4147-A177-3AD203B41FA5}">
                      <a16:colId xmlns:a16="http://schemas.microsoft.com/office/drawing/2014/main" val="20001"/>
                    </a:ext>
                  </a:extLst>
                </a:gridCol>
                <a:gridCol w="685656">
                  <a:extLst>
                    <a:ext uri="{9D8B030D-6E8A-4147-A177-3AD203B41FA5}">
                      <a16:colId xmlns:a16="http://schemas.microsoft.com/office/drawing/2014/main" val="20002"/>
                    </a:ext>
                  </a:extLst>
                </a:gridCol>
                <a:gridCol w="708540">
                  <a:extLst>
                    <a:ext uri="{9D8B030D-6E8A-4147-A177-3AD203B41FA5}">
                      <a16:colId xmlns:a16="http://schemas.microsoft.com/office/drawing/2014/main" val="20003"/>
                    </a:ext>
                  </a:extLst>
                </a:gridCol>
                <a:gridCol w="1132893">
                  <a:extLst>
                    <a:ext uri="{9D8B030D-6E8A-4147-A177-3AD203B41FA5}">
                      <a16:colId xmlns:a16="http://schemas.microsoft.com/office/drawing/2014/main" val="20004"/>
                    </a:ext>
                  </a:extLst>
                </a:gridCol>
                <a:gridCol w="3111789">
                  <a:extLst>
                    <a:ext uri="{9D8B030D-6E8A-4147-A177-3AD203B41FA5}">
                      <a16:colId xmlns:a16="http://schemas.microsoft.com/office/drawing/2014/main" val="20005"/>
                    </a:ext>
                  </a:extLst>
                </a:gridCol>
              </a:tblGrid>
              <a:tr h="479207">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bg1"/>
                          </a:solidFill>
                          <a:latin typeface="+mn-ea"/>
                          <a:ea typeface="+mn-ea"/>
                          <a:cs typeface="Arial"/>
                          <a:sym typeface="Arial"/>
                        </a:rPr>
                        <a:t>実施項目</a:t>
                      </a:r>
                      <a:endParaRPr sz="1000" b="1" u="none" strike="noStrike" cap="none" dirty="0">
                        <a:solidFill>
                          <a:schemeClr val="bg1"/>
                        </a:solidFill>
                        <a:latin typeface="+mn-ea"/>
                        <a:ea typeface="+mn-ea"/>
                        <a:cs typeface="Arial"/>
                        <a:sym typeface="Arial"/>
                      </a:endParaRPr>
                    </a:p>
                  </a:txBody>
                  <a:tcPr marL="72000" marR="72000" marT="72000" marB="72000" anchor="ctr">
                    <a:lnR w="12700" cap="flat" cmpd="sng">
                      <a:solidFill>
                        <a:srgbClr val="FFFFFF"/>
                      </a:solidFill>
                      <a:prstDash val="solid"/>
                      <a:round/>
                      <a:headEnd type="none" w="sm" len="sm"/>
                      <a:tailEnd type="none" w="sm" len="sm"/>
                    </a:lnR>
                    <a:solidFill>
                      <a:srgbClr val="1B224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000" b="1" u="none" strike="noStrike" cap="none">
                          <a:solidFill>
                            <a:schemeClr val="bg1"/>
                          </a:solidFill>
                          <a:latin typeface="+mn-ea"/>
                          <a:ea typeface="+mn-ea"/>
                          <a:cs typeface="Arial"/>
                          <a:sym typeface="Arial"/>
                        </a:rPr>
                        <a:t>新規</a:t>
                      </a:r>
                      <a:endParaRPr sz="1000" b="1" u="none" strike="noStrike" cap="none">
                        <a:solidFill>
                          <a:schemeClr val="bg1"/>
                        </a:solidFill>
                        <a:latin typeface="+mn-ea"/>
                        <a:ea typeface="+mn-ea"/>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000" b="1" u="none" strike="noStrike" cap="none">
                          <a:solidFill>
                            <a:schemeClr val="bg1"/>
                          </a:solidFill>
                          <a:latin typeface="+mn-ea"/>
                          <a:ea typeface="+mn-ea"/>
                          <a:cs typeface="Arial"/>
                          <a:sym typeface="Arial"/>
                        </a:rPr>
                        <a:t>事業部</a:t>
                      </a:r>
                      <a:endParaRPr sz="1000" b="1" u="none" strike="noStrike" cap="none">
                        <a:solidFill>
                          <a:schemeClr val="bg1"/>
                        </a:solidFill>
                        <a:latin typeface="+mn-ea"/>
                        <a:ea typeface="+mn-ea"/>
                        <a:cs typeface="Arial"/>
                        <a:sym typeface="Arial"/>
                      </a:endParaRPr>
                    </a:p>
                  </a:txBody>
                  <a:tcPr marL="72000" marR="72000" marT="72000" marB="72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1B224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bg1"/>
                          </a:solidFill>
                          <a:latin typeface="+mn-ea"/>
                          <a:ea typeface="+mn-ea"/>
                          <a:cs typeface="Arial"/>
                          <a:sym typeface="Arial"/>
                        </a:rPr>
                        <a:t>物流</a:t>
                      </a:r>
                      <a:endParaRPr sz="1000" b="1" u="none" strike="noStrike" cap="none">
                        <a:solidFill>
                          <a:schemeClr val="bg1"/>
                        </a:solidFill>
                        <a:latin typeface="+mn-ea"/>
                        <a:ea typeface="+mn-ea"/>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bg1"/>
                          </a:solidFill>
                          <a:latin typeface="+mn-ea"/>
                          <a:ea typeface="+mn-ea"/>
                          <a:cs typeface="Arial"/>
                          <a:sym typeface="Arial"/>
                        </a:rPr>
                        <a:t>事業部</a:t>
                      </a:r>
                      <a:endParaRPr sz="1000" b="1" u="none" strike="noStrike" cap="none">
                        <a:solidFill>
                          <a:schemeClr val="bg1"/>
                        </a:solidFill>
                        <a:latin typeface="+mn-ea"/>
                        <a:ea typeface="+mn-ea"/>
                        <a:cs typeface="Arial"/>
                        <a:sym typeface="Arial"/>
                      </a:endParaRPr>
                    </a:p>
                  </a:txBody>
                  <a:tcPr marL="72000" marR="72000" marT="72000" marB="72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1B224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bg1"/>
                          </a:solidFill>
                          <a:latin typeface="+mn-ea"/>
                          <a:ea typeface="+mn-ea"/>
                          <a:cs typeface="Arial"/>
                          <a:sym typeface="Arial"/>
                        </a:rPr>
                        <a:t>CS</a:t>
                      </a:r>
                      <a:endParaRPr sz="1000" u="none" strike="noStrike" cap="none">
                        <a:solidFill>
                          <a:schemeClr val="bg1"/>
                        </a:solidFill>
                        <a:latin typeface="+mn-ea"/>
                        <a:ea typeface="+mn-ea"/>
                      </a:endParaRPr>
                    </a:p>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bg1"/>
                          </a:solidFill>
                          <a:latin typeface="+mn-ea"/>
                          <a:ea typeface="+mn-ea"/>
                          <a:cs typeface="Arial"/>
                          <a:sym typeface="Arial"/>
                        </a:rPr>
                        <a:t>チーム</a:t>
                      </a:r>
                      <a:endParaRPr sz="1000" b="1" u="none" strike="noStrike" cap="none">
                        <a:solidFill>
                          <a:schemeClr val="bg1"/>
                        </a:solidFill>
                        <a:latin typeface="+mn-ea"/>
                        <a:ea typeface="+mn-ea"/>
                        <a:cs typeface="Arial"/>
                        <a:sym typeface="Arial"/>
                      </a:endParaRPr>
                    </a:p>
                  </a:txBody>
                  <a:tcPr marL="72000" marR="72000" marT="72000" marB="72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1B224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bg1"/>
                          </a:solidFill>
                          <a:latin typeface="+mn-ea"/>
                          <a:ea typeface="+mn-ea"/>
                          <a:cs typeface="Arial"/>
                          <a:sym typeface="Arial"/>
                        </a:rPr>
                        <a:t>アウトソース</a:t>
                      </a:r>
                      <a:endParaRPr sz="1000" b="1" u="none" strike="noStrike" cap="none">
                        <a:solidFill>
                          <a:schemeClr val="bg1"/>
                        </a:solidFill>
                        <a:latin typeface="+mn-ea"/>
                        <a:ea typeface="+mn-ea"/>
                        <a:cs typeface="Arial"/>
                        <a:sym typeface="Arial"/>
                      </a:endParaRPr>
                    </a:p>
                  </a:txBody>
                  <a:tcPr marL="72000" marR="72000" marT="72000" marB="72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1B224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000" b="1" u="none" strike="noStrike" cap="none">
                          <a:solidFill>
                            <a:schemeClr val="bg1"/>
                          </a:solidFill>
                          <a:latin typeface="+mn-ea"/>
                          <a:ea typeface="+mn-ea"/>
                          <a:cs typeface="Arial"/>
                          <a:sym typeface="Arial"/>
                        </a:rPr>
                        <a:t>内製・アウトソースの理由</a:t>
                      </a:r>
                      <a:endParaRPr sz="1000" b="1" u="none" strike="noStrike" cap="none" dirty="0">
                        <a:solidFill>
                          <a:schemeClr val="bg1"/>
                        </a:solidFill>
                        <a:latin typeface="+mn-ea"/>
                        <a:ea typeface="+mn-ea"/>
                        <a:cs typeface="Arial"/>
                        <a:sym typeface="Arial"/>
                      </a:endParaRPr>
                    </a:p>
                  </a:txBody>
                  <a:tcPr marL="72000" marR="72000" marT="72000" marB="72000" anchor="ctr">
                    <a:lnL w="12700" cap="flat" cmpd="sng">
                      <a:solidFill>
                        <a:srgbClr val="FFFFFF"/>
                      </a:solidFill>
                      <a:prstDash val="solid"/>
                      <a:round/>
                      <a:headEnd type="none" w="sm" len="sm"/>
                      <a:tailEnd type="none" w="sm" len="sm"/>
                    </a:lnL>
                    <a:solidFill>
                      <a:srgbClr val="1B224C"/>
                    </a:solidFill>
                  </a:tcPr>
                </a:tc>
                <a:extLst>
                  <a:ext uri="{0D108BD9-81ED-4DB2-BD59-A6C34878D82A}">
                    <a16:rowId xmlns:a16="http://schemas.microsoft.com/office/drawing/2014/main" val="10000"/>
                  </a:ext>
                </a:extLst>
              </a:tr>
              <a:tr h="388058">
                <a:tc>
                  <a:txBody>
                    <a:bodyPr/>
                    <a:lstStyle/>
                    <a:p>
                      <a:pPr marL="0" marR="0" lvl="0" indent="0" algn="l"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マーケティング活動</a:t>
                      </a:r>
                      <a:endParaRPr sz="1000" b="1" u="none" strike="noStrike" cap="none" dirty="0">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l" rtl="0">
                        <a:lnSpc>
                          <a:spcPct val="100000"/>
                        </a:lnSpc>
                        <a:spcBef>
                          <a:spcPts val="0"/>
                        </a:spcBef>
                        <a:spcAft>
                          <a:spcPts val="0"/>
                        </a:spcAft>
                        <a:buClr>
                          <a:srgbClr val="1B224C"/>
                        </a:buClr>
                        <a:buSzPts val="1000"/>
                        <a:buFont typeface="Arial"/>
                        <a:buNone/>
                      </a:pPr>
                      <a:r>
                        <a:rPr lang="ja-JP" sz="1000" b="1" u="none" strike="noStrike" cap="none">
                          <a:solidFill>
                            <a:schemeClr val="accent1"/>
                          </a:solidFill>
                          <a:latin typeface="+mn-ea"/>
                          <a:ea typeface="+mn-ea"/>
                          <a:cs typeface="Arial"/>
                          <a:sym typeface="Arial"/>
                        </a:rPr>
                        <a:t>商品理解のある担当者と外部の専門家で実施</a:t>
                      </a:r>
                      <a:endParaRPr sz="1400" b="1" u="none" strike="noStrike" cap="none">
                        <a:solidFill>
                          <a:schemeClr val="accent1"/>
                        </a:solidFill>
                        <a:latin typeface="+mn-ea"/>
                        <a:ea typeface="+mn-ea"/>
                      </a:endParaRPr>
                    </a:p>
                  </a:txBody>
                  <a:tcPr marL="54000" marR="54000" marT="54000" marB="54000" anchor="ctr">
                    <a:noFill/>
                  </a:tcPr>
                </a:tc>
                <a:extLst>
                  <a:ext uri="{0D108BD9-81ED-4DB2-BD59-A6C34878D82A}">
                    <a16:rowId xmlns:a16="http://schemas.microsoft.com/office/drawing/2014/main" val="10001"/>
                  </a:ext>
                </a:extLst>
              </a:tr>
              <a:tr h="388058">
                <a:tc>
                  <a:txBody>
                    <a:bodyPr/>
                    <a:lstStyle/>
                    <a:p>
                      <a:pPr marL="0" marR="0" lvl="0" indent="0" algn="l"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サイト運用・改善</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l" rtl="0">
                        <a:lnSpc>
                          <a:spcPct val="100000"/>
                        </a:lnSpc>
                        <a:spcBef>
                          <a:spcPts val="0"/>
                        </a:spcBef>
                        <a:spcAft>
                          <a:spcPts val="0"/>
                        </a:spcAft>
                        <a:buClr>
                          <a:srgbClr val="1B224C"/>
                        </a:buClr>
                        <a:buSzPts val="1000"/>
                        <a:buFont typeface="Arial"/>
                        <a:buNone/>
                      </a:pPr>
                      <a:r>
                        <a:rPr lang="ja-JP" sz="1000" b="1" u="none" strike="noStrike" cap="none">
                          <a:solidFill>
                            <a:schemeClr val="accent1"/>
                          </a:solidFill>
                          <a:latin typeface="+mn-ea"/>
                          <a:ea typeface="+mn-ea"/>
                          <a:cs typeface="Arial"/>
                          <a:sym typeface="Arial"/>
                        </a:rPr>
                        <a:t>◯◯ツールを導入し、データを蓄積しながら運用</a:t>
                      </a:r>
                      <a:endParaRPr sz="1000" b="1" u="none" strike="noStrike" cap="none">
                        <a:solidFill>
                          <a:schemeClr val="accent1"/>
                        </a:solidFill>
                        <a:latin typeface="+mn-ea"/>
                        <a:ea typeface="+mn-ea"/>
                        <a:cs typeface="Arial"/>
                        <a:sym typeface="Arial"/>
                      </a:endParaRPr>
                    </a:p>
                  </a:txBody>
                  <a:tcPr marL="54000" marR="54000" marT="54000" marB="54000" anchor="ctr">
                    <a:noFill/>
                  </a:tcPr>
                </a:tc>
                <a:extLst>
                  <a:ext uri="{0D108BD9-81ED-4DB2-BD59-A6C34878D82A}">
                    <a16:rowId xmlns:a16="http://schemas.microsoft.com/office/drawing/2014/main" val="10002"/>
                  </a:ext>
                </a:extLst>
              </a:tr>
              <a:tr h="388058">
                <a:tc>
                  <a:txBody>
                    <a:bodyPr/>
                    <a:lstStyle/>
                    <a:p>
                      <a:pPr marL="0" marR="0" lvl="0" indent="0" algn="l"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コンテンツ（記事、動画、</a:t>
                      </a:r>
                      <a:r>
                        <a:rPr lang="ja-JP" altLang="en-US" sz="1000" b="1" u="none" strike="noStrike" cap="none">
                          <a:solidFill>
                            <a:schemeClr val="accent1"/>
                          </a:solidFill>
                          <a:latin typeface="+mn-ea"/>
                          <a:ea typeface="+mn-ea"/>
                          <a:cs typeface="Arial"/>
                          <a:sym typeface="Arial"/>
                        </a:rPr>
                        <a:t>ホワイトペーパー</a:t>
                      </a:r>
                      <a:r>
                        <a:rPr lang="ja-JP" sz="1000" b="1" u="none" strike="noStrike" cap="none">
                          <a:solidFill>
                            <a:schemeClr val="accent1"/>
                          </a:solidFill>
                          <a:latin typeface="+mn-ea"/>
                          <a:ea typeface="+mn-ea"/>
                          <a:cs typeface="Arial"/>
                          <a:sym typeface="Arial"/>
                        </a:rPr>
                        <a:t>など）企画・構成・原稿作成</a:t>
                      </a:r>
                      <a:endParaRPr sz="1000" b="1" u="none" strike="noStrike" cap="none" dirty="0">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dirty="0">
                        <a:solidFill>
                          <a:schemeClr val="accent1"/>
                        </a:solidFill>
                        <a:latin typeface="+mn-ea"/>
                        <a:ea typeface="+mn-ea"/>
                        <a:cs typeface="Arial"/>
                        <a:sym typeface="Arial"/>
                      </a:endParaRPr>
                    </a:p>
                  </a:txBody>
                  <a:tcPr marL="54000" marR="54000" marT="54000" marB="54000" anchor="ctr">
                    <a:noFill/>
                  </a:tcPr>
                </a:tc>
                <a:extLst>
                  <a:ext uri="{0D108BD9-81ED-4DB2-BD59-A6C34878D82A}">
                    <a16:rowId xmlns:a16="http://schemas.microsoft.com/office/drawing/2014/main" val="10003"/>
                  </a:ext>
                </a:extLst>
              </a:tr>
              <a:tr h="244793">
                <a:tc>
                  <a:txBody>
                    <a:bodyPr/>
                    <a:lstStyle/>
                    <a:p>
                      <a:pPr marL="0" marR="0" lvl="0" indent="0" algn="l"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コンテンツのデザインや動画化</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品質担保のため</a:t>
                      </a:r>
                      <a:endParaRPr sz="1000" b="1" u="none" strike="noStrike" cap="none">
                        <a:solidFill>
                          <a:schemeClr val="accent1"/>
                        </a:solidFill>
                        <a:latin typeface="+mn-ea"/>
                        <a:ea typeface="+mn-ea"/>
                        <a:cs typeface="Arial"/>
                        <a:sym typeface="Arial"/>
                      </a:endParaRPr>
                    </a:p>
                  </a:txBody>
                  <a:tcPr marL="54000" marR="54000" marT="54000" marB="54000" anchor="ctr">
                    <a:noFill/>
                  </a:tcPr>
                </a:tc>
                <a:extLst>
                  <a:ext uri="{0D108BD9-81ED-4DB2-BD59-A6C34878D82A}">
                    <a16:rowId xmlns:a16="http://schemas.microsoft.com/office/drawing/2014/main" val="10004"/>
                  </a:ext>
                </a:extLst>
              </a:tr>
              <a:tr h="244793">
                <a:tc>
                  <a:txBody>
                    <a:bodyPr/>
                    <a:lstStyle/>
                    <a:p>
                      <a:pPr marL="0" marR="0" lvl="0" indent="0" algn="l"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営業活動</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b="1" u="none" strike="noStrike" cap="none">
                          <a:solidFill>
                            <a:schemeClr val="accent1"/>
                          </a:solidFill>
                          <a:latin typeface="+mn-ea"/>
                          <a:ea typeface="+mn-ea"/>
                          <a:cs typeface="Arial"/>
                          <a:sym typeface="Arial"/>
                        </a:rPr>
                        <a:t>◯</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extLst>
                  <a:ext uri="{0D108BD9-81ED-4DB2-BD59-A6C34878D82A}">
                    <a16:rowId xmlns:a16="http://schemas.microsoft.com/office/drawing/2014/main" val="10005"/>
                  </a:ext>
                </a:extLst>
              </a:tr>
              <a:tr h="244793">
                <a:tc>
                  <a:txBody>
                    <a:bodyPr/>
                    <a:lstStyle/>
                    <a:p>
                      <a:pPr marL="0" marR="0" lvl="0" indent="0" algn="l"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インサイドセールス</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b="1" u="none" strike="noStrike" cap="none">
                          <a:solidFill>
                            <a:schemeClr val="accent1"/>
                          </a:solidFill>
                          <a:latin typeface="+mn-ea"/>
                          <a:ea typeface="+mn-ea"/>
                          <a:cs typeface="Arial"/>
                          <a:sym typeface="Arial"/>
                        </a:rPr>
                        <a:t>◯</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extLst>
                  <a:ext uri="{0D108BD9-81ED-4DB2-BD59-A6C34878D82A}">
                    <a16:rowId xmlns:a16="http://schemas.microsoft.com/office/drawing/2014/main" val="10006"/>
                  </a:ext>
                </a:extLst>
              </a:tr>
              <a:tr h="244793">
                <a:tc>
                  <a:txBody>
                    <a:bodyPr/>
                    <a:lstStyle/>
                    <a:p>
                      <a:pPr marL="0" marR="0" lvl="0" indent="0" algn="l"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フィールドセールス</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chemeClr val="accent1"/>
                          </a:solidFill>
                          <a:latin typeface="+mn-ea"/>
                          <a:ea typeface="+mn-ea"/>
                          <a:cs typeface="Arial"/>
                          <a:sym typeface="Arial"/>
                        </a:rPr>
                        <a:t>◯</a:t>
                      </a: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extLst>
                  <a:ext uri="{0D108BD9-81ED-4DB2-BD59-A6C34878D82A}">
                    <a16:rowId xmlns:a16="http://schemas.microsoft.com/office/drawing/2014/main" val="10007"/>
                  </a:ext>
                </a:extLst>
              </a:tr>
              <a:tr h="244793">
                <a:tc>
                  <a:txBody>
                    <a:bodyPr/>
                    <a:lstStyle/>
                    <a:p>
                      <a:pPr marL="0" marR="0" lvl="0" indent="0" algn="l"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セミナー企画・運用</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extLst>
                  <a:ext uri="{0D108BD9-81ED-4DB2-BD59-A6C34878D82A}">
                    <a16:rowId xmlns:a16="http://schemas.microsoft.com/office/drawing/2014/main" val="10008"/>
                  </a:ext>
                </a:extLst>
              </a:tr>
              <a:tr h="244793">
                <a:tc>
                  <a:txBody>
                    <a:bodyPr/>
                    <a:lstStyle/>
                    <a:p>
                      <a:pPr marL="0" marR="0" lvl="0" indent="0" algn="l"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セミナー登壇</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extLst>
                  <a:ext uri="{0D108BD9-81ED-4DB2-BD59-A6C34878D82A}">
                    <a16:rowId xmlns:a16="http://schemas.microsoft.com/office/drawing/2014/main" val="10009"/>
                  </a:ext>
                </a:extLst>
              </a:tr>
              <a:tr h="244793">
                <a:tc>
                  <a:txBody>
                    <a:bodyPr/>
                    <a:lstStyle/>
                    <a:p>
                      <a:pPr marL="0" marR="0" lvl="0" indent="0" algn="l"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顧客対応</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000" b="1" u="none" strike="noStrike" cap="none">
                          <a:solidFill>
                            <a:schemeClr val="accent1"/>
                          </a:solidFill>
                          <a:latin typeface="+mn-ea"/>
                          <a:ea typeface="+mn-ea"/>
                          <a:cs typeface="Arial"/>
                          <a:sym typeface="Arial"/>
                        </a:rPr>
                        <a:t>◯</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extLst>
                  <a:ext uri="{0D108BD9-81ED-4DB2-BD59-A6C34878D82A}">
                    <a16:rowId xmlns:a16="http://schemas.microsoft.com/office/drawing/2014/main" val="10010"/>
                  </a:ext>
                </a:extLst>
              </a:tr>
              <a:tr h="244793">
                <a:tc>
                  <a:txBody>
                    <a:bodyPr/>
                    <a:lstStyle/>
                    <a:p>
                      <a:pPr marL="0" marR="0" lvl="0" indent="0" algn="l"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顧客の初期サポート</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extLst>
                  <a:ext uri="{0D108BD9-81ED-4DB2-BD59-A6C34878D82A}">
                    <a16:rowId xmlns:a16="http://schemas.microsoft.com/office/drawing/2014/main" val="10011"/>
                  </a:ext>
                </a:extLst>
              </a:tr>
              <a:tr h="244793">
                <a:tc>
                  <a:txBody>
                    <a:bodyPr/>
                    <a:lstStyle/>
                    <a:p>
                      <a:pPr marL="0" marR="0" lvl="0" indent="0" algn="l"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顧客の定期ヒアリング</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extLst>
                  <a:ext uri="{0D108BD9-81ED-4DB2-BD59-A6C34878D82A}">
                    <a16:rowId xmlns:a16="http://schemas.microsoft.com/office/drawing/2014/main" val="10012"/>
                  </a:ext>
                </a:extLst>
              </a:tr>
              <a:tr h="244793">
                <a:tc>
                  <a:txBody>
                    <a:bodyPr/>
                    <a:lstStyle/>
                    <a:p>
                      <a:pPr marL="0" marR="0" lvl="0" indent="0" algn="l"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商品の発送</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chemeClr val="accent1"/>
                          </a:solidFill>
                          <a:latin typeface="+mn-ea"/>
                          <a:ea typeface="+mn-ea"/>
                          <a:cs typeface="Arial"/>
                          <a:sym typeface="Arial"/>
                        </a:rPr>
                        <a:t>◯</a:t>
                      </a: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extLst>
                  <a:ext uri="{0D108BD9-81ED-4DB2-BD59-A6C34878D82A}">
                    <a16:rowId xmlns:a16="http://schemas.microsoft.com/office/drawing/2014/main" val="10013"/>
                  </a:ext>
                </a:extLst>
              </a:tr>
              <a:tr h="244793">
                <a:tc>
                  <a:txBody>
                    <a:bodyPr/>
                    <a:lstStyle/>
                    <a:p>
                      <a:pPr marL="0" marR="0" lvl="0" indent="0" algn="l"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購入後の商品発送</a:t>
                      </a:r>
                      <a:endParaRPr sz="1000" b="1" u="none" strike="noStrike" cap="none" dirty="0">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u="none" strike="noStrike" cap="none">
                          <a:solidFill>
                            <a:schemeClr val="accent1"/>
                          </a:solidFill>
                          <a:latin typeface="+mn-ea"/>
                          <a:ea typeface="+mn-ea"/>
                          <a:cs typeface="Arial"/>
                          <a:sym typeface="Arial"/>
                        </a:rPr>
                        <a:t>◯</a:t>
                      </a: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1"/>
                        </a:solidFill>
                        <a:latin typeface="+mn-ea"/>
                        <a:ea typeface="+mn-ea"/>
                        <a:cs typeface="Arial"/>
                        <a:sym typeface="Arial"/>
                      </a:endParaRPr>
                    </a:p>
                  </a:txBody>
                  <a:tcPr marL="54000" marR="54000" marT="54000" marB="54000" anchor="ct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accent1"/>
                        </a:solidFill>
                        <a:latin typeface="+mn-ea"/>
                        <a:ea typeface="+mn-ea"/>
                        <a:cs typeface="Arial"/>
                        <a:sym typeface="Arial"/>
                      </a:endParaRPr>
                    </a:p>
                  </a:txBody>
                  <a:tcPr marL="54000" marR="54000" marT="54000" marB="54000" anchor="ctr">
                    <a:no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9EEC367-DD03-E94E-AE3A-20443AFB6845}"/>
              </a:ext>
            </a:extLst>
          </p:cNvPr>
          <p:cNvSpPr>
            <a:spLocks noGrp="1"/>
          </p:cNvSpPr>
          <p:nvPr>
            <p:ph type="body" sz="quarter" idx="12"/>
          </p:nvPr>
        </p:nvSpPr>
        <p:spPr>
          <a:xfrm>
            <a:off x="453000" y="1779560"/>
            <a:ext cx="9000000" cy="3060000"/>
          </a:xfrm>
        </p:spPr>
        <p:txBody>
          <a:bodyPr/>
          <a:lstStyle/>
          <a:p>
            <a:r>
              <a:rPr lang="ja-JP" altLang="ja-JP">
                <a:sym typeface="Arial"/>
              </a:rPr>
              <a:t>課題と市場性</a:t>
            </a:r>
            <a:endParaRPr lang="ja-JP" altLang="en-US"/>
          </a:p>
        </p:txBody>
      </p:sp>
      <p:sp>
        <p:nvSpPr>
          <p:cNvPr id="10" name="フッター プレースホルダー 9">
            <a:extLst>
              <a:ext uri="{FF2B5EF4-FFF2-40B4-BE49-F238E27FC236}">
                <a16:creationId xmlns:a16="http://schemas.microsoft.com/office/drawing/2014/main" id="{FFBAF95D-FD34-5A48-B04B-CA0185B6675A}"/>
              </a:ext>
            </a:extLst>
          </p:cNvPr>
          <p:cNvSpPr>
            <a:spLocks noGrp="1"/>
          </p:cNvSpPr>
          <p:nvPr>
            <p:ph type="ftr" sz="quarter" idx="13"/>
          </p:nvPr>
        </p:nvSpPr>
        <p:spPr>
          <a:xfrm>
            <a:off x="185600" y="6460240"/>
            <a:ext cx="7920000" cy="288000"/>
          </a:xfrm>
        </p:spPr>
        <p:txBody>
          <a:bodyPr/>
          <a:lstStyle/>
          <a:p>
            <a:r>
              <a:rPr lang="en" altLang="ja-JP"/>
              <a:t>SAIRU</a:t>
            </a:r>
            <a:endParaRPr lang="ja-JP" altLang="en-US"/>
          </a:p>
        </p:txBody>
      </p:sp>
      <p:sp>
        <p:nvSpPr>
          <p:cNvPr id="11" name="スライド番号プレースホルダー 10">
            <a:extLst>
              <a:ext uri="{FF2B5EF4-FFF2-40B4-BE49-F238E27FC236}">
                <a16:creationId xmlns:a16="http://schemas.microsoft.com/office/drawing/2014/main" id="{95075960-E122-1E47-AF90-71407ECEE23C}"/>
              </a:ext>
            </a:extLst>
          </p:cNvPr>
          <p:cNvSpPr>
            <a:spLocks noGrp="1"/>
          </p:cNvSpPr>
          <p:nvPr>
            <p:ph type="sldNum" idx="14"/>
          </p:nvPr>
        </p:nvSpPr>
        <p:spPr>
          <a:xfrm>
            <a:off x="8280400" y="6460240"/>
            <a:ext cx="1440000" cy="288000"/>
          </a:xfrm>
        </p:spPr>
        <p:txBody>
          <a:bodyPr/>
          <a:lstStyle/>
          <a:p>
            <a:fld id="{00000000-1234-1234-1234-123412341234}" type="slidenum">
              <a:rPr lang="en-US" altLang="ja-JP" smtClean="0"/>
              <a:pPr/>
              <a:t>5</a:t>
            </a:fld>
            <a:endParaRPr lang="ja-JP"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FB7A6BF-EAA2-7F40-8878-5C03B6B1B92E}"/>
              </a:ext>
            </a:extLst>
          </p:cNvPr>
          <p:cNvSpPr>
            <a:spLocks noGrp="1"/>
          </p:cNvSpPr>
          <p:nvPr>
            <p:ph type="body" sz="quarter" idx="12"/>
          </p:nvPr>
        </p:nvSpPr>
        <p:spPr/>
        <p:txBody>
          <a:bodyPr/>
          <a:lstStyle/>
          <a:p>
            <a:r>
              <a:rPr lang="ja-JP" altLang="ja-JP">
                <a:sym typeface="Arial"/>
              </a:rPr>
              <a:t>関連諸法規の提示</a:t>
            </a:r>
            <a:endParaRPr lang="ja-JP" altLang="en-US"/>
          </a:p>
        </p:txBody>
      </p:sp>
      <p:sp>
        <p:nvSpPr>
          <p:cNvPr id="3" name="フッター プレースホルダー 2">
            <a:extLst>
              <a:ext uri="{FF2B5EF4-FFF2-40B4-BE49-F238E27FC236}">
                <a16:creationId xmlns:a16="http://schemas.microsoft.com/office/drawing/2014/main" id="{025D15AF-E77D-B744-828B-22BE5FF2A8B0}"/>
              </a:ext>
            </a:extLst>
          </p:cNvPr>
          <p:cNvSpPr>
            <a:spLocks noGrp="1"/>
          </p:cNvSpPr>
          <p:nvPr>
            <p:ph type="ftr" sz="quarter" idx="13"/>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F11C1D52-EC33-3044-A14C-F7484A39B923}"/>
              </a:ext>
            </a:extLst>
          </p:cNvPr>
          <p:cNvSpPr>
            <a:spLocks noGrp="1"/>
          </p:cNvSpPr>
          <p:nvPr>
            <p:ph type="sldNum" idx="14"/>
          </p:nvPr>
        </p:nvSpPr>
        <p:spPr/>
        <p:txBody>
          <a:bodyPr/>
          <a:lstStyle/>
          <a:p>
            <a:fld id="{00000000-1234-1234-1234-123412341234}" type="slidenum">
              <a:rPr lang="en-US" altLang="ja-JP" smtClean="0"/>
              <a:pPr/>
              <a:t>59</a:t>
            </a:fld>
            <a:endParaRPr lang="ja-JP" altLang="en-US" sz="1400">
              <a:latin typeface="+mn-ea"/>
              <a:ea typeface="+mn-ea"/>
            </a:endParaRPr>
          </a:p>
        </p:txBody>
      </p:sp>
    </p:spTree>
    <p:extLst>
      <p:ext uri="{BB962C8B-B14F-4D97-AF65-F5344CB8AC3E}">
        <p14:creationId xmlns:p14="http://schemas.microsoft.com/office/powerpoint/2010/main" val="2529802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61"/>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関連諸法規</a:t>
            </a:r>
          </a:p>
        </p:txBody>
      </p:sp>
      <p:sp>
        <p:nvSpPr>
          <p:cNvPr id="10" name="フッター プレースホルダー 9">
            <a:extLst>
              <a:ext uri="{FF2B5EF4-FFF2-40B4-BE49-F238E27FC236}">
                <a16:creationId xmlns:a16="http://schemas.microsoft.com/office/drawing/2014/main" id="{9F1254F6-687B-DD4B-BA7F-E09D45D7F30C}"/>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1" name="スライド番号プレースホルダー 10">
            <a:extLst>
              <a:ext uri="{FF2B5EF4-FFF2-40B4-BE49-F238E27FC236}">
                <a16:creationId xmlns:a16="http://schemas.microsoft.com/office/drawing/2014/main" id="{3A7FBCA7-C40F-DF4A-BDCC-9522A06C565F}"/>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60</a:t>
            </a:fld>
            <a:endParaRPr lang="ja-JP" altLang="en-US"/>
          </a:p>
        </p:txBody>
      </p:sp>
      <p:graphicFrame>
        <p:nvGraphicFramePr>
          <p:cNvPr id="1159" name="Google Shape;1159;p61"/>
          <p:cNvGraphicFramePr/>
          <p:nvPr>
            <p:extLst>
              <p:ext uri="{D42A27DB-BD31-4B8C-83A1-F6EECF244321}">
                <p14:modId xmlns:p14="http://schemas.microsoft.com/office/powerpoint/2010/main" val="2654251047"/>
              </p:ext>
            </p:extLst>
          </p:nvPr>
        </p:nvGraphicFramePr>
        <p:xfrm>
          <a:off x="452437" y="1134670"/>
          <a:ext cx="9001125" cy="4767370"/>
        </p:xfrm>
        <a:graphic>
          <a:graphicData uri="http://schemas.openxmlformats.org/drawingml/2006/table">
            <a:tbl>
              <a:tblPr firstRow="1" bandRow="1">
                <a:noFill/>
                <a:tableStyleId>{5FD533DF-9043-4A41-A393-51D477FCCCCE}</a:tableStyleId>
              </a:tblPr>
              <a:tblGrid>
                <a:gridCol w="690086">
                  <a:extLst>
                    <a:ext uri="{9D8B030D-6E8A-4147-A177-3AD203B41FA5}">
                      <a16:colId xmlns:a16="http://schemas.microsoft.com/office/drawing/2014/main" val="20000"/>
                    </a:ext>
                  </a:extLst>
                </a:gridCol>
                <a:gridCol w="8311039">
                  <a:extLst>
                    <a:ext uri="{9D8B030D-6E8A-4147-A177-3AD203B41FA5}">
                      <a16:colId xmlns:a16="http://schemas.microsoft.com/office/drawing/2014/main" val="20001"/>
                    </a:ext>
                  </a:extLst>
                </a:gridCol>
              </a:tblGrid>
              <a:tr h="476737">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Q.</a:t>
                      </a:r>
                      <a:endParaRPr sz="1400" b="1" u="none" strike="noStrike" cap="none" dirty="0">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accent1"/>
                          </a:solidFill>
                          <a:latin typeface="+mn-ea"/>
                          <a:ea typeface="+mn-ea"/>
                          <a:cs typeface="Arial"/>
                          <a:sym typeface="Arial"/>
                        </a:rPr>
                        <a:t>どのような法律との関わり合いがありますか？</a:t>
                      </a:r>
                      <a:endParaRPr sz="1400" b="1" i="0" u="none" strike="noStrike" cap="none" dirty="0">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0"/>
                  </a:ext>
                </a:extLst>
              </a:tr>
              <a:tr h="476737">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A.</a:t>
                      </a:r>
                      <a:endParaRPr sz="1400" b="1" u="none" strike="noStrike" cap="none">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ja-JP" sz="1400" b="1" u="none" strike="noStrike" cap="none">
                          <a:solidFill>
                            <a:schemeClr val="accent1"/>
                          </a:solidFill>
                          <a:latin typeface="+mn-ea"/>
                          <a:ea typeface="+mn-ea"/>
                          <a:cs typeface="Arial"/>
                          <a:sym typeface="Arial"/>
                        </a:rPr>
                        <a:t>質問に対する答えを記入</a:t>
                      </a:r>
                      <a:endParaRPr sz="1400" b="1" u="none" strike="noStrike" cap="none" dirty="0">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76737">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Q.</a:t>
                      </a:r>
                      <a:endParaRPr sz="1400" b="1" u="none" strike="noStrike" cap="none" dirty="0">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ja-JP" sz="1400" b="1" i="0" u="none" strike="noStrike" cap="none">
                          <a:solidFill>
                            <a:schemeClr val="accent1"/>
                          </a:solidFill>
                          <a:latin typeface="+mn-ea"/>
                          <a:ea typeface="+mn-ea"/>
                          <a:cs typeface="Arial"/>
                          <a:sym typeface="Arial"/>
                        </a:rPr>
                        <a:t>〇〇法との関係は大丈夫ですか？</a:t>
                      </a:r>
                      <a:endParaRPr sz="1400" b="1" u="none" strike="noStrike" cap="none" dirty="0">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2"/>
                  </a:ext>
                </a:extLst>
              </a:tr>
              <a:tr h="476737">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A.</a:t>
                      </a:r>
                      <a:endParaRPr sz="1400" b="1" u="none" strike="noStrike" cap="none">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ja-JP" sz="1400" b="1" u="none" strike="noStrike" cap="none">
                          <a:solidFill>
                            <a:schemeClr val="accent1"/>
                          </a:solidFill>
                          <a:latin typeface="+mn-ea"/>
                          <a:ea typeface="+mn-ea"/>
                          <a:cs typeface="Arial"/>
                          <a:sym typeface="Arial"/>
                        </a:rPr>
                        <a:t>質問に対する答えを記入</a:t>
                      </a:r>
                      <a:endParaRPr sz="1400" b="1" u="none" strike="noStrike" cap="none">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76737">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Q.</a:t>
                      </a:r>
                      <a:endParaRPr sz="1400" b="1" u="none" strike="noStrike" cap="none" dirty="0">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ja-JP" sz="1400" b="1" i="0" u="none" strike="noStrike" cap="none">
                          <a:solidFill>
                            <a:schemeClr val="accent1"/>
                          </a:solidFill>
                          <a:latin typeface="+mn-ea"/>
                          <a:ea typeface="+mn-ea"/>
                          <a:cs typeface="Arial"/>
                          <a:sym typeface="Arial"/>
                        </a:rPr>
                        <a:t>〇〇法との関係は大丈夫ですか？</a:t>
                      </a:r>
                      <a:endParaRPr sz="1400" b="1" u="none" strike="noStrike" cap="none" dirty="0">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4"/>
                  </a:ext>
                </a:extLst>
              </a:tr>
              <a:tr h="476737">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accent1"/>
                          </a:solidFill>
                          <a:latin typeface="+mn-ea"/>
                          <a:ea typeface="+mn-ea"/>
                          <a:cs typeface="Arial"/>
                          <a:sym typeface="Arial"/>
                        </a:rPr>
                        <a:t>A.</a:t>
                      </a:r>
                      <a:endParaRPr sz="1400" b="1" u="none" strike="noStrike" cap="none">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ja-JP" sz="1400" b="1" u="none" strike="noStrike" cap="none">
                          <a:solidFill>
                            <a:schemeClr val="accent1"/>
                          </a:solidFill>
                          <a:latin typeface="+mn-ea"/>
                          <a:ea typeface="+mn-ea"/>
                          <a:cs typeface="Arial"/>
                          <a:sym typeface="Arial"/>
                        </a:rPr>
                        <a:t>質問に対する答えを記入</a:t>
                      </a:r>
                      <a:endParaRPr sz="1400" b="1" u="none" strike="noStrike" cap="none" dirty="0">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76737">
                <a:tc>
                  <a:txBody>
                    <a:bodyPr/>
                    <a:lstStyle/>
                    <a:p>
                      <a:pPr marL="0" marR="0" lvl="0" indent="0" algn="ctr" rtl="0">
                        <a:lnSpc>
                          <a:spcPct val="100000"/>
                        </a:lnSpc>
                        <a:spcBef>
                          <a:spcPts val="0"/>
                        </a:spcBef>
                        <a:spcAft>
                          <a:spcPts val="0"/>
                        </a:spcAft>
                        <a:buClr>
                          <a:schemeClr val="dk1"/>
                        </a:buClr>
                        <a:buSzPts val="1400"/>
                        <a:buFont typeface="Arial"/>
                        <a:buNone/>
                      </a:pPr>
                      <a:r>
                        <a:rPr lang="ja-JP" sz="1400" b="1" u="none" strike="noStrike" cap="none">
                          <a:solidFill>
                            <a:schemeClr val="accent1"/>
                          </a:solidFill>
                          <a:latin typeface="+mn-ea"/>
                          <a:ea typeface="+mn-ea"/>
                          <a:cs typeface="Arial"/>
                          <a:sym typeface="Arial"/>
                        </a:rPr>
                        <a:t>Q.</a:t>
                      </a:r>
                      <a:endParaRPr sz="1400" b="1" u="none" strike="noStrike" cap="none" dirty="0">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ja-JP" sz="1400" b="1" i="0" u="none" strike="noStrike" cap="none">
                          <a:solidFill>
                            <a:schemeClr val="accent1"/>
                          </a:solidFill>
                          <a:latin typeface="+mn-ea"/>
                          <a:ea typeface="+mn-ea"/>
                          <a:cs typeface="Arial"/>
                          <a:sym typeface="Arial"/>
                        </a:rPr>
                        <a:t>〇〇法との関係は大丈夫ですか？</a:t>
                      </a:r>
                      <a:endParaRPr sz="1400" b="1" u="none" strike="noStrike" cap="none" dirty="0">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6"/>
                  </a:ext>
                </a:extLst>
              </a:tr>
              <a:tr h="476737">
                <a:tc>
                  <a:txBody>
                    <a:bodyPr/>
                    <a:lstStyle/>
                    <a:p>
                      <a:pPr marL="0" marR="0" lvl="0" indent="0" algn="ctr" rtl="0">
                        <a:lnSpc>
                          <a:spcPct val="100000"/>
                        </a:lnSpc>
                        <a:spcBef>
                          <a:spcPts val="0"/>
                        </a:spcBef>
                        <a:spcAft>
                          <a:spcPts val="0"/>
                        </a:spcAft>
                        <a:buClr>
                          <a:schemeClr val="dk1"/>
                        </a:buClr>
                        <a:buSzPts val="1400"/>
                        <a:buFont typeface="Arial"/>
                        <a:buNone/>
                      </a:pPr>
                      <a:r>
                        <a:rPr lang="ja-JP" sz="1400" b="1" u="none" strike="noStrike" cap="none">
                          <a:solidFill>
                            <a:schemeClr val="accent1"/>
                          </a:solidFill>
                          <a:latin typeface="+mn-ea"/>
                          <a:ea typeface="+mn-ea"/>
                          <a:cs typeface="Arial"/>
                          <a:sym typeface="Arial"/>
                        </a:rPr>
                        <a:t>A.</a:t>
                      </a:r>
                      <a:endParaRPr sz="1400" b="1" u="none" strike="noStrike" cap="none">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ja-JP" sz="1400" b="1" u="none" strike="noStrike" cap="none">
                          <a:solidFill>
                            <a:schemeClr val="accent1"/>
                          </a:solidFill>
                          <a:latin typeface="+mn-ea"/>
                          <a:ea typeface="+mn-ea"/>
                          <a:cs typeface="Arial"/>
                          <a:sym typeface="Arial"/>
                        </a:rPr>
                        <a:t>質問に対する答えを記入</a:t>
                      </a:r>
                      <a:endParaRPr sz="1400" b="1" u="none" strike="noStrike" cap="none">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76737">
                <a:tc>
                  <a:txBody>
                    <a:bodyPr/>
                    <a:lstStyle/>
                    <a:p>
                      <a:pPr marL="0" marR="0" lvl="0" indent="0" algn="ctr" rtl="0">
                        <a:lnSpc>
                          <a:spcPct val="100000"/>
                        </a:lnSpc>
                        <a:spcBef>
                          <a:spcPts val="0"/>
                        </a:spcBef>
                        <a:spcAft>
                          <a:spcPts val="0"/>
                        </a:spcAft>
                        <a:buClr>
                          <a:schemeClr val="dk1"/>
                        </a:buClr>
                        <a:buSzPts val="1400"/>
                        <a:buFont typeface="Arial"/>
                        <a:buNone/>
                      </a:pPr>
                      <a:r>
                        <a:rPr lang="ja-JP" sz="1400" b="1" u="none" strike="noStrike" cap="none">
                          <a:solidFill>
                            <a:schemeClr val="accent1"/>
                          </a:solidFill>
                          <a:latin typeface="+mn-ea"/>
                          <a:ea typeface="+mn-ea"/>
                          <a:cs typeface="Arial"/>
                          <a:sym typeface="Arial"/>
                        </a:rPr>
                        <a:t>Q.</a:t>
                      </a:r>
                      <a:endParaRPr sz="1400" b="1" u="none" strike="noStrike" cap="none">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ja-JP" sz="1400" b="1" u="none" strike="noStrike" cap="none">
                          <a:solidFill>
                            <a:schemeClr val="accent1"/>
                          </a:solidFill>
                          <a:latin typeface="+mn-ea"/>
                          <a:ea typeface="+mn-ea"/>
                          <a:cs typeface="Arial"/>
                          <a:sym typeface="Arial"/>
                        </a:rPr>
                        <a:t>宗教的な観点からリスクは生じないでしょうか？</a:t>
                      </a:r>
                      <a:endParaRPr sz="1400" b="1" u="none" strike="noStrike" cap="none" dirty="0">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8"/>
                  </a:ext>
                </a:extLst>
              </a:tr>
              <a:tr h="476737">
                <a:tc>
                  <a:txBody>
                    <a:bodyPr/>
                    <a:lstStyle/>
                    <a:p>
                      <a:pPr marL="0" marR="0" lvl="0" indent="0" algn="ctr" rtl="0">
                        <a:lnSpc>
                          <a:spcPct val="100000"/>
                        </a:lnSpc>
                        <a:spcBef>
                          <a:spcPts val="0"/>
                        </a:spcBef>
                        <a:spcAft>
                          <a:spcPts val="0"/>
                        </a:spcAft>
                        <a:buClr>
                          <a:schemeClr val="dk1"/>
                        </a:buClr>
                        <a:buSzPts val="1400"/>
                        <a:buFont typeface="Arial"/>
                        <a:buNone/>
                      </a:pPr>
                      <a:r>
                        <a:rPr lang="ja-JP" sz="1400" b="1" u="none" strike="noStrike" cap="none">
                          <a:solidFill>
                            <a:schemeClr val="accent1"/>
                          </a:solidFill>
                          <a:latin typeface="+mn-ea"/>
                          <a:ea typeface="+mn-ea"/>
                          <a:cs typeface="Arial"/>
                          <a:sym typeface="Arial"/>
                        </a:rPr>
                        <a:t>A.</a:t>
                      </a:r>
                      <a:endParaRPr sz="1400" b="1" u="none" strike="noStrike" cap="none">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ja-JP" sz="1400" b="1" u="none" strike="noStrike" cap="none">
                          <a:solidFill>
                            <a:schemeClr val="accent1"/>
                          </a:solidFill>
                          <a:latin typeface="+mn-ea"/>
                          <a:ea typeface="+mn-ea"/>
                          <a:cs typeface="Arial"/>
                          <a:sym typeface="Arial"/>
                        </a:rPr>
                        <a:t>質問に対する答えを記入</a:t>
                      </a:r>
                      <a:endParaRPr sz="1400" b="1" u="none" strike="noStrike" cap="none" dirty="0">
                        <a:solidFill>
                          <a:schemeClr val="accent1"/>
                        </a:solidFill>
                        <a:latin typeface="+mn-ea"/>
                        <a:ea typeface="+mn-ea"/>
                        <a:cs typeface="Arial"/>
                        <a:sym typeface="Arial"/>
                      </a:endParaRPr>
                    </a:p>
                  </a:txBody>
                  <a:tcPr marL="72000" marR="72000" marT="108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A6A408F-85FE-A440-A472-2E4B2DF14D3E}"/>
              </a:ext>
            </a:extLst>
          </p:cNvPr>
          <p:cNvSpPr>
            <a:spLocks noGrp="1"/>
          </p:cNvSpPr>
          <p:nvPr>
            <p:ph type="body" sz="quarter" idx="12"/>
          </p:nvPr>
        </p:nvSpPr>
        <p:spPr/>
        <p:txBody>
          <a:bodyPr/>
          <a:lstStyle/>
          <a:p>
            <a:r>
              <a:rPr lang="ja-JP" altLang="ja-JP">
                <a:sym typeface="Arial"/>
              </a:rPr>
              <a:t>社内キーマン・</a:t>
            </a:r>
            <a:endParaRPr lang="en-US" altLang="ja-JP" dirty="0">
              <a:sym typeface="Arial"/>
            </a:endParaRPr>
          </a:p>
          <a:p>
            <a:r>
              <a:rPr lang="ja-JP" altLang="ja-JP">
                <a:sym typeface="Arial"/>
              </a:rPr>
              <a:t>社外権威者のコメント</a:t>
            </a:r>
            <a:endParaRPr lang="ja-JP" altLang="en-US"/>
          </a:p>
        </p:txBody>
      </p:sp>
      <p:sp>
        <p:nvSpPr>
          <p:cNvPr id="3" name="フッター プレースホルダー 2">
            <a:extLst>
              <a:ext uri="{FF2B5EF4-FFF2-40B4-BE49-F238E27FC236}">
                <a16:creationId xmlns:a16="http://schemas.microsoft.com/office/drawing/2014/main" id="{051AB767-9849-1A42-BAF1-27A2D8FF5414}"/>
              </a:ext>
            </a:extLst>
          </p:cNvPr>
          <p:cNvSpPr>
            <a:spLocks noGrp="1"/>
          </p:cNvSpPr>
          <p:nvPr>
            <p:ph type="ftr" sz="quarter" idx="13"/>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D5335FFD-25B4-9644-9E4F-38D92ACFC608}"/>
              </a:ext>
            </a:extLst>
          </p:cNvPr>
          <p:cNvSpPr>
            <a:spLocks noGrp="1"/>
          </p:cNvSpPr>
          <p:nvPr>
            <p:ph type="sldNum" idx="14"/>
          </p:nvPr>
        </p:nvSpPr>
        <p:spPr/>
        <p:txBody>
          <a:bodyPr/>
          <a:lstStyle/>
          <a:p>
            <a:fld id="{00000000-1234-1234-1234-123412341234}" type="slidenum">
              <a:rPr lang="en-US" altLang="ja-JP" smtClean="0"/>
              <a:pPr/>
              <a:t>61</a:t>
            </a:fld>
            <a:endParaRPr lang="ja-JP" altLang="en-US" sz="1400">
              <a:latin typeface="+mn-ea"/>
              <a:ea typeface="+mn-ea"/>
            </a:endParaRPr>
          </a:p>
        </p:txBody>
      </p:sp>
    </p:spTree>
    <p:extLst>
      <p:ext uri="{BB962C8B-B14F-4D97-AF65-F5344CB8AC3E}">
        <p14:creationId xmlns:p14="http://schemas.microsoft.com/office/powerpoint/2010/main" val="9397120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2A8BEF4-85FA-4B4A-A4EC-AE0B2C269907}"/>
              </a:ext>
            </a:extLst>
          </p:cNvPr>
          <p:cNvSpPr>
            <a:spLocks noGrp="1"/>
          </p:cNvSpPr>
          <p:nvPr>
            <p:ph type="body" idx="1"/>
          </p:nvPr>
        </p:nvSpPr>
        <p:spPr>
          <a:xfrm>
            <a:off x="471038" y="975881"/>
            <a:ext cx="9000000" cy="756000"/>
          </a:xfrm>
        </p:spPr>
        <p:txBody>
          <a:bodyPr/>
          <a:lstStyle/>
          <a:p>
            <a:r>
              <a:rPr lang="ja-JP" altLang="en-US"/>
              <a:t>〇〇事業部〇〇さんの声を掲載いたします。</a:t>
            </a:r>
          </a:p>
        </p:txBody>
      </p:sp>
      <p:sp>
        <p:nvSpPr>
          <p:cNvPr id="3" name="タイトル 2">
            <a:extLst>
              <a:ext uri="{FF2B5EF4-FFF2-40B4-BE49-F238E27FC236}">
                <a16:creationId xmlns:a16="http://schemas.microsoft.com/office/drawing/2014/main" id="{0C36C7EC-5C9C-734C-B187-3C0FD03D9AA0}"/>
              </a:ext>
            </a:extLst>
          </p:cNvPr>
          <p:cNvSpPr>
            <a:spLocks noGrp="1"/>
          </p:cNvSpPr>
          <p:nvPr>
            <p:ph type="title"/>
          </p:nvPr>
        </p:nvSpPr>
        <p:spPr>
          <a:xfrm>
            <a:off x="453000" y="196240"/>
            <a:ext cx="9000000" cy="468000"/>
          </a:xfrm>
        </p:spPr>
        <p:txBody>
          <a:bodyPr/>
          <a:lstStyle/>
          <a:p>
            <a:r>
              <a:rPr lang="ja-JP" altLang="en-US"/>
              <a:t>〇〇事業部〇〇さんの声</a:t>
            </a:r>
          </a:p>
        </p:txBody>
      </p:sp>
      <p:sp>
        <p:nvSpPr>
          <p:cNvPr id="4" name="フッター プレースホルダー 3">
            <a:extLst>
              <a:ext uri="{FF2B5EF4-FFF2-40B4-BE49-F238E27FC236}">
                <a16:creationId xmlns:a16="http://schemas.microsoft.com/office/drawing/2014/main" id="{3B6E2A47-F09E-AD45-B1A5-9ABC789A9300}"/>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5" name="スライド番号プレースホルダー 4">
            <a:extLst>
              <a:ext uri="{FF2B5EF4-FFF2-40B4-BE49-F238E27FC236}">
                <a16:creationId xmlns:a16="http://schemas.microsoft.com/office/drawing/2014/main" id="{1B4B07E3-8CFA-154E-9F0B-88763B18C390}"/>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62</a:t>
            </a:fld>
            <a:endParaRPr lang="ja-JP" altLang="en-US"/>
          </a:p>
        </p:txBody>
      </p:sp>
      <p:sp>
        <p:nvSpPr>
          <p:cNvPr id="6" name="Google Shape;1175;p63">
            <a:extLst>
              <a:ext uri="{FF2B5EF4-FFF2-40B4-BE49-F238E27FC236}">
                <a16:creationId xmlns:a16="http://schemas.microsoft.com/office/drawing/2014/main" id="{6D63BF89-BE55-764F-B4E3-C4F26AE78A57}"/>
              </a:ext>
            </a:extLst>
          </p:cNvPr>
          <p:cNvSpPr/>
          <p:nvPr/>
        </p:nvSpPr>
        <p:spPr>
          <a:xfrm>
            <a:off x="4655127" y="3052087"/>
            <a:ext cx="4815897" cy="2916000"/>
          </a:xfrm>
          <a:prstGeom prst="rect">
            <a:avLst/>
          </a:prstGeom>
          <a:noFill/>
          <a:ln w="12700" cap="flat" cmpd="sng">
            <a:noFill/>
            <a:prstDash val="solid"/>
            <a:miter lim="800000"/>
            <a:headEnd type="none" w="sm" len="sm"/>
            <a:tailEnd type="none" w="sm" len="sm"/>
          </a:ln>
        </p:spPr>
        <p:txBody>
          <a:bodyPr spcFirstLastPara="1" wrap="square" lIns="36000" tIns="36000" rIns="36000" bIns="36000" anchor="t" anchorCtr="0">
            <a:noAutofit/>
          </a:bodyPr>
          <a:lstStyle/>
          <a:p>
            <a:pPr marL="285757" marR="0" lvl="0" indent="-285757" algn="l" rtl="0">
              <a:lnSpc>
                <a:spcPct val="150000"/>
              </a:lnSpc>
              <a:spcBef>
                <a:spcPts val="0"/>
              </a:spcBef>
              <a:spcAft>
                <a:spcPts val="400"/>
              </a:spcAft>
              <a:buClr>
                <a:srgbClr val="1B224C"/>
              </a:buClr>
              <a:buSzPts val="1200"/>
              <a:buFont typeface="Noto Sans Symbols"/>
              <a:buChar char="●"/>
            </a:pPr>
            <a:r>
              <a:rPr lang="ja-JP" sz="1200" b="1" i="0" u="none" strike="noStrike" cap="none">
                <a:solidFill>
                  <a:schemeClr val="accent1"/>
                </a:solidFill>
                <a:latin typeface="+mn-ea"/>
                <a:ea typeface="+mn-ea"/>
                <a:cs typeface="Arial"/>
                <a:sym typeface="Arial"/>
              </a:rPr>
              <a:t>〇〇事業部〇〇さんの声の文章１つ目がここに入ります。</a:t>
            </a:r>
            <a:endParaRPr sz="1400" b="1" i="0" u="none" strike="noStrike" cap="none" dirty="0">
              <a:solidFill>
                <a:schemeClr val="accent1"/>
              </a:solidFill>
              <a:latin typeface="+mn-ea"/>
              <a:ea typeface="+mn-ea"/>
              <a:cs typeface="Arial"/>
              <a:sym typeface="Arial"/>
            </a:endParaRPr>
          </a:p>
          <a:p>
            <a:pPr marL="285757" marR="0" lvl="0" indent="-285757" algn="l" rtl="0">
              <a:lnSpc>
                <a:spcPct val="150000"/>
              </a:lnSpc>
              <a:spcBef>
                <a:spcPts val="0"/>
              </a:spcBef>
              <a:spcAft>
                <a:spcPts val="400"/>
              </a:spcAft>
              <a:buClr>
                <a:srgbClr val="1B224C"/>
              </a:buClr>
              <a:buSzPts val="1200"/>
              <a:buFont typeface="Noto Sans Symbols"/>
              <a:buChar char="●"/>
            </a:pPr>
            <a:r>
              <a:rPr lang="ja-JP" sz="1200" b="1" i="0" u="none" strike="noStrike" cap="none">
                <a:solidFill>
                  <a:schemeClr val="accent1"/>
                </a:solidFill>
                <a:latin typeface="+mn-ea"/>
                <a:ea typeface="+mn-ea"/>
                <a:cs typeface="Arial"/>
                <a:sym typeface="Arial"/>
              </a:rPr>
              <a:t>〇〇事業部〇〇さんの声の文章２つ目がここに入ります。</a:t>
            </a:r>
            <a:endParaRPr sz="1200" b="1" i="0" u="none" strike="noStrike" cap="none" dirty="0">
              <a:solidFill>
                <a:schemeClr val="accent1"/>
              </a:solidFill>
              <a:latin typeface="+mn-ea"/>
              <a:ea typeface="+mn-ea"/>
              <a:cs typeface="Arial"/>
              <a:sym typeface="Arial"/>
            </a:endParaRPr>
          </a:p>
          <a:p>
            <a:pPr marL="285757" marR="0" lvl="0" indent="-285757" algn="l" rtl="0">
              <a:lnSpc>
                <a:spcPct val="150000"/>
              </a:lnSpc>
              <a:spcBef>
                <a:spcPts val="0"/>
              </a:spcBef>
              <a:spcAft>
                <a:spcPts val="400"/>
              </a:spcAft>
              <a:buClr>
                <a:srgbClr val="1B224C"/>
              </a:buClr>
              <a:buSzPts val="1200"/>
              <a:buFont typeface="Noto Sans Symbols"/>
              <a:buChar char="●"/>
            </a:pPr>
            <a:r>
              <a:rPr lang="ja-JP" sz="1200" b="1" i="0" u="none" strike="noStrike" cap="none">
                <a:solidFill>
                  <a:schemeClr val="accent1"/>
                </a:solidFill>
                <a:latin typeface="+mn-ea"/>
                <a:ea typeface="+mn-ea"/>
                <a:cs typeface="Arial"/>
                <a:sym typeface="Arial"/>
              </a:rPr>
              <a:t>〇〇事業部〇〇さんの声の文章３つ目がここに入ります。</a:t>
            </a:r>
            <a:endParaRPr sz="1200" b="1" i="0" u="none" strike="noStrike" cap="none" dirty="0">
              <a:solidFill>
                <a:schemeClr val="accent1"/>
              </a:solidFill>
              <a:latin typeface="+mn-ea"/>
              <a:ea typeface="+mn-ea"/>
              <a:cs typeface="Arial"/>
              <a:sym typeface="Arial"/>
            </a:endParaRPr>
          </a:p>
          <a:p>
            <a:pPr marL="285757" marR="0" lvl="0" indent="-285757" algn="l" rtl="0">
              <a:lnSpc>
                <a:spcPct val="150000"/>
              </a:lnSpc>
              <a:spcBef>
                <a:spcPts val="0"/>
              </a:spcBef>
              <a:spcAft>
                <a:spcPts val="400"/>
              </a:spcAft>
              <a:buClr>
                <a:srgbClr val="1B224C"/>
              </a:buClr>
              <a:buSzPts val="1200"/>
              <a:buFont typeface="Noto Sans Symbols"/>
              <a:buChar char="●"/>
            </a:pPr>
            <a:r>
              <a:rPr lang="ja-JP" sz="1200" b="1" i="0" u="none" strike="noStrike" cap="none">
                <a:solidFill>
                  <a:schemeClr val="accent1"/>
                </a:solidFill>
                <a:latin typeface="+mn-ea"/>
                <a:ea typeface="+mn-ea"/>
                <a:cs typeface="Arial"/>
                <a:sym typeface="Arial"/>
              </a:rPr>
              <a:t>〇〇事業部〇〇さんの声の文章４つ目がここに入ります。</a:t>
            </a:r>
            <a:endParaRPr sz="1200" b="1" i="0" u="none" strike="noStrike" cap="none" dirty="0">
              <a:solidFill>
                <a:schemeClr val="accent1"/>
              </a:solidFill>
              <a:latin typeface="+mn-ea"/>
              <a:ea typeface="+mn-ea"/>
              <a:cs typeface="Arial"/>
              <a:sym typeface="Arial"/>
            </a:endParaRPr>
          </a:p>
          <a:p>
            <a:pPr marL="285757" marR="0" lvl="0" indent="-285757" algn="l" rtl="0">
              <a:lnSpc>
                <a:spcPct val="150000"/>
              </a:lnSpc>
              <a:spcBef>
                <a:spcPts val="0"/>
              </a:spcBef>
              <a:spcAft>
                <a:spcPts val="400"/>
              </a:spcAft>
              <a:buClr>
                <a:srgbClr val="1B224C"/>
              </a:buClr>
              <a:buSzPts val="1200"/>
              <a:buFont typeface="Noto Sans Symbols"/>
              <a:buChar char="●"/>
            </a:pPr>
            <a:r>
              <a:rPr lang="ja-JP" sz="1200" b="1" i="0" u="none" strike="noStrike" cap="none">
                <a:solidFill>
                  <a:schemeClr val="accent1"/>
                </a:solidFill>
                <a:latin typeface="+mn-ea"/>
                <a:ea typeface="+mn-ea"/>
                <a:cs typeface="Arial"/>
                <a:sym typeface="Arial"/>
              </a:rPr>
              <a:t>〇〇事業部〇〇さんの声の文章５つ目がここに入ります。</a:t>
            </a:r>
            <a:endParaRPr lang="en-US" altLang="ja-JP" sz="1200" b="1" i="0" u="none" strike="noStrike" cap="none" dirty="0">
              <a:solidFill>
                <a:schemeClr val="accent1"/>
              </a:solidFill>
              <a:latin typeface="+mn-ea"/>
              <a:ea typeface="+mn-ea"/>
              <a:cs typeface="Arial"/>
              <a:sym typeface="Arial"/>
            </a:endParaRPr>
          </a:p>
          <a:p>
            <a:pPr marL="285757" indent="-285757">
              <a:lnSpc>
                <a:spcPct val="150000"/>
              </a:lnSpc>
              <a:spcAft>
                <a:spcPts val="400"/>
              </a:spcAft>
              <a:buClr>
                <a:srgbClr val="1B224C"/>
              </a:buClr>
              <a:buSzPts val="1200"/>
              <a:buFont typeface="Noto Sans Symbols"/>
              <a:buChar char="●"/>
            </a:pPr>
            <a:r>
              <a:rPr lang="ja-JP" altLang="en-US" sz="1200" b="1" i="0" u="none" strike="noStrike" cap="none">
                <a:solidFill>
                  <a:schemeClr val="accent1"/>
                </a:solidFill>
                <a:latin typeface="+mn-ea"/>
                <a:ea typeface="+mn-ea"/>
                <a:cs typeface="Arial"/>
                <a:sym typeface="Arial"/>
              </a:rPr>
              <a:t>〇〇事業部〇〇さんの声の文章５つ目がここに入ります。</a:t>
            </a:r>
          </a:p>
          <a:p>
            <a:pPr marL="285757" indent="-285757">
              <a:lnSpc>
                <a:spcPct val="150000"/>
              </a:lnSpc>
              <a:spcAft>
                <a:spcPts val="400"/>
              </a:spcAft>
              <a:buClr>
                <a:srgbClr val="1B224C"/>
              </a:buClr>
              <a:buSzPts val="1200"/>
              <a:buFont typeface="Noto Sans Symbols"/>
              <a:buChar char="●"/>
            </a:pPr>
            <a:r>
              <a:rPr lang="ja-JP" altLang="en-US" sz="1200" b="1" i="0" u="none" strike="noStrike" cap="none">
                <a:solidFill>
                  <a:schemeClr val="accent1"/>
                </a:solidFill>
                <a:latin typeface="+mn-ea"/>
                <a:ea typeface="+mn-ea"/>
                <a:cs typeface="Arial"/>
                <a:sym typeface="Arial"/>
              </a:rPr>
              <a:t>〇〇事業部〇〇さんの声の文章５つ目がここに入ります。</a:t>
            </a:r>
          </a:p>
          <a:p>
            <a:pPr marL="285757" indent="-285757">
              <a:lnSpc>
                <a:spcPct val="150000"/>
              </a:lnSpc>
              <a:spcAft>
                <a:spcPts val="400"/>
              </a:spcAft>
              <a:buClr>
                <a:srgbClr val="1B224C"/>
              </a:buClr>
              <a:buSzPts val="1200"/>
              <a:buFont typeface="Noto Sans Symbols"/>
              <a:buChar char="●"/>
            </a:pPr>
            <a:r>
              <a:rPr lang="ja-JP" altLang="en-US" sz="1200" b="1" i="0" u="none" strike="noStrike" cap="none">
                <a:solidFill>
                  <a:schemeClr val="accent1"/>
                </a:solidFill>
                <a:latin typeface="+mn-ea"/>
                <a:ea typeface="+mn-ea"/>
                <a:cs typeface="Arial"/>
                <a:sym typeface="Arial"/>
              </a:rPr>
              <a:t>〇〇事業部〇〇さんの声の文章５つ目がここに入ります。</a:t>
            </a:r>
          </a:p>
        </p:txBody>
      </p:sp>
      <p:sp>
        <p:nvSpPr>
          <p:cNvPr id="7" name="Google Shape;1178;p63">
            <a:extLst>
              <a:ext uri="{FF2B5EF4-FFF2-40B4-BE49-F238E27FC236}">
                <a16:creationId xmlns:a16="http://schemas.microsoft.com/office/drawing/2014/main" id="{94C8087F-2A6F-5B44-92E9-6F2921784B09}"/>
              </a:ext>
            </a:extLst>
          </p:cNvPr>
          <p:cNvSpPr/>
          <p:nvPr/>
        </p:nvSpPr>
        <p:spPr>
          <a:xfrm>
            <a:off x="452438" y="1933161"/>
            <a:ext cx="3813646" cy="2026541"/>
          </a:xfrm>
          <a:prstGeom prst="rect">
            <a:avLst/>
          </a:prstGeom>
          <a:solidFill>
            <a:schemeClr val="bg1">
              <a:lumMod val="85000"/>
            </a:schemeClr>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bg1"/>
                </a:solidFill>
                <a:latin typeface="+mn-ea"/>
                <a:ea typeface="+mn-ea"/>
                <a:cs typeface="Arial"/>
                <a:sym typeface="Arial"/>
              </a:rPr>
              <a:t>IMG</a:t>
            </a:r>
            <a:endParaRPr sz="1400" b="1" i="0" u="none" strike="noStrike" cap="none">
              <a:solidFill>
                <a:schemeClr val="bg1"/>
              </a:solidFill>
              <a:latin typeface="+mn-ea"/>
              <a:ea typeface="+mn-ea"/>
              <a:cs typeface="Arial"/>
              <a:sym typeface="Arial"/>
            </a:endParaRPr>
          </a:p>
        </p:txBody>
      </p:sp>
      <p:sp>
        <p:nvSpPr>
          <p:cNvPr id="8" name="Google Shape;1179;p63">
            <a:extLst>
              <a:ext uri="{FF2B5EF4-FFF2-40B4-BE49-F238E27FC236}">
                <a16:creationId xmlns:a16="http://schemas.microsoft.com/office/drawing/2014/main" id="{7943EB2E-0FFE-4249-A267-EB7C6B42824A}"/>
              </a:ext>
            </a:extLst>
          </p:cNvPr>
          <p:cNvSpPr txBox="1"/>
          <p:nvPr/>
        </p:nvSpPr>
        <p:spPr>
          <a:xfrm>
            <a:off x="4655127" y="1938432"/>
            <a:ext cx="4798435" cy="1008000"/>
          </a:xfrm>
          <a:prstGeom prst="rect">
            <a:avLst/>
          </a:prstGeom>
          <a:noFill/>
          <a:ln>
            <a:noFill/>
          </a:ln>
        </p:spPr>
        <p:txBody>
          <a:bodyPr spcFirstLastPara="1" wrap="square" lIns="36000" tIns="36000" rIns="36000" bIns="36000" anchor="t" anchorCtr="0">
            <a:noAutofit/>
          </a:bodyPr>
          <a:lstStyle/>
          <a:p>
            <a:pPr marL="0" marR="0" lvl="0" indent="0" algn="l" rtl="0">
              <a:lnSpc>
                <a:spcPct val="110000"/>
              </a:lnSpc>
              <a:spcAft>
                <a:spcPts val="600"/>
              </a:spcAft>
              <a:buClr>
                <a:srgbClr val="000000"/>
              </a:buClr>
              <a:buSzPts val="2215"/>
              <a:buFont typeface="Arial"/>
              <a:buNone/>
            </a:pPr>
            <a:r>
              <a:rPr lang="ja-JP" altLang="en-US" sz="1600" b="1" u="none" strike="noStrike" cap="none">
                <a:solidFill>
                  <a:schemeClr val="accent1"/>
                </a:solidFill>
                <a:latin typeface="+mn-ea"/>
                <a:ea typeface="+mn-ea"/>
                <a:sym typeface="Arial"/>
              </a:rPr>
              <a:t>○○○○○</a:t>
            </a:r>
            <a:r>
              <a:rPr lang="ja-JP" sz="1600" b="1" u="none" strike="noStrike" cap="none">
                <a:solidFill>
                  <a:schemeClr val="accent1"/>
                </a:solidFill>
                <a:latin typeface="+mn-ea"/>
                <a:ea typeface="+mn-ea"/>
                <a:sym typeface="Arial"/>
              </a:rPr>
              <a:t>新規事業の</a:t>
            </a:r>
            <a:r>
              <a:rPr lang="ja-JP" altLang="en-US" sz="1600" b="1">
                <a:solidFill>
                  <a:schemeClr val="accent1"/>
                </a:solidFill>
                <a:latin typeface="+mn-ea"/>
                <a:ea typeface="+mn-ea"/>
              </a:rPr>
              <a:t>○○○という</a:t>
            </a:r>
            <a:r>
              <a:rPr lang="ja-JP" sz="1600" b="1" u="none" strike="noStrike" cap="none">
                <a:solidFill>
                  <a:schemeClr val="accent1"/>
                </a:solidFill>
                <a:latin typeface="+mn-ea"/>
                <a:ea typeface="+mn-ea"/>
                <a:sym typeface="Arial"/>
              </a:rPr>
              <a:t>点</a:t>
            </a:r>
            <a:r>
              <a:rPr lang="ja-JP" altLang="en-US" sz="1600" b="1" u="none" strike="noStrike" cap="none">
                <a:solidFill>
                  <a:schemeClr val="accent1"/>
                </a:solidFill>
                <a:latin typeface="+mn-ea"/>
                <a:ea typeface="+mn-ea"/>
                <a:sym typeface="Arial"/>
              </a:rPr>
              <a:t>に</a:t>
            </a:r>
            <a:endParaRPr lang="en-US" altLang="ja-JP" sz="1600" b="1" dirty="0">
              <a:solidFill>
                <a:schemeClr val="accent1"/>
              </a:solidFill>
              <a:latin typeface="+mn-ea"/>
              <a:ea typeface="+mn-ea"/>
            </a:endParaRPr>
          </a:p>
          <a:p>
            <a:pPr marL="0" marR="0" lvl="0" indent="0" algn="l" rtl="0">
              <a:lnSpc>
                <a:spcPct val="110000"/>
              </a:lnSpc>
              <a:spcAft>
                <a:spcPts val="600"/>
              </a:spcAft>
              <a:buClr>
                <a:srgbClr val="000000"/>
              </a:buClr>
              <a:buSzPts val="2215"/>
              <a:buFont typeface="Arial"/>
              <a:buNone/>
            </a:pPr>
            <a:r>
              <a:rPr lang="ja-JP" altLang="en-US" sz="1600" b="1" u="none" strike="noStrike" cap="none">
                <a:solidFill>
                  <a:schemeClr val="accent1"/>
                </a:solidFill>
                <a:latin typeface="+mn-ea"/>
                <a:ea typeface="+mn-ea"/>
                <a:sym typeface="Arial"/>
              </a:rPr>
              <a:t>○○○の</a:t>
            </a:r>
            <a:r>
              <a:rPr lang="ja-JP" sz="1600" b="1" u="none" strike="noStrike" cap="none">
                <a:solidFill>
                  <a:schemeClr val="accent1"/>
                </a:solidFill>
                <a:latin typeface="+mn-ea"/>
                <a:ea typeface="+mn-ea"/>
                <a:sym typeface="Arial"/>
              </a:rPr>
              <a:t>価値</a:t>
            </a:r>
            <a:r>
              <a:rPr lang="ja-JP" altLang="en-US" sz="1600" b="1" u="none" strike="noStrike" cap="none">
                <a:solidFill>
                  <a:schemeClr val="accent1"/>
                </a:solidFill>
                <a:latin typeface="+mn-ea"/>
                <a:ea typeface="+mn-ea"/>
                <a:sym typeface="Arial"/>
              </a:rPr>
              <a:t>が</a:t>
            </a:r>
            <a:r>
              <a:rPr lang="ja-JP" sz="1600" b="1" u="none" strike="noStrike" cap="none">
                <a:solidFill>
                  <a:schemeClr val="accent1"/>
                </a:solidFill>
                <a:latin typeface="+mn-ea"/>
                <a:ea typeface="+mn-ea"/>
                <a:sym typeface="Arial"/>
              </a:rPr>
              <a:t>あ</a:t>
            </a:r>
            <a:r>
              <a:rPr lang="ja-JP" altLang="en-US" sz="1600" b="1">
                <a:solidFill>
                  <a:schemeClr val="accent1"/>
                </a:solidFill>
                <a:latin typeface="+mn-ea"/>
                <a:ea typeface="+mn-ea"/>
              </a:rPr>
              <a:t>る。</a:t>
            </a:r>
            <a:endParaRPr sz="1600" b="1" u="none" strike="noStrike" cap="none" dirty="0">
              <a:solidFill>
                <a:schemeClr val="accent1"/>
              </a:solidFill>
              <a:latin typeface="+mn-ea"/>
              <a:ea typeface="+mn-ea"/>
              <a:sym typeface="Arial"/>
            </a:endParaRPr>
          </a:p>
          <a:p>
            <a:pPr marL="0" marR="0" lvl="0" indent="0" algn="l" rtl="0">
              <a:lnSpc>
                <a:spcPct val="110000"/>
              </a:lnSpc>
              <a:spcAft>
                <a:spcPts val="600"/>
              </a:spcAft>
              <a:buClr>
                <a:srgbClr val="000000"/>
              </a:buClr>
              <a:buSzPts val="2215"/>
              <a:buFont typeface="Arial"/>
              <a:buNone/>
            </a:pPr>
            <a:r>
              <a:rPr lang="ja-JP" sz="1600" b="1" u="none" strike="noStrike" cap="none">
                <a:solidFill>
                  <a:schemeClr val="accent1"/>
                </a:solidFill>
                <a:latin typeface="+mn-ea"/>
                <a:ea typeface="+mn-ea"/>
                <a:sym typeface="Arial"/>
              </a:rPr>
              <a:t>しかし、</a:t>
            </a:r>
            <a:r>
              <a:rPr lang="ja-JP" altLang="en-US" sz="1600" b="1" u="none" strike="noStrike" cap="none">
                <a:solidFill>
                  <a:schemeClr val="accent1"/>
                </a:solidFill>
                <a:latin typeface="+mn-ea"/>
                <a:ea typeface="+mn-ea"/>
                <a:sym typeface="Arial"/>
              </a:rPr>
              <a:t>○○○○○○という点</a:t>
            </a:r>
            <a:r>
              <a:rPr lang="ja-JP" sz="1600" b="1" u="none" strike="noStrike" cap="none">
                <a:solidFill>
                  <a:schemeClr val="accent1"/>
                </a:solidFill>
                <a:latin typeface="+mn-ea"/>
                <a:ea typeface="+mn-ea"/>
                <a:sym typeface="Arial"/>
              </a:rPr>
              <a:t>は要検討。</a:t>
            </a:r>
            <a:endParaRPr sz="1600" b="1" u="none" strike="noStrike" cap="none" dirty="0">
              <a:solidFill>
                <a:schemeClr val="accent1"/>
              </a:solidFill>
              <a:latin typeface="+mn-ea"/>
              <a:ea typeface="+mn-ea"/>
              <a:sym typeface="Arial"/>
            </a:endParaRPr>
          </a:p>
        </p:txBody>
      </p:sp>
      <p:sp>
        <p:nvSpPr>
          <p:cNvPr id="9" name="Google Shape;1179;p63">
            <a:extLst>
              <a:ext uri="{FF2B5EF4-FFF2-40B4-BE49-F238E27FC236}">
                <a16:creationId xmlns:a16="http://schemas.microsoft.com/office/drawing/2014/main" id="{67D37020-DC64-454B-A9B7-EEF4C24668B9}"/>
              </a:ext>
            </a:extLst>
          </p:cNvPr>
          <p:cNvSpPr txBox="1"/>
          <p:nvPr/>
        </p:nvSpPr>
        <p:spPr>
          <a:xfrm>
            <a:off x="471489" y="4828565"/>
            <a:ext cx="3794596" cy="1139521"/>
          </a:xfrm>
          <a:prstGeom prst="rect">
            <a:avLst/>
          </a:prstGeom>
          <a:noFill/>
          <a:ln>
            <a:noFill/>
          </a:ln>
        </p:spPr>
        <p:txBody>
          <a:bodyPr spcFirstLastPara="1" wrap="square" lIns="36000" tIns="36000" rIns="36000" bIns="36000" anchor="t" anchorCtr="0">
            <a:noAutofit/>
          </a:bodyPr>
          <a:lstStyle/>
          <a:p>
            <a:pPr marL="0" marR="0" lvl="0" indent="0" algn="l" rtl="0">
              <a:lnSpc>
                <a:spcPct val="150000"/>
              </a:lnSpc>
              <a:spcAft>
                <a:spcPts val="600"/>
              </a:spcAft>
              <a:buClr>
                <a:srgbClr val="000000"/>
              </a:buClr>
              <a:buSzPts val="2215"/>
              <a:buFont typeface="Arial"/>
              <a:buNone/>
            </a:pPr>
            <a:r>
              <a:rPr lang="ja-JP" altLang="en-US" sz="1050">
                <a:solidFill>
                  <a:schemeClr val="accent1"/>
                </a:solidFill>
                <a:latin typeface="+mn-ea"/>
                <a:ea typeface="+mn-ea"/>
              </a:rPr>
              <a:t>プロフィールプロフィールプロフィールプロフィールプロフィールプロフィールプロフィールプロフィールプロフィールプロフィールプロフィールプロフィール</a:t>
            </a:r>
            <a:endParaRPr lang="en-US" altLang="ja-JP" sz="1050" dirty="0">
              <a:solidFill>
                <a:schemeClr val="accent1"/>
              </a:solidFill>
              <a:latin typeface="+mn-ea"/>
              <a:ea typeface="+mn-ea"/>
            </a:endParaRPr>
          </a:p>
        </p:txBody>
      </p:sp>
      <p:sp>
        <p:nvSpPr>
          <p:cNvPr id="10" name="Google Shape;1179;p63">
            <a:extLst>
              <a:ext uri="{FF2B5EF4-FFF2-40B4-BE49-F238E27FC236}">
                <a16:creationId xmlns:a16="http://schemas.microsoft.com/office/drawing/2014/main" id="{60DB79E8-2A99-2247-88F6-0139399BC309}"/>
              </a:ext>
            </a:extLst>
          </p:cNvPr>
          <p:cNvSpPr txBox="1"/>
          <p:nvPr/>
        </p:nvSpPr>
        <p:spPr>
          <a:xfrm>
            <a:off x="471489" y="4162218"/>
            <a:ext cx="3794596" cy="264309"/>
          </a:xfrm>
          <a:prstGeom prst="rect">
            <a:avLst/>
          </a:prstGeom>
          <a:noFill/>
          <a:ln>
            <a:noFill/>
          </a:ln>
        </p:spPr>
        <p:txBody>
          <a:bodyPr spcFirstLastPara="1" wrap="square" lIns="36000" tIns="36000" rIns="36000" bIns="36000" anchor="t" anchorCtr="0">
            <a:noAutofit/>
          </a:bodyPr>
          <a:lstStyle/>
          <a:p>
            <a:pPr marL="0" marR="0" lvl="0" indent="0" algn="l" rtl="0">
              <a:lnSpc>
                <a:spcPct val="100000"/>
              </a:lnSpc>
              <a:spcAft>
                <a:spcPts val="600"/>
              </a:spcAft>
              <a:buClr>
                <a:srgbClr val="000000"/>
              </a:buClr>
              <a:buSzPts val="2215"/>
              <a:buFont typeface="Arial"/>
              <a:buNone/>
            </a:pPr>
            <a:r>
              <a:rPr lang="ja-JP" altLang="en-US" sz="1100" b="1">
                <a:solidFill>
                  <a:schemeClr val="accent1"/>
                </a:solidFill>
                <a:latin typeface="+mn-ea"/>
                <a:ea typeface="+mn-ea"/>
              </a:rPr>
              <a:t>株式会社○○○○  ○○○事業部</a:t>
            </a:r>
            <a:endParaRPr lang="en-US" altLang="ja-JP" sz="1100" b="1" dirty="0">
              <a:solidFill>
                <a:schemeClr val="accent1"/>
              </a:solidFill>
              <a:latin typeface="+mn-ea"/>
              <a:ea typeface="+mn-ea"/>
            </a:endParaRPr>
          </a:p>
        </p:txBody>
      </p:sp>
      <p:sp>
        <p:nvSpPr>
          <p:cNvPr id="11" name="Google Shape;1179;p63">
            <a:extLst>
              <a:ext uri="{FF2B5EF4-FFF2-40B4-BE49-F238E27FC236}">
                <a16:creationId xmlns:a16="http://schemas.microsoft.com/office/drawing/2014/main" id="{D668272A-2779-B646-A465-C4021C8ECFA0}"/>
              </a:ext>
            </a:extLst>
          </p:cNvPr>
          <p:cNvSpPr txBox="1"/>
          <p:nvPr/>
        </p:nvSpPr>
        <p:spPr>
          <a:xfrm>
            <a:off x="471489" y="4469553"/>
            <a:ext cx="3794596" cy="264309"/>
          </a:xfrm>
          <a:prstGeom prst="rect">
            <a:avLst/>
          </a:prstGeom>
          <a:noFill/>
          <a:ln>
            <a:noFill/>
          </a:ln>
        </p:spPr>
        <p:txBody>
          <a:bodyPr spcFirstLastPara="1" wrap="square" lIns="36000" tIns="36000" rIns="36000" bIns="36000" anchor="t" anchorCtr="0">
            <a:noAutofit/>
          </a:bodyPr>
          <a:lstStyle/>
          <a:p>
            <a:pPr marL="0" marR="0" lvl="0" indent="0" algn="l" rtl="0">
              <a:lnSpc>
                <a:spcPct val="100000"/>
              </a:lnSpc>
              <a:spcAft>
                <a:spcPts val="600"/>
              </a:spcAft>
              <a:buClr>
                <a:srgbClr val="000000"/>
              </a:buClr>
              <a:buSzPts val="2215"/>
              <a:buFont typeface="Arial"/>
              <a:buNone/>
            </a:pPr>
            <a:r>
              <a:rPr lang="ja-JP" altLang="en-US" sz="1600" b="1">
                <a:solidFill>
                  <a:schemeClr val="accent1"/>
                </a:solidFill>
                <a:latin typeface="+mn-ea"/>
                <a:ea typeface="+mn-ea"/>
              </a:rPr>
              <a:t>才流</a:t>
            </a:r>
            <a:r>
              <a:rPr lang="en-US" altLang="ja-JP" sz="1600" b="1" dirty="0">
                <a:solidFill>
                  <a:schemeClr val="accent1"/>
                </a:solidFill>
                <a:latin typeface="+mn-ea"/>
                <a:ea typeface="+mn-ea"/>
              </a:rPr>
              <a:t> </a:t>
            </a:r>
            <a:r>
              <a:rPr lang="ja-JP" altLang="en-US" sz="1600" b="1">
                <a:solidFill>
                  <a:schemeClr val="accent1"/>
                </a:solidFill>
                <a:latin typeface="+mn-ea"/>
                <a:ea typeface="+mn-ea"/>
              </a:rPr>
              <a:t>太郎</a:t>
            </a:r>
            <a:endParaRPr lang="en-US" altLang="ja-JP" sz="1600" b="1" dirty="0">
              <a:solidFill>
                <a:schemeClr val="accent1"/>
              </a:solidFill>
              <a:latin typeface="+mn-ea"/>
              <a:ea typeface="+mn-ea"/>
            </a:endParaRPr>
          </a:p>
        </p:txBody>
      </p:sp>
    </p:spTree>
    <p:extLst>
      <p:ext uri="{BB962C8B-B14F-4D97-AF65-F5344CB8AC3E}">
        <p14:creationId xmlns:p14="http://schemas.microsoft.com/office/powerpoint/2010/main" val="29856325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7DB1AEDA-5868-BF4F-B7CA-80AE452C4E3E}"/>
              </a:ext>
            </a:extLst>
          </p:cNvPr>
          <p:cNvSpPr>
            <a:spLocks noGrp="1"/>
          </p:cNvSpPr>
          <p:nvPr>
            <p:ph type="body" idx="1"/>
          </p:nvPr>
        </p:nvSpPr>
        <p:spPr>
          <a:xfrm>
            <a:off x="471038" y="975881"/>
            <a:ext cx="9000000" cy="756000"/>
          </a:xfrm>
        </p:spPr>
        <p:txBody>
          <a:bodyPr/>
          <a:lstStyle/>
          <a:p>
            <a:r>
              <a:rPr lang="ja-JP" altLang="en-US"/>
              <a:t>外部有識者〇〇大学の〇〇〇〇教授の声を掲載いたします。</a:t>
            </a:r>
          </a:p>
        </p:txBody>
      </p:sp>
      <p:sp>
        <p:nvSpPr>
          <p:cNvPr id="3" name="タイトル 2">
            <a:extLst>
              <a:ext uri="{FF2B5EF4-FFF2-40B4-BE49-F238E27FC236}">
                <a16:creationId xmlns:a16="http://schemas.microsoft.com/office/drawing/2014/main" id="{AF88B4A6-B184-D14D-88FC-62B3A8C966A2}"/>
              </a:ext>
            </a:extLst>
          </p:cNvPr>
          <p:cNvSpPr>
            <a:spLocks noGrp="1"/>
          </p:cNvSpPr>
          <p:nvPr>
            <p:ph type="title"/>
          </p:nvPr>
        </p:nvSpPr>
        <p:spPr>
          <a:xfrm>
            <a:off x="453000" y="196240"/>
            <a:ext cx="9000000" cy="468000"/>
          </a:xfrm>
        </p:spPr>
        <p:txBody>
          <a:bodyPr/>
          <a:lstStyle/>
          <a:p>
            <a:r>
              <a:rPr lang="ja-JP" altLang="en-US"/>
              <a:t>外部有識者〇〇大学の〇〇〇〇教授の声</a:t>
            </a:r>
          </a:p>
        </p:txBody>
      </p:sp>
      <p:sp>
        <p:nvSpPr>
          <p:cNvPr id="4" name="フッター プレースホルダー 3">
            <a:extLst>
              <a:ext uri="{FF2B5EF4-FFF2-40B4-BE49-F238E27FC236}">
                <a16:creationId xmlns:a16="http://schemas.microsoft.com/office/drawing/2014/main" id="{990A75A7-65CE-2942-B5A4-86F9B5BF09F2}"/>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5" name="スライド番号プレースホルダー 4">
            <a:extLst>
              <a:ext uri="{FF2B5EF4-FFF2-40B4-BE49-F238E27FC236}">
                <a16:creationId xmlns:a16="http://schemas.microsoft.com/office/drawing/2014/main" id="{00605558-5510-3343-9EA5-D40588A398D9}"/>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63</a:t>
            </a:fld>
            <a:endParaRPr lang="ja-JP" altLang="en-US"/>
          </a:p>
        </p:txBody>
      </p:sp>
      <p:sp>
        <p:nvSpPr>
          <p:cNvPr id="6" name="Google Shape;1175;p63">
            <a:extLst>
              <a:ext uri="{FF2B5EF4-FFF2-40B4-BE49-F238E27FC236}">
                <a16:creationId xmlns:a16="http://schemas.microsoft.com/office/drawing/2014/main" id="{02249FF1-43F1-BA4E-82C7-BFBEB44B93BB}"/>
              </a:ext>
            </a:extLst>
          </p:cNvPr>
          <p:cNvSpPr/>
          <p:nvPr/>
        </p:nvSpPr>
        <p:spPr>
          <a:xfrm>
            <a:off x="4655127" y="3052087"/>
            <a:ext cx="4815897" cy="2916000"/>
          </a:xfrm>
          <a:prstGeom prst="rect">
            <a:avLst/>
          </a:prstGeom>
          <a:noFill/>
          <a:ln w="12700" cap="flat" cmpd="sng">
            <a:noFill/>
            <a:prstDash val="solid"/>
            <a:miter lim="800000"/>
            <a:headEnd type="none" w="sm" len="sm"/>
            <a:tailEnd type="none" w="sm" len="sm"/>
          </a:ln>
        </p:spPr>
        <p:txBody>
          <a:bodyPr spcFirstLastPara="1" wrap="square" lIns="36000" tIns="36000" rIns="36000" bIns="36000" anchor="t" anchorCtr="0">
            <a:noAutofit/>
          </a:bodyPr>
          <a:lstStyle/>
          <a:p>
            <a:pPr marL="285757" marR="0" lvl="0" indent="-285757" algn="l" rtl="0">
              <a:lnSpc>
                <a:spcPct val="150000"/>
              </a:lnSpc>
              <a:spcBef>
                <a:spcPts val="0"/>
              </a:spcBef>
              <a:spcAft>
                <a:spcPts val="400"/>
              </a:spcAft>
              <a:buClr>
                <a:srgbClr val="1B224C"/>
              </a:buClr>
              <a:buSzPts val="1200"/>
              <a:buFont typeface="Noto Sans Symbols"/>
              <a:buChar char="●"/>
            </a:pPr>
            <a:r>
              <a:rPr lang="ja-JP" sz="1200" b="1" i="0" u="none" strike="noStrike" cap="none">
                <a:solidFill>
                  <a:schemeClr val="accent1"/>
                </a:solidFill>
                <a:latin typeface="+mn-ea"/>
                <a:ea typeface="+mn-ea"/>
                <a:cs typeface="Arial"/>
                <a:sym typeface="Arial"/>
              </a:rPr>
              <a:t>〇〇〇〇</a:t>
            </a:r>
            <a:r>
              <a:rPr lang="ja-JP" altLang="ja-JP" sz="1200" b="1" i="0" u="none" strike="noStrike" cap="none">
                <a:solidFill>
                  <a:schemeClr val="accent1"/>
                </a:solidFill>
                <a:latin typeface="+mn-ea"/>
                <a:ea typeface="+mn-ea"/>
                <a:cs typeface="Arial"/>
                <a:sym typeface="Arial"/>
              </a:rPr>
              <a:t>〇〇〇〇</a:t>
            </a:r>
            <a:r>
              <a:rPr lang="ja-JP" altLang="en-US" sz="1200" b="1" i="0" u="none" strike="noStrike" cap="none">
                <a:solidFill>
                  <a:schemeClr val="accent1"/>
                </a:solidFill>
                <a:latin typeface="+mn-ea"/>
                <a:ea typeface="+mn-ea"/>
                <a:cs typeface="Arial"/>
                <a:sym typeface="Arial"/>
              </a:rPr>
              <a:t>教授</a:t>
            </a:r>
            <a:r>
              <a:rPr lang="ja-JP" sz="1200" b="1" i="0" u="none" strike="noStrike" cap="none">
                <a:solidFill>
                  <a:schemeClr val="accent1"/>
                </a:solidFill>
                <a:latin typeface="+mn-ea"/>
                <a:ea typeface="+mn-ea"/>
                <a:cs typeface="Arial"/>
                <a:sym typeface="Arial"/>
              </a:rPr>
              <a:t>の声の文章１つ目がここに入ります。</a:t>
            </a:r>
            <a:endParaRPr sz="1400" b="1" i="0" u="none" strike="noStrike" cap="none" dirty="0">
              <a:solidFill>
                <a:schemeClr val="accent1"/>
              </a:solidFill>
              <a:latin typeface="+mn-ea"/>
              <a:ea typeface="+mn-ea"/>
              <a:cs typeface="Arial"/>
              <a:sym typeface="Arial"/>
            </a:endParaRPr>
          </a:p>
          <a:p>
            <a:pPr marL="285757" marR="0" lvl="0" indent="-285757" algn="l" rtl="0">
              <a:lnSpc>
                <a:spcPct val="150000"/>
              </a:lnSpc>
              <a:spcBef>
                <a:spcPts val="0"/>
              </a:spcBef>
              <a:spcAft>
                <a:spcPts val="400"/>
              </a:spcAft>
              <a:buClr>
                <a:srgbClr val="1B224C"/>
              </a:buClr>
              <a:buSzPts val="1200"/>
              <a:buFont typeface="Noto Sans Symbols"/>
              <a:buChar char="●"/>
            </a:pPr>
            <a:r>
              <a:rPr lang="ja-JP" altLang="ja-JP" sz="1200" b="1" i="0" u="none" strike="noStrike" cap="none">
                <a:solidFill>
                  <a:schemeClr val="accent1"/>
                </a:solidFill>
                <a:latin typeface="+mn-ea"/>
                <a:ea typeface="+mn-ea"/>
                <a:cs typeface="Arial"/>
                <a:sym typeface="Arial"/>
              </a:rPr>
              <a:t>〇〇〇〇〇〇〇〇</a:t>
            </a:r>
            <a:r>
              <a:rPr lang="ja-JP" altLang="en-US" sz="1200" b="1" i="0" u="none" strike="noStrike" cap="none">
                <a:solidFill>
                  <a:schemeClr val="accent1"/>
                </a:solidFill>
                <a:latin typeface="+mn-ea"/>
                <a:ea typeface="+mn-ea"/>
                <a:cs typeface="Arial"/>
                <a:sym typeface="Arial"/>
              </a:rPr>
              <a:t>教授</a:t>
            </a:r>
            <a:r>
              <a:rPr lang="ja-JP" altLang="ja-JP" sz="1200" b="1" i="0" u="none" strike="noStrike" cap="none">
                <a:solidFill>
                  <a:schemeClr val="accent1"/>
                </a:solidFill>
                <a:latin typeface="+mn-ea"/>
                <a:ea typeface="+mn-ea"/>
                <a:cs typeface="Arial"/>
                <a:sym typeface="Arial"/>
              </a:rPr>
              <a:t>の声の</a:t>
            </a:r>
            <a:r>
              <a:rPr lang="ja-JP" altLang="en-US" sz="1200" b="1" i="0" u="none" strike="noStrike" cap="none">
                <a:solidFill>
                  <a:schemeClr val="accent1"/>
                </a:solidFill>
                <a:latin typeface="+mn-ea"/>
                <a:ea typeface="+mn-ea"/>
                <a:cs typeface="Arial"/>
                <a:sym typeface="Arial"/>
              </a:rPr>
              <a:t>文章２つ目がここに入ります。</a:t>
            </a:r>
          </a:p>
          <a:p>
            <a:pPr marL="285757" marR="0" lvl="0" indent="-285757" algn="l" rtl="0">
              <a:lnSpc>
                <a:spcPct val="150000"/>
              </a:lnSpc>
              <a:spcBef>
                <a:spcPts val="0"/>
              </a:spcBef>
              <a:spcAft>
                <a:spcPts val="400"/>
              </a:spcAft>
              <a:buClr>
                <a:srgbClr val="1B224C"/>
              </a:buClr>
              <a:buSzPts val="1200"/>
              <a:buFont typeface="Noto Sans Symbols"/>
              <a:buChar char="●"/>
            </a:pPr>
            <a:r>
              <a:rPr lang="ja-JP" altLang="ja-JP" sz="1200" b="1" i="0" u="none" strike="noStrike" cap="none">
                <a:solidFill>
                  <a:schemeClr val="accent1"/>
                </a:solidFill>
                <a:latin typeface="+mn-ea"/>
                <a:ea typeface="+mn-ea"/>
                <a:cs typeface="Arial"/>
                <a:sym typeface="Arial"/>
              </a:rPr>
              <a:t>〇〇〇〇〇〇〇〇</a:t>
            </a:r>
            <a:r>
              <a:rPr lang="ja-JP" altLang="en-US" sz="1200" b="1" i="0" u="none" strike="noStrike" cap="none">
                <a:solidFill>
                  <a:schemeClr val="accent1"/>
                </a:solidFill>
                <a:latin typeface="+mn-ea"/>
                <a:ea typeface="+mn-ea"/>
                <a:cs typeface="Arial"/>
                <a:sym typeface="Arial"/>
              </a:rPr>
              <a:t>教授</a:t>
            </a:r>
            <a:r>
              <a:rPr lang="ja-JP" altLang="ja-JP" sz="1200" b="1" i="0" u="none" strike="noStrike" cap="none">
                <a:solidFill>
                  <a:schemeClr val="accent1"/>
                </a:solidFill>
                <a:latin typeface="+mn-ea"/>
                <a:ea typeface="+mn-ea"/>
                <a:cs typeface="Arial"/>
                <a:sym typeface="Arial"/>
              </a:rPr>
              <a:t>の声の</a:t>
            </a:r>
            <a:r>
              <a:rPr lang="ja-JP" altLang="en-US" sz="1200" b="1" i="0" u="none" strike="noStrike" cap="none">
                <a:solidFill>
                  <a:schemeClr val="accent1"/>
                </a:solidFill>
                <a:latin typeface="+mn-ea"/>
                <a:ea typeface="+mn-ea"/>
                <a:cs typeface="Arial"/>
                <a:sym typeface="Arial"/>
              </a:rPr>
              <a:t>文章３つ目がここに入ります。</a:t>
            </a:r>
          </a:p>
          <a:p>
            <a:pPr marL="285757" marR="0" lvl="0" indent="-285757" algn="l" rtl="0">
              <a:lnSpc>
                <a:spcPct val="150000"/>
              </a:lnSpc>
              <a:spcBef>
                <a:spcPts val="0"/>
              </a:spcBef>
              <a:spcAft>
                <a:spcPts val="400"/>
              </a:spcAft>
              <a:buClr>
                <a:srgbClr val="1B224C"/>
              </a:buClr>
              <a:buSzPts val="1200"/>
              <a:buFont typeface="Noto Sans Symbols"/>
              <a:buChar char="●"/>
            </a:pPr>
            <a:r>
              <a:rPr lang="ja-JP" altLang="ja-JP" sz="1200" b="1" i="0" u="none" strike="noStrike" cap="none">
                <a:solidFill>
                  <a:schemeClr val="accent1"/>
                </a:solidFill>
                <a:latin typeface="+mn-ea"/>
                <a:ea typeface="+mn-ea"/>
                <a:cs typeface="Arial"/>
                <a:sym typeface="Arial"/>
              </a:rPr>
              <a:t>〇〇〇〇〇〇〇〇</a:t>
            </a:r>
            <a:r>
              <a:rPr lang="ja-JP" altLang="en-US" sz="1200" b="1" i="0" u="none" strike="noStrike" cap="none">
                <a:solidFill>
                  <a:schemeClr val="accent1"/>
                </a:solidFill>
                <a:latin typeface="+mn-ea"/>
                <a:ea typeface="+mn-ea"/>
                <a:cs typeface="Arial"/>
                <a:sym typeface="Arial"/>
              </a:rPr>
              <a:t>教授</a:t>
            </a:r>
            <a:r>
              <a:rPr lang="ja-JP" altLang="ja-JP" sz="1200" b="1" i="0" u="none" strike="noStrike" cap="none">
                <a:solidFill>
                  <a:schemeClr val="accent1"/>
                </a:solidFill>
                <a:latin typeface="+mn-ea"/>
                <a:ea typeface="+mn-ea"/>
                <a:cs typeface="Arial"/>
                <a:sym typeface="Arial"/>
              </a:rPr>
              <a:t>の声の</a:t>
            </a:r>
            <a:r>
              <a:rPr lang="ja-JP" sz="1200" b="1" i="0" u="none" strike="noStrike" cap="none">
                <a:solidFill>
                  <a:schemeClr val="accent1"/>
                </a:solidFill>
                <a:latin typeface="+mn-ea"/>
                <a:ea typeface="+mn-ea"/>
                <a:cs typeface="Arial"/>
                <a:sym typeface="Arial"/>
              </a:rPr>
              <a:t>文章４つ目がここに入ります。</a:t>
            </a:r>
            <a:endParaRPr sz="1200" b="1" i="0" u="none" strike="noStrike" cap="none" dirty="0">
              <a:solidFill>
                <a:schemeClr val="accent1"/>
              </a:solidFill>
              <a:latin typeface="+mn-ea"/>
              <a:ea typeface="+mn-ea"/>
              <a:cs typeface="Arial"/>
              <a:sym typeface="Arial"/>
            </a:endParaRPr>
          </a:p>
          <a:p>
            <a:pPr marL="285757" marR="0" lvl="0" indent="-285757" algn="l" rtl="0">
              <a:lnSpc>
                <a:spcPct val="150000"/>
              </a:lnSpc>
              <a:spcBef>
                <a:spcPts val="0"/>
              </a:spcBef>
              <a:spcAft>
                <a:spcPts val="400"/>
              </a:spcAft>
              <a:buClr>
                <a:srgbClr val="1B224C"/>
              </a:buClr>
              <a:buSzPts val="1200"/>
              <a:buFont typeface="Noto Sans Symbols"/>
              <a:buChar char="●"/>
            </a:pPr>
            <a:r>
              <a:rPr lang="ja-JP" altLang="ja-JP" sz="1200" b="1" i="0" u="none" strike="noStrike" cap="none">
                <a:solidFill>
                  <a:schemeClr val="accent1"/>
                </a:solidFill>
                <a:latin typeface="+mn-ea"/>
                <a:ea typeface="+mn-ea"/>
                <a:cs typeface="Arial"/>
                <a:sym typeface="Arial"/>
              </a:rPr>
              <a:t>〇〇〇〇〇〇〇〇</a:t>
            </a:r>
            <a:r>
              <a:rPr lang="ja-JP" altLang="en-US" sz="1200" b="1" i="0" u="none" strike="noStrike" cap="none">
                <a:solidFill>
                  <a:schemeClr val="accent1"/>
                </a:solidFill>
                <a:latin typeface="+mn-ea"/>
                <a:ea typeface="+mn-ea"/>
                <a:cs typeface="Arial"/>
                <a:sym typeface="Arial"/>
              </a:rPr>
              <a:t>教授</a:t>
            </a:r>
            <a:r>
              <a:rPr lang="ja-JP" altLang="ja-JP" sz="1200" b="1" i="0" u="none" strike="noStrike" cap="none">
                <a:solidFill>
                  <a:schemeClr val="accent1"/>
                </a:solidFill>
                <a:latin typeface="+mn-ea"/>
                <a:ea typeface="+mn-ea"/>
                <a:cs typeface="Arial"/>
                <a:sym typeface="Arial"/>
              </a:rPr>
              <a:t>の声の</a:t>
            </a:r>
            <a:r>
              <a:rPr lang="ja-JP" sz="1200" b="1" i="0" u="none" strike="noStrike" cap="none">
                <a:solidFill>
                  <a:schemeClr val="accent1"/>
                </a:solidFill>
                <a:latin typeface="+mn-ea"/>
                <a:ea typeface="+mn-ea"/>
                <a:cs typeface="Arial"/>
                <a:sym typeface="Arial"/>
              </a:rPr>
              <a:t>文章５つ目がここに入ります。</a:t>
            </a:r>
            <a:endParaRPr lang="en-US" altLang="ja-JP" sz="1200" b="1" i="0" u="none" strike="noStrike" cap="none" dirty="0">
              <a:solidFill>
                <a:schemeClr val="accent1"/>
              </a:solidFill>
              <a:latin typeface="+mn-ea"/>
              <a:ea typeface="+mn-ea"/>
              <a:cs typeface="Arial"/>
              <a:sym typeface="Arial"/>
            </a:endParaRPr>
          </a:p>
          <a:p>
            <a:pPr marL="285757" indent="-285757">
              <a:lnSpc>
                <a:spcPct val="150000"/>
              </a:lnSpc>
              <a:spcAft>
                <a:spcPts val="400"/>
              </a:spcAft>
              <a:buClr>
                <a:srgbClr val="1B224C"/>
              </a:buClr>
              <a:buSzPts val="1200"/>
              <a:buFont typeface="Noto Sans Symbols"/>
              <a:buChar char="●"/>
            </a:pPr>
            <a:r>
              <a:rPr lang="ja-JP" altLang="ja-JP" sz="1200" b="1" i="0" u="none" strike="noStrike" cap="none">
                <a:solidFill>
                  <a:schemeClr val="accent1"/>
                </a:solidFill>
                <a:latin typeface="+mn-ea"/>
                <a:ea typeface="+mn-ea"/>
                <a:cs typeface="Arial"/>
                <a:sym typeface="Arial"/>
              </a:rPr>
              <a:t>〇〇〇〇〇〇〇〇</a:t>
            </a:r>
            <a:r>
              <a:rPr lang="ja-JP" altLang="en-US" sz="1200" b="1" i="0" u="none" strike="noStrike" cap="none">
                <a:solidFill>
                  <a:schemeClr val="accent1"/>
                </a:solidFill>
                <a:latin typeface="+mn-ea"/>
                <a:ea typeface="+mn-ea"/>
                <a:cs typeface="Arial"/>
                <a:sym typeface="Arial"/>
              </a:rPr>
              <a:t>教授</a:t>
            </a:r>
            <a:r>
              <a:rPr lang="ja-JP" altLang="ja-JP" sz="1200" b="1" i="0" u="none" strike="noStrike" cap="none">
                <a:solidFill>
                  <a:schemeClr val="accent1"/>
                </a:solidFill>
                <a:latin typeface="+mn-ea"/>
                <a:ea typeface="+mn-ea"/>
                <a:cs typeface="Arial"/>
                <a:sym typeface="Arial"/>
              </a:rPr>
              <a:t>の声の</a:t>
            </a:r>
            <a:r>
              <a:rPr lang="ja-JP" altLang="en-US" sz="1200" b="1" i="0" u="none" strike="noStrike" cap="none">
                <a:solidFill>
                  <a:schemeClr val="accent1"/>
                </a:solidFill>
                <a:latin typeface="+mn-ea"/>
                <a:ea typeface="+mn-ea"/>
                <a:cs typeface="Arial"/>
                <a:sym typeface="Arial"/>
              </a:rPr>
              <a:t>文章５つ目がここに入ります。</a:t>
            </a:r>
          </a:p>
          <a:p>
            <a:pPr marL="285757" indent="-285757">
              <a:lnSpc>
                <a:spcPct val="150000"/>
              </a:lnSpc>
              <a:spcAft>
                <a:spcPts val="400"/>
              </a:spcAft>
              <a:buClr>
                <a:srgbClr val="1B224C"/>
              </a:buClr>
              <a:buSzPts val="1200"/>
              <a:buFont typeface="Noto Sans Symbols"/>
              <a:buChar char="●"/>
            </a:pPr>
            <a:r>
              <a:rPr lang="ja-JP" altLang="ja-JP" sz="1200" b="1" i="0" u="none" strike="noStrike" cap="none">
                <a:solidFill>
                  <a:schemeClr val="accent1"/>
                </a:solidFill>
                <a:latin typeface="+mn-ea"/>
                <a:ea typeface="+mn-ea"/>
                <a:cs typeface="Arial"/>
                <a:sym typeface="Arial"/>
              </a:rPr>
              <a:t>〇〇〇〇〇〇〇〇</a:t>
            </a:r>
            <a:r>
              <a:rPr lang="ja-JP" altLang="en-US" sz="1200" b="1" i="0" u="none" strike="noStrike" cap="none">
                <a:solidFill>
                  <a:schemeClr val="accent1"/>
                </a:solidFill>
                <a:latin typeface="+mn-ea"/>
                <a:ea typeface="+mn-ea"/>
                <a:cs typeface="Arial"/>
                <a:sym typeface="Arial"/>
              </a:rPr>
              <a:t>教授</a:t>
            </a:r>
            <a:r>
              <a:rPr lang="ja-JP" altLang="ja-JP" sz="1200" b="1" i="0" u="none" strike="noStrike" cap="none">
                <a:solidFill>
                  <a:schemeClr val="accent1"/>
                </a:solidFill>
                <a:latin typeface="+mn-ea"/>
                <a:ea typeface="+mn-ea"/>
                <a:cs typeface="Arial"/>
                <a:sym typeface="Arial"/>
              </a:rPr>
              <a:t>の声の</a:t>
            </a:r>
            <a:r>
              <a:rPr lang="ja-JP" altLang="en-US" sz="1200" b="1" i="0" u="none" strike="noStrike" cap="none">
                <a:solidFill>
                  <a:schemeClr val="accent1"/>
                </a:solidFill>
                <a:latin typeface="+mn-ea"/>
                <a:ea typeface="+mn-ea"/>
                <a:cs typeface="Arial"/>
                <a:sym typeface="Arial"/>
              </a:rPr>
              <a:t>文章５つ目がここに入ります。</a:t>
            </a:r>
          </a:p>
          <a:p>
            <a:pPr marL="285757" indent="-285757">
              <a:lnSpc>
                <a:spcPct val="150000"/>
              </a:lnSpc>
              <a:spcAft>
                <a:spcPts val="400"/>
              </a:spcAft>
              <a:buClr>
                <a:srgbClr val="1B224C"/>
              </a:buClr>
              <a:buSzPts val="1200"/>
              <a:buFont typeface="Noto Sans Symbols"/>
              <a:buChar char="●"/>
            </a:pPr>
            <a:r>
              <a:rPr lang="ja-JP" altLang="ja-JP" sz="1200" b="1" i="0" u="none" strike="noStrike" cap="none">
                <a:solidFill>
                  <a:schemeClr val="accent1"/>
                </a:solidFill>
                <a:latin typeface="+mn-ea"/>
                <a:ea typeface="+mn-ea"/>
                <a:cs typeface="Arial"/>
                <a:sym typeface="Arial"/>
              </a:rPr>
              <a:t>〇〇〇〇〇〇〇〇</a:t>
            </a:r>
            <a:r>
              <a:rPr lang="ja-JP" altLang="en-US" sz="1200" b="1" i="0" u="none" strike="noStrike" cap="none">
                <a:solidFill>
                  <a:schemeClr val="accent1"/>
                </a:solidFill>
                <a:latin typeface="+mn-ea"/>
                <a:ea typeface="+mn-ea"/>
                <a:cs typeface="Arial"/>
                <a:sym typeface="Arial"/>
              </a:rPr>
              <a:t>教授</a:t>
            </a:r>
            <a:r>
              <a:rPr lang="ja-JP" altLang="ja-JP" sz="1200" b="1" i="0" u="none" strike="noStrike" cap="none">
                <a:solidFill>
                  <a:schemeClr val="accent1"/>
                </a:solidFill>
                <a:latin typeface="+mn-ea"/>
                <a:ea typeface="+mn-ea"/>
                <a:cs typeface="Arial"/>
                <a:sym typeface="Arial"/>
              </a:rPr>
              <a:t>の声の</a:t>
            </a:r>
            <a:r>
              <a:rPr lang="ja-JP" altLang="en-US" sz="1200" b="1" i="0" u="none" strike="noStrike" cap="none">
                <a:solidFill>
                  <a:schemeClr val="accent1"/>
                </a:solidFill>
                <a:latin typeface="+mn-ea"/>
                <a:ea typeface="+mn-ea"/>
                <a:cs typeface="Arial"/>
                <a:sym typeface="Arial"/>
              </a:rPr>
              <a:t>文章５つ目がここに入ります。</a:t>
            </a:r>
          </a:p>
        </p:txBody>
      </p:sp>
      <p:sp>
        <p:nvSpPr>
          <p:cNvPr id="7" name="Google Shape;1178;p63">
            <a:extLst>
              <a:ext uri="{FF2B5EF4-FFF2-40B4-BE49-F238E27FC236}">
                <a16:creationId xmlns:a16="http://schemas.microsoft.com/office/drawing/2014/main" id="{CA0E7A34-F609-4747-BFBD-68FBFEADD229}"/>
              </a:ext>
            </a:extLst>
          </p:cNvPr>
          <p:cNvSpPr/>
          <p:nvPr/>
        </p:nvSpPr>
        <p:spPr>
          <a:xfrm>
            <a:off x="452438" y="1933161"/>
            <a:ext cx="3813646" cy="2026541"/>
          </a:xfrm>
          <a:prstGeom prst="rect">
            <a:avLst/>
          </a:prstGeom>
          <a:solidFill>
            <a:schemeClr val="bg1">
              <a:lumMod val="85000"/>
            </a:schemeClr>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bg1"/>
                </a:solidFill>
                <a:latin typeface="+mn-ea"/>
                <a:ea typeface="+mn-ea"/>
                <a:cs typeface="Arial"/>
                <a:sym typeface="Arial"/>
              </a:rPr>
              <a:t>IMG</a:t>
            </a:r>
            <a:endParaRPr sz="1400" b="1" i="0" u="none" strike="noStrike" cap="none">
              <a:solidFill>
                <a:schemeClr val="bg1"/>
              </a:solidFill>
              <a:latin typeface="+mn-ea"/>
              <a:ea typeface="+mn-ea"/>
              <a:cs typeface="Arial"/>
              <a:sym typeface="Arial"/>
            </a:endParaRPr>
          </a:p>
        </p:txBody>
      </p:sp>
      <p:sp>
        <p:nvSpPr>
          <p:cNvPr id="8" name="Google Shape;1179;p63">
            <a:extLst>
              <a:ext uri="{FF2B5EF4-FFF2-40B4-BE49-F238E27FC236}">
                <a16:creationId xmlns:a16="http://schemas.microsoft.com/office/drawing/2014/main" id="{2BA6B092-57B2-EA49-B0F2-33D429B08227}"/>
              </a:ext>
            </a:extLst>
          </p:cNvPr>
          <p:cNvSpPr txBox="1"/>
          <p:nvPr/>
        </p:nvSpPr>
        <p:spPr>
          <a:xfrm>
            <a:off x="4655127" y="1938432"/>
            <a:ext cx="4798435" cy="1008000"/>
          </a:xfrm>
          <a:prstGeom prst="rect">
            <a:avLst/>
          </a:prstGeom>
          <a:noFill/>
          <a:ln>
            <a:noFill/>
          </a:ln>
        </p:spPr>
        <p:txBody>
          <a:bodyPr spcFirstLastPara="1" wrap="square" lIns="36000" tIns="36000" rIns="36000" bIns="36000" anchor="t" anchorCtr="0">
            <a:noAutofit/>
          </a:bodyPr>
          <a:lstStyle/>
          <a:p>
            <a:pPr marL="0" marR="0" lvl="0" indent="0" algn="l" rtl="0">
              <a:lnSpc>
                <a:spcPct val="110000"/>
              </a:lnSpc>
              <a:spcAft>
                <a:spcPts val="600"/>
              </a:spcAft>
              <a:buClr>
                <a:srgbClr val="000000"/>
              </a:buClr>
              <a:buSzPts val="2215"/>
              <a:buFont typeface="Arial"/>
              <a:buNone/>
            </a:pPr>
            <a:r>
              <a:rPr lang="ja-JP" altLang="en-US" sz="1600" b="1" u="none" strike="noStrike" cap="none">
                <a:solidFill>
                  <a:schemeClr val="accent1"/>
                </a:solidFill>
                <a:latin typeface="+mn-ea"/>
                <a:ea typeface="+mn-ea"/>
                <a:sym typeface="Arial"/>
              </a:rPr>
              <a:t>○○○○○</a:t>
            </a:r>
            <a:r>
              <a:rPr lang="ja-JP" sz="1600" b="1" u="none" strike="noStrike" cap="none">
                <a:solidFill>
                  <a:schemeClr val="accent1"/>
                </a:solidFill>
                <a:latin typeface="+mn-ea"/>
                <a:ea typeface="+mn-ea"/>
                <a:sym typeface="Arial"/>
              </a:rPr>
              <a:t>新規事業</a:t>
            </a:r>
            <a:r>
              <a:rPr lang="ja-JP" altLang="en-US" sz="1600" b="1" u="none" strike="noStrike" cap="none">
                <a:solidFill>
                  <a:schemeClr val="accent1"/>
                </a:solidFill>
                <a:latin typeface="+mn-ea"/>
                <a:ea typeface="+mn-ea"/>
                <a:sym typeface="Arial"/>
              </a:rPr>
              <a:t>は、</a:t>
            </a:r>
            <a:endParaRPr lang="en-US" altLang="ja-JP" sz="1600" b="1" u="none" strike="noStrike" cap="none" dirty="0">
              <a:solidFill>
                <a:schemeClr val="accent1"/>
              </a:solidFill>
              <a:latin typeface="+mn-ea"/>
              <a:ea typeface="+mn-ea"/>
              <a:sym typeface="Arial"/>
            </a:endParaRPr>
          </a:p>
          <a:p>
            <a:pPr marL="0" marR="0" lvl="0" indent="0" algn="l" rtl="0">
              <a:lnSpc>
                <a:spcPct val="110000"/>
              </a:lnSpc>
              <a:spcAft>
                <a:spcPts val="600"/>
              </a:spcAft>
              <a:buClr>
                <a:srgbClr val="000000"/>
              </a:buClr>
              <a:buSzPts val="2215"/>
              <a:buFont typeface="Arial"/>
              <a:buNone/>
            </a:pPr>
            <a:r>
              <a:rPr lang="ja-JP" altLang="en-US" sz="1600" b="1">
                <a:solidFill>
                  <a:schemeClr val="accent1"/>
                </a:solidFill>
                <a:latin typeface="+mn-ea"/>
                <a:ea typeface="+mn-ea"/>
              </a:rPr>
              <a:t>○○の世の中を大きく変える可能性がある。</a:t>
            </a:r>
            <a:endParaRPr lang="en-US" altLang="ja-JP" sz="1600" b="1" dirty="0">
              <a:solidFill>
                <a:schemeClr val="accent1"/>
              </a:solidFill>
              <a:latin typeface="+mn-ea"/>
              <a:ea typeface="+mn-ea"/>
            </a:endParaRPr>
          </a:p>
          <a:p>
            <a:pPr marL="0" marR="0" lvl="0" indent="0" algn="l" rtl="0">
              <a:lnSpc>
                <a:spcPct val="110000"/>
              </a:lnSpc>
              <a:spcAft>
                <a:spcPts val="600"/>
              </a:spcAft>
              <a:buClr>
                <a:srgbClr val="000000"/>
              </a:buClr>
              <a:buSzPts val="2215"/>
              <a:buFont typeface="Arial"/>
              <a:buNone/>
            </a:pPr>
            <a:r>
              <a:rPr lang="ja-JP" altLang="en-US" sz="1600" b="1" u="none" strike="noStrike" cap="none">
                <a:solidFill>
                  <a:schemeClr val="accent1"/>
                </a:solidFill>
                <a:latin typeface="+mn-ea"/>
                <a:ea typeface="+mn-ea"/>
                <a:sym typeface="Arial"/>
              </a:rPr>
              <a:t>○○○○○に期待できる。</a:t>
            </a:r>
            <a:endParaRPr sz="1600" b="1" u="none" strike="noStrike" cap="none" dirty="0">
              <a:solidFill>
                <a:schemeClr val="accent1"/>
              </a:solidFill>
              <a:latin typeface="+mn-ea"/>
              <a:ea typeface="+mn-ea"/>
              <a:sym typeface="Arial"/>
            </a:endParaRPr>
          </a:p>
        </p:txBody>
      </p:sp>
      <p:sp>
        <p:nvSpPr>
          <p:cNvPr id="9" name="Google Shape;1179;p63">
            <a:extLst>
              <a:ext uri="{FF2B5EF4-FFF2-40B4-BE49-F238E27FC236}">
                <a16:creationId xmlns:a16="http://schemas.microsoft.com/office/drawing/2014/main" id="{3BD00CAF-79D2-3A47-9190-53FB809DD0F1}"/>
              </a:ext>
            </a:extLst>
          </p:cNvPr>
          <p:cNvSpPr txBox="1"/>
          <p:nvPr/>
        </p:nvSpPr>
        <p:spPr>
          <a:xfrm>
            <a:off x="471489" y="4828565"/>
            <a:ext cx="3794596" cy="1139521"/>
          </a:xfrm>
          <a:prstGeom prst="rect">
            <a:avLst/>
          </a:prstGeom>
          <a:noFill/>
          <a:ln>
            <a:noFill/>
          </a:ln>
        </p:spPr>
        <p:txBody>
          <a:bodyPr spcFirstLastPara="1" wrap="square" lIns="36000" tIns="36000" rIns="36000" bIns="36000" anchor="t" anchorCtr="0">
            <a:noAutofit/>
          </a:bodyPr>
          <a:lstStyle/>
          <a:p>
            <a:pPr marL="0" marR="0" lvl="0" indent="0" algn="l" rtl="0">
              <a:lnSpc>
                <a:spcPct val="150000"/>
              </a:lnSpc>
              <a:spcAft>
                <a:spcPts val="600"/>
              </a:spcAft>
              <a:buClr>
                <a:srgbClr val="000000"/>
              </a:buClr>
              <a:buSzPts val="2215"/>
              <a:buFont typeface="Arial"/>
              <a:buNone/>
            </a:pPr>
            <a:r>
              <a:rPr lang="ja-JP" altLang="en-US" sz="1050">
                <a:solidFill>
                  <a:schemeClr val="accent1"/>
                </a:solidFill>
                <a:latin typeface="+mn-ea"/>
                <a:ea typeface="+mn-ea"/>
              </a:rPr>
              <a:t>プロフィールプロフィールプロフィールプロフィールプロフィールプロフィールプロフィールプロフィールプロフィールプロフィールプロフィールプロフィール</a:t>
            </a:r>
            <a:endParaRPr lang="en-US" altLang="ja-JP" sz="1050" dirty="0">
              <a:solidFill>
                <a:schemeClr val="accent1"/>
              </a:solidFill>
              <a:latin typeface="+mn-ea"/>
              <a:ea typeface="+mn-ea"/>
            </a:endParaRPr>
          </a:p>
        </p:txBody>
      </p:sp>
      <p:sp>
        <p:nvSpPr>
          <p:cNvPr id="10" name="Google Shape;1179;p63">
            <a:extLst>
              <a:ext uri="{FF2B5EF4-FFF2-40B4-BE49-F238E27FC236}">
                <a16:creationId xmlns:a16="http://schemas.microsoft.com/office/drawing/2014/main" id="{728EC530-4A76-6F48-8BE2-C6692E6B0C35}"/>
              </a:ext>
            </a:extLst>
          </p:cNvPr>
          <p:cNvSpPr txBox="1"/>
          <p:nvPr/>
        </p:nvSpPr>
        <p:spPr>
          <a:xfrm>
            <a:off x="471489" y="4162218"/>
            <a:ext cx="3794596" cy="264309"/>
          </a:xfrm>
          <a:prstGeom prst="rect">
            <a:avLst/>
          </a:prstGeom>
          <a:noFill/>
          <a:ln>
            <a:noFill/>
          </a:ln>
        </p:spPr>
        <p:txBody>
          <a:bodyPr spcFirstLastPara="1" wrap="square" lIns="36000" tIns="36000" rIns="36000" bIns="36000" anchor="t" anchorCtr="0">
            <a:noAutofit/>
          </a:bodyPr>
          <a:lstStyle/>
          <a:p>
            <a:pPr marL="0" marR="0" lvl="0" indent="0" algn="l" rtl="0">
              <a:lnSpc>
                <a:spcPct val="100000"/>
              </a:lnSpc>
              <a:spcAft>
                <a:spcPts val="600"/>
              </a:spcAft>
              <a:buClr>
                <a:srgbClr val="000000"/>
              </a:buClr>
              <a:buSzPts val="2215"/>
              <a:buFont typeface="Arial"/>
              <a:buNone/>
            </a:pPr>
            <a:r>
              <a:rPr lang="ja-JP" altLang="en-US" sz="1100" b="1">
                <a:solidFill>
                  <a:schemeClr val="accent1"/>
                </a:solidFill>
                <a:latin typeface="+mn-ea"/>
                <a:ea typeface="+mn-ea"/>
              </a:rPr>
              <a:t>○○○○大学  ○○○教授</a:t>
            </a:r>
            <a:endParaRPr lang="en-US" altLang="ja-JP" sz="1100" b="1" dirty="0">
              <a:solidFill>
                <a:schemeClr val="accent1"/>
              </a:solidFill>
              <a:latin typeface="+mn-ea"/>
              <a:ea typeface="+mn-ea"/>
            </a:endParaRPr>
          </a:p>
        </p:txBody>
      </p:sp>
      <p:sp>
        <p:nvSpPr>
          <p:cNvPr id="11" name="Google Shape;1179;p63">
            <a:extLst>
              <a:ext uri="{FF2B5EF4-FFF2-40B4-BE49-F238E27FC236}">
                <a16:creationId xmlns:a16="http://schemas.microsoft.com/office/drawing/2014/main" id="{82D1958A-F3DD-174B-8D3E-DEE10C2E50EE}"/>
              </a:ext>
            </a:extLst>
          </p:cNvPr>
          <p:cNvSpPr txBox="1"/>
          <p:nvPr/>
        </p:nvSpPr>
        <p:spPr>
          <a:xfrm>
            <a:off x="471489" y="4469553"/>
            <a:ext cx="3794596" cy="264309"/>
          </a:xfrm>
          <a:prstGeom prst="rect">
            <a:avLst/>
          </a:prstGeom>
          <a:noFill/>
          <a:ln>
            <a:noFill/>
          </a:ln>
        </p:spPr>
        <p:txBody>
          <a:bodyPr spcFirstLastPara="1" wrap="square" lIns="36000" tIns="36000" rIns="36000" bIns="36000" anchor="t" anchorCtr="0">
            <a:noAutofit/>
          </a:bodyPr>
          <a:lstStyle/>
          <a:p>
            <a:pPr marL="0" marR="0" lvl="0" indent="0" algn="l" rtl="0">
              <a:lnSpc>
                <a:spcPct val="100000"/>
              </a:lnSpc>
              <a:spcAft>
                <a:spcPts val="600"/>
              </a:spcAft>
              <a:buClr>
                <a:srgbClr val="000000"/>
              </a:buClr>
              <a:buSzPts val="2215"/>
              <a:buFont typeface="Arial"/>
              <a:buNone/>
            </a:pPr>
            <a:r>
              <a:rPr lang="ja-JP" altLang="en-US" sz="1600" b="1">
                <a:solidFill>
                  <a:schemeClr val="accent1"/>
                </a:solidFill>
                <a:latin typeface="+mn-ea"/>
                <a:ea typeface="+mn-ea"/>
              </a:rPr>
              <a:t>才流</a:t>
            </a:r>
            <a:r>
              <a:rPr lang="en-US" altLang="ja-JP" sz="1600" b="1" dirty="0">
                <a:solidFill>
                  <a:schemeClr val="accent1"/>
                </a:solidFill>
                <a:latin typeface="+mn-ea"/>
                <a:ea typeface="+mn-ea"/>
              </a:rPr>
              <a:t> </a:t>
            </a:r>
            <a:r>
              <a:rPr lang="ja-JP" altLang="en-US" sz="1600" b="1">
                <a:solidFill>
                  <a:schemeClr val="accent1"/>
                </a:solidFill>
                <a:latin typeface="+mn-ea"/>
                <a:ea typeface="+mn-ea"/>
              </a:rPr>
              <a:t>太郎</a:t>
            </a:r>
            <a:endParaRPr lang="en-US" altLang="ja-JP" sz="1600" b="1" dirty="0">
              <a:solidFill>
                <a:schemeClr val="accent1"/>
              </a:solidFill>
              <a:latin typeface="+mn-ea"/>
              <a:ea typeface="+mn-ea"/>
            </a:endParaRPr>
          </a:p>
        </p:txBody>
      </p:sp>
    </p:spTree>
    <p:extLst>
      <p:ext uri="{BB962C8B-B14F-4D97-AF65-F5344CB8AC3E}">
        <p14:creationId xmlns:p14="http://schemas.microsoft.com/office/powerpoint/2010/main" val="2336805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4CCC0D1-FAF5-9841-A7FF-F8BFCE98D6DE}"/>
              </a:ext>
            </a:extLst>
          </p:cNvPr>
          <p:cNvSpPr>
            <a:spLocks noGrp="1"/>
          </p:cNvSpPr>
          <p:nvPr>
            <p:ph type="body" sz="quarter" idx="12"/>
          </p:nvPr>
        </p:nvSpPr>
        <p:spPr>
          <a:xfrm>
            <a:off x="453000" y="1779560"/>
            <a:ext cx="9000000" cy="3060000"/>
          </a:xfrm>
        </p:spPr>
        <p:txBody>
          <a:bodyPr/>
          <a:lstStyle/>
          <a:p>
            <a:r>
              <a:rPr lang="ja-JP" altLang="ja-JP">
                <a:sym typeface="Arial"/>
              </a:rPr>
              <a:t>自社の全社戦略との関連</a:t>
            </a:r>
            <a:r>
              <a:rPr lang="ja-JP" altLang="en-US"/>
              <a:t>性</a:t>
            </a:r>
          </a:p>
        </p:txBody>
      </p:sp>
      <p:sp>
        <p:nvSpPr>
          <p:cNvPr id="3" name="フッター プレースホルダー 2">
            <a:extLst>
              <a:ext uri="{FF2B5EF4-FFF2-40B4-BE49-F238E27FC236}">
                <a16:creationId xmlns:a16="http://schemas.microsoft.com/office/drawing/2014/main" id="{8C5C4A95-7082-7841-AD98-A859F3601DD5}"/>
              </a:ext>
            </a:extLst>
          </p:cNvPr>
          <p:cNvSpPr>
            <a:spLocks noGrp="1"/>
          </p:cNvSpPr>
          <p:nvPr>
            <p:ph type="ftr" sz="quarter" idx="13"/>
          </p:nvPr>
        </p:nvSpPr>
        <p:spPr>
          <a:xfrm>
            <a:off x="185600" y="6460240"/>
            <a:ext cx="7920000" cy="288000"/>
          </a:xfrm>
        </p:spPr>
        <p:txBody>
          <a:bodyPr/>
          <a:lstStyle/>
          <a:p>
            <a:r>
              <a:rPr lang="en" altLang="ja-JP"/>
              <a:t>SAIRU</a:t>
            </a:r>
            <a:endParaRPr lang="ja-JP" altLang="en-US"/>
          </a:p>
        </p:txBody>
      </p:sp>
      <p:sp>
        <p:nvSpPr>
          <p:cNvPr id="4" name="スライド番号プレースホルダー 3">
            <a:extLst>
              <a:ext uri="{FF2B5EF4-FFF2-40B4-BE49-F238E27FC236}">
                <a16:creationId xmlns:a16="http://schemas.microsoft.com/office/drawing/2014/main" id="{C74CE062-C5BF-3445-BF23-9CF89BE4A3B9}"/>
              </a:ext>
            </a:extLst>
          </p:cNvPr>
          <p:cNvSpPr>
            <a:spLocks noGrp="1"/>
          </p:cNvSpPr>
          <p:nvPr>
            <p:ph type="sldNum" idx="14"/>
          </p:nvPr>
        </p:nvSpPr>
        <p:spPr>
          <a:xfrm>
            <a:off x="8280400" y="6460240"/>
            <a:ext cx="1440000" cy="288000"/>
          </a:xfrm>
        </p:spPr>
        <p:txBody>
          <a:bodyPr/>
          <a:lstStyle/>
          <a:p>
            <a:fld id="{00000000-1234-1234-1234-123412341234}" type="slidenum">
              <a:rPr lang="en-US" altLang="ja-JP" smtClean="0"/>
              <a:pPr/>
              <a:t>64</a:t>
            </a:fld>
            <a:endParaRPr lang="ja-JP" altLang="en-US"/>
          </a:p>
        </p:txBody>
      </p:sp>
    </p:spTree>
    <p:extLst>
      <p:ext uri="{BB962C8B-B14F-4D97-AF65-F5344CB8AC3E}">
        <p14:creationId xmlns:p14="http://schemas.microsoft.com/office/powerpoint/2010/main" val="18081221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66"/>
          <p:cNvSpPr/>
          <p:nvPr/>
        </p:nvSpPr>
        <p:spPr>
          <a:xfrm>
            <a:off x="4769427" y="1204053"/>
            <a:ext cx="4684135" cy="4672800"/>
          </a:xfrm>
          <a:prstGeom prst="roundRect">
            <a:avLst>
              <a:gd name="adj" fmla="val 2476"/>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chemeClr val="dk1"/>
              </a:buClr>
              <a:buSzPts val="1600"/>
              <a:buFont typeface="Arial"/>
              <a:buNone/>
            </a:pPr>
            <a:endParaRPr sz="1600" b="1" i="0" u="none" strike="noStrike" cap="none">
              <a:solidFill>
                <a:schemeClr val="accent1"/>
              </a:solidFill>
              <a:latin typeface="+mn-ea"/>
              <a:ea typeface="+mn-ea"/>
              <a:cs typeface="Arial"/>
              <a:sym typeface="Arial"/>
            </a:endParaRPr>
          </a:p>
        </p:txBody>
      </p:sp>
      <p:sp>
        <p:nvSpPr>
          <p:cNvPr id="1208" name="Google Shape;1208;p66"/>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a:t>中期経営計画への新規事業の影響</a:t>
            </a:r>
          </a:p>
        </p:txBody>
      </p:sp>
      <p:sp>
        <p:nvSpPr>
          <p:cNvPr id="7" name="フッター プレースホルダー 6">
            <a:extLst>
              <a:ext uri="{FF2B5EF4-FFF2-40B4-BE49-F238E27FC236}">
                <a16:creationId xmlns:a16="http://schemas.microsoft.com/office/drawing/2014/main" id="{E8C1F094-5DB5-E548-B0BA-79F049D93EA4}"/>
              </a:ext>
            </a:extLst>
          </p:cNvPr>
          <p:cNvSpPr>
            <a:spLocks noGrp="1"/>
          </p:cNvSpPr>
          <p:nvPr>
            <p:ph type="ftr" sz="quarter" idx="10"/>
          </p:nvPr>
        </p:nvSpPr>
        <p:spPr>
          <a:xfrm>
            <a:off x="185600" y="6460240"/>
            <a:ext cx="7920000" cy="288000"/>
          </a:xfrm>
        </p:spPr>
        <p:txBody>
          <a:bodyPr/>
          <a:lstStyle/>
          <a:p>
            <a:r>
              <a:rPr lang="en" altLang="ja-JP" dirty="0"/>
              <a:t>SAIRU</a:t>
            </a:r>
            <a:endParaRPr lang="ja-JP" altLang="en-US" dirty="0"/>
          </a:p>
        </p:txBody>
      </p:sp>
      <p:sp>
        <p:nvSpPr>
          <p:cNvPr id="8" name="スライド番号プレースホルダー 7">
            <a:extLst>
              <a:ext uri="{FF2B5EF4-FFF2-40B4-BE49-F238E27FC236}">
                <a16:creationId xmlns:a16="http://schemas.microsoft.com/office/drawing/2014/main" id="{E8EA00E6-CBF6-724F-AA26-4FEA2C7A26CA}"/>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65</a:t>
            </a:fld>
            <a:endParaRPr lang="ja-JP" altLang="en-US"/>
          </a:p>
        </p:txBody>
      </p:sp>
      <p:sp>
        <p:nvSpPr>
          <p:cNvPr id="1209" name="Google Shape;1209;p66"/>
          <p:cNvSpPr txBox="1"/>
          <p:nvPr/>
        </p:nvSpPr>
        <p:spPr>
          <a:xfrm>
            <a:off x="5201883" y="3028104"/>
            <a:ext cx="3960000" cy="24120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200000"/>
              </a:lnSpc>
              <a:spcBef>
                <a:spcPts val="0"/>
              </a:spcBef>
              <a:spcAft>
                <a:spcPts val="0"/>
              </a:spcAft>
              <a:buClr>
                <a:srgbClr val="00ACBA"/>
              </a:buClr>
              <a:buSzPts val="1600"/>
              <a:buFont typeface="Arial"/>
              <a:buAutoNum type="arabicPeriod"/>
            </a:pPr>
            <a:r>
              <a:rPr lang="ja-JP" sz="1600" b="1" i="0" u="none" strike="noStrike" cap="none">
                <a:solidFill>
                  <a:schemeClr val="accent1"/>
                </a:solidFill>
                <a:latin typeface="+mn-ea"/>
                <a:ea typeface="+mn-ea"/>
                <a:cs typeface="Arial"/>
                <a:sym typeface="Arial"/>
              </a:rPr>
              <a:t>○○○○○○業務の効率化</a:t>
            </a:r>
            <a:endParaRPr sz="1600" b="1" i="0" u="none" strike="noStrike" cap="none" dirty="0">
              <a:solidFill>
                <a:schemeClr val="accent1"/>
              </a:solidFill>
              <a:latin typeface="+mn-ea"/>
              <a:ea typeface="+mn-ea"/>
              <a:cs typeface="Arial"/>
              <a:sym typeface="Arial"/>
            </a:endParaRPr>
          </a:p>
          <a:p>
            <a:pPr marL="342900" marR="0" lvl="0" indent="-342900" algn="l" rtl="0">
              <a:lnSpc>
                <a:spcPct val="200000"/>
              </a:lnSpc>
              <a:spcBef>
                <a:spcPts val="0"/>
              </a:spcBef>
              <a:spcAft>
                <a:spcPts val="0"/>
              </a:spcAft>
              <a:buClr>
                <a:srgbClr val="00ACBA"/>
              </a:buClr>
              <a:buSzPts val="1600"/>
              <a:buFont typeface="Arial"/>
              <a:buAutoNum type="arabicPeriod"/>
            </a:pPr>
            <a:r>
              <a:rPr lang="ja-JP" sz="1600" b="1" i="0" u="none" strike="noStrike" cap="none">
                <a:solidFill>
                  <a:schemeClr val="accent1"/>
                </a:solidFill>
                <a:latin typeface="+mn-ea"/>
                <a:ea typeface="+mn-ea"/>
                <a:cs typeface="Arial"/>
                <a:sym typeface="Arial"/>
              </a:rPr>
              <a:t>○○○の実施による○○数の拡大</a:t>
            </a:r>
            <a:endParaRPr sz="1600" b="1" i="0" u="none" strike="noStrike" cap="none" dirty="0">
              <a:solidFill>
                <a:schemeClr val="accent1"/>
              </a:solidFill>
              <a:latin typeface="+mn-ea"/>
              <a:ea typeface="+mn-ea"/>
              <a:cs typeface="Arial"/>
              <a:sym typeface="Arial"/>
            </a:endParaRPr>
          </a:p>
          <a:p>
            <a:pPr marL="342900" marR="0" lvl="0" indent="-342900" algn="l" rtl="0">
              <a:lnSpc>
                <a:spcPct val="200000"/>
              </a:lnSpc>
              <a:spcBef>
                <a:spcPts val="0"/>
              </a:spcBef>
              <a:spcAft>
                <a:spcPts val="0"/>
              </a:spcAft>
              <a:buClr>
                <a:srgbClr val="00ACBA"/>
              </a:buClr>
              <a:buSzPts val="1600"/>
              <a:buFont typeface="Arial"/>
              <a:buAutoNum type="arabicPeriod"/>
            </a:pPr>
            <a:r>
              <a:rPr lang="ja-JP" sz="1600" b="1" i="0" u="none" strike="noStrike" cap="none">
                <a:solidFill>
                  <a:schemeClr val="accent1"/>
                </a:solidFill>
                <a:latin typeface="+mn-ea"/>
                <a:ea typeface="+mn-ea"/>
                <a:cs typeface="Arial"/>
                <a:sym typeface="Arial"/>
              </a:rPr>
              <a:t>○○○が蓄積できる体制づくり</a:t>
            </a:r>
            <a:endParaRPr sz="1600" b="1" i="0" u="none" strike="noStrike" cap="none" dirty="0">
              <a:solidFill>
                <a:schemeClr val="accent1"/>
              </a:solidFill>
              <a:latin typeface="+mn-ea"/>
              <a:ea typeface="+mn-ea"/>
              <a:cs typeface="Arial"/>
              <a:sym typeface="Arial"/>
            </a:endParaRPr>
          </a:p>
          <a:p>
            <a:pPr marL="342900" marR="0" lvl="0" indent="-342900" algn="l" rtl="0">
              <a:lnSpc>
                <a:spcPct val="200000"/>
              </a:lnSpc>
              <a:spcBef>
                <a:spcPts val="0"/>
              </a:spcBef>
              <a:spcAft>
                <a:spcPts val="0"/>
              </a:spcAft>
              <a:buClr>
                <a:srgbClr val="00ACBA"/>
              </a:buClr>
              <a:buSzPts val="1600"/>
              <a:buFont typeface="Arial"/>
              <a:buAutoNum type="arabicPeriod"/>
            </a:pPr>
            <a:r>
              <a:rPr lang="ja-JP" sz="1600" b="1" i="0" u="none" strike="noStrike" cap="none">
                <a:solidFill>
                  <a:schemeClr val="accent1"/>
                </a:solidFill>
                <a:latin typeface="+mn-ea"/>
                <a:ea typeface="+mn-ea"/>
                <a:cs typeface="Arial"/>
                <a:sym typeface="Arial"/>
              </a:rPr>
              <a:t>○○○人材の確保</a:t>
            </a:r>
            <a:endParaRPr sz="1600" b="1" i="0" u="none" strike="noStrike" cap="none" dirty="0">
              <a:solidFill>
                <a:schemeClr val="accent1"/>
              </a:solidFill>
              <a:latin typeface="+mn-ea"/>
              <a:ea typeface="+mn-ea"/>
              <a:cs typeface="Arial"/>
              <a:sym typeface="Arial"/>
            </a:endParaRPr>
          </a:p>
        </p:txBody>
      </p:sp>
      <p:sp>
        <p:nvSpPr>
          <p:cNvPr id="1210" name="Google Shape;1210;p66"/>
          <p:cNvSpPr txBox="1"/>
          <p:nvPr/>
        </p:nvSpPr>
        <p:spPr>
          <a:xfrm>
            <a:off x="4769427" y="2229411"/>
            <a:ext cx="4684135" cy="432000"/>
          </a:xfrm>
          <a:prstGeom prst="rect">
            <a:avLst/>
          </a:prstGeom>
          <a:noFill/>
          <a:ln>
            <a:noFill/>
          </a:ln>
        </p:spPr>
        <p:txBody>
          <a:bodyPr spcFirstLastPara="1" wrap="square" lIns="91425" tIns="45700" rIns="91425" bIns="45700" anchor="t" anchorCtr="0">
            <a:normAutofit/>
          </a:bodyPr>
          <a:lstStyle/>
          <a:p>
            <a:pPr marL="0" marR="0" lvl="0" indent="0" algn="ctr" rtl="0">
              <a:lnSpc>
                <a:spcPct val="150000"/>
              </a:lnSpc>
              <a:spcBef>
                <a:spcPts val="0"/>
              </a:spcBef>
              <a:spcAft>
                <a:spcPts val="0"/>
              </a:spcAft>
              <a:buClr>
                <a:srgbClr val="1B224C"/>
              </a:buClr>
              <a:buSzPts val="1400"/>
              <a:buFont typeface="Arial"/>
              <a:buNone/>
            </a:pPr>
            <a:r>
              <a:rPr lang="ja-JP" sz="1400" b="1" i="0" u="none" strike="noStrike" cap="none">
                <a:solidFill>
                  <a:schemeClr val="accent1"/>
                </a:solidFill>
                <a:latin typeface="+mn-ea"/>
                <a:ea typeface="+mn-ea"/>
                <a:cs typeface="Arial"/>
                <a:sym typeface="Arial"/>
              </a:rPr>
              <a:t>以下</a:t>
            </a:r>
            <a:r>
              <a:rPr lang="ja-JP" altLang="en-US" sz="1400" b="1" i="0" u="none" strike="noStrike" cap="none">
                <a:solidFill>
                  <a:schemeClr val="accent1"/>
                </a:solidFill>
                <a:latin typeface="+mn-ea"/>
                <a:ea typeface="+mn-ea"/>
                <a:cs typeface="Arial"/>
                <a:sym typeface="Arial"/>
              </a:rPr>
              <a:t>の影響を</a:t>
            </a:r>
            <a:r>
              <a:rPr lang="ja-JP" sz="1400" b="1" i="0" u="none" strike="noStrike" cap="none">
                <a:solidFill>
                  <a:schemeClr val="accent1"/>
                </a:solidFill>
                <a:latin typeface="+mn-ea"/>
                <a:ea typeface="+mn-ea"/>
                <a:cs typeface="Arial"/>
                <a:sym typeface="Arial"/>
              </a:rPr>
              <a:t>見込んでいます</a:t>
            </a:r>
            <a:endParaRPr sz="1400" b="1" i="0" u="none" strike="noStrike" cap="none" dirty="0">
              <a:solidFill>
                <a:schemeClr val="accent1"/>
              </a:solidFill>
              <a:latin typeface="+mn-ea"/>
              <a:ea typeface="+mn-ea"/>
              <a:cs typeface="Arial"/>
              <a:sym typeface="Arial"/>
            </a:endParaRPr>
          </a:p>
        </p:txBody>
      </p:sp>
      <p:sp>
        <p:nvSpPr>
          <p:cNvPr id="1211" name="Google Shape;1211;p66"/>
          <p:cNvSpPr/>
          <p:nvPr/>
        </p:nvSpPr>
        <p:spPr>
          <a:xfrm>
            <a:off x="452438" y="1190644"/>
            <a:ext cx="3816000" cy="817323"/>
          </a:xfrm>
          <a:prstGeom prst="roundRect">
            <a:avLst>
              <a:gd name="adj" fmla="val 9317"/>
            </a:avLst>
          </a:prstGeom>
          <a:solidFill>
            <a:schemeClr val="dk1"/>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400"/>
              </a:spcAft>
              <a:buClr>
                <a:srgbClr val="FFFFFF"/>
              </a:buClr>
              <a:buSzPts val="1400"/>
              <a:buFont typeface="Arial"/>
              <a:buNone/>
            </a:pPr>
            <a:r>
              <a:rPr lang="ja-JP" sz="1400" b="1" i="0" u="none" strike="noStrike" cap="none" spc="300">
                <a:solidFill>
                  <a:schemeClr val="bg1"/>
                </a:solidFill>
                <a:latin typeface="+mn-ea"/>
                <a:ea typeface="+mn-ea"/>
                <a:cs typeface="Arial"/>
                <a:sym typeface="Arial"/>
              </a:rPr>
              <a:t>中期経営計画で</a:t>
            </a:r>
            <a:endParaRPr lang="en-US" altLang="ja-JP" sz="1400" b="1" i="0" u="none" strike="noStrike" cap="none" spc="300" dirty="0">
              <a:solidFill>
                <a:schemeClr val="bg1"/>
              </a:solidFill>
              <a:latin typeface="+mn-ea"/>
              <a:ea typeface="+mn-ea"/>
              <a:cs typeface="Arial"/>
              <a:sym typeface="Arial"/>
            </a:endParaRPr>
          </a:p>
          <a:p>
            <a:pPr marL="0" marR="0" lvl="0" indent="0" algn="ctr" rtl="0">
              <a:lnSpc>
                <a:spcPct val="100000"/>
              </a:lnSpc>
              <a:spcBef>
                <a:spcPts val="0"/>
              </a:spcBef>
              <a:spcAft>
                <a:spcPts val="400"/>
              </a:spcAft>
              <a:buClr>
                <a:srgbClr val="FFFFFF"/>
              </a:buClr>
              <a:buSzPts val="1400"/>
              <a:buFont typeface="Arial"/>
              <a:buNone/>
            </a:pPr>
            <a:r>
              <a:rPr lang="ja-JP" sz="1400" b="1" i="0" u="none" strike="noStrike" cap="none" spc="300">
                <a:solidFill>
                  <a:schemeClr val="bg1"/>
                </a:solidFill>
                <a:latin typeface="+mn-ea"/>
                <a:ea typeface="+mn-ea"/>
                <a:cs typeface="Arial"/>
                <a:sym typeface="Arial"/>
              </a:rPr>
              <a:t>掲げられている目標</a:t>
            </a:r>
            <a:endParaRPr sz="1400" b="1" i="0" u="none" strike="noStrike" cap="none" spc="300" dirty="0">
              <a:solidFill>
                <a:schemeClr val="bg1"/>
              </a:solidFill>
              <a:latin typeface="+mn-ea"/>
              <a:ea typeface="+mn-ea"/>
              <a:cs typeface="Arial"/>
              <a:sym typeface="Arial"/>
            </a:endParaRPr>
          </a:p>
        </p:txBody>
      </p:sp>
      <p:sp>
        <p:nvSpPr>
          <p:cNvPr id="1212" name="Google Shape;1212;p66"/>
          <p:cNvSpPr txBox="1"/>
          <p:nvPr/>
        </p:nvSpPr>
        <p:spPr>
          <a:xfrm>
            <a:off x="452438" y="2140571"/>
            <a:ext cx="3816000" cy="1404000"/>
          </a:xfrm>
          <a:prstGeom prst="rect">
            <a:avLst/>
          </a:prstGeom>
          <a:noFill/>
          <a:ln>
            <a:noFill/>
          </a:ln>
        </p:spPr>
        <p:txBody>
          <a:bodyPr spcFirstLastPara="1" wrap="square" lIns="36000" tIns="36000" rIns="36000" bIns="36000" anchor="t" anchorCtr="0">
            <a:noAutofit/>
          </a:bodyPr>
          <a:lstStyle/>
          <a:p>
            <a:pPr marL="234900" marR="0" lvl="0" indent="-234900" algn="l" rtl="0">
              <a:lnSpc>
                <a:spcPct val="150000"/>
              </a:lnSpc>
              <a:spcBef>
                <a:spcPts val="0"/>
              </a:spcBef>
              <a:spcAft>
                <a:spcPts val="0"/>
              </a:spcAft>
              <a:buClr>
                <a:srgbClr val="1B224C"/>
              </a:buClr>
              <a:buSzPts val="1200"/>
              <a:buFont typeface="Noto Sans Symbols"/>
              <a:buChar char="●"/>
            </a:pPr>
            <a:r>
              <a:rPr lang="ja-JP" b="1" i="0" u="none" strike="noStrike" cap="none">
                <a:solidFill>
                  <a:schemeClr val="accent1"/>
                </a:solidFill>
                <a:latin typeface="+mn-ea"/>
                <a:ea typeface="+mn-ea"/>
                <a:cs typeface="Arial"/>
                <a:sym typeface="Arial"/>
              </a:rPr>
              <a:t>1つ目の目標を記載します</a:t>
            </a:r>
            <a:endParaRPr b="1" i="0" u="none" strike="noStrike" cap="none" dirty="0">
              <a:solidFill>
                <a:schemeClr val="accent1"/>
              </a:solidFill>
              <a:latin typeface="+mn-ea"/>
              <a:ea typeface="+mn-ea"/>
              <a:cs typeface="Arial"/>
              <a:sym typeface="Arial"/>
            </a:endParaRPr>
          </a:p>
          <a:p>
            <a:pPr marL="234900" marR="0" lvl="0" indent="-234900" algn="l" rtl="0">
              <a:lnSpc>
                <a:spcPct val="150000"/>
              </a:lnSpc>
              <a:spcBef>
                <a:spcPts val="0"/>
              </a:spcBef>
              <a:spcAft>
                <a:spcPts val="0"/>
              </a:spcAft>
              <a:buClr>
                <a:srgbClr val="1B224C"/>
              </a:buClr>
              <a:buSzPts val="1200"/>
              <a:buFont typeface="Noto Sans Symbols"/>
              <a:buChar char="●"/>
            </a:pPr>
            <a:r>
              <a:rPr lang="ja-JP" b="1" i="0" u="none" strike="noStrike" cap="none">
                <a:solidFill>
                  <a:schemeClr val="accent1"/>
                </a:solidFill>
                <a:latin typeface="+mn-ea"/>
                <a:ea typeface="+mn-ea"/>
                <a:cs typeface="Arial"/>
                <a:sym typeface="Arial"/>
              </a:rPr>
              <a:t>2つ目の目標を記載します</a:t>
            </a:r>
            <a:endParaRPr b="1" i="0" u="none" strike="noStrike" cap="none" dirty="0">
              <a:solidFill>
                <a:schemeClr val="accent1"/>
              </a:solidFill>
              <a:latin typeface="+mn-ea"/>
              <a:ea typeface="+mn-ea"/>
              <a:cs typeface="Arial"/>
              <a:sym typeface="Arial"/>
            </a:endParaRPr>
          </a:p>
          <a:p>
            <a:pPr marL="234900" marR="0" lvl="0" indent="-234900" algn="l" rtl="0">
              <a:lnSpc>
                <a:spcPct val="150000"/>
              </a:lnSpc>
              <a:spcBef>
                <a:spcPts val="0"/>
              </a:spcBef>
              <a:spcAft>
                <a:spcPts val="0"/>
              </a:spcAft>
              <a:buClr>
                <a:srgbClr val="1B224C"/>
              </a:buClr>
              <a:buSzPts val="1200"/>
              <a:buFont typeface="Noto Sans Symbols"/>
              <a:buChar char="●"/>
            </a:pPr>
            <a:r>
              <a:rPr lang="ja-JP" b="1" i="0" u="none" strike="noStrike" cap="none">
                <a:solidFill>
                  <a:schemeClr val="accent1"/>
                </a:solidFill>
                <a:latin typeface="+mn-ea"/>
                <a:ea typeface="+mn-ea"/>
                <a:cs typeface="Arial"/>
                <a:sym typeface="Arial"/>
              </a:rPr>
              <a:t>3つ目の目標を記載します</a:t>
            </a:r>
            <a:endParaRPr b="1" i="0" u="none" strike="noStrike" cap="none" dirty="0">
              <a:solidFill>
                <a:schemeClr val="accent1"/>
              </a:solidFill>
              <a:latin typeface="+mn-ea"/>
              <a:ea typeface="+mn-ea"/>
              <a:cs typeface="Arial"/>
              <a:sym typeface="Arial"/>
            </a:endParaRPr>
          </a:p>
          <a:p>
            <a:pPr marL="234900" marR="0" lvl="0" indent="-234900" algn="l" rtl="0">
              <a:lnSpc>
                <a:spcPct val="150000"/>
              </a:lnSpc>
              <a:spcBef>
                <a:spcPts val="0"/>
              </a:spcBef>
              <a:spcAft>
                <a:spcPts val="0"/>
              </a:spcAft>
              <a:buClr>
                <a:srgbClr val="1B224C"/>
              </a:buClr>
              <a:buSzPts val="1200"/>
              <a:buFont typeface="Noto Sans Symbols"/>
              <a:buChar char="●"/>
            </a:pPr>
            <a:r>
              <a:rPr lang="ja-JP" b="1" i="0" u="none" strike="noStrike" cap="none">
                <a:solidFill>
                  <a:schemeClr val="accent1"/>
                </a:solidFill>
                <a:latin typeface="+mn-ea"/>
                <a:ea typeface="+mn-ea"/>
                <a:cs typeface="Arial"/>
                <a:sym typeface="Arial"/>
              </a:rPr>
              <a:t>4つ目の目標を記載します</a:t>
            </a:r>
            <a:endParaRPr b="1" i="0" u="none" strike="noStrike" cap="none" dirty="0">
              <a:solidFill>
                <a:schemeClr val="accent1"/>
              </a:solidFill>
              <a:latin typeface="+mn-ea"/>
              <a:ea typeface="+mn-ea"/>
              <a:cs typeface="Arial"/>
              <a:sym typeface="Arial"/>
            </a:endParaRPr>
          </a:p>
          <a:p>
            <a:pPr marL="234900" marR="0" lvl="0" indent="-158700" algn="l" rtl="0">
              <a:lnSpc>
                <a:spcPct val="150000"/>
              </a:lnSpc>
              <a:spcBef>
                <a:spcPts val="0"/>
              </a:spcBef>
              <a:spcAft>
                <a:spcPts val="0"/>
              </a:spcAft>
              <a:buClr>
                <a:schemeClr val="dk1"/>
              </a:buClr>
              <a:buSzPts val="1200"/>
              <a:buFont typeface="Noto Sans Symbols"/>
              <a:buNone/>
            </a:pPr>
            <a:endParaRPr b="1" i="0" u="none" strike="noStrike" cap="none" dirty="0">
              <a:solidFill>
                <a:schemeClr val="accent1"/>
              </a:solidFill>
              <a:latin typeface="+mn-ea"/>
              <a:ea typeface="+mn-ea"/>
              <a:cs typeface="Arial"/>
              <a:sym typeface="Arial"/>
            </a:endParaRPr>
          </a:p>
        </p:txBody>
      </p:sp>
      <p:sp>
        <p:nvSpPr>
          <p:cNvPr id="1214" name="Google Shape;1214;p66"/>
          <p:cNvSpPr txBox="1"/>
          <p:nvPr/>
        </p:nvSpPr>
        <p:spPr>
          <a:xfrm>
            <a:off x="452438" y="4629848"/>
            <a:ext cx="3816000" cy="1296000"/>
          </a:xfrm>
          <a:prstGeom prst="rect">
            <a:avLst/>
          </a:prstGeom>
          <a:noFill/>
          <a:ln>
            <a:noFill/>
          </a:ln>
        </p:spPr>
        <p:txBody>
          <a:bodyPr spcFirstLastPara="1" wrap="square" lIns="36000" tIns="36000" rIns="36000" bIns="36000" anchor="t" anchorCtr="0">
            <a:noAutofit/>
          </a:bodyPr>
          <a:lstStyle/>
          <a:p>
            <a:pPr marL="234900" marR="0" lvl="0" indent="-234900" algn="l" rtl="0">
              <a:lnSpc>
                <a:spcPct val="150000"/>
              </a:lnSpc>
              <a:spcBef>
                <a:spcPts val="0"/>
              </a:spcBef>
              <a:spcAft>
                <a:spcPts val="0"/>
              </a:spcAft>
              <a:buClr>
                <a:srgbClr val="1B224C"/>
              </a:buClr>
              <a:buSzPts val="1200"/>
              <a:buFont typeface="Noto Sans Symbols"/>
              <a:buChar char="●"/>
            </a:pPr>
            <a:r>
              <a:rPr lang="ja-JP" b="1" i="0" u="none" strike="noStrike" cap="none">
                <a:solidFill>
                  <a:schemeClr val="accent1"/>
                </a:solidFill>
                <a:latin typeface="+mn-ea"/>
                <a:ea typeface="+mn-ea"/>
                <a:cs typeface="Arial"/>
                <a:sym typeface="Arial"/>
              </a:rPr>
              <a:t>貢献できる目標を記載します</a:t>
            </a:r>
            <a:endParaRPr b="1" i="0" u="none" strike="noStrike" cap="none" dirty="0">
              <a:solidFill>
                <a:schemeClr val="accent1"/>
              </a:solidFill>
              <a:latin typeface="+mn-ea"/>
              <a:ea typeface="+mn-ea"/>
              <a:cs typeface="Arial"/>
              <a:sym typeface="Arial"/>
            </a:endParaRPr>
          </a:p>
          <a:p>
            <a:pPr marL="234900" marR="0" lvl="0" indent="-234900" algn="l" rtl="0">
              <a:lnSpc>
                <a:spcPct val="150000"/>
              </a:lnSpc>
              <a:spcBef>
                <a:spcPts val="0"/>
              </a:spcBef>
              <a:spcAft>
                <a:spcPts val="0"/>
              </a:spcAft>
              <a:buClr>
                <a:srgbClr val="1B224C"/>
              </a:buClr>
              <a:buSzPts val="1200"/>
              <a:buFont typeface="Noto Sans Symbols"/>
              <a:buChar char="●"/>
            </a:pPr>
            <a:r>
              <a:rPr lang="ja-JP" b="1" i="0" u="none" strike="noStrike" cap="none">
                <a:solidFill>
                  <a:schemeClr val="accent1"/>
                </a:solidFill>
                <a:latin typeface="+mn-ea"/>
                <a:ea typeface="+mn-ea"/>
                <a:cs typeface="Arial"/>
                <a:sym typeface="Arial"/>
              </a:rPr>
              <a:t>貢献できる目標を記載します</a:t>
            </a:r>
            <a:endParaRPr b="1" i="0" u="none" strike="noStrike" cap="none" dirty="0">
              <a:solidFill>
                <a:schemeClr val="accent1"/>
              </a:solidFill>
              <a:latin typeface="+mn-ea"/>
              <a:ea typeface="+mn-ea"/>
              <a:cs typeface="Arial"/>
              <a:sym typeface="Arial"/>
            </a:endParaRPr>
          </a:p>
          <a:p>
            <a:pPr marL="234900" marR="0" lvl="0" indent="-234900" algn="l" rtl="0">
              <a:lnSpc>
                <a:spcPct val="150000"/>
              </a:lnSpc>
              <a:spcBef>
                <a:spcPts val="0"/>
              </a:spcBef>
              <a:spcAft>
                <a:spcPts val="0"/>
              </a:spcAft>
              <a:buClr>
                <a:srgbClr val="1B224C"/>
              </a:buClr>
              <a:buSzPts val="1200"/>
              <a:buFont typeface="Noto Sans Symbols"/>
              <a:buChar char="●"/>
            </a:pPr>
            <a:r>
              <a:rPr lang="ja-JP" b="1" i="0" u="none" strike="noStrike" cap="none">
                <a:solidFill>
                  <a:schemeClr val="accent1"/>
                </a:solidFill>
                <a:latin typeface="+mn-ea"/>
                <a:ea typeface="+mn-ea"/>
                <a:cs typeface="Arial"/>
                <a:sym typeface="Arial"/>
              </a:rPr>
              <a:t>貢献できる目標を記載します</a:t>
            </a:r>
            <a:endParaRPr b="1" i="0" u="none" strike="noStrike" cap="none" dirty="0">
              <a:solidFill>
                <a:schemeClr val="accent1"/>
              </a:solidFill>
              <a:latin typeface="+mn-ea"/>
              <a:ea typeface="+mn-ea"/>
              <a:cs typeface="Arial"/>
              <a:sym typeface="Arial"/>
            </a:endParaRPr>
          </a:p>
          <a:p>
            <a:pPr marL="234900" marR="0" lvl="0" indent="-158700" algn="l" rtl="0">
              <a:lnSpc>
                <a:spcPct val="150000"/>
              </a:lnSpc>
              <a:spcBef>
                <a:spcPts val="0"/>
              </a:spcBef>
              <a:spcAft>
                <a:spcPts val="0"/>
              </a:spcAft>
              <a:buClr>
                <a:schemeClr val="dk1"/>
              </a:buClr>
              <a:buSzPts val="1200"/>
              <a:buFont typeface="Noto Sans Symbols"/>
              <a:buNone/>
            </a:pPr>
            <a:endParaRPr b="1" i="0" u="none" strike="noStrike" cap="none" dirty="0">
              <a:solidFill>
                <a:schemeClr val="accent1"/>
              </a:solidFill>
              <a:latin typeface="+mn-ea"/>
              <a:ea typeface="+mn-ea"/>
              <a:cs typeface="Arial"/>
              <a:sym typeface="Arial"/>
            </a:endParaRPr>
          </a:p>
        </p:txBody>
      </p:sp>
      <p:sp>
        <p:nvSpPr>
          <p:cNvPr id="20" name="Google Shape;1211;p66">
            <a:extLst>
              <a:ext uri="{FF2B5EF4-FFF2-40B4-BE49-F238E27FC236}">
                <a16:creationId xmlns:a16="http://schemas.microsoft.com/office/drawing/2014/main" id="{8A5D9CD4-3D47-3E4F-8343-2F4418418E62}"/>
              </a:ext>
            </a:extLst>
          </p:cNvPr>
          <p:cNvSpPr/>
          <p:nvPr/>
        </p:nvSpPr>
        <p:spPr>
          <a:xfrm>
            <a:off x="452438" y="3720500"/>
            <a:ext cx="3816000" cy="817323"/>
          </a:xfrm>
          <a:prstGeom prst="roundRect">
            <a:avLst>
              <a:gd name="adj" fmla="val 9317"/>
            </a:avLst>
          </a:prstGeom>
          <a:solidFill>
            <a:schemeClr val="dk1"/>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400"/>
              </a:spcAft>
              <a:buClr>
                <a:srgbClr val="FFFFFF"/>
              </a:buClr>
              <a:buSzPts val="1400"/>
              <a:buFont typeface="Arial"/>
              <a:buNone/>
            </a:pPr>
            <a:r>
              <a:rPr lang="ja-JP" altLang="en-US" sz="1400" b="1" i="0" u="none" strike="noStrike" cap="none" spc="300">
                <a:solidFill>
                  <a:schemeClr val="bg1"/>
                </a:solidFill>
                <a:latin typeface="+mn-ea"/>
                <a:ea typeface="+mn-ea"/>
                <a:cs typeface="Arial"/>
                <a:sym typeface="Arial"/>
              </a:rPr>
              <a:t>目標の中で</a:t>
            </a:r>
          </a:p>
          <a:p>
            <a:pPr marL="0" marR="0" lvl="0" indent="0" algn="ctr" rtl="0">
              <a:lnSpc>
                <a:spcPct val="100000"/>
              </a:lnSpc>
              <a:spcBef>
                <a:spcPts val="0"/>
              </a:spcBef>
              <a:spcAft>
                <a:spcPts val="400"/>
              </a:spcAft>
              <a:buClr>
                <a:srgbClr val="FFFFFF"/>
              </a:buClr>
              <a:buSzPts val="1400"/>
              <a:buFont typeface="Arial"/>
              <a:buNone/>
            </a:pPr>
            <a:r>
              <a:rPr lang="ja-JP" altLang="en-US" b="1" spc="300">
                <a:solidFill>
                  <a:schemeClr val="bg1"/>
                </a:solidFill>
                <a:latin typeface="+mn-ea"/>
                <a:ea typeface="+mn-ea"/>
              </a:rPr>
              <a:t>新規</a:t>
            </a:r>
            <a:r>
              <a:rPr lang="ja-JP" altLang="en-US" sz="1400" b="1" i="0" u="none" strike="noStrike" cap="none" spc="300">
                <a:solidFill>
                  <a:schemeClr val="bg1"/>
                </a:solidFill>
                <a:latin typeface="+mn-ea"/>
                <a:ea typeface="+mn-ea"/>
                <a:cs typeface="Arial"/>
                <a:sym typeface="Arial"/>
              </a:rPr>
              <a:t>事業が貢献できる項目</a:t>
            </a:r>
            <a:endParaRPr lang="ja-JP" altLang="en-US" sz="1400" b="1" i="0" u="none" strike="noStrike" cap="none" spc="300" dirty="0">
              <a:solidFill>
                <a:schemeClr val="bg1"/>
              </a:solidFill>
              <a:latin typeface="+mn-ea"/>
              <a:ea typeface="+mn-ea"/>
              <a:cs typeface="Arial"/>
              <a:sym typeface="Arial"/>
            </a:endParaRPr>
          </a:p>
        </p:txBody>
      </p:sp>
      <p:sp>
        <p:nvSpPr>
          <p:cNvPr id="9" name="片側の 2 つの角を丸めた四角形 8">
            <a:extLst>
              <a:ext uri="{FF2B5EF4-FFF2-40B4-BE49-F238E27FC236}">
                <a16:creationId xmlns:a16="http://schemas.microsoft.com/office/drawing/2014/main" id="{C9F22939-93D8-474D-AACE-A4EE80879DCB}"/>
              </a:ext>
            </a:extLst>
          </p:cNvPr>
          <p:cNvSpPr/>
          <p:nvPr/>
        </p:nvSpPr>
        <p:spPr>
          <a:xfrm>
            <a:off x="4769427" y="1190644"/>
            <a:ext cx="4684135" cy="949927"/>
          </a:xfrm>
          <a:prstGeom prst="round2SameRect">
            <a:avLst>
              <a:gd name="adj1" fmla="val 8301"/>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400"/>
              </a:spcAft>
            </a:pPr>
            <a:r>
              <a:rPr lang="ja-JP" altLang="en-US" sz="1600" b="1" i="0" u="none" strike="noStrike" cap="none" spc="300">
                <a:solidFill>
                  <a:schemeClr val="bg1"/>
                </a:solidFill>
                <a:latin typeface="+mn-ea"/>
                <a:ea typeface="+mn-ea"/>
                <a:cs typeface="Arial"/>
                <a:sym typeface="Arial"/>
              </a:rPr>
              <a:t>新規事業が中期経営計画へ与える</a:t>
            </a:r>
            <a:endParaRPr lang="en-US" altLang="ja-JP" sz="1600" b="1" i="0" u="none" strike="noStrike" cap="none" spc="300" dirty="0">
              <a:solidFill>
                <a:schemeClr val="bg1"/>
              </a:solidFill>
              <a:latin typeface="+mn-ea"/>
              <a:ea typeface="+mn-ea"/>
              <a:cs typeface="Arial"/>
              <a:sym typeface="Arial"/>
            </a:endParaRPr>
          </a:p>
          <a:p>
            <a:pPr algn="ctr">
              <a:spcAft>
                <a:spcPts val="400"/>
              </a:spcAft>
            </a:pPr>
            <a:r>
              <a:rPr lang="ja-JP" altLang="en-US" sz="1600" b="1" i="0" u="none" strike="noStrike" cap="none" spc="300">
                <a:solidFill>
                  <a:schemeClr val="bg1"/>
                </a:solidFill>
                <a:latin typeface="+mn-ea"/>
                <a:ea typeface="+mn-ea"/>
                <a:cs typeface="Arial"/>
                <a:sym typeface="Arial"/>
              </a:rPr>
              <a:t>プラスの影響</a:t>
            </a:r>
            <a:endParaRPr lang="ja-JP" altLang="en-US" b="1" i="0" u="none" strike="noStrike" cap="none" spc="300">
              <a:solidFill>
                <a:schemeClr val="bg1"/>
              </a:solidFill>
              <a:latin typeface="+mn-ea"/>
              <a:ea typeface="+mn-ea"/>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8" name="Google Shape;1208;p66"/>
          <p:cNvSpPr txBox="1">
            <a:spLocks noGrp="1"/>
          </p:cNvSpPr>
          <p:nvPr>
            <p:ph type="title"/>
          </p:nvPr>
        </p:nvSpPr>
        <p:spPr>
          <a:xfrm>
            <a:off x="453562" y="174180"/>
            <a:ext cx="9000000" cy="468000"/>
          </a:xfrm>
          <a:noFill/>
          <a:ln>
            <a:noFill/>
          </a:ln>
        </p:spPr>
        <p:txBody>
          <a:bodyPr spcFirstLastPara="1" wrap="square" lIns="36000" tIns="36000" rIns="36000" bIns="36000" anchor="ctr" anchorCtr="0">
            <a:normAutofit/>
          </a:bodyPr>
          <a:lstStyle/>
          <a:p>
            <a:pPr lvl="0"/>
            <a:r>
              <a:rPr lang="ja-JP" altLang="en-US" dirty="0"/>
              <a:t>テンプレートの</a:t>
            </a:r>
            <a:r>
              <a:rPr lang="ja-JP" altLang="ja-JP" dirty="0"/>
              <a:t>ダウンロードありがとうございました。</a:t>
            </a:r>
            <a:endParaRPr lang="ja-JP" altLang="en-US" dirty="0"/>
          </a:p>
        </p:txBody>
      </p:sp>
      <p:sp>
        <p:nvSpPr>
          <p:cNvPr id="7" name="フッター プレースホルダー 6">
            <a:extLst>
              <a:ext uri="{FF2B5EF4-FFF2-40B4-BE49-F238E27FC236}">
                <a16:creationId xmlns:a16="http://schemas.microsoft.com/office/drawing/2014/main" id="{E8C1F094-5DB5-E548-B0BA-79F049D93EA4}"/>
              </a:ext>
            </a:extLst>
          </p:cNvPr>
          <p:cNvSpPr>
            <a:spLocks noGrp="1"/>
          </p:cNvSpPr>
          <p:nvPr>
            <p:ph type="ftr" sz="quarter" idx="10"/>
          </p:nvPr>
        </p:nvSpPr>
        <p:spPr>
          <a:xfrm>
            <a:off x="185600" y="6460240"/>
            <a:ext cx="7920000" cy="288000"/>
          </a:xfrm>
        </p:spPr>
        <p:txBody>
          <a:bodyPr/>
          <a:lstStyle/>
          <a:p>
            <a:r>
              <a:rPr lang="en" altLang="ja-JP" dirty="0"/>
              <a:t>SAIRU</a:t>
            </a:r>
            <a:endParaRPr lang="ja-JP" altLang="en-US" dirty="0"/>
          </a:p>
        </p:txBody>
      </p:sp>
      <p:sp>
        <p:nvSpPr>
          <p:cNvPr id="8" name="スライド番号プレースホルダー 7">
            <a:extLst>
              <a:ext uri="{FF2B5EF4-FFF2-40B4-BE49-F238E27FC236}">
                <a16:creationId xmlns:a16="http://schemas.microsoft.com/office/drawing/2014/main" id="{E8EA00E6-CBF6-724F-AA26-4FEA2C7A26CA}"/>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66</a:t>
            </a:fld>
            <a:endParaRPr lang="ja-JP" altLang="en-US"/>
          </a:p>
        </p:txBody>
      </p:sp>
      <p:sp>
        <p:nvSpPr>
          <p:cNvPr id="1210" name="Google Shape;1210;p66"/>
          <p:cNvSpPr txBox="1"/>
          <p:nvPr/>
        </p:nvSpPr>
        <p:spPr>
          <a:xfrm>
            <a:off x="4769427" y="2229411"/>
            <a:ext cx="4684135" cy="432000"/>
          </a:xfrm>
          <a:prstGeom prst="rect">
            <a:avLst/>
          </a:prstGeom>
          <a:noFill/>
          <a:ln>
            <a:noFill/>
          </a:ln>
        </p:spPr>
        <p:txBody>
          <a:bodyPr spcFirstLastPara="1" wrap="square" lIns="91425" tIns="45700" rIns="91425" bIns="45700" anchor="t" anchorCtr="0">
            <a:normAutofit/>
          </a:bodyPr>
          <a:lstStyle/>
          <a:p>
            <a:pPr marL="0" marR="0" lvl="0" indent="0" algn="ctr" rtl="0">
              <a:lnSpc>
                <a:spcPct val="150000"/>
              </a:lnSpc>
              <a:spcBef>
                <a:spcPts val="0"/>
              </a:spcBef>
              <a:spcAft>
                <a:spcPts val="0"/>
              </a:spcAft>
              <a:buClr>
                <a:srgbClr val="1B224C"/>
              </a:buClr>
              <a:buSzPts val="1400"/>
              <a:buFont typeface="Arial"/>
              <a:buNone/>
            </a:pPr>
            <a:endParaRPr sz="1400" b="1" i="0" u="none" strike="noStrike" cap="none" dirty="0">
              <a:solidFill>
                <a:schemeClr val="accent1"/>
              </a:solidFill>
              <a:latin typeface="+mn-ea"/>
              <a:ea typeface="+mn-ea"/>
              <a:cs typeface="Arial"/>
              <a:sym typeface="Arial"/>
            </a:endParaRPr>
          </a:p>
        </p:txBody>
      </p:sp>
      <p:sp>
        <p:nvSpPr>
          <p:cNvPr id="2" name="Google Shape;828;p67">
            <a:extLst>
              <a:ext uri="{FF2B5EF4-FFF2-40B4-BE49-F238E27FC236}">
                <a16:creationId xmlns:a16="http://schemas.microsoft.com/office/drawing/2014/main" id="{39C74396-0175-D244-7394-94FDB8195CC3}"/>
              </a:ext>
            </a:extLst>
          </p:cNvPr>
          <p:cNvSpPr txBox="1">
            <a:spLocks/>
          </p:cNvSpPr>
          <p:nvPr/>
        </p:nvSpPr>
        <p:spPr>
          <a:xfrm>
            <a:off x="628675" y="921140"/>
            <a:ext cx="8648700" cy="1093207"/>
          </a:xfrm>
          <a:prstGeom prst="rect">
            <a:avLst/>
          </a:prstGeom>
          <a:noFill/>
          <a:ln w="31750" cap="flat" cmpd="sng">
            <a:solidFill>
              <a:schemeClr val="accent6"/>
            </a:solidFill>
            <a:prstDash val="solid"/>
            <a:round/>
            <a:headEnd type="none" w="sm" len="sm"/>
            <a:tailEnd type="none" w="sm" len="sm"/>
          </a:ln>
        </p:spPr>
        <p:txBody>
          <a:bodyPr spcFirstLastPara="1" vert="horz" wrap="square" lIns="108000" tIns="108000" rIns="108000" bIns="108000" rtlCol="0" anchor="ctr"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1pPr>
            <a:lvl2pPr marR="0" lvl="1"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2pPr>
            <a:lvl3pPr marR="0" lvl="2"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3pPr>
            <a:lvl4pPr marR="0" lvl="3"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4pPr>
            <a:lvl5pPr marR="0" lvl="4"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228600" algn="ctr">
              <a:lnSpc>
                <a:spcPct val="150000"/>
              </a:lnSpc>
              <a:spcAft>
                <a:spcPts val="0"/>
              </a:spcAft>
              <a:buSzPct val="114285"/>
            </a:pPr>
            <a:r>
              <a:rPr lang="ja-JP" altLang="en-US" sz="1400" dirty="0"/>
              <a:t>本テンプレートのご不明点などがございましたらお気軽にお問い合わせください。</a:t>
            </a:r>
            <a:endParaRPr lang="en-US" altLang="ja-JP" sz="1400" dirty="0"/>
          </a:p>
          <a:p>
            <a:pPr marL="457200" indent="-228600" algn="ctr">
              <a:lnSpc>
                <a:spcPct val="150000"/>
              </a:lnSpc>
              <a:spcAft>
                <a:spcPts val="0"/>
              </a:spcAft>
              <a:buSzPct val="114285"/>
            </a:pPr>
            <a:r>
              <a:rPr lang="ja-JP" altLang="en-US" sz="1400" dirty="0"/>
              <a:t>その他、新規事業でお困りの方はお気軽にご相談ください。</a:t>
            </a:r>
            <a:endParaRPr lang="en-US" altLang="ja-JP" sz="1400" dirty="0"/>
          </a:p>
          <a:p>
            <a:pPr marL="457200" indent="-228600" algn="ctr">
              <a:lnSpc>
                <a:spcPct val="150000"/>
              </a:lnSpc>
              <a:spcAft>
                <a:spcPts val="0"/>
              </a:spcAft>
              <a:buSzPct val="114285"/>
            </a:pPr>
            <a:r>
              <a:rPr lang="en-US" altLang="ja-JP" sz="1200" dirty="0"/>
              <a:t>※</a:t>
            </a:r>
            <a:r>
              <a:rPr lang="ja-JP" altLang="en-US" sz="1200" dirty="0"/>
              <a:t>「課題が明確になっていない」「社内で合意が取れていない」場合でも問題ございません。</a:t>
            </a:r>
          </a:p>
        </p:txBody>
      </p:sp>
      <p:sp>
        <p:nvSpPr>
          <p:cNvPr id="6" name="Google Shape;835;p67">
            <a:extLst>
              <a:ext uri="{FF2B5EF4-FFF2-40B4-BE49-F238E27FC236}">
                <a16:creationId xmlns:a16="http://schemas.microsoft.com/office/drawing/2014/main" id="{70757A64-3FA8-C0FC-2243-AEF60B798E1A}"/>
              </a:ext>
            </a:extLst>
          </p:cNvPr>
          <p:cNvSpPr/>
          <p:nvPr/>
        </p:nvSpPr>
        <p:spPr>
          <a:xfrm>
            <a:off x="1040484" y="5477576"/>
            <a:ext cx="2805600" cy="598800"/>
          </a:xfrm>
          <a:prstGeom prst="rect">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chemeClr val="bg1"/>
                </a:solidFill>
                <a:latin typeface="+mn-ea"/>
                <a:ea typeface="+mn-ea"/>
                <a:hlinkClick r:id="rId3">
                  <a:extLst>
                    <a:ext uri="{A12FA001-AC4F-418D-AE19-62706E023703}">
                      <ahyp:hlinkClr xmlns:ahyp="http://schemas.microsoft.com/office/drawing/2018/hyperlinkcolor" val="tx"/>
                    </a:ext>
                  </a:extLst>
                </a:hlinkClick>
              </a:rPr>
              <a:t>課題を相談する（無料）→</a:t>
            </a:r>
            <a:endParaRPr sz="1200" b="1" dirty="0">
              <a:solidFill>
                <a:schemeClr val="bg1"/>
              </a:solidFill>
              <a:latin typeface="+mn-ea"/>
              <a:ea typeface="+mn-ea"/>
            </a:endParaRPr>
          </a:p>
        </p:txBody>
      </p:sp>
      <p:sp>
        <p:nvSpPr>
          <p:cNvPr id="10" name="Google Shape;1204;p66">
            <a:extLst>
              <a:ext uri="{FF2B5EF4-FFF2-40B4-BE49-F238E27FC236}">
                <a16:creationId xmlns:a16="http://schemas.microsoft.com/office/drawing/2014/main" id="{F0082D8D-72B0-DA0F-4706-E2FA645C0049}"/>
              </a:ext>
            </a:extLst>
          </p:cNvPr>
          <p:cNvSpPr/>
          <p:nvPr/>
        </p:nvSpPr>
        <p:spPr>
          <a:xfrm>
            <a:off x="5186130" y="2285419"/>
            <a:ext cx="3814270" cy="2971000"/>
          </a:xfrm>
          <a:prstGeom prst="roundRect">
            <a:avLst>
              <a:gd name="adj" fmla="val 2476"/>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chemeClr val="dk1"/>
              </a:buClr>
              <a:buSzPts val="1600"/>
              <a:buFont typeface="Arial"/>
              <a:buNone/>
            </a:pPr>
            <a:endParaRPr sz="1600" b="1" i="0" u="none" strike="noStrike" cap="none">
              <a:solidFill>
                <a:schemeClr val="accent1"/>
              </a:solidFill>
              <a:latin typeface="+mn-ea"/>
              <a:ea typeface="+mn-ea"/>
              <a:cs typeface="Arial"/>
              <a:sym typeface="Arial"/>
            </a:endParaRPr>
          </a:p>
        </p:txBody>
      </p:sp>
      <p:pic>
        <p:nvPicPr>
          <p:cNvPr id="14" name="図 13">
            <a:extLst>
              <a:ext uri="{FF2B5EF4-FFF2-40B4-BE49-F238E27FC236}">
                <a16:creationId xmlns:a16="http://schemas.microsoft.com/office/drawing/2014/main" id="{15079618-0822-9644-C346-E14D9D7EF2AB}"/>
              </a:ext>
            </a:extLst>
          </p:cNvPr>
          <p:cNvPicPr>
            <a:picLocks noChangeAspect="1"/>
          </p:cNvPicPr>
          <p:nvPr/>
        </p:nvPicPr>
        <p:blipFill>
          <a:blip r:embed="rId4"/>
          <a:stretch>
            <a:fillRect/>
          </a:stretch>
        </p:blipFill>
        <p:spPr>
          <a:xfrm>
            <a:off x="5206092" y="2539780"/>
            <a:ext cx="3776079" cy="2462275"/>
          </a:xfrm>
          <a:prstGeom prst="rect">
            <a:avLst/>
          </a:prstGeom>
        </p:spPr>
      </p:pic>
      <p:sp>
        <p:nvSpPr>
          <p:cNvPr id="15" name="Google Shape;1204;p66">
            <a:extLst>
              <a:ext uri="{FF2B5EF4-FFF2-40B4-BE49-F238E27FC236}">
                <a16:creationId xmlns:a16="http://schemas.microsoft.com/office/drawing/2014/main" id="{AD8C4900-6C63-3C8B-EC87-FBD96C048925}"/>
              </a:ext>
            </a:extLst>
          </p:cNvPr>
          <p:cNvSpPr/>
          <p:nvPr/>
        </p:nvSpPr>
        <p:spPr>
          <a:xfrm>
            <a:off x="628675" y="2285419"/>
            <a:ext cx="3814270" cy="2971000"/>
          </a:xfrm>
          <a:prstGeom prst="roundRect">
            <a:avLst>
              <a:gd name="adj" fmla="val 2476"/>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chemeClr val="dk1"/>
              </a:buClr>
              <a:buSzPts val="1600"/>
              <a:buFont typeface="Arial"/>
              <a:buNone/>
            </a:pPr>
            <a:endParaRPr sz="1600" b="1" i="0" u="none" strike="noStrike" cap="none">
              <a:solidFill>
                <a:schemeClr val="accent1"/>
              </a:solidFill>
              <a:latin typeface="+mn-ea"/>
              <a:ea typeface="+mn-ea"/>
              <a:cs typeface="Arial"/>
              <a:sym typeface="Arial"/>
            </a:endParaRPr>
          </a:p>
        </p:txBody>
      </p:sp>
      <p:pic>
        <p:nvPicPr>
          <p:cNvPr id="16" name="図 15">
            <a:extLst>
              <a:ext uri="{FF2B5EF4-FFF2-40B4-BE49-F238E27FC236}">
                <a16:creationId xmlns:a16="http://schemas.microsoft.com/office/drawing/2014/main" id="{603DC623-EF59-031C-D524-74D4C6091CFA}"/>
              </a:ext>
            </a:extLst>
          </p:cNvPr>
          <p:cNvPicPr>
            <a:picLocks noChangeAspect="1"/>
          </p:cNvPicPr>
          <p:nvPr/>
        </p:nvPicPr>
        <p:blipFill>
          <a:blip r:embed="rId5"/>
          <a:stretch>
            <a:fillRect/>
          </a:stretch>
        </p:blipFill>
        <p:spPr>
          <a:xfrm>
            <a:off x="738521" y="2510605"/>
            <a:ext cx="3594578" cy="2520627"/>
          </a:xfrm>
          <a:prstGeom prst="rect">
            <a:avLst/>
          </a:prstGeom>
        </p:spPr>
      </p:pic>
      <p:sp>
        <p:nvSpPr>
          <p:cNvPr id="22" name="Google Shape;835;p67">
            <a:extLst>
              <a:ext uri="{FF2B5EF4-FFF2-40B4-BE49-F238E27FC236}">
                <a16:creationId xmlns:a16="http://schemas.microsoft.com/office/drawing/2014/main" id="{75E80922-5AC8-AF30-13A8-5034981E26A8}"/>
              </a:ext>
            </a:extLst>
          </p:cNvPr>
          <p:cNvSpPr/>
          <p:nvPr/>
        </p:nvSpPr>
        <p:spPr>
          <a:xfrm>
            <a:off x="5708694" y="5477576"/>
            <a:ext cx="2805600" cy="598800"/>
          </a:xfrm>
          <a:prstGeom prst="rect">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200" b="1" dirty="0">
                <a:solidFill>
                  <a:schemeClr val="bg1"/>
                </a:solidFill>
                <a:latin typeface="+mn-ea"/>
                <a:ea typeface="+mn-ea"/>
                <a:hlinkClick r:id="rId6">
                  <a:extLst>
                    <a:ext uri="{A12FA001-AC4F-418D-AE19-62706E023703}">
                      <ahyp:hlinkClr xmlns:ahyp="http://schemas.microsoft.com/office/drawing/2018/hyperlinkcolor" val="tx"/>
                    </a:ext>
                  </a:extLst>
                </a:hlinkClick>
              </a:rPr>
              <a:t>資料をダウンロードする（無料）→</a:t>
            </a:r>
            <a:endParaRPr sz="1200" b="1" dirty="0">
              <a:solidFill>
                <a:schemeClr val="bg1"/>
              </a:solidFill>
              <a:latin typeface="+mn-ea"/>
              <a:ea typeface="+mn-ea"/>
            </a:endParaRPr>
          </a:p>
        </p:txBody>
      </p:sp>
    </p:spTree>
    <p:extLst>
      <p:ext uri="{BB962C8B-B14F-4D97-AF65-F5344CB8AC3E}">
        <p14:creationId xmlns:p14="http://schemas.microsoft.com/office/powerpoint/2010/main" val="3325879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74BF9D6-4AF3-714B-AC28-10B067FA38AA}"/>
              </a:ext>
            </a:extLst>
          </p:cNvPr>
          <p:cNvSpPr/>
          <p:nvPr/>
        </p:nvSpPr>
        <p:spPr>
          <a:xfrm>
            <a:off x="568529" y="1654629"/>
            <a:ext cx="8756674" cy="3842657"/>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609ED1F6-0AC1-F848-8974-992471485B7D}"/>
              </a:ext>
            </a:extLst>
          </p:cNvPr>
          <p:cNvSpPr>
            <a:spLocks noGrp="1"/>
          </p:cNvSpPr>
          <p:nvPr>
            <p:ph type="body" idx="1"/>
          </p:nvPr>
        </p:nvSpPr>
        <p:spPr>
          <a:xfrm>
            <a:off x="471038" y="975881"/>
            <a:ext cx="9000000" cy="756000"/>
          </a:xfrm>
        </p:spPr>
        <p:txBody>
          <a:bodyPr/>
          <a:lstStyle/>
          <a:p>
            <a:r>
              <a:rPr lang="ja-JP" altLang="en-US">
                <a:sym typeface="Arial"/>
              </a:rPr>
              <a:t>〇〇人の見込み顧客に課題をヒアリングしました。</a:t>
            </a:r>
          </a:p>
        </p:txBody>
      </p:sp>
      <p:sp>
        <p:nvSpPr>
          <p:cNvPr id="352" name="Google Shape;352;p7"/>
          <p:cNvSpPr txBox="1">
            <a:spLocks noGrp="1"/>
          </p:cNvSpPr>
          <p:nvPr>
            <p:ph type="title"/>
          </p:nvPr>
        </p:nvSpPr>
        <p:spPr>
          <a:xfrm>
            <a:off x="453000" y="196240"/>
            <a:ext cx="9000000" cy="468000"/>
          </a:xfrm>
          <a:noFill/>
          <a:ln>
            <a:noFill/>
          </a:ln>
        </p:spPr>
        <p:txBody>
          <a:bodyPr spcFirstLastPara="1" wrap="square" lIns="36000" tIns="72000" rIns="36000" bIns="36000" anchor="ctr" anchorCtr="0">
            <a:normAutofit/>
          </a:bodyPr>
          <a:lstStyle/>
          <a:p>
            <a:pPr lvl="0"/>
            <a:r>
              <a:rPr lang="ja-JP" altLang="en-US"/>
              <a:t>見込み顧客インタビュー</a:t>
            </a:r>
          </a:p>
        </p:txBody>
      </p:sp>
      <p:sp>
        <p:nvSpPr>
          <p:cNvPr id="17" name="フッター プレースホルダー 16">
            <a:extLst>
              <a:ext uri="{FF2B5EF4-FFF2-40B4-BE49-F238E27FC236}">
                <a16:creationId xmlns:a16="http://schemas.microsoft.com/office/drawing/2014/main" id="{53C1ADE6-B344-714B-B47A-26262065CEFD}"/>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8" name="スライド番号プレースホルダー 17">
            <a:extLst>
              <a:ext uri="{FF2B5EF4-FFF2-40B4-BE49-F238E27FC236}">
                <a16:creationId xmlns:a16="http://schemas.microsoft.com/office/drawing/2014/main" id="{47DDD8BD-728C-414F-99F5-185FC54D0E78}"/>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6</a:t>
            </a:fld>
            <a:endParaRPr lang="ja-JP" altLang="en-US"/>
          </a:p>
        </p:txBody>
      </p:sp>
      <p:sp>
        <p:nvSpPr>
          <p:cNvPr id="355" name="Google Shape;355;p7"/>
          <p:cNvSpPr txBox="1"/>
          <p:nvPr/>
        </p:nvSpPr>
        <p:spPr>
          <a:xfrm>
            <a:off x="568529" y="5676058"/>
            <a:ext cx="8756674" cy="211203"/>
          </a:xfrm>
          <a:prstGeom prst="rect">
            <a:avLst/>
          </a:prstGeom>
          <a:noFill/>
          <a:ln>
            <a:noFill/>
          </a:ln>
        </p:spPr>
        <p:txBody>
          <a:bodyPr spcFirstLastPara="1" wrap="square" lIns="36000" tIns="36000" rIns="36000" bIns="36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900" b="1" i="0" u="none" strike="noStrike" cap="none">
                <a:solidFill>
                  <a:schemeClr val="accent1"/>
                </a:solidFill>
                <a:latin typeface="+mn-ea"/>
                <a:ea typeface="+mn-ea"/>
                <a:cs typeface="Arial"/>
                <a:sym typeface="Arial"/>
              </a:rPr>
              <a:t>見込み顧客インタビューシート</a:t>
            </a:r>
            <a:r>
              <a:rPr lang="ja-JP" altLang="en-US" sz="900">
                <a:solidFill>
                  <a:schemeClr val="accent1"/>
                </a:solidFill>
                <a:latin typeface="+mn-ea"/>
                <a:ea typeface="+mn-ea"/>
              </a:rPr>
              <a:t>：</a:t>
            </a:r>
            <a:r>
              <a:rPr lang="ja-JP" sz="900" i="0" strike="noStrike" cap="none">
                <a:solidFill>
                  <a:schemeClr val="accent6"/>
                </a:solidFill>
                <a:latin typeface="+mn-ea"/>
                <a:ea typeface="+mn-ea"/>
                <a:cs typeface="Arial"/>
                <a:sym typeface="Arial"/>
                <a:hlinkClick r:id="rId3"/>
              </a:rPr>
              <a:t>https://sairu.co.jp/__/download/6071b0863d117b34427f2ca4/Prospects-InterviewSheet.xlsx</a:t>
            </a:r>
            <a:endParaRPr sz="900" i="0" strike="noStrike" cap="none" dirty="0">
              <a:solidFill>
                <a:schemeClr val="accent6"/>
              </a:solidFill>
              <a:latin typeface="+mn-ea"/>
              <a:ea typeface="+mn-ea"/>
              <a:cs typeface="Arial"/>
              <a:sym typeface="Arial"/>
            </a:endParaRPr>
          </a:p>
        </p:txBody>
      </p:sp>
      <p:pic>
        <p:nvPicPr>
          <p:cNvPr id="356" name="Google Shape;356;p7" descr="グラフィカル ユーザー インターフェイス, アプリケーション, テーブル&#10;&#10;自動的に生成された説明"/>
          <p:cNvPicPr preferRelativeResize="0"/>
          <p:nvPr/>
        </p:nvPicPr>
        <p:blipFill rotWithShape="1">
          <a:blip r:embed="rId4">
            <a:alphaModFix/>
          </a:blip>
          <a:srcRect/>
          <a:stretch/>
        </p:blipFill>
        <p:spPr>
          <a:xfrm>
            <a:off x="799282" y="1750753"/>
            <a:ext cx="8307435" cy="36410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4" name="Google Shape;364;p8"/>
          <p:cNvSpPr txBox="1">
            <a:spLocks noGrp="1"/>
          </p:cNvSpPr>
          <p:nvPr>
            <p:ph type="title"/>
          </p:nvPr>
        </p:nvSpPr>
        <p:spPr>
          <a:xfrm>
            <a:off x="453000" y="196240"/>
            <a:ext cx="9000000" cy="468000"/>
          </a:xfrm>
          <a:noFill/>
          <a:ln>
            <a:noFill/>
          </a:ln>
        </p:spPr>
        <p:txBody>
          <a:bodyPr spcFirstLastPara="1" wrap="square" lIns="36000" tIns="72000" rIns="36000" bIns="36000" anchor="ctr" anchorCtr="0">
            <a:noAutofit/>
          </a:bodyPr>
          <a:lstStyle/>
          <a:p>
            <a:pPr lvl="0"/>
            <a:r>
              <a:rPr lang="ja-JP" altLang="en-US"/>
              <a:t>見込み顧客 ○○会社の購買事例</a:t>
            </a:r>
          </a:p>
        </p:txBody>
      </p:sp>
      <p:sp>
        <p:nvSpPr>
          <p:cNvPr id="19" name="スライド番号プレースホルダー 18">
            <a:extLst>
              <a:ext uri="{FF2B5EF4-FFF2-40B4-BE49-F238E27FC236}">
                <a16:creationId xmlns:a16="http://schemas.microsoft.com/office/drawing/2014/main" id="{61C1CE74-996B-1C48-A5A9-E4532ACC3C34}"/>
              </a:ext>
            </a:extLst>
          </p:cNvPr>
          <p:cNvSpPr>
            <a:spLocks noGrp="1"/>
          </p:cNvSpPr>
          <p:nvPr>
            <p:ph type="sldNum" idx="10"/>
          </p:nvPr>
        </p:nvSpPr>
        <p:spPr>
          <a:xfrm>
            <a:off x="8280400" y="6460240"/>
            <a:ext cx="1440000" cy="288000"/>
          </a:xfrm>
        </p:spPr>
        <p:txBody>
          <a:bodyPr/>
          <a:lstStyle/>
          <a:p>
            <a:fld id="{00000000-1234-1234-1234-123412341234}" type="slidenum">
              <a:rPr lang="en-US" altLang="ja-JP" smtClean="0"/>
              <a:pPr/>
              <a:t>7</a:t>
            </a:fld>
            <a:endParaRPr lang="ja-JP" altLang="en-US"/>
          </a:p>
        </p:txBody>
      </p:sp>
      <p:sp>
        <p:nvSpPr>
          <p:cNvPr id="18" name="フッター プレースホルダー 17">
            <a:extLst>
              <a:ext uri="{FF2B5EF4-FFF2-40B4-BE49-F238E27FC236}">
                <a16:creationId xmlns:a16="http://schemas.microsoft.com/office/drawing/2014/main" id="{0F422313-E46A-8A40-B9EB-13B541D6ED83}"/>
              </a:ext>
            </a:extLst>
          </p:cNvPr>
          <p:cNvSpPr>
            <a:spLocks noGrp="1"/>
          </p:cNvSpPr>
          <p:nvPr>
            <p:ph type="ftr" sz="quarter" idx="11"/>
          </p:nvPr>
        </p:nvSpPr>
        <p:spPr>
          <a:xfrm>
            <a:off x="185600" y="6460240"/>
            <a:ext cx="7920000" cy="288000"/>
          </a:xfrm>
        </p:spPr>
        <p:txBody>
          <a:bodyPr/>
          <a:lstStyle/>
          <a:p>
            <a:r>
              <a:rPr lang="en" altLang="ja-JP"/>
              <a:t>SAIRU</a:t>
            </a:r>
            <a:endParaRPr lang="ja-JP" altLang="en-US"/>
          </a:p>
        </p:txBody>
      </p:sp>
      <p:sp>
        <p:nvSpPr>
          <p:cNvPr id="27" name="テキスト プレースホルダー 26">
            <a:extLst>
              <a:ext uri="{FF2B5EF4-FFF2-40B4-BE49-F238E27FC236}">
                <a16:creationId xmlns:a16="http://schemas.microsoft.com/office/drawing/2014/main" id="{63360467-94B3-F44D-B0C0-7D4E2B103648}"/>
              </a:ext>
            </a:extLst>
          </p:cNvPr>
          <p:cNvSpPr>
            <a:spLocks noGrp="1"/>
          </p:cNvSpPr>
          <p:nvPr>
            <p:ph type="body" idx="1"/>
          </p:nvPr>
        </p:nvSpPr>
        <p:spPr>
          <a:xfrm>
            <a:off x="471038" y="975881"/>
            <a:ext cx="9000000" cy="900000"/>
          </a:xfrm>
        </p:spPr>
        <p:txBody>
          <a:bodyPr/>
          <a:lstStyle/>
          <a:p>
            <a:pPr lvl="0"/>
            <a:r>
              <a:rPr lang="ja-JP" altLang="en-US"/>
              <a:t>選定基準は「○○○○できること」で、認知度も高い</a:t>
            </a:r>
            <a:r>
              <a:rPr lang="en" altLang="ja-JP" dirty="0"/>
              <a:t>A</a:t>
            </a:r>
            <a:r>
              <a:rPr lang="ja-JP" altLang="en-US"/>
              <a:t>社の○○サービスを導入。</a:t>
            </a:r>
          </a:p>
          <a:p>
            <a:pPr lvl="0"/>
            <a:r>
              <a:rPr lang="ja-JP" altLang="en-US"/>
              <a:t>○○コストは高いものの、○○の成果につながっているので継続利用している。</a:t>
            </a:r>
          </a:p>
        </p:txBody>
      </p:sp>
      <p:graphicFrame>
        <p:nvGraphicFramePr>
          <p:cNvPr id="365" name="Google Shape;365;p8"/>
          <p:cNvGraphicFramePr/>
          <p:nvPr>
            <p:extLst>
              <p:ext uri="{D42A27DB-BD31-4B8C-83A1-F6EECF244321}">
                <p14:modId xmlns:p14="http://schemas.microsoft.com/office/powerpoint/2010/main" val="3544815392"/>
              </p:ext>
            </p:extLst>
          </p:nvPr>
        </p:nvGraphicFramePr>
        <p:xfrm>
          <a:off x="453563" y="2102074"/>
          <a:ext cx="8999537" cy="3906841"/>
        </p:xfrm>
        <a:graphic>
          <a:graphicData uri="http://schemas.openxmlformats.org/drawingml/2006/table">
            <a:tbl>
              <a:tblPr>
                <a:noFill/>
                <a:tableStyleId>{B8971C41-CD1C-4EA1-8698-2A5F061A0928}</a:tableStyleId>
              </a:tblPr>
              <a:tblGrid>
                <a:gridCol w="2141115">
                  <a:extLst>
                    <a:ext uri="{9D8B030D-6E8A-4147-A177-3AD203B41FA5}">
                      <a16:colId xmlns:a16="http://schemas.microsoft.com/office/drawing/2014/main" val="20000"/>
                    </a:ext>
                  </a:extLst>
                </a:gridCol>
                <a:gridCol w="6858422">
                  <a:extLst>
                    <a:ext uri="{9D8B030D-6E8A-4147-A177-3AD203B41FA5}">
                      <a16:colId xmlns:a16="http://schemas.microsoft.com/office/drawing/2014/main" val="20001"/>
                    </a:ext>
                  </a:extLst>
                </a:gridCol>
              </a:tblGrid>
              <a:tr h="509524">
                <a:tc>
                  <a:txBody>
                    <a:bodyPr/>
                    <a:lstStyle/>
                    <a:p>
                      <a:pPr marL="0" marR="0" lvl="0" indent="0" algn="ctr" rtl="0">
                        <a:lnSpc>
                          <a:spcPct val="100000"/>
                        </a:lnSpc>
                        <a:spcBef>
                          <a:spcPts val="0"/>
                        </a:spcBef>
                        <a:spcAft>
                          <a:spcPts val="0"/>
                        </a:spcAft>
                        <a:buClr>
                          <a:srgbClr val="000000"/>
                        </a:buClr>
                        <a:buSzPts val="1050"/>
                        <a:buFont typeface="Arial"/>
                        <a:buNone/>
                      </a:pPr>
                      <a:r>
                        <a:rPr lang="ja-JP" sz="1100" b="1" i="0" u="none" strike="noStrike" cap="none">
                          <a:solidFill>
                            <a:schemeClr val="accent1"/>
                          </a:solidFill>
                          <a:latin typeface="+mn-ea"/>
                          <a:ea typeface="+mn-ea"/>
                          <a:cs typeface="Arial"/>
                          <a:sym typeface="Arial"/>
                        </a:rPr>
                        <a:t>所属</a:t>
                      </a:r>
                      <a:endParaRPr sz="1100" b="1" i="0" u="none" strike="noStrike" cap="none" dirty="0">
                        <a:solidFill>
                          <a:schemeClr val="accent1"/>
                        </a:solidFill>
                        <a:latin typeface="+mn-ea"/>
                        <a:ea typeface="+mn-ea"/>
                        <a:cs typeface="Arial"/>
                        <a:sym typeface="Arial"/>
                      </a:endParaRPr>
                    </a:p>
                  </a:txBody>
                  <a:tcPr marL="72000" marR="72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sz="900" b="1" i="0" u="none" strike="noStrike" cap="none">
                          <a:solidFill>
                            <a:schemeClr val="accent1"/>
                          </a:solidFill>
                          <a:latin typeface="+mn-ea"/>
                          <a:ea typeface="+mn-ea"/>
                          <a:cs typeface="Arial"/>
                          <a:sym typeface="Arial"/>
                        </a:rPr>
                        <a:t>株式会社○○○（従業員数000名規模）／○○業</a:t>
                      </a:r>
                      <a:endParaRPr sz="1400" b="1" u="none" strike="noStrike" cap="none" dirty="0">
                        <a:solidFill>
                          <a:schemeClr val="accent1"/>
                        </a:solidFill>
                        <a:latin typeface="+mn-ea"/>
                        <a:ea typeface="+mn-ea"/>
                      </a:endParaRPr>
                    </a:p>
                    <a:p>
                      <a:pPr marL="144000" marR="0" lvl="0" indent="-144000" algn="l" rtl="0">
                        <a:lnSpc>
                          <a:spcPct val="100000"/>
                        </a:lnSpc>
                        <a:spcBef>
                          <a:spcPts val="400"/>
                        </a:spcBef>
                        <a:spcAft>
                          <a:spcPts val="0"/>
                        </a:spcAft>
                        <a:buClr>
                          <a:schemeClr val="dk1"/>
                        </a:buClr>
                        <a:buSzPts val="900"/>
                        <a:buFont typeface="Arial"/>
                        <a:buChar char="•"/>
                      </a:pPr>
                      <a:r>
                        <a:rPr lang="ja-JP" sz="900" b="1" i="0" u="none" strike="noStrike" cap="none">
                          <a:solidFill>
                            <a:schemeClr val="accent1"/>
                          </a:solidFill>
                          <a:latin typeface="+mn-ea"/>
                          <a:ea typeface="+mn-ea"/>
                          <a:cs typeface="Arial"/>
                          <a:sym typeface="Arial"/>
                        </a:rPr>
                        <a:t>○○部／部長</a:t>
                      </a:r>
                      <a:endParaRPr sz="1400" b="1" u="none" strike="noStrike" cap="none" dirty="0">
                        <a:solidFill>
                          <a:schemeClr val="accent1"/>
                        </a:solidFill>
                        <a:latin typeface="+mn-ea"/>
                        <a:ea typeface="+mn-ea"/>
                      </a:endParaRPr>
                    </a:p>
                  </a:txBody>
                  <a:tcPr marL="108000" marR="108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chemeClr val="lt1"/>
                    </a:solidFill>
                  </a:tcPr>
                </a:tc>
                <a:extLst>
                  <a:ext uri="{0D108BD9-81ED-4DB2-BD59-A6C34878D82A}">
                    <a16:rowId xmlns:a16="http://schemas.microsoft.com/office/drawing/2014/main" val="10000"/>
                  </a:ext>
                </a:extLst>
              </a:tr>
              <a:tr h="338480">
                <a:tc>
                  <a:txBody>
                    <a:bodyPr/>
                    <a:lstStyle/>
                    <a:p>
                      <a:pPr marL="0" marR="0" lvl="0" indent="0" algn="ctr" rtl="0">
                        <a:lnSpc>
                          <a:spcPct val="100000"/>
                        </a:lnSpc>
                        <a:spcBef>
                          <a:spcPts val="0"/>
                        </a:spcBef>
                        <a:spcAft>
                          <a:spcPts val="0"/>
                        </a:spcAft>
                        <a:buClr>
                          <a:srgbClr val="000000"/>
                        </a:buClr>
                        <a:buSzPts val="1050"/>
                        <a:buFont typeface="Arial"/>
                        <a:buNone/>
                      </a:pPr>
                      <a:r>
                        <a:rPr lang="ja-JP" sz="1100" b="1" i="0" u="none" strike="noStrike" cap="none">
                          <a:solidFill>
                            <a:schemeClr val="accent1"/>
                          </a:solidFill>
                          <a:latin typeface="+mn-ea"/>
                          <a:ea typeface="+mn-ea"/>
                          <a:cs typeface="Arial"/>
                          <a:sym typeface="Arial"/>
                        </a:rPr>
                        <a:t>導入サービス</a:t>
                      </a:r>
                      <a:endParaRPr sz="1100" b="1" i="0" u="none" strike="noStrike" cap="none">
                        <a:solidFill>
                          <a:schemeClr val="accent1"/>
                        </a:solidFill>
                        <a:latin typeface="+mn-ea"/>
                        <a:ea typeface="+mn-ea"/>
                        <a:cs typeface="Arial"/>
                        <a:sym typeface="Arial"/>
                      </a:endParaRPr>
                    </a:p>
                  </a:txBody>
                  <a:tcPr marL="72000" marR="72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sz="900" b="1" i="0" u="none" strike="noStrike" cap="none">
                          <a:solidFill>
                            <a:schemeClr val="accent1"/>
                          </a:solidFill>
                          <a:latin typeface="+mn-ea"/>
                          <a:ea typeface="+mn-ea"/>
                          <a:cs typeface="Arial"/>
                          <a:sym typeface="Arial"/>
                        </a:rPr>
                        <a:t>〇〇○サービス（○○サービスから乗り換え）</a:t>
                      </a:r>
                      <a:endParaRPr sz="9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extLst>
                  <a:ext uri="{0D108BD9-81ED-4DB2-BD59-A6C34878D82A}">
                    <a16:rowId xmlns:a16="http://schemas.microsoft.com/office/drawing/2014/main" val="10001"/>
                  </a:ext>
                </a:extLst>
              </a:tr>
              <a:tr h="713672">
                <a:tc>
                  <a:txBody>
                    <a:bodyPr/>
                    <a:lstStyle/>
                    <a:p>
                      <a:pPr marL="0" marR="0" lvl="0" indent="0" algn="ctr" rtl="0">
                        <a:lnSpc>
                          <a:spcPct val="100000"/>
                        </a:lnSpc>
                        <a:spcBef>
                          <a:spcPts val="0"/>
                        </a:spcBef>
                        <a:spcAft>
                          <a:spcPts val="0"/>
                        </a:spcAft>
                        <a:buClr>
                          <a:srgbClr val="000000"/>
                        </a:buClr>
                        <a:buSzPts val="1050"/>
                        <a:buFont typeface="Arial"/>
                        <a:buNone/>
                      </a:pPr>
                      <a:r>
                        <a:rPr lang="ja-JP" sz="1100" b="1" i="0" u="none" strike="noStrike" cap="none">
                          <a:solidFill>
                            <a:schemeClr val="accent1"/>
                          </a:solidFill>
                          <a:latin typeface="+mn-ea"/>
                          <a:ea typeface="+mn-ea"/>
                          <a:cs typeface="Arial"/>
                          <a:sym typeface="Arial"/>
                        </a:rPr>
                        <a:t>導入検討の背景</a:t>
                      </a:r>
                      <a:endParaRPr sz="1600" b="1" u="none" strike="noStrike" cap="none" dirty="0">
                        <a:solidFill>
                          <a:schemeClr val="accent1"/>
                        </a:solidFill>
                        <a:latin typeface="+mn-ea"/>
                        <a:ea typeface="+mn-ea"/>
                        <a:cs typeface="Arial"/>
                        <a:sym typeface="Arial"/>
                      </a:endParaRPr>
                    </a:p>
                  </a:txBody>
                  <a:tcPr marL="72000" marR="72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sz="900" b="1" i="0" u="none" strike="noStrike" cap="none">
                          <a:solidFill>
                            <a:schemeClr val="accent1"/>
                          </a:solidFill>
                          <a:latin typeface="+mn-ea"/>
                          <a:ea typeface="+mn-ea"/>
                          <a:cs typeface="Arial"/>
                          <a:sym typeface="Arial"/>
                        </a:rPr>
                        <a:t>新しい○○管理の仕組みを構築する必要があった</a:t>
                      </a:r>
                      <a:endParaRPr sz="900" b="1" i="0" u="none" strike="noStrike" cap="none" dirty="0">
                        <a:solidFill>
                          <a:schemeClr val="accent1"/>
                        </a:solidFill>
                        <a:latin typeface="+mn-ea"/>
                        <a:ea typeface="+mn-ea"/>
                        <a:cs typeface="Arial"/>
                        <a:sym typeface="Arial"/>
                      </a:endParaRPr>
                    </a:p>
                    <a:p>
                      <a:pPr marL="144000" marR="0" lvl="0" indent="-144000" algn="l" rtl="0">
                        <a:lnSpc>
                          <a:spcPct val="100000"/>
                        </a:lnSpc>
                        <a:spcBef>
                          <a:spcPts val="400"/>
                        </a:spcBef>
                        <a:spcAft>
                          <a:spcPts val="0"/>
                        </a:spcAft>
                        <a:buClr>
                          <a:schemeClr val="dk1"/>
                        </a:buClr>
                        <a:buSzPts val="900"/>
                        <a:buFont typeface="Arial"/>
                        <a:buChar char="•"/>
                      </a:pPr>
                      <a:r>
                        <a:rPr lang="ja-JP" sz="900" b="1" i="0" u="none" strike="noStrike" cap="none">
                          <a:solidFill>
                            <a:schemeClr val="accent1"/>
                          </a:solidFill>
                          <a:latin typeface="+mn-ea"/>
                          <a:ea typeface="+mn-ea"/>
                          <a:cs typeface="Arial"/>
                          <a:sym typeface="Arial"/>
                        </a:rPr>
                        <a:t>○○業務によりソースが不足しており、○○依存の体制から脱却する必要があった</a:t>
                      </a:r>
                      <a:endParaRPr sz="900" b="1" i="0" u="none" strike="noStrike" cap="none" dirty="0">
                        <a:solidFill>
                          <a:schemeClr val="accent1"/>
                        </a:solidFill>
                        <a:latin typeface="+mn-ea"/>
                        <a:ea typeface="+mn-ea"/>
                        <a:cs typeface="Arial"/>
                        <a:sym typeface="Arial"/>
                      </a:endParaRPr>
                    </a:p>
                    <a:p>
                      <a:pPr marL="144000" marR="0" lvl="0" indent="-144000" algn="l" rtl="0">
                        <a:lnSpc>
                          <a:spcPct val="100000"/>
                        </a:lnSpc>
                        <a:spcBef>
                          <a:spcPts val="400"/>
                        </a:spcBef>
                        <a:spcAft>
                          <a:spcPts val="0"/>
                        </a:spcAft>
                        <a:buClr>
                          <a:schemeClr val="dk1"/>
                        </a:buClr>
                        <a:buSzPts val="900"/>
                        <a:buFont typeface="Arial"/>
                        <a:buChar char="•"/>
                      </a:pPr>
                      <a:r>
                        <a:rPr lang="ja-JP" sz="900" b="1" i="0" u="none" strike="noStrike" cap="none">
                          <a:solidFill>
                            <a:schemeClr val="accent1"/>
                          </a:solidFill>
                          <a:latin typeface="+mn-ea"/>
                          <a:ea typeface="+mn-ea"/>
                          <a:cs typeface="Arial"/>
                          <a:sym typeface="Arial"/>
                        </a:rPr>
                        <a:t>○○業務のミスや事故が多発し、○○改善が急務となった</a:t>
                      </a:r>
                      <a:endParaRPr sz="900" b="1" i="0" u="none" strike="noStrike" cap="none" dirty="0">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extLst>
                  <a:ext uri="{0D108BD9-81ED-4DB2-BD59-A6C34878D82A}">
                    <a16:rowId xmlns:a16="http://schemas.microsoft.com/office/drawing/2014/main" val="10002"/>
                  </a:ext>
                </a:extLst>
              </a:tr>
              <a:tr h="917821">
                <a:tc>
                  <a:txBody>
                    <a:bodyPr/>
                    <a:lstStyle/>
                    <a:p>
                      <a:pPr marL="0" marR="0" lvl="0" indent="0" algn="ctr" rtl="0">
                        <a:lnSpc>
                          <a:spcPct val="100000"/>
                        </a:lnSpc>
                        <a:spcBef>
                          <a:spcPts val="0"/>
                        </a:spcBef>
                        <a:spcAft>
                          <a:spcPts val="0"/>
                        </a:spcAft>
                        <a:buClr>
                          <a:srgbClr val="000000"/>
                        </a:buClr>
                        <a:buSzPts val="1050"/>
                        <a:buFont typeface="Arial"/>
                        <a:buNone/>
                      </a:pPr>
                      <a:r>
                        <a:rPr lang="ja-JP" sz="1100" b="1" i="0" u="none" strike="noStrike" cap="none">
                          <a:solidFill>
                            <a:schemeClr val="accent1"/>
                          </a:solidFill>
                          <a:latin typeface="+mn-ea"/>
                          <a:ea typeface="+mn-ea"/>
                          <a:cs typeface="Arial"/>
                          <a:sym typeface="Arial"/>
                        </a:rPr>
                        <a:t>選定プロセス</a:t>
                      </a:r>
                      <a:endParaRPr sz="1100" b="1" i="0" u="none" strike="noStrike" cap="none">
                        <a:solidFill>
                          <a:schemeClr val="accent1"/>
                        </a:solidFill>
                        <a:latin typeface="+mn-ea"/>
                        <a:ea typeface="+mn-ea"/>
                        <a:cs typeface="Arial"/>
                        <a:sym typeface="Arial"/>
                      </a:endParaRPr>
                    </a:p>
                  </a:txBody>
                  <a:tcPr marL="72000" marR="72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sz="900" b="1" i="0" u="none" strike="noStrike" cap="none">
                          <a:solidFill>
                            <a:schemeClr val="accent1"/>
                          </a:solidFill>
                          <a:latin typeface="+mn-ea"/>
                          <a:ea typeface="+mn-ea"/>
                          <a:cs typeface="Arial"/>
                          <a:sym typeface="Arial"/>
                        </a:rPr>
                        <a:t>候補企業は○○担当者からの紹介と、ネット検索。4社（A社、B社、C社、D社）を候補として選定を進めた</a:t>
                      </a:r>
                      <a:endParaRPr sz="900" b="1" i="0" u="none" strike="noStrike" cap="none" dirty="0">
                        <a:solidFill>
                          <a:schemeClr val="accent1"/>
                        </a:solidFill>
                        <a:latin typeface="+mn-ea"/>
                        <a:ea typeface="+mn-ea"/>
                        <a:cs typeface="Arial"/>
                        <a:sym typeface="Arial"/>
                      </a:endParaRPr>
                    </a:p>
                    <a:p>
                      <a:pPr marL="144000" marR="0" lvl="0" indent="-144000" algn="l" rtl="0">
                        <a:lnSpc>
                          <a:spcPct val="100000"/>
                        </a:lnSpc>
                        <a:spcBef>
                          <a:spcPts val="400"/>
                        </a:spcBef>
                        <a:spcAft>
                          <a:spcPts val="0"/>
                        </a:spcAft>
                        <a:buClr>
                          <a:schemeClr val="dk1"/>
                        </a:buClr>
                        <a:buSzPts val="900"/>
                        <a:buFont typeface="Arial"/>
                        <a:buChar char="•"/>
                      </a:pPr>
                      <a:r>
                        <a:rPr lang="ja-JP" sz="900" b="1" i="0" u="none" strike="noStrike" cap="none">
                          <a:solidFill>
                            <a:schemeClr val="accent1"/>
                          </a:solidFill>
                          <a:latin typeface="+mn-ea"/>
                          <a:ea typeface="+mn-ea"/>
                          <a:cs typeface="Arial"/>
                          <a:sym typeface="Arial"/>
                        </a:rPr>
                        <a:t>資料請求後、営業から積極的なアプローチがあった企業、同業他社の導入実績があった企業を候補とした</a:t>
                      </a:r>
                      <a:endParaRPr sz="900" b="1" i="0" u="none" strike="noStrike" cap="none" dirty="0">
                        <a:solidFill>
                          <a:schemeClr val="accent1"/>
                        </a:solidFill>
                        <a:latin typeface="+mn-ea"/>
                        <a:ea typeface="+mn-ea"/>
                        <a:cs typeface="Arial"/>
                        <a:sym typeface="Arial"/>
                      </a:endParaRPr>
                    </a:p>
                    <a:p>
                      <a:pPr marL="144000" marR="0" lvl="0" indent="-144000" algn="l" rtl="0">
                        <a:lnSpc>
                          <a:spcPct val="100000"/>
                        </a:lnSpc>
                        <a:spcBef>
                          <a:spcPts val="400"/>
                        </a:spcBef>
                        <a:spcAft>
                          <a:spcPts val="0"/>
                        </a:spcAft>
                        <a:buClr>
                          <a:schemeClr val="dk1"/>
                        </a:buClr>
                        <a:buSzPts val="900"/>
                        <a:buFont typeface="Arial"/>
                        <a:buChar char="•"/>
                      </a:pPr>
                      <a:r>
                        <a:rPr lang="ja-JP" sz="900" b="1" i="0" u="none" strike="noStrike" cap="none">
                          <a:solidFill>
                            <a:schemeClr val="accent1"/>
                          </a:solidFill>
                          <a:latin typeface="+mn-ea"/>
                          <a:ea typeface="+mn-ea"/>
                          <a:cs typeface="Arial"/>
                          <a:sym typeface="Arial"/>
                        </a:rPr>
                        <a:t>A社とB社で1か月無料トライアルを実施</a:t>
                      </a:r>
                      <a:endParaRPr sz="900" b="1" i="0" u="none" strike="noStrike" cap="none" dirty="0">
                        <a:solidFill>
                          <a:schemeClr val="accent1"/>
                        </a:solidFill>
                        <a:latin typeface="+mn-ea"/>
                        <a:ea typeface="+mn-ea"/>
                        <a:cs typeface="Arial"/>
                        <a:sym typeface="Arial"/>
                      </a:endParaRPr>
                    </a:p>
                    <a:p>
                      <a:pPr marL="144000" marR="0" lvl="0" indent="-144000" algn="l" rtl="0">
                        <a:lnSpc>
                          <a:spcPct val="100000"/>
                        </a:lnSpc>
                        <a:spcBef>
                          <a:spcPts val="400"/>
                        </a:spcBef>
                        <a:spcAft>
                          <a:spcPts val="0"/>
                        </a:spcAft>
                        <a:buClr>
                          <a:schemeClr val="dk1"/>
                        </a:buClr>
                        <a:buSzPts val="900"/>
                        <a:buFont typeface="Arial"/>
                        <a:buChar char="•"/>
                      </a:pPr>
                      <a:r>
                        <a:rPr lang="ja-JP" sz="900" b="1" i="0" u="none" strike="noStrike" cap="none">
                          <a:solidFill>
                            <a:schemeClr val="accent1"/>
                          </a:solidFill>
                          <a:latin typeface="+mn-ea"/>
                          <a:ea typeface="+mn-ea"/>
                          <a:cs typeface="Arial"/>
                          <a:sym typeface="Arial"/>
                        </a:rPr>
                        <a:t>提案に○○責任者にも同席してもらった後に、A社を推薦し発注許可を得た。選定期間は4か月</a:t>
                      </a:r>
                      <a:endParaRPr sz="1400" b="1" u="none" strike="noStrike" cap="none" dirty="0">
                        <a:solidFill>
                          <a:schemeClr val="accent1"/>
                        </a:solidFill>
                        <a:latin typeface="+mn-ea"/>
                        <a:ea typeface="+mn-ea"/>
                      </a:endParaRPr>
                    </a:p>
                  </a:txBody>
                  <a:tcPr marL="108000" marR="108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extLst>
                  <a:ext uri="{0D108BD9-81ED-4DB2-BD59-A6C34878D82A}">
                    <a16:rowId xmlns:a16="http://schemas.microsoft.com/office/drawing/2014/main" val="10003"/>
                  </a:ext>
                </a:extLst>
              </a:tr>
              <a:tr h="713672">
                <a:tc>
                  <a:txBody>
                    <a:bodyPr/>
                    <a:lstStyle/>
                    <a:p>
                      <a:pPr marL="0" marR="0" lvl="0" indent="0" algn="ctr" rtl="0">
                        <a:lnSpc>
                          <a:spcPct val="100000"/>
                        </a:lnSpc>
                        <a:spcBef>
                          <a:spcPts val="0"/>
                        </a:spcBef>
                        <a:spcAft>
                          <a:spcPts val="0"/>
                        </a:spcAft>
                        <a:buClr>
                          <a:srgbClr val="000000"/>
                        </a:buClr>
                        <a:buSzPts val="1050"/>
                        <a:buFont typeface="Arial"/>
                        <a:buNone/>
                      </a:pPr>
                      <a:r>
                        <a:rPr lang="ja-JP" sz="1100" b="1" i="0" u="none" strike="noStrike" cap="none">
                          <a:solidFill>
                            <a:schemeClr val="accent1"/>
                          </a:solidFill>
                          <a:latin typeface="+mn-ea"/>
                          <a:ea typeface="+mn-ea"/>
                          <a:cs typeface="Arial"/>
                          <a:sym typeface="Arial"/>
                        </a:rPr>
                        <a:t>選定基準</a:t>
                      </a:r>
                      <a:endParaRPr sz="1600" b="1" u="none" strike="noStrike" cap="none">
                        <a:solidFill>
                          <a:schemeClr val="accent1"/>
                        </a:solidFill>
                        <a:latin typeface="+mn-ea"/>
                        <a:ea typeface="+mn-ea"/>
                        <a:cs typeface="Arial"/>
                        <a:sym typeface="Arial"/>
                      </a:endParaRPr>
                    </a:p>
                  </a:txBody>
                  <a:tcPr marL="72000" marR="72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sz="900" b="1" i="0" u="none" strike="noStrike" cap="none">
                          <a:solidFill>
                            <a:schemeClr val="accent1"/>
                          </a:solidFill>
                          <a:latin typeface="+mn-ea"/>
                          <a:ea typeface="+mn-ea"/>
                          <a:cs typeface="Arial"/>
                          <a:sym typeface="Arial"/>
                        </a:rPr>
                        <a:t>価格（イニシャル・ランニング）</a:t>
                      </a:r>
                      <a:endParaRPr sz="900" b="1" i="0" u="none" strike="noStrike" cap="none">
                        <a:solidFill>
                          <a:schemeClr val="accent1"/>
                        </a:solidFill>
                        <a:latin typeface="+mn-ea"/>
                        <a:ea typeface="+mn-ea"/>
                        <a:cs typeface="Arial"/>
                        <a:sym typeface="Arial"/>
                      </a:endParaRPr>
                    </a:p>
                    <a:p>
                      <a:pPr marL="144000" marR="0" lvl="0" indent="-144000" algn="l" rtl="0">
                        <a:lnSpc>
                          <a:spcPct val="100000"/>
                        </a:lnSpc>
                        <a:spcBef>
                          <a:spcPts val="400"/>
                        </a:spcBef>
                        <a:spcAft>
                          <a:spcPts val="0"/>
                        </a:spcAft>
                        <a:buClr>
                          <a:schemeClr val="dk1"/>
                        </a:buClr>
                        <a:buSzPts val="900"/>
                        <a:buFont typeface="Arial"/>
                        <a:buChar char="•"/>
                      </a:pPr>
                      <a:r>
                        <a:rPr lang="ja-JP" sz="900" b="1" i="0" u="none" strike="noStrike" cap="none">
                          <a:solidFill>
                            <a:schemeClr val="accent1"/>
                          </a:solidFill>
                          <a:latin typeface="+mn-ea"/>
                          <a:ea typeface="+mn-ea"/>
                          <a:cs typeface="Arial"/>
                          <a:sym typeface="Arial"/>
                        </a:rPr>
                        <a:t>○○のサポートが充実しているか</a:t>
                      </a:r>
                      <a:endParaRPr sz="900" b="1" i="0" u="none" strike="noStrike" cap="none">
                        <a:solidFill>
                          <a:schemeClr val="accent1"/>
                        </a:solidFill>
                        <a:latin typeface="+mn-ea"/>
                        <a:ea typeface="+mn-ea"/>
                        <a:cs typeface="Arial"/>
                        <a:sym typeface="Arial"/>
                      </a:endParaRPr>
                    </a:p>
                    <a:p>
                      <a:pPr marL="144000" marR="0" lvl="0" indent="-144000" algn="l" rtl="0">
                        <a:lnSpc>
                          <a:spcPct val="100000"/>
                        </a:lnSpc>
                        <a:spcBef>
                          <a:spcPts val="400"/>
                        </a:spcBef>
                        <a:spcAft>
                          <a:spcPts val="0"/>
                        </a:spcAft>
                        <a:buClr>
                          <a:schemeClr val="dk1"/>
                        </a:buClr>
                        <a:buSzPts val="900"/>
                        <a:buFont typeface="Arial"/>
                        <a:buChar char="•"/>
                      </a:pPr>
                      <a:r>
                        <a:rPr lang="ja-JP" sz="900" b="1" i="0" u="none" strike="noStrike" cap="none">
                          <a:solidFill>
                            <a:schemeClr val="accent1"/>
                          </a:solidFill>
                          <a:latin typeface="+mn-ea"/>
                          <a:ea typeface="+mn-ea"/>
                          <a:cs typeface="Arial"/>
                          <a:sym typeface="Arial"/>
                        </a:rPr>
                        <a:t>導入実績（○○業の導入実績があるかどうか）</a:t>
                      </a:r>
                      <a:endParaRPr sz="900" b="1" i="0" u="none" strike="noStrike" cap="none">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extLst>
                  <a:ext uri="{0D108BD9-81ED-4DB2-BD59-A6C34878D82A}">
                    <a16:rowId xmlns:a16="http://schemas.microsoft.com/office/drawing/2014/main" val="10004"/>
                  </a:ext>
                </a:extLst>
              </a:tr>
              <a:tr h="713672">
                <a:tc>
                  <a:txBody>
                    <a:bodyPr/>
                    <a:lstStyle/>
                    <a:p>
                      <a:pPr marL="0" marR="0" lvl="0" indent="0" algn="ctr" rtl="0">
                        <a:lnSpc>
                          <a:spcPct val="100000"/>
                        </a:lnSpc>
                        <a:spcBef>
                          <a:spcPts val="0"/>
                        </a:spcBef>
                        <a:spcAft>
                          <a:spcPts val="0"/>
                        </a:spcAft>
                        <a:buClr>
                          <a:srgbClr val="000000"/>
                        </a:buClr>
                        <a:buSzPts val="1050"/>
                        <a:buFont typeface="Arial"/>
                        <a:buNone/>
                      </a:pPr>
                      <a:r>
                        <a:rPr lang="ja-JP" sz="1100" b="1" i="0" u="none" strike="noStrike" cap="none">
                          <a:solidFill>
                            <a:schemeClr val="accent1"/>
                          </a:solidFill>
                          <a:latin typeface="+mn-ea"/>
                          <a:ea typeface="+mn-ea"/>
                          <a:cs typeface="Arial"/>
                          <a:sym typeface="Arial"/>
                        </a:rPr>
                        <a:t>導入後の印象</a:t>
                      </a:r>
                      <a:endParaRPr sz="1100" b="1" i="0" u="none" strike="noStrike" cap="none" dirty="0">
                        <a:solidFill>
                          <a:schemeClr val="accent1"/>
                        </a:solidFill>
                        <a:latin typeface="+mn-ea"/>
                        <a:ea typeface="+mn-ea"/>
                        <a:cs typeface="Arial"/>
                        <a:sym typeface="Arial"/>
                      </a:endParaRPr>
                    </a:p>
                  </a:txBody>
                  <a:tcPr marL="72000" marR="72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sz="900" b="1" i="0" u="none" strike="noStrike" cap="none">
                          <a:solidFill>
                            <a:schemeClr val="accent1"/>
                          </a:solidFill>
                          <a:latin typeface="+mn-ea"/>
                          <a:ea typeface="+mn-ea"/>
                          <a:cs typeface="Arial"/>
                          <a:sym typeface="Arial"/>
                        </a:rPr>
                        <a:t>導入後の○○サポートは担当者によって対応がバラバラ。○○の対応は早いが、○○の対応は不十分と感じる</a:t>
                      </a:r>
                      <a:endParaRPr sz="1400" b="1" u="none" strike="noStrike" cap="none" dirty="0">
                        <a:solidFill>
                          <a:schemeClr val="accent1"/>
                        </a:solidFill>
                        <a:latin typeface="+mn-ea"/>
                        <a:ea typeface="+mn-ea"/>
                      </a:endParaRPr>
                    </a:p>
                    <a:p>
                      <a:pPr marL="144000" marR="0" lvl="0" indent="-144000" algn="l" rtl="0">
                        <a:lnSpc>
                          <a:spcPct val="100000"/>
                        </a:lnSpc>
                        <a:spcBef>
                          <a:spcPts val="400"/>
                        </a:spcBef>
                        <a:spcAft>
                          <a:spcPts val="0"/>
                        </a:spcAft>
                        <a:buClr>
                          <a:schemeClr val="dk1"/>
                        </a:buClr>
                        <a:buSzPts val="900"/>
                        <a:buFont typeface="Arial"/>
                        <a:buChar char="•"/>
                      </a:pPr>
                      <a:r>
                        <a:rPr lang="ja-JP" sz="900" b="1" i="0" u="none" strike="noStrike" cap="none">
                          <a:solidFill>
                            <a:schemeClr val="accent1"/>
                          </a:solidFill>
                          <a:latin typeface="+mn-ea"/>
                          <a:ea typeface="+mn-ea"/>
                          <a:cs typeface="Arial"/>
                          <a:sym typeface="Arial"/>
                        </a:rPr>
                        <a:t>導入時の初期コストはおさえられたが、○○の運用保守についてはコストが高いと感じる</a:t>
                      </a:r>
                      <a:endParaRPr sz="900" b="1" i="0" u="none" strike="noStrike" cap="none" dirty="0">
                        <a:solidFill>
                          <a:schemeClr val="accent1"/>
                        </a:solidFill>
                        <a:latin typeface="+mn-ea"/>
                        <a:ea typeface="+mn-ea"/>
                        <a:cs typeface="Arial"/>
                        <a:sym typeface="Arial"/>
                      </a:endParaRPr>
                    </a:p>
                    <a:p>
                      <a:pPr marL="144000" marR="0" lvl="0" indent="-144000" algn="l" rtl="0">
                        <a:lnSpc>
                          <a:spcPct val="100000"/>
                        </a:lnSpc>
                        <a:spcBef>
                          <a:spcPts val="400"/>
                        </a:spcBef>
                        <a:spcAft>
                          <a:spcPts val="0"/>
                        </a:spcAft>
                        <a:buClr>
                          <a:schemeClr val="dk1"/>
                        </a:buClr>
                        <a:buSzPts val="900"/>
                        <a:buFont typeface="Arial"/>
                        <a:buChar char="•"/>
                      </a:pPr>
                      <a:r>
                        <a:rPr lang="ja-JP" sz="900" b="1" i="0" u="none" strike="noStrike" cap="none">
                          <a:solidFill>
                            <a:schemeClr val="accent1"/>
                          </a:solidFill>
                          <a:latin typeface="+mn-ea"/>
                          <a:ea typeface="+mn-ea"/>
                          <a:cs typeface="Arial"/>
                          <a:sym typeface="Arial"/>
                        </a:rPr>
                        <a:t>○○の成果につながっているので継続利用している</a:t>
                      </a:r>
                      <a:endParaRPr sz="900" b="1" i="0" u="none" strike="noStrike" cap="none" dirty="0">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3" name="Google Shape;373;p9"/>
          <p:cNvSpPr txBox="1">
            <a:spLocks noGrp="1"/>
          </p:cNvSpPr>
          <p:nvPr>
            <p:ph type="title"/>
          </p:nvPr>
        </p:nvSpPr>
        <p:spPr>
          <a:xfrm>
            <a:off x="453000" y="196240"/>
            <a:ext cx="9000000" cy="468000"/>
          </a:xfrm>
          <a:noFill/>
          <a:ln>
            <a:noFill/>
          </a:ln>
        </p:spPr>
        <p:txBody>
          <a:bodyPr spcFirstLastPara="1" wrap="square" lIns="36000" tIns="72000" rIns="36000" bIns="36000" anchor="ctr" anchorCtr="0">
            <a:noAutofit/>
          </a:bodyPr>
          <a:lstStyle/>
          <a:p>
            <a:pPr lvl="0"/>
            <a:r>
              <a:rPr lang="ja-JP" altLang="en-US"/>
              <a:t>見込み顧客 ○○会社の購買事例</a:t>
            </a:r>
          </a:p>
        </p:txBody>
      </p:sp>
      <p:sp>
        <p:nvSpPr>
          <p:cNvPr id="19" name="スライド番号プレースホルダー 18">
            <a:extLst>
              <a:ext uri="{FF2B5EF4-FFF2-40B4-BE49-F238E27FC236}">
                <a16:creationId xmlns:a16="http://schemas.microsoft.com/office/drawing/2014/main" id="{ED99EB02-FCF3-F149-9FE4-8F7E1E380051}"/>
              </a:ext>
            </a:extLst>
          </p:cNvPr>
          <p:cNvSpPr>
            <a:spLocks noGrp="1"/>
          </p:cNvSpPr>
          <p:nvPr>
            <p:ph type="sldNum" idx="10"/>
          </p:nvPr>
        </p:nvSpPr>
        <p:spPr>
          <a:xfrm>
            <a:off x="8280400" y="6460240"/>
            <a:ext cx="1440000" cy="288000"/>
          </a:xfrm>
        </p:spPr>
        <p:txBody>
          <a:bodyPr/>
          <a:lstStyle/>
          <a:p>
            <a:fld id="{00000000-1234-1234-1234-123412341234}" type="slidenum">
              <a:rPr lang="en-US" altLang="ja-JP" smtClean="0"/>
              <a:pPr/>
              <a:t>8</a:t>
            </a:fld>
            <a:endParaRPr lang="ja-JP" altLang="en-US"/>
          </a:p>
        </p:txBody>
      </p:sp>
      <p:sp>
        <p:nvSpPr>
          <p:cNvPr id="18" name="フッター プレースホルダー 17">
            <a:extLst>
              <a:ext uri="{FF2B5EF4-FFF2-40B4-BE49-F238E27FC236}">
                <a16:creationId xmlns:a16="http://schemas.microsoft.com/office/drawing/2014/main" id="{DC85DC71-396B-3048-845F-86B5044878D5}"/>
              </a:ext>
            </a:extLst>
          </p:cNvPr>
          <p:cNvSpPr>
            <a:spLocks noGrp="1"/>
          </p:cNvSpPr>
          <p:nvPr>
            <p:ph type="ftr" sz="quarter" idx="11"/>
          </p:nvPr>
        </p:nvSpPr>
        <p:spPr>
          <a:xfrm>
            <a:off x="185600" y="6460240"/>
            <a:ext cx="7920000" cy="288000"/>
          </a:xfrm>
        </p:spPr>
        <p:txBody>
          <a:bodyPr/>
          <a:lstStyle/>
          <a:p>
            <a:r>
              <a:rPr lang="en" altLang="ja-JP"/>
              <a:t>SAIRU</a:t>
            </a:r>
            <a:endParaRPr lang="ja-JP" altLang="en-US"/>
          </a:p>
        </p:txBody>
      </p:sp>
      <p:sp>
        <p:nvSpPr>
          <p:cNvPr id="23" name="テキスト プレースホルダー 22">
            <a:extLst>
              <a:ext uri="{FF2B5EF4-FFF2-40B4-BE49-F238E27FC236}">
                <a16:creationId xmlns:a16="http://schemas.microsoft.com/office/drawing/2014/main" id="{12E41314-5220-2A44-88B2-9BAC17190452}"/>
              </a:ext>
            </a:extLst>
          </p:cNvPr>
          <p:cNvSpPr>
            <a:spLocks noGrp="1"/>
          </p:cNvSpPr>
          <p:nvPr>
            <p:ph type="body" idx="1"/>
          </p:nvPr>
        </p:nvSpPr>
        <p:spPr>
          <a:xfrm>
            <a:off x="471038" y="975881"/>
            <a:ext cx="9000000" cy="900000"/>
          </a:xfrm>
        </p:spPr>
        <p:txBody>
          <a:bodyPr/>
          <a:lstStyle/>
          <a:p>
            <a:pPr lvl="0"/>
            <a:r>
              <a:rPr lang="ja-JP" altLang="en-US"/>
              <a:t>選定基準は「○○○○できること」で、認知度も高い○○社のサービスを導入。</a:t>
            </a:r>
          </a:p>
          <a:p>
            <a:pPr lvl="0"/>
            <a:r>
              <a:rPr lang="ja-JP" altLang="en-US"/>
              <a:t>○○が不十分なものの、○○の成果につながっているので継続利用している。</a:t>
            </a:r>
          </a:p>
        </p:txBody>
      </p:sp>
      <p:graphicFrame>
        <p:nvGraphicFramePr>
          <p:cNvPr id="24" name="Google Shape;365;p8">
            <a:extLst>
              <a:ext uri="{FF2B5EF4-FFF2-40B4-BE49-F238E27FC236}">
                <a16:creationId xmlns:a16="http://schemas.microsoft.com/office/drawing/2014/main" id="{E01ADC82-49B8-EE4A-9D61-B2023DEA8D8E}"/>
              </a:ext>
            </a:extLst>
          </p:cNvPr>
          <p:cNvGraphicFramePr/>
          <p:nvPr>
            <p:extLst>
              <p:ext uri="{D42A27DB-BD31-4B8C-83A1-F6EECF244321}">
                <p14:modId xmlns:p14="http://schemas.microsoft.com/office/powerpoint/2010/main" val="2359563827"/>
              </p:ext>
            </p:extLst>
          </p:nvPr>
        </p:nvGraphicFramePr>
        <p:xfrm>
          <a:off x="453563" y="2099131"/>
          <a:ext cx="8999537" cy="3953326"/>
        </p:xfrm>
        <a:graphic>
          <a:graphicData uri="http://schemas.openxmlformats.org/drawingml/2006/table">
            <a:tbl>
              <a:tblPr>
                <a:noFill/>
                <a:tableStyleId>{B8971C41-CD1C-4EA1-8698-2A5F061A0928}</a:tableStyleId>
              </a:tblPr>
              <a:tblGrid>
                <a:gridCol w="2141115">
                  <a:extLst>
                    <a:ext uri="{9D8B030D-6E8A-4147-A177-3AD203B41FA5}">
                      <a16:colId xmlns:a16="http://schemas.microsoft.com/office/drawing/2014/main" val="20000"/>
                    </a:ext>
                  </a:extLst>
                </a:gridCol>
                <a:gridCol w="6858422">
                  <a:extLst>
                    <a:ext uri="{9D8B030D-6E8A-4147-A177-3AD203B41FA5}">
                      <a16:colId xmlns:a16="http://schemas.microsoft.com/office/drawing/2014/main" val="20001"/>
                    </a:ext>
                  </a:extLst>
                </a:gridCol>
              </a:tblGrid>
              <a:tr h="464359">
                <a:tc>
                  <a:txBody>
                    <a:bodyPr/>
                    <a:lstStyle/>
                    <a:p>
                      <a:pPr marL="0" marR="0" lvl="0" indent="0" algn="ctr" rtl="0">
                        <a:lnSpc>
                          <a:spcPct val="100000"/>
                        </a:lnSpc>
                        <a:spcBef>
                          <a:spcPts val="0"/>
                        </a:spcBef>
                        <a:spcAft>
                          <a:spcPts val="0"/>
                        </a:spcAft>
                        <a:buClr>
                          <a:srgbClr val="000000"/>
                        </a:buClr>
                        <a:buSzPts val="1050"/>
                        <a:buFont typeface="Arial"/>
                        <a:buNone/>
                      </a:pPr>
                      <a:r>
                        <a:rPr lang="ja-JP" sz="1100" b="1" i="0" u="none" strike="noStrike" cap="none">
                          <a:solidFill>
                            <a:schemeClr val="accent1"/>
                          </a:solidFill>
                          <a:latin typeface="+mn-ea"/>
                          <a:ea typeface="+mn-ea"/>
                          <a:cs typeface="Arial"/>
                          <a:sym typeface="Arial"/>
                        </a:rPr>
                        <a:t>所属</a:t>
                      </a:r>
                      <a:endParaRPr sz="1100" b="1" i="0" u="none" strike="noStrike" cap="none" dirty="0">
                        <a:solidFill>
                          <a:schemeClr val="accent1"/>
                        </a:solidFill>
                        <a:latin typeface="+mn-ea"/>
                        <a:ea typeface="+mn-ea"/>
                        <a:cs typeface="Arial"/>
                        <a:sym typeface="Arial"/>
                      </a:endParaRPr>
                    </a:p>
                  </a:txBody>
                  <a:tcPr marL="72000" marR="72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altLang="en-US" sz="900" b="1" u="none" strike="noStrike" cap="none">
                          <a:solidFill>
                            <a:schemeClr val="accent1"/>
                          </a:solidFill>
                          <a:latin typeface="+mn-ea"/>
                          <a:ea typeface="+mn-ea"/>
                        </a:rPr>
                        <a:t>テキスト</a:t>
                      </a:r>
                      <a:endParaRPr sz="900" b="1" u="none" strike="noStrike" cap="none" dirty="0">
                        <a:solidFill>
                          <a:schemeClr val="accent1"/>
                        </a:solidFill>
                        <a:latin typeface="+mn-ea"/>
                        <a:ea typeface="+mn-ea"/>
                      </a:endParaRPr>
                    </a:p>
                  </a:txBody>
                  <a:tcPr marL="108000" marR="108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chemeClr val="lt1"/>
                    </a:solidFill>
                  </a:tcPr>
                </a:tc>
                <a:extLst>
                  <a:ext uri="{0D108BD9-81ED-4DB2-BD59-A6C34878D82A}">
                    <a16:rowId xmlns:a16="http://schemas.microsoft.com/office/drawing/2014/main" val="10000"/>
                  </a:ext>
                </a:extLst>
              </a:tr>
              <a:tr h="329155">
                <a:tc>
                  <a:txBody>
                    <a:bodyPr/>
                    <a:lstStyle/>
                    <a:p>
                      <a:pPr marL="0" marR="0" lvl="0" indent="0" algn="ctr" rtl="0">
                        <a:lnSpc>
                          <a:spcPct val="100000"/>
                        </a:lnSpc>
                        <a:spcBef>
                          <a:spcPts val="0"/>
                        </a:spcBef>
                        <a:spcAft>
                          <a:spcPts val="0"/>
                        </a:spcAft>
                        <a:buClr>
                          <a:srgbClr val="000000"/>
                        </a:buClr>
                        <a:buSzPts val="1050"/>
                        <a:buFont typeface="Arial"/>
                        <a:buNone/>
                      </a:pPr>
                      <a:r>
                        <a:rPr lang="ja-JP" sz="1100" b="1" i="0" u="none" strike="noStrike" cap="none">
                          <a:solidFill>
                            <a:schemeClr val="accent1"/>
                          </a:solidFill>
                          <a:latin typeface="+mn-ea"/>
                          <a:ea typeface="+mn-ea"/>
                          <a:cs typeface="Arial"/>
                          <a:sym typeface="Arial"/>
                        </a:rPr>
                        <a:t>導入サービス</a:t>
                      </a:r>
                      <a:endParaRPr sz="1100" b="1" i="0" u="none" strike="noStrike" cap="none">
                        <a:solidFill>
                          <a:schemeClr val="accent1"/>
                        </a:solidFill>
                        <a:latin typeface="+mn-ea"/>
                        <a:ea typeface="+mn-ea"/>
                        <a:cs typeface="Arial"/>
                        <a:sym typeface="Arial"/>
                      </a:endParaRPr>
                    </a:p>
                  </a:txBody>
                  <a:tcPr marL="72000" marR="72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altLang="en-US" sz="900" b="1" i="0" u="none" strike="noStrike" cap="none">
                          <a:solidFill>
                            <a:schemeClr val="accent1"/>
                          </a:solidFill>
                          <a:latin typeface="+mn-ea"/>
                          <a:ea typeface="+mn-ea"/>
                          <a:cs typeface="Arial"/>
                          <a:sym typeface="Arial"/>
                        </a:rPr>
                        <a:t>テキスト</a:t>
                      </a:r>
                      <a:endParaRPr sz="900" b="1" i="0" u="none" strike="noStrike" cap="none" dirty="0">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extLst>
                  <a:ext uri="{0D108BD9-81ED-4DB2-BD59-A6C34878D82A}">
                    <a16:rowId xmlns:a16="http://schemas.microsoft.com/office/drawing/2014/main" val="10001"/>
                  </a:ext>
                </a:extLst>
              </a:tr>
              <a:tr h="789953">
                <a:tc>
                  <a:txBody>
                    <a:bodyPr/>
                    <a:lstStyle/>
                    <a:p>
                      <a:pPr marL="0" marR="0" lvl="0" indent="0" algn="ctr" rtl="0">
                        <a:lnSpc>
                          <a:spcPct val="100000"/>
                        </a:lnSpc>
                        <a:spcBef>
                          <a:spcPts val="0"/>
                        </a:spcBef>
                        <a:spcAft>
                          <a:spcPts val="0"/>
                        </a:spcAft>
                        <a:buClr>
                          <a:srgbClr val="000000"/>
                        </a:buClr>
                        <a:buSzPts val="1050"/>
                        <a:buFont typeface="Arial"/>
                        <a:buNone/>
                      </a:pPr>
                      <a:r>
                        <a:rPr lang="ja-JP" sz="1100" b="1" i="0" u="none" strike="noStrike" cap="none">
                          <a:solidFill>
                            <a:schemeClr val="accent1"/>
                          </a:solidFill>
                          <a:latin typeface="+mn-ea"/>
                          <a:ea typeface="+mn-ea"/>
                          <a:cs typeface="Arial"/>
                          <a:sym typeface="Arial"/>
                        </a:rPr>
                        <a:t>導入検討の背景</a:t>
                      </a:r>
                      <a:endParaRPr sz="1600" b="1" u="none" strike="noStrike" cap="none" dirty="0">
                        <a:solidFill>
                          <a:schemeClr val="accent1"/>
                        </a:solidFill>
                        <a:latin typeface="+mn-ea"/>
                        <a:ea typeface="+mn-ea"/>
                        <a:cs typeface="Arial"/>
                        <a:sym typeface="Arial"/>
                      </a:endParaRPr>
                    </a:p>
                  </a:txBody>
                  <a:tcPr marL="72000" marR="72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altLang="en-US" sz="900" b="1" i="0" u="none" strike="noStrike" cap="none">
                          <a:solidFill>
                            <a:schemeClr val="accent1"/>
                          </a:solidFill>
                          <a:latin typeface="+mn-ea"/>
                          <a:ea typeface="+mn-ea"/>
                          <a:cs typeface="Arial"/>
                          <a:sym typeface="Arial"/>
                        </a:rPr>
                        <a:t>テキスト</a:t>
                      </a:r>
                      <a:endParaRPr sz="900" b="1" i="0" u="none" strike="noStrike" cap="none" dirty="0">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extLst>
                  <a:ext uri="{0D108BD9-81ED-4DB2-BD59-A6C34878D82A}">
                    <a16:rowId xmlns:a16="http://schemas.microsoft.com/office/drawing/2014/main" val="10002"/>
                  </a:ext>
                </a:extLst>
              </a:tr>
              <a:tr h="789953">
                <a:tc>
                  <a:txBody>
                    <a:bodyPr/>
                    <a:lstStyle/>
                    <a:p>
                      <a:pPr marL="0" marR="0" lvl="0" indent="0" algn="ctr" rtl="0">
                        <a:lnSpc>
                          <a:spcPct val="100000"/>
                        </a:lnSpc>
                        <a:spcBef>
                          <a:spcPts val="0"/>
                        </a:spcBef>
                        <a:spcAft>
                          <a:spcPts val="0"/>
                        </a:spcAft>
                        <a:buClr>
                          <a:srgbClr val="000000"/>
                        </a:buClr>
                        <a:buSzPts val="1050"/>
                        <a:buFont typeface="Arial"/>
                        <a:buNone/>
                      </a:pPr>
                      <a:r>
                        <a:rPr lang="ja-JP" sz="1100" b="1" i="0" u="none" strike="noStrike" cap="none">
                          <a:solidFill>
                            <a:schemeClr val="accent1"/>
                          </a:solidFill>
                          <a:latin typeface="+mn-ea"/>
                          <a:ea typeface="+mn-ea"/>
                          <a:cs typeface="Arial"/>
                          <a:sym typeface="Arial"/>
                        </a:rPr>
                        <a:t>選定プロセス</a:t>
                      </a:r>
                      <a:endParaRPr sz="1100" b="1" i="0" u="none" strike="noStrike" cap="none">
                        <a:solidFill>
                          <a:schemeClr val="accent1"/>
                        </a:solidFill>
                        <a:latin typeface="+mn-ea"/>
                        <a:ea typeface="+mn-ea"/>
                        <a:cs typeface="Arial"/>
                        <a:sym typeface="Arial"/>
                      </a:endParaRPr>
                    </a:p>
                  </a:txBody>
                  <a:tcPr marL="72000" marR="72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altLang="en-US" sz="900" b="1" u="none" strike="noStrike" cap="none">
                          <a:solidFill>
                            <a:schemeClr val="accent1"/>
                          </a:solidFill>
                          <a:latin typeface="+mn-ea"/>
                          <a:ea typeface="+mn-ea"/>
                        </a:rPr>
                        <a:t>テキスト</a:t>
                      </a:r>
                      <a:endParaRPr sz="900" b="1" u="none" strike="noStrike" cap="none" dirty="0">
                        <a:solidFill>
                          <a:schemeClr val="accent1"/>
                        </a:solidFill>
                        <a:latin typeface="+mn-ea"/>
                        <a:ea typeface="+mn-ea"/>
                      </a:endParaRPr>
                    </a:p>
                  </a:txBody>
                  <a:tcPr marL="108000" marR="108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extLst>
                  <a:ext uri="{0D108BD9-81ED-4DB2-BD59-A6C34878D82A}">
                    <a16:rowId xmlns:a16="http://schemas.microsoft.com/office/drawing/2014/main" val="10003"/>
                  </a:ext>
                </a:extLst>
              </a:tr>
              <a:tr h="789953">
                <a:tc>
                  <a:txBody>
                    <a:bodyPr/>
                    <a:lstStyle/>
                    <a:p>
                      <a:pPr marL="0" marR="0" lvl="0" indent="0" algn="ctr" rtl="0">
                        <a:lnSpc>
                          <a:spcPct val="100000"/>
                        </a:lnSpc>
                        <a:spcBef>
                          <a:spcPts val="0"/>
                        </a:spcBef>
                        <a:spcAft>
                          <a:spcPts val="0"/>
                        </a:spcAft>
                        <a:buClr>
                          <a:srgbClr val="000000"/>
                        </a:buClr>
                        <a:buSzPts val="1050"/>
                        <a:buFont typeface="Arial"/>
                        <a:buNone/>
                      </a:pPr>
                      <a:r>
                        <a:rPr lang="ja-JP" sz="1100" b="1" i="0" u="none" strike="noStrike" cap="none">
                          <a:solidFill>
                            <a:schemeClr val="accent1"/>
                          </a:solidFill>
                          <a:latin typeface="+mn-ea"/>
                          <a:ea typeface="+mn-ea"/>
                          <a:cs typeface="Arial"/>
                          <a:sym typeface="Arial"/>
                        </a:rPr>
                        <a:t>選定基準</a:t>
                      </a:r>
                      <a:endParaRPr sz="1600" b="1" u="none" strike="noStrike" cap="none">
                        <a:solidFill>
                          <a:schemeClr val="accent1"/>
                        </a:solidFill>
                        <a:latin typeface="+mn-ea"/>
                        <a:ea typeface="+mn-ea"/>
                        <a:cs typeface="Arial"/>
                        <a:sym typeface="Arial"/>
                      </a:endParaRPr>
                    </a:p>
                  </a:txBody>
                  <a:tcPr marL="72000" marR="72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altLang="en-US" sz="900" b="1" i="0" u="none" strike="noStrike" cap="none">
                          <a:solidFill>
                            <a:schemeClr val="accent1"/>
                          </a:solidFill>
                          <a:latin typeface="+mn-ea"/>
                          <a:ea typeface="+mn-ea"/>
                          <a:cs typeface="Arial"/>
                          <a:sym typeface="Arial"/>
                        </a:rPr>
                        <a:t>テキスト</a:t>
                      </a:r>
                      <a:endParaRPr sz="900" b="1" i="0" u="none" strike="noStrike" cap="none" dirty="0">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extLst>
                  <a:ext uri="{0D108BD9-81ED-4DB2-BD59-A6C34878D82A}">
                    <a16:rowId xmlns:a16="http://schemas.microsoft.com/office/drawing/2014/main" val="10004"/>
                  </a:ext>
                </a:extLst>
              </a:tr>
              <a:tr h="789953">
                <a:tc>
                  <a:txBody>
                    <a:bodyPr/>
                    <a:lstStyle/>
                    <a:p>
                      <a:pPr marL="0" marR="0" lvl="0" indent="0" algn="ctr" rtl="0">
                        <a:lnSpc>
                          <a:spcPct val="100000"/>
                        </a:lnSpc>
                        <a:spcBef>
                          <a:spcPts val="0"/>
                        </a:spcBef>
                        <a:spcAft>
                          <a:spcPts val="0"/>
                        </a:spcAft>
                        <a:buClr>
                          <a:srgbClr val="000000"/>
                        </a:buClr>
                        <a:buSzPts val="1050"/>
                        <a:buFont typeface="Arial"/>
                        <a:buNone/>
                      </a:pPr>
                      <a:r>
                        <a:rPr lang="ja-JP" sz="1100" b="1" i="0" u="none" strike="noStrike" cap="none">
                          <a:solidFill>
                            <a:schemeClr val="accent1"/>
                          </a:solidFill>
                          <a:latin typeface="+mn-ea"/>
                          <a:ea typeface="+mn-ea"/>
                          <a:cs typeface="Arial"/>
                          <a:sym typeface="Arial"/>
                        </a:rPr>
                        <a:t>導入後の印象</a:t>
                      </a:r>
                      <a:endParaRPr sz="1100" b="1" i="0" u="none" strike="noStrike" cap="none" dirty="0">
                        <a:solidFill>
                          <a:schemeClr val="accent1"/>
                        </a:solidFill>
                        <a:latin typeface="+mn-ea"/>
                        <a:ea typeface="+mn-ea"/>
                        <a:cs typeface="Arial"/>
                        <a:sym typeface="Arial"/>
                      </a:endParaRPr>
                    </a:p>
                  </a:txBody>
                  <a:tcPr marL="72000" marR="72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altLang="en-US" sz="900" b="1" i="0" u="none" strike="noStrike" cap="none">
                          <a:solidFill>
                            <a:schemeClr val="accent1"/>
                          </a:solidFill>
                          <a:latin typeface="+mn-ea"/>
                          <a:ea typeface="+mn-ea"/>
                          <a:cs typeface="Arial"/>
                          <a:sym typeface="Arial"/>
                        </a:rPr>
                        <a:t>テキスト</a:t>
                      </a:r>
                      <a:endParaRPr sz="900" b="1" i="0" u="none" strike="noStrike" cap="none" dirty="0">
                        <a:solidFill>
                          <a:schemeClr val="accent1"/>
                        </a:solidFill>
                        <a:latin typeface="+mn-ea"/>
                        <a:ea typeface="+mn-ea"/>
                        <a:cs typeface="Arial"/>
                        <a:sym typeface="Arial"/>
                      </a:endParaRPr>
                    </a:p>
                  </a:txBody>
                  <a:tcPr marL="108000" marR="108000" marT="72000" marB="72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SAIRU-PPTtemplate">
  <a:themeElements>
    <a:clrScheme name="SAIRU Thema 2020">
      <a:dk1>
        <a:srgbClr val="1B224C"/>
      </a:dk1>
      <a:lt1>
        <a:srgbClr val="FFFFFF"/>
      </a:lt1>
      <a:dk2>
        <a:srgbClr val="1B224C"/>
      </a:dk2>
      <a:lt2>
        <a:srgbClr val="FFFFFF"/>
      </a:lt2>
      <a:accent1>
        <a:srgbClr val="1B224C"/>
      </a:accent1>
      <a:accent2>
        <a:srgbClr val="AA312D"/>
      </a:accent2>
      <a:accent3>
        <a:srgbClr val="AFAFAF"/>
      </a:accent3>
      <a:accent4>
        <a:srgbClr val="141400"/>
      </a:accent4>
      <a:accent5>
        <a:srgbClr val="00A9EF"/>
      </a:accent5>
      <a:accent6>
        <a:srgbClr val="00ACBA"/>
      </a:accent6>
      <a:hlink>
        <a:srgbClr val="00ACBA"/>
      </a:hlink>
      <a:folHlink>
        <a:srgbClr val="00ACBA"/>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6085</Words>
  <Application>Microsoft Office PowerPoint</Application>
  <PresentationFormat>A4 210 x 297 mm</PresentationFormat>
  <Paragraphs>1392</Paragraphs>
  <Slides>67</Slides>
  <Notes>52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67</vt:i4>
      </vt:variant>
    </vt:vector>
  </HeadingPairs>
  <TitlesOfParts>
    <vt:vector size="75" baseType="lpstr">
      <vt:lpstr>MS PGothic</vt:lpstr>
      <vt:lpstr>Noto Sans Symbols</vt:lpstr>
      <vt:lpstr>游ゴシック</vt:lpstr>
      <vt:lpstr>游ゴシック</vt:lpstr>
      <vt:lpstr>游ゴシック Light</vt:lpstr>
      <vt:lpstr>Arial</vt:lpstr>
      <vt:lpstr>Wingdings</vt:lpstr>
      <vt:lpstr>SAIRU-PPTtemplate</vt:lpstr>
      <vt:lpstr>PowerPoint プレゼンテーション</vt:lpstr>
      <vt:lpstr>アジェンダ</vt:lpstr>
      <vt:lpstr>PowerPoint プレゼンテーション</vt:lpstr>
      <vt:lpstr>新規事業で取り組むサービス「〇〇〇〇」</vt:lpstr>
      <vt:lpstr>背景</vt:lpstr>
      <vt:lpstr>PowerPoint プレゼンテーション</vt:lpstr>
      <vt:lpstr>見込み顧客インタビュー</vt:lpstr>
      <vt:lpstr>見込み顧客 ○○会社の購買事例</vt:lpstr>
      <vt:lpstr>見込み顧客 ○○会社の購買事例</vt:lpstr>
      <vt:lpstr>見込み顧客の課題の設定</vt:lpstr>
      <vt:lpstr>新規事業●●●が必要な理由</vt:lpstr>
      <vt:lpstr>PowerPoint プレゼンテーション</vt:lpstr>
      <vt:lpstr>セグメンテーションとターゲティング</vt:lpstr>
      <vt:lpstr>ペルソナのテンプレート</vt:lpstr>
      <vt:lpstr>市場規模</vt:lpstr>
      <vt:lpstr>市場規模の推移</vt:lpstr>
      <vt:lpstr>PowerPoint プレゼンテーション</vt:lpstr>
      <vt:lpstr>新規事業「〇〇〇〇」</vt:lpstr>
      <vt:lpstr>新規事業機能・サービス内容</vt:lpstr>
      <vt:lpstr>リーンキャンバス</vt:lpstr>
      <vt:lpstr>料金（案）</vt:lpstr>
      <vt:lpstr>再掲：ペルソナのテンプレート</vt:lpstr>
      <vt:lpstr>ペルソナAの具体的なイメージ</vt:lpstr>
      <vt:lpstr>バリュープロポジションとは</vt:lpstr>
      <vt:lpstr>エレベーターピッチ</vt:lpstr>
      <vt:lpstr>カスタマージャーニーマップのテンプレート</vt:lpstr>
      <vt:lpstr>プロモーション施策</vt:lpstr>
      <vt:lpstr>商談獲得までの階段設計</vt:lpstr>
      <vt:lpstr>PowerPoint プレゼンテーション</vt:lpstr>
      <vt:lpstr>株式会社○○○○様の生の声</vt:lpstr>
      <vt:lpstr>株式会社○○○○様の生の声</vt:lpstr>
      <vt:lpstr>顧客の生の声のインサイト</vt:lpstr>
      <vt:lpstr>PowerPoint プレゼンテーション</vt:lpstr>
      <vt:lpstr>主な競合</vt:lpstr>
      <vt:lpstr>新規事業の競合他社KBF比較表</vt:lpstr>
      <vt:lpstr>ポジショニングマップ（現状）</vt:lpstr>
      <vt:lpstr>ポジショニングマップ（新規参入予定）</vt:lpstr>
      <vt:lpstr>後発でも選ばれる理由</vt:lpstr>
      <vt:lpstr>PowerPoint プレゼンテーション</vt:lpstr>
      <vt:lpstr>中長期的なロードマップ</vt:lpstr>
      <vt:lpstr>具体的実施項目の一覧</vt:lpstr>
      <vt:lpstr>進め方とスケジュール</vt:lpstr>
      <vt:lpstr>PowerPoint プレゼンテーション</vt:lpstr>
      <vt:lpstr>新規事業「〇〇〇〇」の損益計画</vt:lpstr>
      <vt:lpstr>新規事業「〇〇〇〇」の販売計画</vt:lpstr>
      <vt:lpstr>202*年度の販売営業目標設定</vt:lpstr>
      <vt:lpstr>マーケティングの目標設定（詳細）</vt:lpstr>
      <vt:lpstr>PowerPoint プレゼンテーション</vt:lpstr>
      <vt:lpstr>初期：必要投資・コストの一覧</vt:lpstr>
      <vt:lpstr>事業継続後：必要投資・コストの一覧</vt:lpstr>
      <vt:lpstr>PowerPoint プレゼンテーション</vt:lpstr>
      <vt:lpstr>新規事業「〇〇〇〇」の販売計画とベスト・リスクシナリオ</vt:lpstr>
      <vt:lpstr>ワーストシナリオへの挽回策検討</vt:lpstr>
      <vt:lpstr>PowerPoint プレゼンテーション</vt:lpstr>
      <vt:lpstr>プロジェクト体制</vt:lpstr>
      <vt:lpstr>役割分担</vt:lpstr>
      <vt:lpstr>PowerPoint プレゼンテーション</vt:lpstr>
      <vt:lpstr>事業拡大後のプロジェクト体制</vt:lpstr>
      <vt:lpstr>実行方法</vt:lpstr>
      <vt:lpstr>PowerPoint プレゼンテーション</vt:lpstr>
      <vt:lpstr>関連諸法規</vt:lpstr>
      <vt:lpstr>PowerPoint プレゼンテーション</vt:lpstr>
      <vt:lpstr>〇〇事業部〇〇さんの声</vt:lpstr>
      <vt:lpstr>外部有識者〇〇大学の〇〇〇〇教授の声</vt:lpstr>
      <vt:lpstr>PowerPoint プレゼンテーション</vt:lpstr>
      <vt:lpstr>中期経営計画への新規事業の影響</vt:lpstr>
      <vt:lpstr>テンプレートのダウンロードありがとうございました。</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資料</dc:title>
  <dc:subject/>
  <dc:creator>SAIRU</dc:creator>
  <cp:keywords/>
  <dc:description/>
  <cp:lastModifiedBy>拓海 松尾</cp:lastModifiedBy>
  <cp:revision>54</cp:revision>
  <dcterms:created xsi:type="dcterms:W3CDTF">2020-09-01T04:52:36Z</dcterms:created>
  <dcterms:modified xsi:type="dcterms:W3CDTF">2023-11-07T08:43:47Z</dcterms:modified>
  <cp:category/>
</cp:coreProperties>
</file>