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trictFirstAndLastChars="0" saveSubsetFonts="1" autoCompressPictures="0">
  <p:sldMasterIdLst>
    <p:sldMasterId id="2147483648" r:id="rId1"/>
  </p:sldMasterIdLst>
  <p:notesMasterIdLst>
    <p:notesMasterId r:id="rId52"/>
  </p:notesMasterIdLst>
  <p:sldIdLst>
    <p:sldId id="256" r:id="rId2"/>
    <p:sldId id="257" r:id="rId3"/>
    <p:sldId id="324" r:id="rId4"/>
    <p:sldId id="360" r:id="rId5"/>
    <p:sldId id="341" r:id="rId6"/>
    <p:sldId id="361" r:id="rId7"/>
    <p:sldId id="260" r:id="rId8"/>
    <p:sldId id="259" r:id="rId9"/>
    <p:sldId id="343" r:id="rId10"/>
    <p:sldId id="362" r:id="rId11"/>
    <p:sldId id="363" r:id="rId12"/>
    <p:sldId id="276" r:id="rId13"/>
    <p:sldId id="289" r:id="rId14"/>
    <p:sldId id="293" r:id="rId15"/>
    <p:sldId id="261" r:id="rId16"/>
    <p:sldId id="357" r:id="rId17"/>
    <p:sldId id="364" r:id="rId18"/>
    <p:sldId id="262" r:id="rId19"/>
    <p:sldId id="264" r:id="rId20"/>
    <p:sldId id="325" r:id="rId21"/>
    <p:sldId id="270" r:id="rId22"/>
    <p:sldId id="358" r:id="rId23"/>
    <p:sldId id="295" r:id="rId24"/>
    <p:sldId id="326" r:id="rId25"/>
    <p:sldId id="300" r:id="rId26"/>
    <p:sldId id="299" r:id="rId27"/>
    <p:sldId id="352" r:id="rId28"/>
    <p:sldId id="308" r:id="rId29"/>
    <p:sldId id="327" r:id="rId30"/>
    <p:sldId id="302" r:id="rId31"/>
    <p:sldId id="301" r:id="rId32"/>
    <p:sldId id="331" r:id="rId33"/>
    <p:sldId id="304" r:id="rId34"/>
    <p:sldId id="305" r:id="rId35"/>
    <p:sldId id="333" r:id="rId36"/>
    <p:sldId id="355" r:id="rId37"/>
    <p:sldId id="310" r:id="rId38"/>
    <p:sldId id="313" r:id="rId39"/>
    <p:sldId id="311" r:id="rId40"/>
    <p:sldId id="314" r:id="rId41"/>
    <p:sldId id="365" r:id="rId42"/>
    <p:sldId id="329" r:id="rId43"/>
    <p:sldId id="366" r:id="rId44"/>
    <p:sldId id="353" r:id="rId45"/>
    <p:sldId id="296" r:id="rId46"/>
    <p:sldId id="332" r:id="rId47"/>
    <p:sldId id="349" r:id="rId48"/>
    <p:sldId id="354" r:id="rId49"/>
    <p:sldId id="321" r:id="rId50"/>
    <p:sldId id="359" r:id="rId51"/>
  </p:sldIdLst>
  <p:sldSz cx="9906000" cy="6858000" type="A4"/>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78" roundtripDataSignature="AMtx7mhBovhwcOubdy7A4ARXjCwaMhSdMw=="/>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1C09705-E40A-89CC-F4EE-99F5B9CB6CCB}" name="野田 拓志" initials="拓野" userId="S::hiroshi.noda@sairu316.onmicrosoft.com::20db8784-fe1b-4b12-9304-70bd23470fe5" providerId="AD"/>
  <p188:author id="{ADB76BB8-8F08-6084-1821-743D8FA2C589}" name="河原﨑  亜矢" initials="" userId="S::aya.kawarasaki@sairu316.onmicrosoft.com::d1459934-b360-4b79-b36a-b5c73666008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224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8971C41-CD1C-4EA1-8698-2A5F061A0928}">
  <a:tblStyle styleId="{B8971C41-CD1C-4EA1-8698-2A5F061A0928}"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C6A3009F-B255-47F3-BE8E-9BD993B19B61}" styleName="Table_1">
    <a:wholeTbl>
      <a:tcTxStyle b="off" i="off">
        <a:font>
          <a:latin typeface="游ゴシック"/>
          <a:ea typeface="游ゴシック"/>
          <a:cs typeface="游ゴシック"/>
        </a:font>
        <a:schemeClr val="dk1"/>
      </a:tcTxStyle>
      <a:tcStyle>
        <a:tcBdr>
          <a:left>
            <a:ln w="12700" cap="flat" cmpd="sng">
              <a:solidFill>
                <a:schemeClr val="dk1"/>
              </a:solidFill>
              <a:prstDash val="solid"/>
              <a:round/>
              <a:headEnd type="none" w="sm" len="sm"/>
              <a:tailEnd type="none" w="sm" len="sm"/>
            </a:ln>
          </a:left>
          <a:right>
            <a:ln w="12700" cap="flat" cmpd="sng">
              <a:solidFill>
                <a:schemeClr val="dk1"/>
              </a:solidFill>
              <a:prstDash val="solid"/>
              <a:round/>
              <a:headEnd type="none" w="sm" len="sm"/>
              <a:tailEnd type="none" w="sm" len="sm"/>
            </a:ln>
          </a:right>
          <a:top>
            <a:ln w="12700" cap="flat" cmpd="sng">
              <a:solidFill>
                <a:schemeClr val="dk1"/>
              </a:solidFill>
              <a:prstDash val="solid"/>
              <a:round/>
              <a:headEnd type="none" w="sm" len="sm"/>
              <a:tailEnd type="none" w="sm" len="sm"/>
            </a:ln>
          </a:top>
          <a:bottom>
            <a:ln w="12700" cap="flat" cmpd="sng">
              <a:solidFill>
                <a:schemeClr val="dk1"/>
              </a:solidFill>
              <a:prstDash val="solid"/>
              <a:round/>
              <a:headEnd type="none" w="sm" len="sm"/>
              <a:tailEnd type="none" w="sm" len="sm"/>
            </a:ln>
          </a:bottom>
          <a:insideH>
            <a:ln w="12700" cap="flat" cmpd="sng">
              <a:solidFill>
                <a:schemeClr val="dk1"/>
              </a:solidFill>
              <a:prstDash val="solid"/>
              <a:round/>
              <a:headEnd type="none" w="sm" len="sm"/>
              <a:tailEnd type="none" w="sm" len="sm"/>
            </a:ln>
          </a:insideH>
          <a:insideV>
            <a:ln w="12700" cap="flat" cmpd="sng">
              <a:solidFill>
                <a:schemeClr val="dk1"/>
              </a:solidFill>
              <a:prstDash val="solid"/>
              <a:round/>
              <a:headEnd type="none" w="sm" len="sm"/>
              <a:tailEnd type="none" w="sm" len="sm"/>
            </a:ln>
          </a:insideV>
        </a:tcBdr>
        <a:fill>
          <a:solidFill>
            <a:srgbClr val="FFFFFF">
              <a:alpha val="0"/>
            </a:srgbClr>
          </a:solidFill>
        </a:fill>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5FD533DF-9043-4A41-A393-51D477FCCCCE}" styleName="Table_2">
    <a:wholeTbl>
      <a:tcTxStyle b="off" i="off">
        <a:font>
          <a:latin typeface="游ゴシック"/>
          <a:ea typeface="游ゴシック"/>
          <a:cs typeface="游ゴシック"/>
        </a:font>
        <a:schemeClr val="dk1"/>
      </a:tcTxStyle>
      <a:tcStyle>
        <a:tcBdr>
          <a:left>
            <a:ln w="12700" cap="flat" cmpd="sng">
              <a:solidFill>
                <a:schemeClr val="dk1"/>
              </a:solidFill>
              <a:prstDash val="solid"/>
              <a:round/>
              <a:headEnd type="none" w="sm" len="sm"/>
              <a:tailEnd type="none" w="sm" len="sm"/>
            </a:ln>
          </a:left>
          <a:right>
            <a:ln w="12700" cap="flat" cmpd="sng">
              <a:solidFill>
                <a:schemeClr val="dk1"/>
              </a:solidFill>
              <a:prstDash val="solid"/>
              <a:round/>
              <a:headEnd type="none" w="sm" len="sm"/>
              <a:tailEnd type="none" w="sm" len="sm"/>
            </a:ln>
          </a:right>
          <a:top>
            <a:ln w="12700" cap="flat" cmpd="sng">
              <a:solidFill>
                <a:schemeClr val="dk1"/>
              </a:solidFill>
              <a:prstDash val="solid"/>
              <a:round/>
              <a:headEnd type="none" w="sm" len="sm"/>
              <a:tailEnd type="none" w="sm" len="sm"/>
            </a:ln>
          </a:top>
          <a:bottom>
            <a:ln w="12700" cap="flat" cmpd="sng">
              <a:solidFill>
                <a:schemeClr val="dk1"/>
              </a:solidFill>
              <a:prstDash val="solid"/>
              <a:round/>
              <a:headEnd type="none" w="sm" len="sm"/>
              <a:tailEnd type="none" w="sm" len="sm"/>
            </a:ln>
          </a:bottom>
          <a:insideH>
            <a:ln w="12700" cap="flat" cmpd="sng">
              <a:solidFill>
                <a:schemeClr val="dk1"/>
              </a:solidFill>
              <a:prstDash val="solid"/>
              <a:round/>
              <a:headEnd type="none" w="sm" len="sm"/>
              <a:tailEnd type="none" w="sm" len="sm"/>
            </a:ln>
          </a:insideH>
          <a:insideV>
            <a:ln w="12700" cap="flat" cmpd="sng">
              <a:solidFill>
                <a:schemeClr val="dk1"/>
              </a:solidFill>
              <a:prstDash val="solid"/>
              <a:round/>
              <a:headEnd type="none" w="sm" len="sm"/>
              <a:tailEnd type="none" w="sm" len="sm"/>
            </a:ln>
          </a:insideV>
        </a:tcBdr>
        <a:fill>
          <a:solidFill>
            <a:srgbClr val="E7E7E8"/>
          </a:solidFill>
        </a:fill>
      </a:tcStyle>
    </a:wholeTbl>
    <a:band1H>
      <a:tcTxStyle b="off" i="off"/>
      <a:tcStyle>
        <a:tcBdr/>
        <a:fill>
          <a:solidFill>
            <a:srgbClr val="CBCBCE"/>
          </a:solidFill>
        </a:fill>
      </a:tcStyle>
    </a:band1H>
    <a:band2H>
      <a:tcTxStyle b="off" i="off"/>
      <a:tcStyle>
        <a:tcBdr/>
      </a:tcStyle>
    </a:band2H>
    <a:band1V>
      <a:tcTxStyle b="off" i="off"/>
      <a:tcStyle>
        <a:tcBdr/>
        <a:fill>
          <a:solidFill>
            <a:srgbClr val="CBCBCE"/>
          </a:solidFill>
        </a:fill>
      </a:tcStyle>
    </a:band1V>
    <a:band2V>
      <a:tcTxStyle b="off" i="off"/>
      <a:tcStyle>
        <a:tcBdr/>
      </a:tcStyle>
    </a:band2V>
    <a:lastCol>
      <a:tcTxStyle b="on" i="off"/>
      <a:tcStyle>
        <a:tcBdr/>
      </a:tcStyle>
    </a:lastCol>
    <a:firstCol>
      <a:tcTxStyle b="on" i="off"/>
      <a:tcStyle>
        <a:tcBdr/>
      </a:tcStyle>
    </a:firstCol>
    <a:lastRow>
      <a:tcTxStyle b="on" i="off"/>
      <a:tcStyle>
        <a:tcBdr>
          <a:top>
            <a:ln w="25400" cap="flat" cmpd="sng">
              <a:solidFill>
                <a:schemeClr val="dk1"/>
              </a:solidFill>
              <a:prstDash val="solid"/>
              <a:round/>
              <a:headEnd type="none" w="sm" len="sm"/>
              <a:tailEnd type="none" w="sm" len="sm"/>
            </a:ln>
          </a:top>
        </a:tcBdr>
        <a:fill>
          <a:solidFill>
            <a:srgbClr val="E7E7E8"/>
          </a:solidFill>
        </a:fill>
      </a:tcStyle>
    </a:lastRow>
    <a:seCell>
      <a:tcTxStyle b="off" i="off"/>
      <a:tcStyle>
        <a:tcBdr/>
      </a:tcStyle>
    </a:seCell>
    <a:swCell>
      <a:tcTxStyle b="off" i="off"/>
      <a:tcStyle>
        <a:tcBdr/>
      </a:tcStyle>
    </a:swCell>
    <a:firstRow>
      <a:tcTxStyle b="on" i="off"/>
      <a:tcStyle>
        <a:tcBdr/>
        <a:fill>
          <a:solidFill>
            <a:srgbClr val="E7E7E8"/>
          </a:solidFill>
        </a:fill>
      </a:tcStyle>
    </a:firstRow>
    <a:neCell>
      <a:tcTxStyle b="off" i="off"/>
      <a:tcStyle>
        <a:tcBdr/>
      </a:tcStyle>
    </a:neCell>
    <a:nwCell>
      <a:tcTxStyle b="off" i="off"/>
      <a:tcStyle>
        <a:tcBdr/>
      </a:tcStyle>
    </a:nwCell>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745"/>
    <p:restoredTop sz="94790"/>
  </p:normalViewPr>
  <p:slideViewPr>
    <p:cSldViewPr snapToGrid="0" snapToObjects="1">
      <p:cViewPr varScale="1">
        <p:scale>
          <a:sx n="94" d="100"/>
          <a:sy n="94" d="100"/>
        </p:scale>
        <p:origin x="996" y="72"/>
      </p:cViewPr>
      <p:guideLst/>
    </p:cSldViewPr>
  </p:slideViewPr>
  <p:outlineViewPr>
    <p:cViewPr>
      <p:scale>
        <a:sx n="33" d="100"/>
        <a:sy n="33" d="100"/>
      </p:scale>
      <p:origin x="0" y="-6552"/>
    </p:cViewPr>
  </p:outlineViewPr>
  <p:notesTextViewPr>
    <p:cViewPr>
      <p:scale>
        <a:sx n="1" d="1"/>
        <a:sy n="1" d="1"/>
      </p:scale>
      <p:origin x="0" y="0"/>
    </p:cViewPr>
  </p:notesTextViewPr>
  <p:notesViewPr>
    <p:cSldViewPr snapToGrid="0" snapToObjects="1">
      <p:cViewPr varScale="1">
        <p:scale>
          <a:sx n="97" d="100"/>
          <a:sy n="97" d="100"/>
        </p:scale>
        <p:origin x="3120" y="20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84" Type="http://schemas.microsoft.com/office/2018/10/relationships/authors" Targe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79" Type="http://schemas.openxmlformats.org/officeDocument/2006/relationships/presProps" Target="presProps.xml"/><Relationship Id="rId5" Type="http://schemas.openxmlformats.org/officeDocument/2006/relationships/slide" Target="slides/slide4.xml"/><Relationship Id="rId82" Type="http://schemas.openxmlformats.org/officeDocument/2006/relationships/tableStyles" Target="tableStyle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slide" Target="slides/slide50.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83"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78" Type="http://customschemas.google.com/relationships/presentationmetadata" Target="metadata"/><Relationship Id="rId81"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大友 南" userId="55bee64089c504f0" providerId="LiveId" clId="{5F80FFEF-9833-458C-8DC7-82093D453F3A}"/>
    <pc:docChg chg="modSld">
      <pc:chgData name="大友 南" userId="55bee64089c504f0" providerId="LiveId" clId="{5F80FFEF-9833-458C-8DC7-82093D453F3A}" dt="2023-10-23T05:31:14.217" v="39" actId="20577"/>
      <pc:docMkLst>
        <pc:docMk/>
      </pc:docMkLst>
      <pc:sldChg chg="modSp mod">
        <pc:chgData name="大友 南" userId="55bee64089c504f0" providerId="LiveId" clId="{5F80FFEF-9833-458C-8DC7-82093D453F3A}" dt="2023-10-23T02:13:53.950" v="11" actId="20577"/>
        <pc:sldMkLst>
          <pc:docMk/>
          <pc:sldMk cId="0" sldId="264"/>
        </pc:sldMkLst>
        <pc:spChg chg="mod">
          <ac:chgData name="大友 南" userId="55bee64089c504f0" providerId="LiveId" clId="{5F80FFEF-9833-458C-8DC7-82093D453F3A}" dt="2023-10-23T02:13:53.950" v="11" actId="20577"/>
          <ac:spMkLst>
            <pc:docMk/>
            <pc:sldMk cId="0" sldId="264"/>
            <ac:spMk id="373" creationId="{00000000-0000-0000-0000-000000000000}"/>
          </ac:spMkLst>
        </pc:spChg>
      </pc:sldChg>
      <pc:sldChg chg="modSp mod">
        <pc:chgData name="大友 南" userId="55bee64089c504f0" providerId="LiveId" clId="{5F80FFEF-9833-458C-8DC7-82093D453F3A}" dt="2023-10-23T02:13:33.689" v="5" actId="20577"/>
        <pc:sldMkLst>
          <pc:docMk/>
          <pc:sldMk cId="0" sldId="276"/>
        </pc:sldMkLst>
        <pc:spChg chg="mod">
          <ac:chgData name="大友 南" userId="55bee64089c504f0" providerId="LiveId" clId="{5F80FFEF-9833-458C-8DC7-82093D453F3A}" dt="2023-10-23T02:13:33.689" v="5" actId="20577"/>
          <ac:spMkLst>
            <pc:docMk/>
            <pc:sldMk cId="0" sldId="276"/>
            <ac:spMk id="544" creationId="{00000000-0000-0000-0000-000000000000}"/>
          </ac:spMkLst>
        </pc:spChg>
      </pc:sldChg>
      <pc:sldChg chg="modSp mod">
        <pc:chgData name="大友 南" userId="55bee64089c504f0" providerId="LiveId" clId="{5F80FFEF-9833-458C-8DC7-82093D453F3A}" dt="2023-10-23T02:13:38.517" v="7" actId="20577"/>
        <pc:sldMkLst>
          <pc:docMk/>
          <pc:sldMk cId="0" sldId="289"/>
        </pc:sldMkLst>
        <pc:spChg chg="mod">
          <ac:chgData name="大友 南" userId="55bee64089c504f0" providerId="LiveId" clId="{5F80FFEF-9833-458C-8DC7-82093D453F3A}" dt="2023-10-23T02:13:38.517" v="7" actId="20577"/>
          <ac:spMkLst>
            <pc:docMk/>
            <pc:sldMk cId="0" sldId="289"/>
            <ac:spMk id="775" creationId="{00000000-0000-0000-0000-000000000000}"/>
          </ac:spMkLst>
        </pc:spChg>
      </pc:sldChg>
      <pc:sldChg chg="modSp mod">
        <pc:chgData name="大友 南" userId="55bee64089c504f0" providerId="LiveId" clId="{5F80FFEF-9833-458C-8DC7-82093D453F3A}" dt="2023-10-23T02:13:42.975" v="9" actId="20577"/>
        <pc:sldMkLst>
          <pc:docMk/>
          <pc:sldMk cId="0" sldId="293"/>
        </pc:sldMkLst>
        <pc:spChg chg="mod">
          <ac:chgData name="大友 南" userId="55bee64089c504f0" providerId="LiveId" clId="{5F80FFEF-9833-458C-8DC7-82093D453F3A}" dt="2023-10-23T02:13:42.975" v="9" actId="20577"/>
          <ac:spMkLst>
            <pc:docMk/>
            <pc:sldMk cId="0" sldId="293"/>
            <ac:spMk id="850" creationId="{00000000-0000-0000-0000-000000000000}"/>
          </ac:spMkLst>
        </pc:spChg>
      </pc:sldChg>
      <pc:sldChg chg="modSp mod">
        <pc:chgData name="大友 南" userId="55bee64089c504f0" providerId="LiveId" clId="{5F80FFEF-9833-458C-8DC7-82093D453F3A}" dt="2023-10-23T02:16:40.971" v="35" actId="20577"/>
        <pc:sldMkLst>
          <pc:docMk/>
          <pc:sldMk cId="0" sldId="296"/>
        </pc:sldMkLst>
        <pc:spChg chg="mod">
          <ac:chgData name="大友 南" userId="55bee64089c504f0" providerId="LiveId" clId="{5F80FFEF-9833-458C-8DC7-82093D453F3A}" dt="2023-10-23T02:16:40.971" v="35" actId="20577"/>
          <ac:spMkLst>
            <pc:docMk/>
            <pc:sldMk cId="0" sldId="296"/>
            <ac:spMk id="895" creationId="{00000000-0000-0000-0000-000000000000}"/>
          </ac:spMkLst>
        </pc:spChg>
      </pc:sldChg>
      <pc:sldChg chg="modSp mod">
        <pc:chgData name="大友 南" userId="55bee64089c504f0" providerId="LiveId" clId="{5F80FFEF-9833-458C-8DC7-82093D453F3A}" dt="2023-10-23T02:16:05.982" v="18" actId="20577"/>
        <pc:sldMkLst>
          <pc:docMk/>
          <pc:sldMk cId="0" sldId="310"/>
        </pc:sldMkLst>
        <pc:spChg chg="mod">
          <ac:chgData name="大友 南" userId="55bee64089c504f0" providerId="LiveId" clId="{5F80FFEF-9833-458C-8DC7-82093D453F3A}" dt="2023-10-23T02:16:05.982" v="18" actId="20577"/>
          <ac:spMkLst>
            <pc:docMk/>
            <pc:sldMk cId="0" sldId="310"/>
            <ac:spMk id="1080" creationId="{00000000-0000-0000-0000-000000000000}"/>
          </ac:spMkLst>
        </pc:spChg>
      </pc:sldChg>
      <pc:sldChg chg="modSp mod">
        <pc:chgData name="大友 南" userId="55bee64089c504f0" providerId="LiveId" clId="{5F80FFEF-9833-458C-8DC7-82093D453F3A}" dt="2023-10-23T02:16:14.948" v="22" actId="20577"/>
        <pc:sldMkLst>
          <pc:docMk/>
          <pc:sldMk cId="0" sldId="311"/>
        </pc:sldMkLst>
        <pc:spChg chg="mod">
          <ac:chgData name="大友 南" userId="55bee64089c504f0" providerId="LiveId" clId="{5F80FFEF-9833-458C-8DC7-82093D453F3A}" dt="2023-10-23T02:16:14.948" v="22" actId="20577"/>
          <ac:spMkLst>
            <pc:docMk/>
            <pc:sldMk cId="0" sldId="311"/>
            <ac:spMk id="1102" creationId="{00000000-0000-0000-0000-000000000000}"/>
          </ac:spMkLst>
        </pc:spChg>
      </pc:sldChg>
      <pc:sldChg chg="modSp mod">
        <pc:chgData name="大友 南" userId="55bee64089c504f0" providerId="LiveId" clId="{5F80FFEF-9833-458C-8DC7-82093D453F3A}" dt="2023-10-23T02:16:10.117" v="20" actId="20577"/>
        <pc:sldMkLst>
          <pc:docMk/>
          <pc:sldMk cId="0" sldId="313"/>
        </pc:sldMkLst>
        <pc:spChg chg="mod">
          <ac:chgData name="大友 南" userId="55bee64089c504f0" providerId="LiveId" clId="{5F80FFEF-9833-458C-8DC7-82093D453F3A}" dt="2023-10-23T02:16:10.117" v="20" actId="20577"/>
          <ac:spMkLst>
            <pc:docMk/>
            <pc:sldMk cId="0" sldId="313"/>
            <ac:spMk id="1119" creationId="{00000000-0000-0000-0000-000000000000}"/>
          </ac:spMkLst>
        </pc:spChg>
      </pc:sldChg>
      <pc:sldChg chg="modSp mod">
        <pc:chgData name="大友 南" userId="55bee64089c504f0" providerId="LiveId" clId="{5F80FFEF-9833-458C-8DC7-82093D453F3A}" dt="2023-10-23T02:16:19.194" v="24" actId="20577"/>
        <pc:sldMkLst>
          <pc:docMk/>
          <pc:sldMk cId="0" sldId="314"/>
        </pc:sldMkLst>
        <pc:spChg chg="mod">
          <ac:chgData name="大友 南" userId="55bee64089c504f0" providerId="LiveId" clId="{5F80FFEF-9833-458C-8DC7-82093D453F3A}" dt="2023-10-23T02:16:19.194" v="24" actId="20577"/>
          <ac:spMkLst>
            <pc:docMk/>
            <pc:sldMk cId="0" sldId="314"/>
            <ac:spMk id="1142" creationId="{00000000-0000-0000-0000-000000000000}"/>
          </ac:spMkLst>
        </pc:spChg>
      </pc:sldChg>
      <pc:sldChg chg="modSp mod">
        <pc:chgData name="大友 南" userId="55bee64089c504f0" providerId="LiveId" clId="{5F80FFEF-9833-458C-8DC7-82093D453F3A}" dt="2023-10-23T02:14:49.051" v="14" actId="20577"/>
        <pc:sldMkLst>
          <pc:docMk/>
          <pc:sldMk cId="4144816249" sldId="349"/>
        </pc:sldMkLst>
        <pc:spChg chg="mod">
          <ac:chgData name="大友 南" userId="55bee64089c504f0" providerId="LiveId" clId="{5F80FFEF-9833-458C-8DC7-82093D453F3A}" dt="2023-10-23T02:14:49.051" v="14" actId="20577"/>
          <ac:spMkLst>
            <pc:docMk/>
            <pc:sldMk cId="4144816249" sldId="349"/>
            <ac:spMk id="2" creationId="{2B4F8CA3-20BF-46D7-DC4B-9483BC333397}"/>
          </ac:spMkLst>
        </pc:spChg>
      </pc:sldChg>
      <pc:sldChg chg="modSp mod">
        <pc:chgData name="大友 南" userId="55bee64089c504f0" providerId="LiveId" clId="{5F80FFEF-9833-458C-8DC7-82093D453F3A}" dt="2023-10-23T02:16:35.831" v="32" actId="20577"/>
        <pc:sldMkLst>
          <pc:docMk/>
          <pc:sldMk cId="295276096" sldId="353"/>
        </pc:sldMkLst>
        <pc:spChg chg="mod">
          <ac:chgData name="大友 南" userId="55bee64089c504f0" providerId="LiveId" clId="{5F80FFEF-9833-458C-8DC7-82093D453F3A}" dt="2023-10-23T02:16:35.831" v="32" actId="20577"/>
          <ac:spMkLst>
            <pc:docMk/>
            <pc:sldMk cId="295276096" sldId="353"/>
            <ac:spMk id="1102" creationId="{00000000-0000-0000-0000-000000000000}"/>
          </ac:spMkLst>
        </pc:spChg>
      </pc:sldChg>
      <pc:sldChg chg="modSp mod">
        <pc:chgData name="大友 南" userId="55bee64089c504f0" providerId="LiveId" clId="{5F80FFEF-9833-458C-8DC7-82093D453F3A}" dt="2023-10-23T02:16:01.442" v="16" actId="20577"/>
        <pc:sldMkLst>
          <pc:docMk/>
          <pc:sldMk cId="498063174" sldId="355"/>
        </pc:sldMkLst>
        <pc:spChg chg="mod">
          <ac:chgData name="大友 南" userId="55bee64089c504f0" providerId="LiveId" clId="{5F80FFEF-9833-458C-8DC7-82093D453F3A}" dt="2023-10-23T02:16:01.442" v="16" actId="20577"/>
          <ac:spMkLst>
            <pc:docMk/>
            <pc:sldMk cId="498063174" sldId="355"/>
            <ac:spMk id="2" creationId="{F57DE624-8AE0-169E-7024-F6120A0E3F86}"/>
          </ac:spMkLst>
        </pc:spChg>
      </pc:sldChg>
      <pc:sldChg chg="modSp mod">
        <pc:chgData name="大友 南" userId="55bee64089c504f0" providerId="LiveId" clId="{5F80FFEF-9833-458C-8DC7-82093D453F3A}" dt="2023-10-23T05:31:14.217" v="39" actId="20577"/>
        <pc:sldMkLst>
          <pc:docMk/>
          <pc:sldMk cId="3082486305" sldId="359"/>
        </pc:sldMkLst>
        <pc:spChg chg="mod">
          <ac:chgData name="大友 南" userId="55bee64089c504f0" providerId="LiveId" clId="{5F80FFEF-9833-458C-8DC7-82093D453F3A}" dt="2023-10-23T05:31:14.217" v="39" actId="20577"/>
          <ac:spMkLst>
            <pc:docMk/>
            <pc:sldMk cId="3082486305" sldId="359"/>
            <ac:spMk id="2" creationId="{2D190DA4-1FB5-F4F6-CDB3-7CC863AE5C0B}"/>
          </ac:spMkLst>
        </pc:spChg>
      </pc:sldChg>
      <pc:sldChg chg="modSp mod">
        <pc:chgData name="大友 南" userId="55bee64089c504f0" providerId="LiveId" clId="{5F80FFEF-9833-458C-8DC7-82093D453F3A}" dt="2023-10-23T02:13:28.672" v="3" actId="20577"/>
        <pc:sldMkLst>
          <pc:docMk/>
          <pc:sldMk cId="226056786" sldId="363"/>
        </pc:sldMkLst>
        <pc:spChg chg="mod">
          <ac:chgData name="大友 南" userId="55bee64089c504f0" providerId="LiveId" clId="{5F80FFEF-9833-458C-8DC7-82093D453F3A}" dt="2023-10-23T02:13:28.672" v="3" actId="20577"/>
          <ac:spMkLst>
            <pc:docMk/>
            <pc:sldMk cId="226056786" sldId="363"/>
            <ac:spMk id="2" creationId="{A21DB0DA-A177-FEB4-FA97-523F3672514E}"/>
          </ac:spMkLst>
        </pc:spChg>
      </pc:sldChg>
      <pc:sldChg chg="modSp mod">
        <pc:chgData name="大友 南" userId="55bee64089c504f0" providerId="LiveId" clId="{5F80FFEF-9833-458C-8DC7-82093D453F3A}" dt="2023-10-23T02:16:23.835" v="26" actId="20577"/>
        <pc:sldMkLst>
          <pc:docMk/>
          <pc:sldMk cId="1469334522" sldId="365"/>
        </pc:sldMkLst>
        <pc:spChg chg="mod">
          <ac:chgData name="大友 南" userId="55bee64089c504f0" providerId="LiveId" clId="{5F80FFEF-9833-458C-8DC7-82093D453F3A}" dt="2023-10-23T02:16:23.835" v="26" actId="20577"/>
          <ac:spMkLst>
            <pc:docMk/>
            <pc:sldMk cId="1469334522" sldId="365"/>
            <ac:spMk id="2" creationId="{B20C5CFD-901C-3E7E-773D-CEF1AD265EB2}"/>
          </ac:spMkLst>
        </pc:spChg>
      </pc:sldChg>
      <pc:sldChg chg="modSp mod">
        <pc:chgData name="大友 南" userId="55bee64089c504f0" providerId="LiveId" clId="{5F80FFEF-9833-458C-8DC7-82093D453F3A}" dt="2023-10-23T02:16:30.553" v="29" actId="20577"/>
        <pc:sldMkLst>
          <pc:docMk/>
          <pc:sldMk cId="3859384942" sldId="366"/>
        </pc:sldMkLst>
        <pc:spChg chg="mod">
          <ac:chgData name="大友 南" userId="55bee64089c504f0" providerId="LiveId" clId="{5F80FFEF-9833-458C-8DC7-82093D453F3A}" dt="2023-10-23T02:16:30.553" v="29" actId="20577"/>
          <ac:spMkLst>
            <pc:docMk/>
            <pc:sldMk cId="3859384942" sldId="366"/>
            <ac:spMk id="905" creationId="{00000000-0000-0000-0000-000000000000}"/>
          </ac:spMkLst>
        </pc:spChg>
      </pc:sldChg>
    </pc:docChg>
  </pc:docChgLst>
  <pc:docChgLst>
    <pc:chgData name="大友 南" userId="55bee64089c504f0" providerId="LiveId" clId="{335B3742-7E6E-4610-8075-C3BBE197ABD3}"/>
    <pc:docChg chg="custSel modSld">
      <pc:chgData name="大友 南" userId="55bee64089c504f0" providerId="LiveId" clId="{335B3742-7E6E-4610-8075-C3BBE197ABD3}" dt="2023-10-12T09:27:34.816" v="38" actId="20577"/>
      <pc:docMkLst>
        <pc:docMk/>
      </pc:docMkLst>
      <pc:sldChg chg="modSp mod">
        <pc:chgData name="大友 南" userId="55bee64089c504f0" providerId="LiveId" clId="{335B3742-7E6E-4610-8075-C3BBE197ABD3}" dt="2023-10-12T09:27:34.816" v="38" actId="20577"/>
        <pc:sldMkLst>
          <pc:docMk/>
          <pc:sldMk cId="0" sldId="257"/>
        </pc:sldMkLst>
        <pc:graphicFrameChg chg="modGraphic">
          <ac:chgData name="大友 南" userId="55bee64089c504f0" providerId="LiveId" clId="{335B3742-7E6E-4610-8075-C3BBE197ABD3}" dt="2023-10-12T09:27:34.816" v="38" actId="20577"/>
          <ac:graphicFrameMkLst>
            <pc:docMk/>
            <pc:sldMk cId="0" sldId="257"/>
            <ac:graphicFrameMk id="2" creationId="{B01C28C0-46F3-D5B2-6A01-C642EE32D001}"/>
          </ac:graphicFrameMkLst>
        </pc:graphicFrameChg>
      </pc:sldChg>
      <pc:sldChg chg="modSp mod">
        <pc:chgData name="大友 南" userId="55bee64089c504f0" providerId="LiveId" clId="{335B3742-7E6E-4610-8075-C3BBE197ABD3}" dt="2023-10-10T07:37:26.767" v="27" actId="20577"/>
        <pc:sldMkLst>
          <pc:docMk/>
          <pc:sldMk cId="0" sldId="295"/>
        </pc:sldMkLst>
        <pc:spChg chg="mod">
          <ac:chgData name="大友 南" userId="55bee64089c504f0" providerId="LiveId" clId="{335B3742-7E6E-4610-8075-C3BBE197ABD3}" dt="2023-10-10T07:37:26.767" v="27" actId="20577"/>
          <ac:spMkLst>
            <pc:docMk/>
            <pc:sldMk cId="0" sldId="295"/>
            <ac:spMk id="87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8DF256C9-F0A1-974B-8F2E-8EB94A81BAD0}"/>
              </a:ext>
            </a:extLst>
          </p:cNvPr>
          <p:cNvSpPr>
            <a:spLocks noGrp="1"/>
          </p:cNvSpPr>
          <p:nvPr>
            <p:ph type="hdr" sz="quarter"/>
          </p:nvPr>
        </p:nvSpPr>
        <p:spPr>
          <a:xfrm>
            <a:off x="346359" y="266002"/>
            <a:ext cx="4680000" cy="324000"/>
          </a:xfrm>
          <a:prstGeom prst="rect">
            <a:avLst/>
          </a:prstGeom>
        </p:spPr>
        <p:txBody>
          <a:bodyPr vert="horz" lIns="91440" tIns="45720" rIns="91440" bIns="45720" rtlCol="0" anchor="ctr"/>
          <a:lstStyle>
            <a:lvl1pPr algn="l">
              <a:defRPr sz="1200" b="1" i="0">
                <a:solidFill>
                  <a:srgbClr val="1B224C"/>
                </a:solidFill>
                <a:latin typeface="Yu Gothic" panose="020B0400000000000000" pitchFamily="34" charset="-128"/>
                <a:ea typeface="Yu Gothic" panose="020B0400000000000000" pitchFamily="34" charset="-128"/>
              </a:defRPr>
            </a:lvl1pPr>
          </a:lstStyle>
          <a:p>
            <a:endParaRPr kumimoji="1" lang="ja-JP" altLang="en-US">
              <a:solidFill>
                <a:srgbClr val="1B224C"/>
              </a:solidFill>
            </a:endParaRPr>
          </a:p>
        </p:txBody>
      </p:sp>
      <p:sp>
        <p:nvSpPr>
          <p:cNvPr id="9" name="スライド イメージ プレースホルダー 8">
            <a:extLst>
              <a:ext uri="{FF2B5EF4-FFF2-40B4-BE49-F238E27FC236}">
                <a16:creationId xmlns:a16="http://schemas.microsoft.com/office/drawing/2014/main" id="{6E2683B7-6E69-5645-BF12-37A8D2CD62EF}"/>
              </a:ext>
            </a:extLst>
          </p:cNvPr>
          <p:cNvSpPr>
            <a:spLocks noGrp="1" noRot="1" noChangeAspect="1"/>
          </p:cNvSpPr>
          <p:nvPr>
            <p:ph type="sldImg" idx="2"/>
          </p:nvPr>
        </p:nvSpPr>
        <p:spPr>
          <a:xfrm>
            <a:off x="805036" y="1143004"/>
            <a:ext cx="5400000" cy="3738462"/>
          </a:xfrm>
          <a:prstGeom prst="rect">
            <a:avLst/>
          </a:prstGeom>
          <a:noFill/>
          <a:ln w="12700">
            <a:solidFill>
              <a:prstClr val="black"/>
            </a:solidFill>
          </a:ln>
        </p:spPr>
        <p:txBody>
          <a:bodyPr vert="horz" lIns="91440" tIns="45720" rIns="91440" bIns="45720" rtlCol="0" anchor="ctr"/>
          <a:lstStyle/>
          <a:p>
            <a:endParaRPr lang="ja-JP" altLang="en-US"/>
          </a:p>
        </p:txBody>
      </p:sp>
      <p:sp>
        <p:nvSpPr>
          <p:cNvPr id="10" name="フッター プレースホルダー 9">
            <a:extLst>
              <a:ext uri="{FF2B5EF4-FFF2-40B4-BE49-F238E27FC236}">
                <a16:creationId xmlns:a16="http://schemas.microsoft.com/office/drawing/2014/main" id="{6FA3D389-EC5D-D940-A1F8-449CBA35DF09}"/>
              </a:ext>
            </a:extLst>
          </p:cNvPr>
          <p:cNvSpPr>
            <a:spLocks noGrp="1"/>
          </p:cNvSpPr>
          <p:nvPr>
            <p:ph type="ftr" sz="quarter" idx="4"/>
          </p:nvPr>
        </p:nvSpPr>
        <p:spPr>
          <a:xfrm>
            <a:off x="346361" y="8581893"/>
            <a:ext cx="4680000" cy="324000"/>
          </a:xfrm>
          <a:prstGeom prst="rect">
            <a:avLst/>
          </a:prstGeom>
        </p:spPr>
        <p:txBody>
          <a:bodyPr vert="horz" lIns="36000" tIns="36000" rIns="36000" bIns="36000" rtlCol="0" anchor="ctr"/>
          <a:lstStyle>
            <a:lvl1pPr algn="l">
              <a:defRPr sz="1200" b="1" i="0">
                <a:solidFill>
                  <a:srgbClr val="1B224C"/>
                </a:solidFill>
                <a:latin typeface="Yu Gothic" panose="020B0400000000000000" pitchFamily="34" charset="-128"/>
                <a:ea typeface="Yu Gothic" panose="020B0400000000000000" pitchFamily="34" charset="-128"/>
              </a:defRPr>
            </a:lvl1pPr>
          </a:lstStyle>
          <a:p>
            <a:endParaRPr kumimoji="1" lang="ja-JP" altLang="en-US">
              <a:solidFill>
                <a:srgbClr val="1B224C"/>
              </a:solidFill>
            </a:endParaRPr>
          </a:p>
        </p:txBody>
      </p:sp>
      <p:sp>
        <p:nvSpPr>
          <p:cNvPr id="11" name="日付プレースホルダー 10">
            <a:extLst>
              <a:ext uri="{FF2B5EF4-FFF2-40B4-BE49-F238E27FC236}">
                <a16:creationId xmlns:a16="http://schemas.microsoft.com/office/drawing/2014/main" id="{63BE907B-75D7-0447-8C9C-4D0BCFDCE5B0}"/>
              </a:ext>
            </a:extLst>
          </p:cNvPr>
          <p:cNvSpPr>
            <a:spLocks noGrp="1"/>
          </p:cNvSpPr>
          <p:nvPr>
            <p:ph type="dt" idx="1"/>
          </p:nvPr>
        </p:nvSpPr>
        <p:spPr>
          <a:xfrm>
            <a:off x="5152968" y="267590"/>
            <a:ext cx="1440000" cy="324000"/>
          </a:xfrm>
          <a:prstGeom prst="rect">
            <a:avLst/>
          </a:prstGeom>
        </p:spPr>
        <p:txBody>
          <a:bodyPr vert="horz" lIns="91440" tIns="45720" rIns="91440" bIns="45720" rtlCol="0"/>
          <a:lstStyle>
            <a:lvl1pPr algn="r">
              <a:defRPr sz="1200" b="1" i="0">
                <a:solidFill>
                  <a:srgbClr val="1B224C"/>
                </a:solidFill>
                <a:latin typeface="Yu Gothic" panose="020B0400000000000000" pitchFamily="34" charset="-128"/>
                <a:ea typeface="Yu Gothic" panose="020B0400000000000000" pitchFamily="34" charset="-128"/>
              </a:defRPr>
            </a:lvl1pPr>
          </a:lstStyle>
          <a:p>
            <a:fld id="{C1EBB194-89C6-CD4B-A283-674B6B205F8A}" type="datetimeFigureOut">
              <a:rPr kumimoji="1" lang="ja-JP" altLang="en-US" smtClean="0"/>
              <a:pPr/>
              <a:t>2023/10/23</a:t>
            </a:fld>
            <a:endParaRPr kumimoji="1" lang="ja-JP" altLang="en-US"/>
          </a:p>
        </p:txBody>
      </p:sp>
      <p:sp>
        <p:nvSpPr>
          <p:cNvPr id="12" name="スライド番号プレースホルダー 11">
            <a:extLst>
              <a:ext uri="{FF2B5EF4-FFF2-40B4-BE49-F238E27FC236}">
                <a16:creationId xmlns:a16="http://schemas.microsoft.com/office/drawing/2014/main" id="{96E4DD84-07D8-934E-B6B2-BB15E3343673}"/>
              </a:ext>
            </a:extLst>
          </p:cNvPr>
          <p:cNvSpPr>
            <a:spLocks noGrp="1"/>
          </p:cNvSpPr>
          <p:nvPr>
            <p:ph type="sldNum" sz="quarter" idx="5"/>
          </p:nvPr>
        </p:nvSpPr>
        <p:spPr>
          <a:xfrm>
            <a:off x="5298763" y="8581893"/>
            <a:ext cx="1296000" cy="324000"/>
          </a:xfrm>
          <a:prstGeom prst="rect">
            <a:avLst/>
          </a:prstGeom>
        </p:spPr>
        <p:txBody>
          <a:bodyPr vert="horz" lIns="36000" tIns="36000" rIns="36000" bIns="36000" rtlCol="0" anchor="ctr"/>
          <a:lstStyle>
            <a:lvl1pPr algn="r">
              <a:defRPr sz="1200" b="1" i="0">
                <a:solidFill>
                  <a:srgbClr val="1B224C"/>
                </a:solidFill>
                <a:latin typeface="Yu Gothic" panose="020B0400000000000000" pitchFamily="34" charset="-128"/>
                <a:ea typeface="Yu Gothic" panose="020B0400000000000000" pitchFamily="34" charset="-128"/>
              </a:defRPr>
            </a:lvl1pPr>
          </a:lstStyle>
          <a:p>
            <a:fld id="{FFAD5029-CF5D-684D-A386-44E0F1E7542A}" type="slidenum">
              <a:rPr kumimoji="1" lang="ja-JP" altLang="en-US" smtClean="0"/>
              <a:pPr/>
              <a:t>‹#›</a:t>
            </a:fld>
            <a:endParaRPr kumimoji="1" lang="ja-JP" altLang="en-US"/>
          </a:p>
        </p:txBody>
      </p:sp>
      <p:sp>
        <p:nvSpPr>
          <p:cNvPr id="13" name="ノート プレースホルダー 12">
            <a:extLst>
              <a:ext uri="{FF2B5EF4-FFF2-40B4-BE49-F238E27FC236}">
                <a16:creationId xmlns:a16="http://schemas.microsoft.com/office/drawing/2014/main" id="{46C9603C-C1D0-664C-9571-1A16E440C3C7}"/>
              </a:ext>
            </a:extLst>
          </p:cNvPr>
          <p:cNvSpPr>
            <a:spLocks noGrp="1"/>
          </p:cNvSpPr>
          <p:nvPr>
            <p:ph type="body" sz="quarter" idx="3"/>
          </p:nvPr>
        </p:nvSpPr>
        <p:spPr>
          <a:xfrm>
            <a:off x="805036" y="5143893"/>
            <a:ext cx="5400000" cy="2916000"/>
          </a:xfrm>
          <a:prstGeom prst="rect">
            <a:avLst/>
          </a:prstGeom>
        </p:spPr>
        <p:txBody>
          <a:bodyPr vert="horz" lIns="91440" tIns="45720" rIns="91440" bIns="45720" rtlCol="0"/>
          <a:lstStyle/>
          <a:p>
            <a:pPr lvl="0"/>
            <a:r>
              <a:rPr kumimoji="1" lang="ja-JP" altLang="en-US"/>
              <a:t>マスター テキストの書式設定</a:t>
            </a: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200" b="0" i="0" u="none" strike="noStrike" cap="none">
        <a:solidFill>
          <a:srgbClr val="1B224C"/>
        </a:solidFill>
        <a:latin typeface="Yu Gothic" panose="020B0400000000000000" pitchFamily="34" charset="-128"/>
        <a:ea typeface="Yu Gothic" panose="020B0400000000000000" pitchFamily="34" charset="-128"/>
        <a:cs typeface="Arial"/>
        <a:sym typeface="Arial"/>
      </a:defRPr>
    </a:lvl1pPr>
    <a:lvl2pPr marR="0" lvl="1" algn="l" rtl="0">
      <a:lnSpc>
        <a:spcPct val="100000"/>
      </a:lnSpc>
      <a:spcBef>
        <a:spcPts val="0"/>
      </a:spcBef>
      <a:spcAft>
        <a:spcPts val="0"/>
      </a:spcAft>
      <a:buClr>
        <a:srgbClr val="000000"/>
      </a:buClr>
      <a:buFont typeface="Arial"/>
      <a:defRPr sz="1400" b="1" i="0" u="none" strike="noStrike" cap="none">
        <a:solidFill>
          <a:srgbClr val="1B224C"/>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1" i="0" u="none" strike="noStrike" cap="none">
        <a:solidFill>
          <a:srgbClr val="1B224C"/>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1" i="0" u="none" strike="noStrike" cap="none">
        <a:solidFill>
          <a:srgbClr val="1B224C"/>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1" i="0" u="none" strike="noStrike" cap="none">
        <a:solidFill>
          <a:srgbClr val="1B224C"/>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1:notes"/>
          <p:cNvSpPr>
            <a:spLocks noGrp="1" noRot="1" noChangeAspect="1"/>
          </p:cNvSpPr>
          <p:nvPr>
            <p:ph type="sldImg" idx="2"/>
          </p:nvPr>
        </p:nvSpPr>
        <p:spPr>
          <a:xfrm>
            <a:off x="1200150" y="1143000"/>
            <a:ext cx="4457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0" name="Google Shape;280;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81" name="Google Shape;281;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tLang="ja-JP"/>
              <a:t>0</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2"/>
        <p:cNvGrpSpPr/>
        <p:nvPr/>
      </p:nvGrpSpPr>
      <p:grpSpPr>
        <a:xfrm>
          <a:off x="0" y="0"/>
          <a:ext cx="0" cy="0"/>
          <a:chOff x="0" y="0"/>
          <a:chExt cx="0" cy="0"/>
        </a:xfrm>
      </p:grpSpPr>
      <p:sp>
        <p:nvSpPr>
          <p:cNvPr id="843" name="Google Shape;843;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44" name="Google Shape;844;p38:notes"/>
          <p:cNvSpPr>
            <a:spLocks noGrp="1" noRot="1" noChangeAspect="1"/>
          </p:cNvSpPr>
          <p:nvPr>
            <p:ph type="sldImg" idx="2"/>
          </p:nvPr>
        </p:nvSpPr>
        <p:spPr>
          <a:xfrm>
            <a:off x="1200150" y="1143000"/>
            <a:ext cx="4457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endParaRPr lang="ja-JP" altLang="en-US" b="0"/>
          </a:p>
        </p:txBody>
      </p:sp>
      <p:sp>
        <p:nvSpPr>
          <p:cNvPr id="344" name="Google Shape;344;p6:notes"/>
          <p:cNvSpPr>
            <a:spLocks noGrp="1" noRot="1" noChangeAspect="1"/>
          </p:cNvSpPr>
          <p:nvPr>
            <p:ph type="sldImg" idx="2"/>
          </p:nvPr>
        </p:nvSpPr>
        <p:spPr>
          <a:xfrm>
            <a:off x="1200150" y="1143000"/>
            <a:ext cx="4457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04863" y="1143000"/>
            <a:ext cx="5400675" cy="3738563"/>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FAD5029-CF5D-684D-A386-44E0F1E7542A}" type="slidenum">
              <a:rPr kumimoji="1" lang="ja-JP" altLang="en-US" smtClean="0"/>
              <a:pPr/>
              <a:t>15</a:t>
            </a:fld>
            <a:endParaRPr kumimoji="1" lang="ja-JP" altLang="en-US"/>
          </a:p>
        </p:txBody>
      </p:sp>
    </p:spTree>
    <p:extLst>
      <p:ext uri="{BB962C8B-B14F-4D97-AF65-F5344CB8AC3E}">
        <p14:creationId xmlns:p14="http://schemas.microsoft.com/office/powerpoint/2010/main" val="41762883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350" name="Google Shape;350;p7:notes"/>
          <p:cNvSpPr>
            <a:spLocks noGrp="1" noRot="1" noChangeAspect="1"/>
          </p:cNvSpPr>
          <p:nvPr>
            <p:ph type="sldImg" idx="2"/>
          </p:nvPr>
        </p:nvSpPr>
        <p:spPr>
          <a:xfrm>
            <a:off x="1200150" y="1143000"/>
            <a:ext cx="4457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p9:notes"/>
          <p:cNvSpPr>
            <a:spLocks noGrp="1" noRot="1" noChangeAspect="1"/>
          </p:cNvSpPr>
          <p:nvPr>
            <p:ph type="sldImg" idx="2"/>
          </p:nvPr>
        </p:nvSpPr>
        <p:spPr>
          <a:xfrm>
            <a:off x="1057275" y="1279525"/>
            <a:ext cx="4989513"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8" name="Google Shape;368;p9:notes"/>
          <p:cNvSpPr txBox="1">
            <a:spLocks noGrp="1"/>
          </p:cNvSpPr>
          <p:nvPr>
            <p:ph type="body" idx="1"/>
          </p:nvPr>
        </p:nvSpPr>
        <p:spPr>
          <a:xfrm>
            <a:off x="508389" y="4925209"/>
            <a:ext cx="6147592" cy="4029879"/>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latin typeface="Arial"/>
              <a:ea typeface="Arial"/>
              <a:cs typeface="Arial"/>
              <a:sym typeface="Arial"/>
            </a:endParaRPr>
          </a:p>
        </p:txBody>
      </p:sp>
      <p:sp>
        <p:nvSpPr>
          <p:cNvPr id="369" name="Google Shape;369;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300"/>
              <a:buNone/>
            </a:pPr>
            <a:fld id="{00000000-1234-1234-1234-123412341234}" type="slidenum">
              <a:rPr lang="en-US" altLang="ja-JP" sz="1300">
                <a:solidFill>
                  <a:schemeClr val="dk1"/>
                </a:solidFill>
              </a:rPr>
              <a:t>18</a:t>
            </a:fld>
            <a:endParaRPr sz="1300">
              <a:solidFill>
                <a:schemeClr val="dk1"/>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p15:notes"/>
          <p:cNvSpPr>
            <a:spLocks noGrp="1" noRot="1" noChangeAspect="1"/>
          </p:cNvSpPr>
          <p:nvPr>
            <p:ph type="sldImg" idx="2"/>
          </p:nvPr>
        </p:nvSpPr>
        <p:spPr>
          <a:xfrm>
            <a:off x="1057275" y="1279525"/>
            <a:ext cx="4989513"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2" name="Google Shape;462;p15:notes"/>
          <p:cNvSpPr txBox="1">
            <a:spLocks noGrp="1"/>
          </p:cNvSpPr>
          <p:nvPr>
            <p:ph type="body" idx="1"/>
          </p:nvPr>
        </p:nvSpPr>
        <p:spPr>
          <a:xfrm>
            <a:off x="508389" y="4925209"/>
            <a:ext cx="6147592" cy="4029879"/>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b="0" i="0">
              <a:latin typeface="Arial"/>
              <a:ea typeface="Arial"/>
              <a:cs typeface="Arial"/>
              <a:sym typeface="Arial"/>
            </a:endParaRPr>
          </a:p>
        </p:txBody>
      </p:sp>
      <p:sp>
        <p:nvSpPr>
          <p:cNvPr id="463" name="Google Shape;463;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300"/>
              <a:buFont typeface="Arial"/>
              <a:buNone/>
            </a:pPr>
            <a:fld id="{00000000-1234-1234-1234-123412341234}" type="slidenum">
              <a:rPr lang="en-US" altLang="ja-JP" sz="1300" b="1" i="0" u="none" strike="noStrike" cap="none">
                <a:solidFill>
                  <a:srgbClr val="000000"/>
                </a:solidFill>
                <a:latin typeface="Arial"/>
                <a:ea typeface="Arial"/>
                <a:cs typeface="Arial"/>
                <a:sym typeface="Arial"/>
              </a:rPr>
              <a:t>20</a:t>
            </a:fld>
            <a:endParaRPr sz="1300" b="1" i="0" u="none" strike="noStrike" cap="none">
              <a:solidFill>
                <a:srgbClr val="000000"/>
              </a:solidFill>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6"/>
        <p:cNvGrpSpPr/>
        <p:nvPr/>
      </p:nvGrpSpPr>
      <p:grpSpPr>
        <a:xfrm>
          <a:off x="0" y="0"/>
          <a:ext cx="0" cy="0"/>
          <a:chOff x="0" y="0"/>
          <a:chExt cx="0" cy="0"/>
        </a:xfrm>
      </p:grpSpPr>
      <p:sp>
        <p:nvSpPr>
          <p:cNvPr id="867" name="Google Shape;867;p4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68" name="Google Shape;868;p40:notes"/>
          <p:cNvSpPr>
            <a:spLocks noGrp="1" noRot="1" noChangeAspect="1"/>
          </p:cNvSpPr>
          <p:nvPr>
            <p:ph type="sldImg" idx="2"/>
          </p:nvPr>
        </p:nvSpPr>
        <p:spPr>
          <a:xfrm>
            <a:off x="1200150" y="1143000"/>
            <a:ext cx="4457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3"/>
        <p:cNvGrpSpPr/>
        <p:nvPr/>
      </p:nvGrpSpPr>
      <p:grpSpPr>
        <a:xfrm>
          <a:off x="0" y="0"/>
          <a:ext cx="0" cy="0"/>
          <a:chOff x="0" y="0"/>
          <a:chExt cx="0" cy="0"/>
        </a:xfrm>
      </p:grpSpPr>
      <p:sp>
        <p:nvSpPr>
          <p:cNvPr id="934" name="Google Shape;934;p4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35" name="Google Shape;935;p45:notes"/>
          <p:cNvSpPr>
            <a:spLocks noGrp="1" noRot="1" noChangeAspect="1"/>
          </p:cNvSpPr>
          <p:nvPr>
            <p:ph type="sldImg" idx="2"/>
          </p:nvPr>
        </p:nvSpPr>
        <p:spPr>
          <a:xfrm>
            <a:off x="1200150" y="1143000"/>
            <a:ext cx="4457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3"/>
        <p:cNvGrpSpPr/>
        <p:nvPr/>
      </p:nvGrpSpPr>
      <p:grpSpPr>
        <a:xfrm>
          <a:off x="0" y="0"/>
          <a:ext cx="0" cy="0"/>
          <a:chOff x="0" y="0"/>
          <a:chExt cx="0" cy="0"/>
        </a:xfrm>
      </p:grpSpPr>
      <p:sp>
        <p:nvSpPr>
          <p:cNvPr id="924" name="Google Shape;924;p4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25" name="Google Shape;925;p44:notes"/>
          <p:cNvSpPr>
            <a:spLocks noGrp="1" noRot="1" noChangeAspect="1"/>
          </p:cNvSpPr>
          <p:nvPr>
            <p:ph type="sldImg" idx="2"/>
          </p:nvPr>
        </p:nvSpPr>
        <p:spPr>
          <a:xfrm>
            <a:off x="1200150" y="1143000"/>
            <a:ext cx="4457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5"/>
        <p:cNvGrpSpPr/>
        <p:nvPr/>
      </p:nvGrpSpPr>
      <p:grpSpPr>
        <a:xfrm>
          <a:off x="0" y="0"/>
          <a:ext cx="0" cy="0"/>
          <a:chOff x="0" y="0"/>
          <a:chExt cx="0" cy="0"/>
        </a:xfrm>
      </p:grpSpPr>
      <p:sp>
        <p:nvSpPr>
          <p:cNvPr id="1026" name="Google Shape;1026;p5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27" name="Google Shape;1027;p52:notes"/>
          <p:cNvSpPr>
            <a:spLocks noGrp="1" noRot="1" noChangeAspect="1"/>
          </p:cNvSpPr>
          <p:nvPr>
            <p:ph type="sldImg" idx="2"/>
          </p:nvPr>
        </p:nvSpPr>
        <p:spPr>
          <a:xfrm>
            <a:off x="1200150" y="1143000"/>
            <a:ext cx="4457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589119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90" name="Google Shape;290;p2:notes"/>
          <p:cNvSpPr>
            <a:spLocks noGrp="1" noRot="1" noChangeAspect="1"/>
          </p:cNvSpPr>
          <p:nvPr>
            <p:ph type="sldImg" idx="2"/>
          </p:nvPr>
        </p:nvSpPr>
        <p:spPr>
          <a:xfrm>
            <a:off x="1200150" y="1143000"/>
            <a:ext cx="4457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5"/>
        <p:cNvGrpSpPr/>
        <p:nvPr/>
      </p:nvGrpSpPr>
      <p:grpSpPr>
        <a:xfrm>
          <a:off x="0" y="0"/>
          <a:ext cx="0" cy="0"/>
          <a:chOff x="0" y="0"/>
          <a:chExt cx="0" cy="0"/>
        </a:xfrm>
      </p:grpSpPr>
      <p:sp>
        <p:nvSpPr>
          <p:cNvPr id="1036" name="Google Shape;1036;p5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37" name="Google Shape;1037;p53:notes"/>
          <p:cNvSpPr>
            <a:spLocks noGrp="1" noRot="1" noChangeAspect="1"/>
          </p:cNvSpPr>
          <p:nvPr>
            <p:ph type="sldImg" idx="2"/>
          </p:nvPr>
        </p:nvSpPr>
        <p:spPr>
          <a:xfrm>
            <a:off x="1200150" y="1143000"/>
            <a:ext cx="4457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5"/>
        <p:cNvGrpSpPr/>
        <p:nvPr/>
      </p:nvGrpSpPr>
      <p:grpSpPr>
        <a:xfrm>
          <a:off x="0" y="0"/>
          <a:ext cx="0" cy="0"/>
          <a:chOff x="0" y="0"/>
          <a:chExt cx="0" cy="0"/>
        </a:xfrm>
      </p:grpSpPr>
      <p:sp>
        <p:nvSpPr>
          <p:cNvPr id="986" name="Google Shape;986;p4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87" name="Google Shape;987;p47:notes"/>
          <p:cNvSpPr>
            <a:spLocks noGrp="1" noRot="1" noChangeAspect="1"/>
          </p:cNvSpPr>
          <p:nvPr>
            <p:ph type="sldImg" idx="2"/>
          </p:nvPr>
        </p:nvSpPr>
        <p:spPr>
          <a:xfrm>
            <a:off x="1200150" y="1143000"/>
            <a:ext cx="4457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3"/>
        <p:cNvGrpSpPr/>
        <p:nvPr/>
      </p:nvGrpSpPr>
      <p:grpSpPr>
        <a:xfrm>
          <a:off x="0" y="0"/>
          <a:ext cx="0" cy="0"/>
          <a:chOff x="0" y="0"/>
          <a:chExt cx="0" cy="0"/>
        </a:xfrm>
      </p:grpSpPr>
      <p:sp>
        <p:nvSpPr>
          <p:cNvPr id="944" name="Google Shape;944;p4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45" name="Google Shape;945;p46:notes"/>
          <p:cNvSpPr>
            <a:spLocks noGrp="1" noRot="1" noChangeAspect="1"/>
          </p:cNvSpPr>
          <p:nvPr>
            <p:ph type="sldImg" idx="2"/>
          </p:nvPr>
        </p:nvSpPr>
        <p:spPr>
          <a:xfrm>
            <a:off x="1200150" y="1143000"/>
            <a:ext cx="4457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1"/>
        <p:cNvGrpSpPr/>
        <p:nvPr/>
      </p:nvGrpSpPr>
      <p:grpSpPr>
        <a:xfrm>
          <a:off x="0" y="0"/>
          <a:ext cx="0" cy="0"/>
          <a:chOff x="0" y="0"/>
          <a:chExt cx="0" cy="0"/>
        </a:xfrm>
      </p:grpSpPr>
      <p:sp>
        <p:nvSpPr>
          <p:cNvPr id="1002" name="Google Shape;1002;p4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03" name="Google Shape;1003;p49:notes"/>
          <p:cNvSpPr>
            <a:spLocks noGrp="1" noRot="1" noChangeAspect="1"/>
          </p:cNvSpPr>
          <p:nvPr>
            <p:ph type="sldImg" idx="2"/>
          </p:nvPr>
        </p:nvSpPr>
        <p:spPr>
          <a:xfrm>
            <a:off x="1200150" y="1143000"/>
            <a:ext cx="4457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9"/>
        <p:cNvGrpSpPr/>
        <p:nvPr/>
      </p:nvGrpSpPr>
      <p:grpSpPr>
        <a:xfrm>
          <a:off x="0" y="0"/>
          <a:ext cx="0" cy="0"/>
          <a:chOff x="0" y="0"/>
          <a:chExt cx="0" cy="0"/>
        </a:xfrm>
      </p:grpSpPr>
      <p:sp>
        <p:nvSpPr>
          <p:cNvPr id="1010" name="Google Shape;1010;p5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011" name="Google Shape;1011;p50:notes"/>
          <p:cNvSpPr>
            <a:spLocks noGrp="1" noRot="1" noChangeAspect="1"/>
          </p:cNvSpPr>
          <p:nvPr>
            <p:ph type="sldImg" idx="2"/>
          </p:nvPr>
        </p:nvSpPr>
        <p:spPr>
          <a:xfrm>
            <a:off x="1200150" y="1143000"/>
            <a:ext cx="4457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3"/>
        <p:cNvGrpSpPr/>
        <p:nvPr/>
      </p:nvGrpSpPr>
      <p:grpSpPr>
        <a:xfrm>
          <a:off x="0" y="0"/>
          <a:ext cx="0" cy="0"/>
          <a:chOff x="0" y="0"/>
          <a:chExt cx="0" cy="0"/>
        </a:xfrm>
      </p:grpSpPr>
      <p:sp>
        <p:nvSpPr>
          <p:cNvPr id="1074" name="Google Shape;1074;p5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75" name="Google Shape;1075;p55:notes"/>
          <p:cNvSpPr>
            <a:spLocks noGrp="1" noRot="1" noChangeAspect="1"/>
          </p:cNvSpPr>
          <p:nvPr>
            <p:ph type="sldImg" idx="2"/>
          </p:nvPr>
        </p:nvSpPr>
        <p:spPr>
          <a:xfrm>
            <a:off x="1200150" y="1143000"/>
            <a:ext cx="4457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2"/>
        <p:cNvGrpSpPr/>
        <p:nvPr/>
      </p:nvGrpSpPr>
      <p:grpSpPr>
        <a:xfrm>
          <a:off x="0" y="0"/>
          <a:ext cx="0" cy="0"/>
          <a:chOff x="0" y="0"/>
          <a:chExt cx="0" cy="0"/>
        </a:xfrm>
      </p:grpSpPr>
      <p:sp>
        <p:nvSpPr>
          <p:cNvPr id="1113" name="Google Shape;1113;p5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14" name="Google Shape;1114;p58:notes"/>
          <p:cNvSpPr>
            <a:spLocks noGrp="1" noRot="1" noChangeAspect="1"/>
          </p:cNvSpPr>
          <p:nvPr>
            <p:ph type="sldImg" idx="2"/>
          </p:nvPr>
        </p:nvSpPr>
        <p:spPr>
          <a:xfrm>
            <a:off x="1200150" y="1143000"/>
            <a:ext cx="4457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5"/>
        <p:cNvGrpSpPr/>
        <p:nvPr/>
      </p:nvGrpSpPr>
      <p:grpSpPr>
        <a:xfrm>
          <a:off x="0" y="0"/>
          <a:ext cx="0" cy="0"/>
          <a:chOff x="0" y="0"/>
          <a:chExt cx="0" cy="0"/>
        </a:xfrm>
      </p:grpSpPr>
      <p:sp>
        <p:nvSpPr>
          <p:cNvPr id="1096" name="Google Shape;1096;p5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97" name="Google Shape;1097;p56:notes"/>
          <p:cNvSpPr>
            <a:spLocks noGrp="1" noRot="1" noChangeAspect="1"/>
          </p:cNvSpPr>
          <p:nvPr>
            <p:ph type="sldImg" idx="2"/>
          </p:nvPr>
        </p:nvSpPr>
        <p:spPr>
          <a:xfrm>
            <a:off x="1200150" y="1143000"/>
            <a:ext cx="4457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6"/>
        <p:cNvGrpSpPr/>
        <p:nvPr/>
      </p:nvGrpSpPr>
      <p:grpSpPr>
        <a:xfrm>
          <a:off x="0" y="0"/>
          <a:ext cx="0" cy="0"/>
          <a:chOff x="0" y="0"/>
          <a:chExt cx="0" cy="0"/>
        </a:xfrm>
      </p:grpSpPr>
      <p:sp>
        <p:nvSpPr>
          <p:cNvPr id="1137" name="Google Shape;1137;p5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38" name="Google Shape;1138;p59:notes"/>
          <p:cNvSpPr>
            <a:spLocks noGrp="1" noRot="1" noChangeAspect="1"/>
          </p:cNvSpPr>
          <p:nvPr>
            <p:ph type="sldImg" idx="2"/>
          </p:nvPr>
        </p:nvSpPr>
        <p:spPr>
          <a:xfrm>
            <a:off x="1200150" y="1143000"/>
            <a:ext cx="4457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7"/>
        <p:cNvGrpSpPr/>
        <p:nvPr/>
      </p:nvGrpSpPr>
      <p:grpSpPr>
        <a:xfrm>
          <a:off x="0" y="0"/>
          <a:ext cx="0" cy="0"/>
          <a:chOff x="0" y="0"/>
          <a:chExt cx="0" cy="0"/>
        </a:xfrm>
      </p:grpSpPr>
      <p:sp>
        <p:nvSpPr>
          <p:cNvPr id="898" name="Google Shape;898;p42:notes"/>
          <p:cNvSpPr>
            <a:spLocks noGrp="1" noRot="1" noChangeAspect="1"/>
          </p:cNvSpPr>
          <p:nvPr>
            <p:ph type="sldImg" idx="2"/>
          </p:nvPr>
        </p:nvSpPr>
        <p:spPr>
          <a:xfrm>
            <a:off x="1200150" y="1143000"/>
            <a:ext cx="4457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99" name="Google Shape;899;p4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00" name="Google Shape;900;p4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tLang="ja-JP"/>
              <a:t>42</a:t>
            </a:fld>
            <a:endParaRPr/>
          </a:p>
        </p:txBody>
      </p:sp>
    </p:spTree>
    <p:extLst>
      <p:ext uri="{BB962C8B-B14F-4D97-AF65-F5344CB8AC3E}">
        <p14:creationId xmlns:p14="http://schemas.microsoft.com/office/powerpoint/2010/main" val="28374508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04863" y="1143000"/>
            <a:ext cx="5400675" cy="3738563"/>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FAD5029-CF5D-684D-A386-44E0F1E7542A}" type="slidenum">
              <a:rPr kumimoji="1" lang="ja-JP" altLang="en-US" smtClean="0"/>
              <a:pPr/>
              <a:t>2</a:t>
            </a:fld>
            <a:endParaRPr kumimoji="1" lang="ja-JP" altLang="en-US"/>
          </a:p>
        </p:txBody>
      </p:sp>
    </p:spTree>
    <p:extLst>
      <p:ext uri="{BB962C8B-B14F-4D97-AF65-F5344CB8AC3E}">
        <p14:creationId xmlns:p14="http://schemas.microsoft.com/office/powerpoint/2010/main" val="2558715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5"/>
        <p:cNvGrpSpPr/>
        <p:nvPr/>
      </p:nvGrpSpPr>
      <p:grpSpPr>
        <a:xfrm>
          <a:off x="0" y="0"/>
          <a:ext cx="0" cy="0"/>
          <a:chOff x="0" y="0"/>
          <a:chExt cx="0" cy="0"/>
        </a:xfrm>
      </p:grpSpPr>
      <p:sp>
        <p:nvSpPr>
          <p:cNvPr id="1096" name="Google Shape;1096;p5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97" name="Google Shape;1097;p56:notes"/>
          <p:cNvSpPr>
            <a:spLocks noGrp="1" noRot="1" noChangeAspect="1"/>
          </p:cNvSpPr>
          <p:nvPr>
            <p:ph type="sldImg" idx="2"/>
          </p:nvPr>
        </p:nvSpPr>
        <p:spPr>
          <a:xfrm>
            <a:off x="1200150" y="1143000"/>
            <a:ext cx="4457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9460816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9"/>
        <p:cNvGrpSpPr/>
        <p:nvPr/>
      </p:nvGrpSpPr>
      <p:grpSpPr>
        <a:xfrm>
          <a:off x="0" y="0"/>
          <a:ext cx="0" cy="0"/>
          <a:chOff x="0" y="0"/>
          <a:chExt cx="0" cy="0"/>
        </a:xfrm>
      </p:grpSpPr>
      <p:sp>
        <p:nvSpPr>
          <p:cNvPr id="890" name="Google Shape;890;p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91" name="Google Shape;891;p41:notes"/>
          <p:cNvSpPr>
            <a:spLocks noGrp="1" noRot="1" noChangeAspect="1"/>
          </p:cNvSpPr>
          <p:nvPr>
            <p:ph type="sldImg" idx="2"/>
          </p:nvPr>
        </p:nvSpPr>
        <p:spPr>
          <a:xfrm>
            <a:off x="1200150" y="1143000"/>
            <a:ext cx="4457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0"/>
        <p:cNvGrpSpPr/>
        <p:nvPr/>
      </p:nvGrpSpPr>
      <p:grpSpPr>
        <a:xfrm>
          <a:off x="0" y="0"/>
          <a:ext cx="0" cy="0"/>
          <a:chOff x="0" y="0"/>
          <a:chExt cx="0" cy="0"/>
        </a:xfrm>
      </p:grpSpPr>
      <p:sp>
        <p:nvSpPr>
          <p:cNvPr id="1201" name="Google Shape;1201;p6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02" name="Google Shape;1202;p66:notes"/>
          <p:cNvSpPr>
            <a:spLocks noGrp="1" noRot="1" noChangeAspect="1"/>
          </p:cNvSpPr>
          <p:nvPr>
            <p:ph type="sldImg" idx="2"/>
          </p:nvPr>
        </p:nvSpPr>
        <p:spPr>
          <a:xfrm>
            <a:off x="1200150" y="1143000"/>
            <a:ext cx="4457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04863" y="1143000"/>
            <a:ext cx="5400675" cy="3738563"/>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FAD5029-CF5D-684D-A386-44E0F1E7542A}" type="slidenum">
              <a:rPr kumimoji="1" lang="ja-JP" altLang="en-US" smtClean="0"/>
              <a:pPr/>
              <a:t>4</a:t>
            </a:fld>
            <a:endParaRPr kumimoji="1" lang="ja-JP" altLang="en-US"/>
          </a:p>
        </p:txBody>
      </p:sp>
    </p:spTree>
    <p:extLst>
      <p:ext uri="{BB962C8B-B14F-4D97-AF65-F5344CB8AC3E}">
        <p14:creationId xmlns:p14="http://schemas.microsoft.com/office/powerpoint/2010/main" val="28895392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328" name="Google Shape;328;p5:notes"/>
          <p:cNvSpPr>
            <a:spLocks noGrp="1" noRot="1" noChangeAspect="1"/>
          </p:cNvSpPr>
          <p:nvPr>
            <p:ph type="sldImg" idx="2"/>
          </p:nvPr>
        </p:nvSpPr>
        <p:spPr>
          <a:xfrm>
            <a:off x="1200150" y="1143000"/>
            <a:ext cx="4457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p4:notes"/>
          <p:cNvSpPr>
            <a:spLocks noGrp="1" noRot="1" noChangeAspect="1"/>
          </p:cNvSpPr>
          <p:nvPr>
            <p:ph type="sldImg" idx="2"/>
          </p:nvPr>
        </p:nvSpPr>
        <p:spPr>
          <a:xfrm>
            <a:off x="1200150" y="1143000"/>
            <a:ext cx="4457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3" name="Google Shape;303;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304" name="Google Shape;304;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altLang="ja-JP" sz="1200" b="0" i="0" u="none" strike="noStrike" cap="none">
                <a:solidFill>
                  <a:srgbClr val="000000"/>
                </a:solidFill>
                <a:latin typeface="Arial"/>
                <a:ea typeface="Arial"/>
                <a:cs typeface="Arial"/>
                <a:sym typeface="Arial"/>
              </a:rPr>
              <a:t>7</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3"/>
        <p:cNvGrpSpPr/>
        <p:nvPr/>
      </p:nvGrpSpPr>
      <p:grpSpPr>
        <a:xfrm>
          <a:off x="0" y="0"/>
          <a:ext cx="0" cy="0"/>
          <a:chOff x="0" y="0"/>
          <a:chExt cx="0" cy="0"/>
        </a:xfrm>
      </p:grpSpPr>
      <p:sp>
        <p:nvSpPr>
          <p:cNvPr id="524" name="Google Shape;524;p19:notes"/>
          <p:cNvSpPr>
            <a:spLocks noGrp="1" noRot="1" noChangeAspect="1"/>
          </p:cNvSpPr>
          <p:nvPr>
            <p:ph type="sldImg" idx="2"/>
          </p:nvPr>
        </p:nvSpPr>
        <p:spPr>
          <a:xfrm>
            <a:off x="1057275" y="1279525"/>
            <a:ext cx="4989513"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5" name="Google Shape;525;p19:notes"/>
          <p:cNvSpPr txBox="1">
            <a:spLocks noGrp="1"/>
          </p:cNvSpPr>
          <p:nvPr>
            <p:ph type="body" idx="1"/>
          </p:nvPr>
        </p:nvSpPr>
        <p:spPr>
          <a:xfrm>
            <a:off x="508389" y="4925209"/>
            <a:ext cx="6147592" cy="4029879"/>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b="0" i="0">
              <a:latin typeface="Arial"/>
              <a:ea typeface="Arial"/>
              <a:cs typeface="Arial"/>
              <a:sym typeface="Arial"/>
            </a:endParaRPr>
          </a:p>
        </p:txBody>
      </p:sp>
      <p:sp>
        <p:nvSpPr>
          <p:cNvPr id="526" name="Google Shape;526;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300"/>
              <a:buNone/>
            </a:pPr>
            <a:fld id="{00000000-1234-1234-1234-123412341234}" type="slidenum">
              <a:rPr lang="en-US" altLang="ja-JP" sz="1300">
                <a:solidFill>
                  <a:schemeClr val="dk1"/>
                </a:solidFill>
              </a:rPr>
              <a:t>8</a:t>
            </a:fld>
            <a:endParaRPr sz="1300">
              <a:solidFill>
                <a:schemeClr val="dk1"/>
              </a:solidFill>
            </a:endParaRPr>
          </a:p>
        </p:txBody>
      </p:sp>
    </p:spTree>
    <p:extLst>
      <p:ext uri="{BB962C8B-B14F-4D97-AF65-F5344CB8AC3E}">
        <p14:creationId xmlns:p14="http://schemas.microsoft.com/office/powerpoint/2010/main" val="11803655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0"/>
        <p:cNvGrpSpPr/>
        <p:nvPr/>
      </p:nvGrpSpPr>
      <p:grpSpPr>
        <a:xfrm>
          <a:off x="0" y="0"/>
          <a:ext cx="0" cy="0"/>
          <a:chOff x="0" y="0"/>
          <a:chExt cx="0" cy="0"/>
        </a:xfrm>
      </p:grpSpPr>
      <p:sp>
        <p:nvSpPr>
          <p:cNvPr id="541" name="Google Shape;541;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42" name="Google Shape;542;p21:notes"/>
          <p:cNvSpPr>
            <a:spLocks noGrp="1" noRot="1" noChangeAspect="1"/>
          </p:cNvSpPr>
          <p:nvPr>
            <p:ph type="sldImg" idx="2"/>
          </p:nvPr>
        </p:nvSpPr>
        <p:spPr>
          <a:xfrm>
            <a:off x="1200150" y="1143000"/>
            <a:ext cx="4457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8"/>
        <p:cNvGrpSpPr/>
        <p:nvPr/>
      </p:nvGrpSpPr>
      <p:grpSpPr>
        <a:xfrm>
          <a:off x="0" y="0"/>
          <a:ext cx="0" cy="0"/>
          <a:chOff x="0" y="0"/>
          <a:chExt cx="0" cy="0"/>
        </a:xfrm>
      </p:grpSpPr>
      <p:sp>
        <p:nvSpPr>
          <p:cNvPr id="769" name="Google Shape;769;p34:notes"/>
          <p:cNvSpPr>
            <a:spLocks noGrp="1" noRot="1" noChangeAspect="1"/>
          </p:cNvSpPr>
          <p:nvPr>
            <p:ph type="sldImg" idx="2"/>
          </p:nvPr>
        </p:nvSpPr>
        <p:spPr>
          <a:xfrm>
            <a:off x="1057275" y="1279525"/>
            <a:ext cx="4989513"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70" name="Google Shape;770;p34:notes"/>
          <p:cNvSpPr txBox="1">
            <a:spLocks noGrp="1"/>
          </p:cNvSpPr>
          <p:nvPr>
            <p:ph type="body" idx="1"/>
          </p:nvPr>
        </p:nvSpPr>
        <p:spPr>
          <a:xfrm>
            <a:off x="508389" y="4925209"/>
            <a:ext cx="6147592" cy="4029879"/>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b="0" i="0">
              <a:latin typeface="Arial"/>
              <a:ea typeface="Arial"/>
              <a:cs typeface="Arial"/>
              <a:sym typeface="Arial"/>
            </a:endParaRPr>
          </a:p>
        </p:txBody>
      </p:sp>
      <p:sp>
        <p:nvSpPr>
          <p:cNvPr id="771" name="Google Shape;771;p3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300"/>
              <a:buNone/>
            </a:pPr>
            <a:fld id="{00000000-1234-1234-1234-123412341234}" type="slidenum">
              <a:rPr lang="en-US" altLang="ja-JP" sz="1300">
                <a:solidFill>
                  <a:schemeClr val="dk1"/>
                </a:solidFill>
              </a:rPr>
              <a:t>12</a:t>
            </a:fld>
            <a:endParaRPr sz="1300">
              <a:solidFill>
                <a:schemeClr val="dk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表紙">
  <p:cSld name="表紙">
    <p:bg>
      <p:bgPr>
        <a:solidFill>
          <a:schemeClr val="bg1"/>
        </a:solidFill>
        <a:effectLst/>
      </p:bgPr>
    </p:bg>
    <p:spTree>
      <p:nvGrpSpPr>
        <p:cNvPr id="1" name="Shape 15"/>
        <p:cNvGrpSpPr/>
        <p:nvPr/>
      </p:nvGrpSpPr>
      <p:grpSpPr>
        <a:xfrm>
          <a:off x="0" y="0"/>
          <a:ext cx="0" cy="0"/>
          <a:chOff x="0" y="0"/>
          <a:chExt cx="0" cy="0"/>
        </a:xfrm>
      </p:grpSpPr>
      <p:sp>
        <p:nvSpPr>
          <p:cNvPr id="2" name="正方形/長方形 1">
            <a:extLst>
              <a:ext uri="{FF2B5EF4-FFF2-40B4-BE49-F238E27FC236}">
                <a16:creationId xmlns:a16="http://schemas.microsoft.com/office/drawing/2014/main" id="{6D36CF97-719C-CE45-BF96-59DDDF4E6ACC}"/>
              </a:ext>
            </a:extLst>
          </p:cNvPr>
          <p:cNvSpPr/>
          <p:nvPr userDrawn="1"/>
        </p:nvSpPr>
        <p:spPr>
          <a:xfrm>
            <a:off x="0" y="0"/>
            <a:ext cx="9906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Google Shape;17;p68"/>
          <p:cNvSpPr txBox="1">
            <a:spLocks noGrp="1"/>
          </p:cNvSpPr>
          <p:nvPr>
            <p:ph type="body" idx="1" hasCustomPrompt="1"/>
          </p:nvPr>
        </p:nvSpPr>
        <p:spPr>
          <a:xfrm>
            <a:off x="993000" y="2260003"/>
            <a:ext cx="7920000" cy="1620000"/>
          </a:xfrm>
          <a:prstGeom prst="rect">
            <a:avLst/>
          </a:prstGeom>
          <a:noFill/>
          <a:ln>
            <a:noFill/>
          </a:ln>
        </p:spPr>
        <p:txBody>
          <a:bodyPr spcFirstLastPara="1" wrap="square" lIns="36000" tIns="36000" rIns="36000" bIns="36000" anchor="ctr" anchorCtr="0">
            <a:normAutofit/>
          </a:bodyPr>
          <a:lstStyle>
            <a:lvl1pPr marL="457200" lvl="0" indent="-228600" algn="ctr">
              <a:lnSpc>
                <a:spcPct val="100000"/>
              </a:lnSpc>
              <a:spcBef>
                <a:spcPts val="0"/>
              </a:spcBef>
              <a:spcAft>
                <a:spcPts val="600"/>
              </a:spcAft>
              <a:buClr>
                <a:schemeClr val="lt2"/>
              </a:buClr>
              <a:buSzPts val="4000"/>
              <a:buNone/>
              <a:defRPr sz="4000" b="1">
                <a:solidFill>
                  <a:schemeClr val="lt2"/>
                </a:solidFill>
                <a:latin typeface="+mn-ea"/>
                <a:ea typeface="+mn-ea"/>
                <a:cs typeface="Arial"/>
                <a:sym typeface="Arial"/>
              </a:defRPr>
            </a:lvl1pPr>
            <a:lvl2pPr marL="914400" lvl="1" indent="-342900" algn="l">
              <a:lnSpc>
                <a:spcPct val="100000"/>
              </a:lnSpc>
              <a:spcBef>
                <a:spcPts val="600"/>
              </a:spcBef>
              <a:spcAft>
                <a:spcPts val="0"/>
              </a:spcAft>
              <a:buClr>
                <a:schemeClr val="dk1"/>
              </a:buClr>
              <a:buSzPts val="1800"/>
              <a:buChar char="•"/>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r>
              <a:rPr lang="ja-JP" altLang="en-US"/>
              <a:t>資料タイトル</a:t>
            </a:r>
            <a:endParaRPr dirty="0"/>
          </a:p>
        </p:txBody>
      </p:sp>
      <p:sp>
        <p:nvSpPr>
          <p:cNvPr id="18" name="Google Shape;18;p68"/>
          <p:cNvSpPr txBox="1">
            <a:spLocks noGrp="1"/>
          </p:cNvSpPr>
          <p:nvPr>
            <p:ph type="body" idx="2"/>
          </p:nvPr>
        </p:nvSpPr>
        <p:spPr>
          <a:xfrm>
            <a:off x="992189" y="4481361"/>
            <a:ext cx="7920000" cy="1080000"/>
          </a:xfrm>
          <a:prstGeom prst="rect">
            <a:avLst/>
          </a:prstGeom>
          <a:noFill/>
          <a:ln>
            <a:noFill/>
          </a:ln>
        </p:spPr>
        <p:txBody>
          <a:bodyPr spcFirstLastPara="1" wrap="square" lIns="36000" tIns="36000" rIns="36000" bIns="36000" anchor="t" anchorCtr="0">
            <a:noAutofit/>
          </a:bodyPr>
          <a:lstStyle>
            <a:lvl1pPr marL="457200" lvl="0" indent="-228600" algn="ctr">
              <a:lnSpc>
                <a:spcPct val="100000"/>
              </a:lnSpc>
              <a:spcBef>
                <a:spcPts val="0"/>
              </a:spcBef>
              <a:spcAft>
                <a:spcPts val="600"/>
              </a:spcAft>
              <a:buClr>
                <a:schemeClr val="lt2"/>
              </a:buClr>
              <a:buSzPts val="2400"/>
              <a:buFont typeface="Arial"/>
              <a:buNone/>
              <a:defRPr sz="2400" b="1">
                <a:solidFill>
                  <a:schemeClr val="lt2"/>
                </a:solidFill>
                <a:latin typeface="+mn-ea"/>
                <a:ea typeface="+mn-ea"/>
              </a:defRPr>
            </a:lvl1pPr>
            <a:lvl2pPr marL="914400" lvl="1" indent="-342900" algn="l">
              <a:lnSpc>
                <a:spcPct val="100000"/>
              </a:lnSpc>
              <a:spcBef>
                <a:spcPts val="600"/>
              </a:spcBef>
              <a:spcAft>
                <a:spcPts val="0"/>
              </a:spcAft>
              <a:buClr>
                <a:schemeClr val="dk1"/>
              </a:buClr>
              <a:buSzPts val="1800"/>
              <a:buChar char="•"/>
              <a:defRPr/>
            </a:lvl2pPr>
            <a:lvl3pPr marL="1371600" lvl="2" indent="-228600" algn="l">
              <a:lnSpc>
                <a:spcPct val="100000"/>
              </a:lnSpc>
              <a:spcBef>
                <a:spcPts val="400"/>
              </a:spcBef>
              <a:spcAft>
                <a:spcPts val="0"/>
              </a:spcAft>
              <a:buClr>
                <a:schemeClr val="lt2"/>
              </a:buClr>
              <a:buSzPts val="1400"/>
              <a:buFont typeface="Arial"/>
              <a:buNone/>
              <a:defRPr>
                <a:solidFill>
                  <a:schemeClr val="lt2"/>
                </a:solidFill>
              </a:defRPr>
            </a:lvl3pPr>
            <a:lvl4pPr marL="1828800" lvl="3" indent="-228600" algn="l">
              <a:lnSpc>
                <a:spcPct val="100000"/>
              </a:lnSpc>
              <a:spcBef>
                <a:spcPts val="600"/>
              </a:spcBef>
              <a:spcAft>
                <a:spcPts val="0"/>
              </a:spcAft>
              <a:buClr>
                <a:schemeClr val="lt2"/>
              </a:buClr>
              <a:buSzPts val="1200"/>
              <a:buFont typeface="Arial"/>
              <a:buNone/>
              <a:defRPr>
                <a:solidFill>
                  <a:schemeClr val="lt2"/>
                </a:solidFill>
              </a:defRPr>
            </a:lvl4pPr>
            <a:lvl5pPr marL="2286000" lvl="4" indent="-228600" algn="l">
              <a:lnSpc>
                <a:spcPct val="100000"/>
              </a:lnSpc>
              <a:spcBef>
                <a:spcPts val="600"/>
              </a:spcBef>
              <a:spcAft>
                <a:spcPts val="0"/>
              </a:spcAft>
              <a:buClr>
                <a:schemeClr val="lt2"/>
              </a:buClr>
              <a:buSzPts val="1200"/>
              <a:buFont typeface="Arial"/>
              <a:buNone/>
              <a:defRPr>
                <a:solidFill>
                  <a:schemeClr val="lt2"/>
                </a:solidFill>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セクションタイトル">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C08BDEA2-8941-724C-9D50-9FAAE04697B8}"/>
              </a:ext>
            </a:extLst>
          </p:cNvPr>
          <p:cNvSpPr/>
          <p:nvPr userDrawn="1"/>
        </p:nvSpPr>
        <p:spPr>
          <a:xfrm>
            <a:off x="0" y="0"/>
            <a:ext cx="9906000" cy="63093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プレースホルダー 6">
            <a:extLst>
              <a:ext uri="{FF2B5EF4-FFF2-40B4-BE49-F238E27FC236}">
                <a16:creationId xmlns:a16="http://schemas.microsoft.com/office/drawing/2014/main" id="{173565AD-8966-4340-A08C-F7372BD90F58}"/>
              </a:ext>
            </a:extLst>
          </p:cNvPr>
          <p:cNvSpPr>
            <a:spLocks noGrp="1"/>
          </p:cNvSpPr>
          <p:nvPr>
            <p:ph type="body" sz="quarter" idx="12" hasCustomPrompt="1"/>
          </p:nvPr>
        </p:nvSpPr>
        <p:spPr>
          <a:xfrm>
            <a:off x="453000" y="1779560"/>
            <a:ext cx="9000000" cy="3060000"/>
          </a:xfrm>
        </p:spPr>
        <p:txBody>
          <a:bodyPr anchor="ctr">
            <a:normAutofit/>
          </a:bodyPr>
          <a:lstStyle>
            <a:lvl1pPr algn="ctr">
              <a:spcAft>
                <a:spcPts val="1000"/>
              </a:spcAft>
              <a:defRPr sz="4400" spc="100" baseline="0">
                <a:latin typeface="+mj-lt"/>
                <a:ea typeface="+mn-ea"/>
              </a:defRPr>
            </a:lvl1pPr>
            <a:lvl2pPr>
              <a:defRPr sz="2800"/>
            </a:lvl2pPr>
            <a:lvl3pPr>
              <a:defRPr sz="2800"/>
            </a:lvl3pPr>
            <a:lvl4pPr>
              <a:defRPr sz="2800"/>
            </a:lvl4pPr>
            <a:lvl5pPr>
              <a:defRPr sz="2800"/>
            </a:lvl5pPr>
          </a:lstStyle>
          <a:p>
            <a:pPr lvl="0"/>
            <a:r>
              <a:rPr kumimoji="1" lang="ja-JP" altLang="en-US"/>
              <a:t>セクションタイトル</a:t>
            </a:r>
          </a:p>
        </p:txBody>
      </p:sp>
      <p:sp>
        <p:nvSpPr>
          <p:cNvPr id="8" name="フッター プレースホルダー 7">
            <a:extLst>
              <a:ext uri="{FF2B5EF4-FFF2-40B4-BE49-F238E27FC236}">
                <a16:creationId xmlns:a16="http://schemas.microsoft.com/office/drawing/2014/main" id="{74818C94-A53B-7343-A965-1106491618D8}"/>
              </a:ext>
            </a:extLst>
          </p:cNvPr>
          <p:cNvSpPr>
            <a:spLocks noGrp="1"/>
          </p:cNvSpPr>
          <p:nvPr>
            <p:ph type="ftr" sz="quarter" idx="13"/>
          </p:nvPr>
        </p:nvSpPr>
        <p:spPr/>
        <p:txBody>
          <a:bodyPr/>
          <a:lstStyle/>
          <a:p>
            <a:r>
              <a:rPr kumimoji="1" lang="en" altLang="ja-JP"/>
              <a:t>SAIRU</a:t>
            </a:r>
            <a:endParaRPr kumimoji="1" lang="ja-JP" altLang="en-US"/>
          </a:p>
        </p:txBody>
      </p:sp>
      <p:sp>
        <p:nvSpPr>
          <p:cNvPr id="9" name="スライド番号プレースホルダー 8">
            <a:extLst>
              <a:ext uri="{FF2B5EF4-FFF2-40B4-BE49-F238E27FC236}">
                <a16:creationId xmlns:a16="http://schemas.microsoft.com/office/drawing/2014/main" id="{F1F25CB5-0FA2-EC4A-853B-76ED7805FCB9}"/>
              </a:ext>
            </a:extLst>
          </p:cNvPr>
          <p:cNvSpPr>
            <a:spLocks noGrp="1"/>
          </p:cNvSpPr>
          <p:nvPr>
            <p:ph type="sldNum" idx="14"/>
          </p:nvPr>
        </p:nvSpPr>
        <p:spPr/>
        <p:txBody>
          <a:bodyPr/>
          <a:lstStyle/>
          <a:p>
            <a:fld id="{00000000-1234-1234-1234-123412341234}" type="slidenum">
              <a:rPr lang="en-US" altLang="ja-JP" smtClean="0"/>
              <a:pPr/>
              <a:t>‹#›</a:t>
            </a:fld>
            <a:endParaRPr lang="ja-JP" altLang="en-US" sz="1400">
              <a:latin typeface="+mn-ea"/>
              <a:ea typeface="+mn-ea"/>
            </a:endParaRPr>
          </a:p>
        </p:txBody>
      </p:sp>
    </p:spTree>
    <p:extLst>
      <p:ext uri="{BB962C8B-B14F-4D97-AF65-F5344CB8AC3E}">
        <p14:creationId xmlns:p14="http://schemas.microsoft.com/office/powerpoint/2010/main" val="30965599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タイトルのみ" userDrawn="1">
  <p:cSld name="タイトルのみ">
    <p:spTree>
      <p:nvGrpSpPr>
        <p:cNvPr id="1" name="Shape 19"/>
        <p:cNvGrpSpPr/>
        <p:nvPr/>
      </p:nvGrpSpPr>
      <p:grpSpPr>
        <a:xfrm>
          <a:off x="0" y="0"/>
          <a:ext cx="0" cy="0"/>
          <a:chOff x="0" y="0"/>
          <a:chExt cx="0" cy="0"/>
        </a:xfrm>
      </p:grpSpPr>
      <p:cxnSp>
        <p:nvCxnSpPr>
          <p:cNvPr id="23" name="Google Shape;23;p69"/>
          <p:cNvCxnSpPr/>
          <p:nvPr/>
        </p:nvCxnSpPr>
        <p:spPr>
          <a:xfrm>
            <a:off x="0" y="735360"/>
            <a:ext cx="9906000" cy="0"/>
          </a:xfrm>
          <a:prstGeom prst="straightConnector1">
            <a:avLst/>
          </a:prstGeom>
          <a:noFill/>
          <a:ln w="9525" cap="flat" cmpd="sng">
            <a:solidFill>
              <a:schemeClr val="accent3"/>
            </a:solidFill>
            <a:prstDash val="solid"/>
            <a:miter lim="800000"/>
            <a:headEnd type="none" w="sm" len="sm"/>
            <a:tailEnd type="none" w="sm" len="sm"/>
          </a:ln>
        </p:spPr>
      </p:cxnSp>
      <p:sp>
        <p:nvSpPr>
          <p:cNvPr id="2" name="タイトル 1">
            <a:extLst>
              <a:ext uri="{FF2B5EF4-FFF2-40B4-BE49-F238E27FC236}">
                <a16:creationId xmlns:a16="http://schemas.microsoft.com/office/drawing/2014/main" id="{E2511F84-A0D5-CF4D-8F85-F47CF37CBE1D}"/>
              </a:ext>
            </a:extLst>
          </p:cNvPr>
          <p:cNvSpPr>
            <a:spLocks noGrp="1"/>
          </p:cNvSpPr>
          <p:nvPr>
            <p:ph type="title"/>
          </p:nvPr>
        </p:nvSpPr>
        <p:spPr/>
        <p:txBody>
          <a:bodyPr/>
          <a:lstStyle/>
          <a:p>
            <a:r>
              <a:rPr kumimoji="1" lang="ja-JP" altLang="en-US"/>
              <a:t>マスター タイトルの書式設定</a:t>
            </a:r>
          </a:p>
        </p:txBody>
      </p:sp>
      <p:sp>
        <p:nvSpPr>
          <p:cNvPr id="8" name="Google Shape;22;p69">
            <a:extLst>
              <a:ext uri="{FF2B5EF4-FFF2-40B4-BE49-F238E27FC236}">
                <a16:creationId xmlns:a16="http://schemas.microsoft.com/office/drawing/2014/main" id="{E12147CD-77C8-7E46-9ED0-E960945A0C53}"/>
              </a:ext>
            </a:extLst>
          </p:cNvPr>
          <p:cNvSpPr/>
          <p:nvPr userDrawn="1"/>
        </p:nvSpPr>
        <p:spPr>
          <a:xfrm>
            <a:off x="0" y="0"/>
            <a:ext cx="9906000" cy="45719"/>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1" i="0" u="none" strike="noStrike" cap="none" dirty="0">
              <a:solidFill>
                <a:schemeClr val="lt1"/>
              </a:solidFill>
              <a:latin typeface="+mn-ea"/>
              <a:ea typeface="+mn-ea"/>
              <a:cs typeface="Arial"/>
              <a:sym typeface="Arial"/>
            </a:endParaRPr>
          </a:p>
        </p:txBody>
      </p:sp>
      <p:sp>
        <p:nvSpPr>
          <p:cNvPr id="9" name="フッター プレースホルダー 8">
            <a:extLst>
              <a:ext uri="{FF2B5EF4-FFF2-40B4-BE49-F238E27FC236}">
                <a16:creationId xmlns:a16="http://schemas.microsoft.com/office/drawing/2014/main" id="{A9E7ECAB-7040-934B-84CC-FCE87FB30112}"/>
              </a:ext>
            </a:extLst>
          </p:cNvPr>
          <p:cNvSpPr>
            <a:spLocks noGrp="1"/>
          </p:cNvSpPr>
          <p:nvPr>
            <p:ph type="ftr" sz="quarter" idx="10"/>
          </p:nvPr>
        </p:nvSpPr>
        <p:spPr/>
        <p:txBody>
          <a:bodyPr/>
          <a:lstStyle/>
          <a:p>
            <a:r>
              <a:rPr kumimoji="1" lang="en" altLang="ja-JP"/>
              <a:t>SAIRU</a:t>
            </a:r>
            <a:endParaRPr kumimoji="1" lang="ja-JP" altLang="en-US"/>
          </a:p>
        </p:txBody>
      </p:sp>
      <p:sp>
        <p:nvSpPr>
          <p:cNvPr id="10" name="スライド番号プレースホルダー 9">
            <a:extLst>
              <a:ext uri="{FF2B5EF4-FFF2-40B4-BE49-F238E27FC236}">
                <a16:creationId xmlns:a16="http://schemas.microsoft.com/office/drawing/2014/main" id="{9AF1030B-3615-0246-98A4-0A6A035316FF}"/>
              </a:ext>
            </a:extLst>
          </p:cNvPr>
          <p:cNvSpPr>
            <a:spLocks noGrp="1"/>
          </p:cNvSpPr>
          <p:nvPr>
            <p:ph type="sldNum" idx="11"/>
          </p:nvPr>
        </p:nvSpPr>
        <p:spPr/>
        <p:txBody>
          <a:bodyPr/>
          <a:lstStyle/>
          <a:p>
            <a:fld id="{00000000-1234-1234-1234-123412341234}" type="slidenum">
              <a:rPr lang="en-US" altLang="ja-JP" smtClean="0"/>
              <a:pPr/>
              <a:t>‹#›</a:t>
            </a:fld>
            <a:endParaRPr lang="ja-JP" altLang="en-US" sz="1400">
              <a:latin typeface="+mn-ea"/>
              <a:ea typeface="+mn-ea"/>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タイトルと説明" userDrawn="1">
  <p:cSld name="タイトルと説明">
    <p:spTree>
      <p:nvGrpSpPr>
        <p:cNvPr id="1" name="Shape 24"/>
        <p:cNvGrpSpPr/>
        <p:nvPr/>
      </p:nvGrpSpPr>
      <p:grpSpPr>
        <a:xfrm>
          <a:off x="0" y="0"/>
          <a:ext cx="0" cy="0"/>
          <a:chOff x="0" y="0"/>
          <a:chExt cx="0" cy="0"/>
        </a:xfrm>
      </p:grpSpPr>
      <p:sp>
        <p:nvSpPr>
          <p:cNvPr id="25" name="Google Shape;25;p74"/>
          <p:cNvSpPr txBox="1">
            <a:spLocks noGrp="1"/>
          </p:cNvSpPr>
          <p:nvPr>
            <p:ph type="body" idx="1"/>
          </p:nvPr>
        </p:nvSpPr>
        <p:spPr>
          <a:xfrm>
            <a:off x="471038" y="975881"/>
            <a:ext cx="9000000" cy="720000"/>
          </a:xfrm>
          <a:prstGeom prst="rect">
            <a:avLst/>
          </a:prstGeom>
          <a:noFill/>
          <a:ln>
            <a:noFill/>
          </a:ln>
        </p:spPr>
        <p:txBody>
          <a:bodyPr spcFirstLastPara="1" wrap="square" lIns="36000" tIns="36000" rIns="36000" bIns="36000" anchor="t" anchorCtr="0">
            <a:noAutofit/>
          </a:bodyPr>
          <a:lstStyle>
            <a:lvl1pPr marL="0" lvl="0" indent="0" algn="l">
              <a:lnSpc>
                <a:spcPct val="100000"/>
              </a:lnSpc>
              <a:spcBef>
                <a:spcPts val="0"/>
              </a:spcBef>
              <a:spcAft>
                <a:spcPts val="600"/>
              </a:spcAft>
              <a:buClr>
                <a:schemeClr val="dk1"/>
              </a:buClr>
              <a:buSzPts val="1600"/>
              <a:buNone/>
              <a:defRPr sz="1400" b="1" i="0" spc="100" baseline="0">
                <a:solidFill>
                  <a:schemeClr val="accent1"/>
                </a:solidFill>
                <a:latin typeface="+mn-ea"/>
                <a:ea typeface="+mn-ea"/>
                <a:cs typeface="Arial"/>
                <a:sym typeface="Arial"/>
              </a:defRPr>
            </a:lvl1pPr>
            <a:lvl2pPr marL="914400" lvl="1" indent="-228600" algn="ctr">
              <a:lnSpc>
                <a:spcPct val="100000"/>
              </a:lnSpc>
              <a:spcBef>
                <a:spcPts val="500"/>
              </a:spcBef>
              <a:spcAft>
                <a:spcPts val="0"/>
              </a:spcAft>
              <a:buClr>
                <a:schemeClr val="dk1"/>
              </a:buClr>
              <a:buSzPts val="1400"/>
              <a:buNone/>
              <a:defRPr/>
            </a:lvl2pPr>
            <a:lvl3pPr marL="1371600" lvl="2" indent="-228600" algn="ctr">
              <a:lnSpc>
                <a:spcPct val="100000"/>
              </a:lnSpc>
              <a:spcBef>
                <a:spcPts val="500"/>
              </a:spcBef>
              <a:spcAft>
                <a:spcPts val="0"/>
              </a:spcAft>
              <a:buClr>
                <a:schemeClr val="dk1"/>
              </a:buClr>
              <a:buSzPts val="1400"/>
              <a:buNone/>
              <a:defRPr/>
            </a:lvl3pPr>
            <a:lvl4pPr marL="1828800" lvl="3" indent="-228600" algn="ctr">
              <a:lnSpc>
                <a:spcPct val="100000"/>
              </a:lnSpc>
              <a:spcBef>
                <a:spcPts val="500"/>
              </a:spcBef>
              <a:spcAft>
                <a:spcPts val="0"/>
              </a:spcAft>
              <a:buClr>
                <a:schemeClr val="dk1"/>
              </a:buClr>
              <a:buSzPts val="1200"/>
              <a:buNone/>
              <a:defRPr/>
            </a:lvl4pPr>
            <a:lvl5pPr marL="2286000" lvl="4" indent="-228600" algn="ctr">
              <a:lnSpc>
                <a:spcPct val="100000"/>
              </a:lnSpc>
              <a:spcBef>
                <a:spcPts val="500"/>
              </a:spcBef>
              <a:spcAft>
                <a:spcPts val="0"/>
              </a:spcAft>
              <a:buClr>
                <a:schemeClr val="dk1"/>
              </a:buClr>
              <a:buSzPts val="12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lang="en-US" dirty="0"/>
          </a:p>
        </p:txBody>
      </p:sp>
      <p:sp>
        <p:nvSpPr>
          <p:cNvPr id="2" name="タイトル 1">
            <a:extLst>
              <a:ext uri="{FF2B5EF4-FFF2-40B4-BE49-F238E27FC236}">
                <a16:creationId xmlns:a16="http://schemas.microsoft.com/office/drawing/2014/main" id="{F1AECF90-5851-CB4E-AED6-7051E1825C7F}"/>
              </a:ext>
            </a:extLst>
          </p:cNvPr>
          <p:cNvSpPr>
            <a:spLocks noGrp="1"/>
          </p:cNvSpPr>
          <p:nvPr>
            <p:ph type="title"/>
          </p:nvPr>
        </p:nvSpPr>
        <p:spPr/>
        <p:txBody>
          <a:bodyPr/>
          <a:lstStyle/>
          <a:p>
            <a:r>
              <a:rPr kumimoji="1" lang="ja-JP" altLang="en-US"/>
              <a:t>マスター タイトルの書式設定</a:t>
            </a:r>
          </a:p>
        </p:txBody>
      </p:sp>
      <p:cxnSp>
        <p:nvCxnSpPr>
          <p:cNvPr id="11" name="Google Shape;23;p69">
            <a:extLst>
              <a:ext uri="{FF2B5EF4-FFF2-40B4-BE49-F238E27FC236}">
                <a16:creationId xmlns:a16="http://schemas.microsoft.com/office/drawing/2014/main" id="{678F1D3E-7AFF-D046-A570-09EC213B50D8}"/>
              </a:ext>
            </a:extLst>
          </p:cNvPr>
          <p:cNvCxnSpPr/>
          <p:nvPr userDrawn="1"/>
        </p:nvCxnSpPr>
        <p:spPr>
          <a:xfrm>
            <a:off x="0" y="735360"/>
            <a:ext cx="9906000" cy="0"/>
          </a:xfrm>
          <a:prstGeom prst="straightConnector1">
            <a:avLst/>
          </a:prstGeom>
          <a:noFill/>
          <a:ln w="9525" cap="flat" cmpd="sng">
            <a:solidFill>
              <a:schemeClr val="accent3"/>
            </a:solidFill>
            <a:prstDash val="solid"/>
            <a:miter lim="800000"/>
            <a:headEnd type="none" w="sm" len="sm"/>
            <a:tailEnd type="none" w="sm" len="sm"/>
          </a:ln>
        </p:spPr>
      </p:cxnSp>
      <p:sp>
        <p:nvSpPr>
          <p:cNvPr id="12" name="Google Shape;22;p69">
            <a:extLst>
              <a:ext uri="{FF2B5EF4-FFF2-40B4-BE49-F238E27FC236}">
                <a16:creationId xmlns:a16="http://schemas.microsoft.com/office/drawing/2014/main" id="{57BAC930-39B9-2B4A-91DB-7D482D2FEE94}"/>
              </a:ext>
            </a:extLst>
          </p:cNvPr>
          <p:cNvSpPr/>
          <p:nvPr userDrawn="1"/>
        </p:nvSpPr>
        <p:spPr>
          <a:xfrm>
            <a:off x="0" y="0"/>
            <a:ext cx="9906000" cy="45719"/>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1" i="0" u="none" strike="noStrike" cap="none" dirty="0">
              <a:solidFill>
                <a:schemeClr val="lt1"/>
              </a:solidFill>
              <a:latin typeface="+mn-ea"/>
              <a:ea typeface="+mn-ea"/>
              <a:cs typeface="Arial"/>
              <a:sym typeface="Arial"/>
            </a:endParaRPr>
          </a:p>
        </p:txBody>
      </p:sp>
      <p:sp>
        <p:nvSpPr>
          <p:cNvPr id="6" name="フッター プレースホルダー 5">
            <a:extLst>
              <a:ext uri="{FF2B5EF4-FFF2-40B4-BE49-F238E27FC236}">
                <a16:creationId xmlns:a16="http://schemas.microsoft.com/office/drawing/2014/main" id="{3F97BFA3-9A3D-F948-B83B-0E47F806CB73}"/>
              </a:ext>
            </a:extLst>
          </p:cNvPr>
          <p:cNvSpPr>
            <a:spLocks noGrp="1"/>
          </p:cNvSpPr>
          <p:nvPr>
            <p:ph type="ftr" sz="quarter" idx="10"/>
          </p:nvPr>
        </p:nvSpPr>
        <p:spPr/>
        <p:txBody>
          <a:bodyPr/>
          <a:lstStyle/>
          <a:p>
            <a:r>
              <a:rPr kumimoji="1" lang="en" altLang="ja-JP"/>
              <a:t>SAIRU</a:t>
            </a:r>
            <a:endParaRPr kumimoji="1" lang="ja-JP" altLang="en-US"/>
          </a:p>
        </p:txBody>
      </p:sp>
      <p:sp>
        <p:nvSpPr>
          <p:cNvPr id="7" name="スライド番号プレースホルダー 6">
            <a:extLst>
              <a:ext uri="{FF2B5EF4-FFF2-40B4-BE49-F238E27FC236}">
                <a16:creationId xmlns:a16="http://schemas.microsoft.com/office/drawing/2014/main" id="{319ABBB6-30B4-9D40-BF5B-8315BBC96A47}"/>
              </a:ext>
            </a:extLst>
          </p:cNvPr>
          <p:cNvSpPr>
            <a:spLocks noGrp="1"/>
          </p:cNvSpPr>
          <p:nvPr>
            <p:ph type="sldNum" idx="11"/>
          </p:nvPr>
        </p:nvSpPr>
        <p:spPr/>
        <p:txBody>
          <a:bodyPr/>
          <a:lstStyle/>
          <a:p>
            <a:fld id="{00000000-1234-1234-1234-123412341234}" type="slidenum">
              <a:rPr lang="en-US" altLang="ja-JP" smtClean="0"/>
              <a:pPr/>
              <a:t>‹#›</a:t>
            </a:fld>
            <a:endParaRPr lang="ja-JP" altLang="en-US" sz="1400">
              <a:latin typeface="+mn-ea"/>
              <a:ea typeface="+mn-ea"/>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重要なメッセージ">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CE7D9EC-5D34-B94D-9649-425F2FE56C16}"/>
              </a:ext>
            </a:extLst>
          </p:cNvPr>
          <p:cNvSpPr>
            <a:spLocks noGrp="1"/>
          </p:cNvSpPr>
          <p:nvPr>
            <p:ph type="title"/>
          </p:nvPr>
        </p:nvSpPr>
        <p:spPr/>
        <p:txBody>
          <a:bodyPr/>
          <a:lstStyle/>
          <a:p>
            <a:r>
              <a:rPr kumimoji="1" lang="ja-JP" altLang="en-US"/>
              <a:t>マスター タイトルの書式設定</a:t>
            </a:r>
          </a:p>
        </p:txBody>
      </p:sp>
      <p:sp>
        <p:nvSpPr>
          <p:cNvPr id="3" name="スライド番号プレースホルダー 2">
            <a:extLst>
              <a:ext uri="{FF2B5EF4-FFF2-40B4-BE49-F238E27FC236}">
                <a16:creationId xmlns:a16="http://schemas.microsoft.com/office/drawing/2014/main" id="{AF231E58-1DED-AD4E-B616-324AA1B84C84}"/>
              </a:ext>
            </a:extLst>
          </p:cNvPr>
          <p:cNvSpPr>
            <a:spLocks noGrp="1"/>
          </p:cNvSpPr>
          <p:nvPr>
            <p:ph type="sldNum" idx="10"/>
          </p:nvPr>
        </p:nvSpPr>
        <p:spPr/>
        <p:txBody>
          <a:bodyPr/>
          <a:lstStyle/>
          <a:p>
            <a:fld id="{00000000-1234-1234-1234-123412341234}" type="slidenum">
              <a:rPr lang="en-US" altLang="ja-JP" smtClean="0"/>
              <a:pPr/>
              <a:t>‹#›</a:t>
            </a:fld>
            <a:endParaRPr lang="ja-JP" altLang="en-US" sz="1400">
              <a:latin typeface="+mn-ea"/>
              <a:ea typeface="+mn-ea"/>
            </a:endParaRPr>
          </a:p>
        </p:txBody>
      </p:sp>
      <p:sp>
        <p:nvSpPr>
          <p:cNvPr id="4" name="フッター プレースホルダー 3">
            <a:extLst>
              <a:ext uri="{FF2B5EF4-FFF2-40B4-BE49-F238E27FC236}">
                <a16:creationId xmlns:a16="http://schemas.microsoft.com/office/drawing/2014/main" id="{A782D808-255E-494E-BD37-5EBE90611508}"/>
              </a:ext>
            </a:extLst>
          </p:cNvPr>
          <p:cNvSpPr>
            <a:spLocks noGrp="1"/>
          </p:cNvSpPr>
          <p:nvPr>
            <p:ph type="ftr" sz="quarter" idx="11"/>
          </p:nvPr>
        </p:nvSpPr>
        <p:spPr/>
        <p:txBody>
          <a:bodyPr/>
          <a:lstStyle/>
          <a:p>
            <a:r>
              <a:rPr kumimoji="1" lang="en" altLang="ja-JP">
                <a:latin typeface="+mn-ea"/>
                <a:ea typeface="+mn-ea"/>
              </a:rPr>
              <a:t>SAIRU</a:t>
            </a:r>
            <a:endParaRPr kumimoji="1" lang="ja-JP" altLang="en-US">
              <a:latin typeface="+mn-ea"/>
              <a:ea typeface="+mn-ea"/>
            </a:endParaRPr>
          </a:p>
        </p:txBody>
      </p:sp>
      <p:cxnSp>
        <p:nvCxnSpPr>
          <p:cNvPr id="5" name="Google Shape;23;p69">
            <a:extLst>
              <a:ext uri="{FF2B5EF4-FFF2-40B4-BE49-F238E27FC236}">
                <a16:creationId xmlns:a16="http://schemas.microsoft.com/office/drawing/2014/main" id="{F74FEA79-9A52-A24C-9063-2334FD16CFB7}"/>
              </a:ext>
            </a:extLst>
          </p:cNvPr>
          <p:cNvCxnSpPr/>
          <p:nvPr userDrawn="1"/>
        </p:nvCxnSpPr>
        <p:spPr>
          <a:xfrm>
            <a:off x="0" y="735360"/>
            <a:ext cx="9906000" cy="0"/>
          </a:xfrm>
          <a:prstGeom prst="straightConnector1">
            <a:avLst/>
          </a:prstGeom>
          <a:noFill/>
          <a:ln w="9525" cap="flat" cmpd="sng">
            <a:solidFill>
              <a:schemeClr val="accent3"/>
            </a:solidFill>
            <a:prstDash val="solid"/>
            <a:miter lim="800000"/>
            <a:headEnd type="none" w="sm" len="sm"/>
            <a:tailEnd type="none" w="sm" len="sm"/>
          </a:ln>
        </p:spPr>
      </p:cxnSp>
      <p:sp>
        <p:nvSpPr>
          <p:cNvPr id="6" name="Google Shape;22;p69">
            <a:extLst>
              <a:ext uri="{FF2B5EF4-FFF2-40B4-BE49-F238E27FC236}">
                <a16:creationId xmlns:a16="http://schemas.microsoft.com/office/drawing/2014/main" id="{6A336275-0F25-0B49-B6A0-37603ACC94D5}"/>
              </a:ext>
            </a:extLst>
          </p:cNvPr>
          <p:cNvSpPr/>
          <p:nvPr userDrawn="1"/>
        </p:nvSpPr>
        <p:spPr>
          <a:xfrm>
            <a:off x="0" y="0"/>
            <a:ext cx="9906000" cy="45719"/>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1" i="0" u="none" strike="noStrike" cap="none" dirty="0">
              <a:solidFill>
                <a:schemeClr val="lt1"/>
              </a:solidFill>
              <a:latin typeface="+mn-ea"/>
              <a:ea typeface="+mn-ea"/>
              <a:cs typeface="Arial"/>
              <a:sym typeface="Arial"/>
            </a:endParaRPr>
          </a:p>
        </p:txBody>
      </p:sp>
      <p:sp>
        <p:nvSpPr>
          <p:cNvPr id="7" name="Google Shape;25;p74">
            <a:extLst>
              <a:ext uri="{FF2B5EF4-FFF2-40B4-BE49-F238E27FC236}">
                <a16:creationId xmlns:a16="http://schemas.microsoft.com/office/drawing/2014/main" id="{0775BCC1-3968-0B47-BEF7-70B801F3E06B}"/>
              </a:ext>
            </a:extLst>
          </p:cNvPr>
          <p:cNvSpPr txBox="1">
            <a:spLocks noGrp="1"/>
          </p:cNvSpPr>
          <p:nvPr>
            <p:ph type="body" idx="1" hasCustomPrompt="1"/>
          </p:nvPr>
        </p:nvSpPr>
        <p:spPr>
          <a:xfrm>
            <a:off x="471038" y="975881"/>
            <a:ext cx="9000000" cy="900000"/>
          </a:xfrm>
          <a:prstGeom prst="rect">
            <a:avLst/>
          </a:prstGeom>
          <a:noFill/>
          <a:ln w="31750">
            <a:solidFill>
              <a:schemeClr val="accent6"/>
            </a:solidFill>
          </a:ln>
        </p:spPr>
        <p:txBody>
          <a:bodyPr spcFirstLastPara="1" wrap="square" lIns="72000" tIns="72000" rIns="72000" bIns="36000" anchor="ctr" anchorCtr="0">
            <a:noAutofit/>
          </a:bodyPr>
          <a:lstStyle>
            <a:lvl1pPr marL="457200" lvl="0" indent="-228600" algn="ctr">
              <a:lnSpc>
                <a:spcPct val="100000"/>
              </a:lnSpc>
              <a:spcBef>
                <a:spcPts val="0"/>
              </a:spcBef>
              <a:spcAft>
                <a:spcPts val="400"/>
              </a:spcAft>
              <a:buClr>
                <a:schemeClr val="dk1"/>
              </a:buClr>
              <a:buSzPts val="1600"/>
              <a:buNone/>
              <a:defRPr sz="1600" b="1" i="0" spc="100" baseline="0">
                <a:solidFill>
                  <a:schemeClr val="accent1"/>
                </a:solidFill>
                <a:latin typeface="+mn-ea"/>
                <a:ea typeface="+mn-ea"/>
                <a:cs typeface="Arial"/>
                <a:sym typeface="Arial"/>
              </a:defRPr>
            </a:lvl1pPr>
            <a:lvl2pPr marL="914400" lvl="1" indent="-228600" algn="ctr">
              <a:lnSpc>
                <a:spcPct val="100000"/>
              </a:lnSpc>
              <a:spcBef>
                <a:spcPts val="500"/>
              </a:spcBef>
              <a:spcAft>
                <a:spcPts val="0"/>
              </a:spcAft>
              <a:buClr>
                <a:schemeClr val="dk1"/>
              </a:buClr>
              <a:buSzPts val="1400"/>
              <a:buNone/>
              <a:defRPr/>
            </a:lvl2pPr>
            <a:lvl3pPr marL="1371600" lvl="2" indent="-228600" algn="ctr">
              <a:lnSpc>
                <a:spcPct val="100000"/>
              </a:lnSpc>
              <a:spcBef>
                <a:spcPts val="500"/>
              </a:spcBef>
              <a:spcAft>
                <a:spcPts val="0"/>
              </a:spcAft>
              <a:buClr>
                <a:schemeClr val="dk1"/>
              </a:buClr>
              <a:buSzPts val="1400"/>
              <a:buNone/>
              <a:defRPr/>
            </a:lvl3pPr>
            <a:lvl4pPr marL="1828800" lvl="3" indent="-228600" algn="ctr">
              <a:lnSpc>
                <a:spcPct val="100000"/>
              </a:lnSpc>
              <a:spcBef>
                <a:spcPts val="500"/>
              </a:spcBef>
              <a:spcAft>
                <a:spcPts val="0"/>
              </a:spcAft>
              <a:buClr>
                <a:schemeClr val="dk1"/>
              </a:buClr>
              <a:buSzPts val="1200"/>
              <a:buNone/>
              <a:defRPr/>
            </a:lvl4pPr>
            <a:lvl5pPr marL="2286000" lvl="4" indent="-228600" algn="ctr">
              <a:lnSpc>
                <a:spcPct val="100000"/>
              </a:lnSpc>
              <a:spcBef>
                <a:spcPts val="500"/>
              </a:spcBef>
              <a:spcAft>
                <a:spcPts val="0"/>
              </a:spcAft>
              <a:buClr>
                <a:schemeClr val="dk1"/>
              </a:buClr>
              <a:buSzPts val="12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r>
              <a:rPr lang="en-US" dirty="0" err="1"/>
              <a:t>重要なメッセージ</a:t>
            </a:r>
            <a:endParaRPr lang="en-US" dirty="0"/>
          </a:p>
        </p:txBody>
      </p:sp>
    </p:spTree>
    <p:extLst>
      <p:ext uri="{BB962C8B-B14F-4D97-AF65-F5344CB8AC3E}">
        <p14:creationId xmlns:p14="http://schemas.microsoft.com/office/powerpoint/2010/main" val="132136695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3" name="Google Shape;13;p67"/>
          <p:cNvSpPr txBox="1">
            <a:spLocks noGrp="1"/>
          </p:cNvSpPr>
          <p:nvPr>
            <p:ph type="sldNum" idx="12"/>
          </p:nvPr>
        </p:nvSpPr>
        <p:spPr>
          <a:xfrm>
            <a:off x="8280400" y="6460240"/>
            <a:ext cx="1440000" cy="288000"/>
          </a:xfrm>
          <a:prstGeom prst="rect">
            <a:avLst/>
          </a:prstGeom>
          <a:noFill/>
          <a:ln>
            <a:noFill/>
          </a:ln>
        </p:spPr>
        <p:txBody>
          <a:bodyPr spcFirstLastPara="1" wrap="square" lIns="36000" tIns="36000" rIns="36000" bIns="36000" anchor="ctr" anchorCtr="0">
            <a:noAutofit/>
          </a:bodyPr>
          <a:lstStyle>
            <a:lvl1pPr marL="0" marR="0" lvl="0" indent="0" algn="r" rtl="0">
              <a:lnSpc>
                <a:spcPct val="100000"/>
              </a:lnSpc>
              <a:spcBef>
                <a:spcPts val="0"/>
              </a:spcBef>
              <a:spcAft>
                <a:spcPts val="0"/>
              </a:spcAft>
              <a:buClr>
                <a:srgbClr val="000000"/>
              </a:buClr>
              <a:buSzPts val="1400"/>
              <a:buFont typeface="Arial"/>
              <a:buNone/>
              <a:defRPr sz="1200" b="1" i="0" u="none" strike="noStrike" cap="none">
                <a:solidFill>
                  <a:schemeClr val="dk1"/>
                </a:solidFill>
                <a:latin typeface="+mn-ea"/>
                <a:ea typeface="+mn-ea"/>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9pPr>
          </a:lstStyle>
          <a:p>
            <a:fld id="{00000000-1234-1234-1234-123412341234}" type="slidenum">
              <a:rPr lang="en-US" altLang="ja-JP" smtClean="0"/>
              <a:pPr/>
              <a:t>‹#›</a:t>
            </a:fld>
            <a:endParaRPr lang="ja-JP" altLang="en-US" sz="1400">
              <a:latin typeface="+mn-ea"/>
              <a:ea typeface="+mn-ea"/>
            </a:endParaRPr>
          </a:p>
        </p:txBody>
      </p:sp>
      <p:sp>
        <p:nvSpPr>
          <p:cNvPr id="2" name="タイトル プレースホルダー 1">
            <a:extLst>
              <a:ext uri="{FF2B5EF4-FFF2-40B4-BE49-F238E27FC236}">
                <a16:creationId xmlns:a16="http://schemas.microsoft.com/office/drawing/2014/main" id="{1769B36E-3E91-074B-B430-B0C3E852D46A}"/>
              </a:ext>
            </a:extLst>
          </p:cNvPr>
          <p:cNvSpPr>
            <a:spLocks noGrp="1"/>
          </p:cNvSpPr>
          <p:nvPr>
            <p:ph type="title"/>
          </p:nvPr>
        </p:nvSpPr>
        <p:spPr>
          <a:xfrm>
            <a:off x="453000" y="196240"/>
            <a:ext cx="9000000" cy="468000"/>
          </a:xfrm>
          <a:prstGeom prst="rect">
            <a:avLst/>
          </a:prstGeom>
        </p:spPr>
        <p:txBody>
          <a:bodyPr vert="horz" lIns="36000" tIns="36000" rIns="36000" bIns="3600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732E77AA-A351-2440-9396-245F2AB674F4}"/>
              </a:ext>
            </a:extLst>
          </p:cNvPr>
          <p:cNvSpPr>
            <a:spLocks noGrp="1"/>
          </p:cNvSpPr>
          <p:nvPr>
            <p:ph type="body" idx="1"/>
          </p:nvPr>
        </p:nvSpPr>
        <p:spPr>
          <a:xfrm>
            <a:off x="453000" y="1083945"/>
            <a:ext cx="90000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cxnSp>
        <p:nvCxnSpPr>
          <p:cNvPr id="9" name="Google Shape;23;p69">
            <a:extLst>
              <a:ext uri="{FF2B5EF4-FFF2-40B4-BE49-F238E27FC236}">
                <a16:creationId xmlns:a16="http://schemas.microsoft.com/office/drawing/2014/main" id="{D6C1407B-9133-8A43-A6EE-77AC38F86FA8}"/>
              </a:ext>
            </a:extLst>
          </p:cNvPr>
          <p:cNvCxnSpPr/>
          <p:nvPr userDrawn="1"/>
        </p:nvCxnSpPr>
        <p:spPr>
          <a:xfrm>
            <a:off x="0" y="6323360"/>
            <a:ext cx="9906000" cy="0"/>
          </a:xfrm>
          <a:prstGeom prst="straightConnector1">
            <a:avLst/>
          </a:prstGeom>
          <a:noFill/>
          <a:ln w="9525" cap="flat" cmpd="sng">
            <a:solidFill>
              <a:schemeClr val="accent3"/>
            </a:solidFill>
            <a:prstDash val="solid"/>
            <a:miter lim="800000"/>
            <a:headEnd type="none" w="sm" len="sm"/>
            <a:tailEnd type="none" w="sm" len="sm"/>
          </a:ln>
        </p:spPr>
      </p:cxnSp>
      <p:sp>
        <p:nvSpPr>
          <p:cNvPr id="4" name="フッター プレースホルダー 3">
            <a:extLst>
              <a:ext uri="{FF2B5EF4-FFF2-40B4-BE49-F238E27FC236}">
                <a16:creationId xmlns:a16="http://schemas.microsoft.com/office/drawing/2014/main" id="{F31ABED5-FE53-B14B-9BFC-78E201081F3E}"/>
              </a:ext>
            </a:extLst>
          </p:cNvPr>
          <p:cNvSpPr>
            <a:spLocks noGrp="1"/>
          </p:cNvSpPr>
          <p:nvPr>
            <p:ph type="ftr" sz="quarter" idx="3"/>
          </p:nvPr>
        </p:nvSpPr>
        <p:spPr>
          <a:xfrm>
            <a:off x="185600" y="6460240"/>
            <a:ext cx="7920000" cy="288000"/>
          </a:xfrm>
          <a:prstGeom prst="rect">
            <a:avLst/>
          </a:prstGeom>
        </p:spPr>
        <p:txBody>
          <a:bodyPr vert="horz" lIns="91440" tIns="45720" rIns="91440" bIns="45720" rtlCol="0" anchor="ctr"/>
          <a:lstStyle>
            <a:lvl1pPr algn="l">
              <a:defRPr sz="1200" b="1" i="0" spc="300">
                <a:solidFill>
                  <a:schemeClr val="accent1"/>
                </a:solidFill>
                <a:latin typeface="+mn-ea"/>
                <a:ea typeface="+mn-ea"/>
              </a:defRPr>
            </a:lvl1pPr>
          </a:lstStyle>
          <a:p>
            <a:r>
              <a:rPr kumimoji="1" lang="en" altLang="ja-JP"/>
              <a:t>SAIRU</a:t>
            </a:r>
            <a:endParaRPr kumimoji="1" lang="ja-JP" altLang="en-US"/>
          </a:p>
        </p:txBody>
      </p:sp>
    </p:spTree>
  </p:cSld>
  <p:clrMap bg1="lt1" tx1="dk1" bg2="dk2" tx2="lt2" accent1="accent1" accent2="accent2" accent3="accent3" accent4="accent4" accent5="accent5" accent6="accent6" hlink="hlink" folHlink="folHlink"/>
  <p:sldLayoutIdLst>
    <p:sldLayoutId id="2147483649" r:id="rId1"/>
    <p:sldLayoutId id="2147483702" r:id="rId2"/>
    <p:sldLayoutId id="2147483650" r:id="rId3"/>
    <p:sldLayoutId id="2147483651" r:id="rId4"/>
    <p:sldLayoutId id="2147483703" r:id="rId5"/>
  </p:sldLayoutIdLst>
  <p:hf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000" b="1" i="0" u="none" strike="noStrike" cap="none" spc="100" baseline="0">
          <a:solidFill>
            <a:schemeClr val="accent1"/>
          </a:solidFill>
          <a:latin typeface="Yu Gothic" panose="020B0400000000000000" pitchFamily="34" charset="-128"/>
          <a:ea typeface="Yu Gothic" panose="020B0400000000000000" pitchFamily="34" charset="-128"/>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600"/>
        </a:spcAft>
        <a:buClr>
          <a:srgbClr val="000000"/>
        </a:buClr>
        <a:buFont typeface="Arial"/>
        <a:defRPr sz="1600" b="1" i="0" u="none" strike="noStrike" cap="none">
          <a:solidFill>
            <a:schemeClr val="accent1"/>
          </a:solidFill>
          <a:latin typeface="+mn-ea"/>
          <a:ea typeface="+mn-ea"/>
          <a:cs typeface="Arial"/>
          <a:sym typeface="Arial"/>
        </a:defRPr>
      </a:lvl1pPr>
      <a:lvl2pPr marR="0" lvl="1" algn="l" rtl="0">
        <a:lnSpc>
          <a:spcPct val="100000"/>
        </a:lnSpc>
        <a:spcBef>
          <a:spcPts val="0"/>
        </a:spcBef>
        <a:spcAft>
          <a:spcPts val="600"/>
        </a:spcAft>
        <a:buClr>
          <a:srgbClr val="000000"/>
        </a:buClr>
        <a:buFont typeface="Arial"/>
        <a:defRPr sz="1600" b="1" i="0" u="none" strike="noStrike" cap="none">
          <a:solidFill>
            <a:schemeClr val="accent1"/>
          </a:solidFill>
          <a:latin typeface="+mn-ea"/>
          <a:ea typeface="+mn-ea"/>
          <a:cs typeface="Arial"/>
          <a:sym typeface="Arial"/>
        </a:defRPr>
      </a:lvl2pPr>
      <a:lvl3pPr marR="0" lvl="2" algn="l" rtl="0">
        <a:lnSpc>
          <a:spcPct val="100000"/>
        </a:lnSpc>
        <a:spcBef>
          <a:spcPts val="0"/>
        </a:spcBef>
        <a:spcAft>
          <a:spcPts val="600"/>
        </a:spcAft>
        <a:buClr>
          <a:srgbClr val="000000"/>
        </a:buClr>
        <a:buFont typeface="Arial"/>
        <a:defRPr sz="1600" b="1" i="0" u="none" strike="noStrike" cap="none">
          <a:solidFill>
            <a:schemeClr val="accent1"/>
          </a:solidFill>
          <a:latin typeface="+mn-ea"/>
          <a:ea typeface="+mn-ea"/>
          <a:cs typeface="Arial"/>
          <a:sym typeface="Arial"/>
        </a:defRPr>
      </a:lvl3pPr>
      <a:lvl4pPr marR="0" lvl="3" algn="l" rtl="0">
        <a:lnSpc>
          <a:spcPct val="100000"/>
        </a:lnSpc>
        <a:spcBef>
          <a:spcPts val="0"/>
        </a:spcBef>
        <a:spcAft>
          <a:spcPts val="600"/>
        </a:spcAft>
        <a:buClr>
          <a:srgbClr val="000000"/>
        </a:buClr>
        <a:buFont typeface="Arial"/>
        <a:defRPr sz="1600" b="1" i="0" u="none" strike="noStrike" cap="none">
          <a:solidFill>
            <a:schemeClr val="accent1"/>
          </a:solidFill>
          <a:latin typeface="+mn-ea"/>
          <a:ea typeface="+mn-ea"/>
          <a:cs typeface="Arial"/>
          <a:sym typeface="Arial"/>
        </a:defRPr>
      </a:lvl4pPr>
      <a:lvl5pPr marR="0" lvl="4" algn="l" rtl="0">
        <a:lnSpc>
          <a:spcPct val="100000"/>
        </a:lnSpc>
        <a:spcBef>
          <a:spcPts val="0"/>
        </a:spcBef>
        <a:spcAft>
          <a:spcPts val="600"/>
        </a:spcAft>
        <a:buClr>
          <a:srgbClr val="000000"/>
        </a:buClr>
        <a:buFont typeface="Arial"/>
        <a:defRPr sz="1600" b="1" i="0" u="none" strike="noStrike" cap="none">
          <a:solidFill>
            <a:schemeClr val="accent1"/>
          </a:solidFill>
          <a:latin typeface="+mn-ea"/>
          <a:ea typeface="+mn-ea"/>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svg"/><Relationship Id="rId18" Type="http://schemas.openxmlformats.org/officeDocument/2006/relationships/image" Target="../media/image22.png"/><Relationship Id="rId26" Type="http://schemas.openxmlformats.org/officeDocument/2006/relationships/image" Target="../media/image30.png"/><Relationship Id="rId3" Type="http://schemas.openxmlformats.org/officeDocument/2006/relationships/image" Target="../media/image5.png"/><Relationship Id="rId21" Type="http://schemas.openxmlformats.org/officeDocument/2006/relationships/image" Target="../media/image25.svg"/><Relationship Id="rId7" Type="http://schemas.openxmlformats.org/officeDocument/2006/relationships/image" Target="../media/image11.svg"/><Relationship Id="rId12" Type="http://schemas.openxmlformats.org/officeDocument/2006/relationships/image" Target="../media/image16.png"/><Relationship Id="rId17" Type="http://schemas.openxmlformats.org/officeDocument/2006/relationships/image" Target="../media/image21.svg"/><Relationship Id="rId25" Type="http://schemas.openxmlformats.org/officeDocument/2006/relationships/image" Target="../media/image29.svg"/><Relationship Id="rId2" Type="http://schemas.openxmlformats.org/officeDocument/2006/relationships/notesSlide" Target="../notesSlides/notesSlide12.xml"/><Relationship Id="rId16" Type="http://schemas.openxmlformats.org/officeDocument/2006/relationships/image" Target="../media/image20.png"/><Relationship Id="rId20" Type="http://schemas.openxmlformats.org/officeDocument/2006/relationships/image" Target="../media/image24.png"/><Relationship Id="rId29" Type="http://schemas.openxmlformats.org/officeDocument/2006/relationships/image" Target="../media/image33.svg"/><Relationship Id="rId1" Type="http://schemas.openxmlformats.org/officeDocument/2006/relationships/slideLayout" Target="../slideLayouts/slideLayout3.xml"/><Relationship Id="rId6" Type="http://schemas.openxmlformats.org/officeDocument/2006/relationships/image" Target="../media/image10.png"/><Relationship Id="rId11" Type="http://schemas.openxmlformats.org/officeDocument/2006/relationships/image" Target="../media/image15.svg"/><Relationship Id="rId24" Type="http://schemas.openxmlformats.org/officeDocument/2006/relationships/image" Target="../media/image28.png"/><Relationship Id="rId5" Type="http://schemas.openxmlformats.org/officeDocument/2006/relationships/image" Target="../media/image9.svg"/><Relationship Id="rId15" Type="http://schemas.openxmlformats.org/officeDocument/2006/relationships/image" Target="../media/image19.svg"/><Relationship Id="rId23" Type="http://schemas.openxmlformats.org/officeDocument/2006/relationships/image" Target="../media/image27.svg"/><Relationship Id="rId28" Type="http://schemas.openxmlformats.org/officeDocument/2006/relationships/image" Target="../media/image32.png"/><Relationship Id="rId10" Type="http://schemas.openxmlformats.org/officeDocument/2006/relationships/image" Target="../media/image14.png"/><Relationship Id="rId19" Type="http://schemas.openxmlformats.org/officeDocument/2006/relationships/image" Target="../media/image23.svg"/><Relationship Id="rId31" Type="http://schemas.openxmlformats.org/officeDocument/2006/relationships/image" Target="../media/image35.svg"/><Relationship Id="rId4" Type="http://schemas.openxmlformats.org/officeDocument/2006/relationships/image" Target="../media/image8.png"/><Relationship Id="rId9" Type="http://schemas.openxmlformats.org/officeDocument/2006/relationships/image" Target="../media/image13.svg"/><Relationship Id="rId14" Type="http://schemas.openxmlformats.org/officeDocument/2006/relationships/image" Target="../media/image18.png"/><Relationship Id="rId22" Type="http://schemas.openxmlformats.org/officeDocument/2006/relationships/image" Target="../media/image26.png"/><Relationship Id="rId27" Type="http://schemas.openxmlformats.org/officeDocument/2006/relationships/image" Target="../media/image31.svg"/><Relationship Id="rId30" Type="http://schemas.openxmlformats.org/officeDocument/2006/relationships/image" Target="../media/image3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hyperlink" Target="https://sairu.co.jp/__/download/6071b0863d117b34427f2ca4/Prospects-InterviewSheet.xlsx" TargetMode="External"/><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36.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4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2.svg"/><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pic>
        <p:nvPicPr>
          <p:cNvPr id="21" name="図 20">
            <a:extLst>
              <a:ext uri="{FF2B5EF4-FFF2-40B4-BE49-F238E27FC236}">
                <a16:creationId xmlns:a16="http://schemas.microsoft.com/office/drawing/2014/main" id="{38CC1EBC-4D12-A242-9646-864EE563E756}"/>
              </a:ext>
            </a:extLst>
          </p:cNvPr>
          <p:cNvPicPr>
            <a:picLocks noChangeAspect="1"/>
          </p:cNvPicPr>
          <p:nvPr/>
        </p:nvPicPr>
        <p:blipFill>
          <a:blip r:embed="rId3"/>
          <a:stretch>
            <a:fillRect/>
          </a:stretch>
        </p:blipFill>
        <p:spPr>
          <a:xfrm>
            <a:off x="6350" y="0"/>
            <a:ext cx="9893300" cy="6858000"/>
          </a:xfrm>
          <a:prstGeom prst="rect">
            <a:avLst/>
          </a:prstGeom>
        </p:spPr>
      </p:pic>
      <p:sp>
        <p:nvSpPr>
          <p:cNvPr id="286" name="Google Shape;286;p1"/>
          <p:cNvSpPr/>
          <p:nvPr/>
        </p:nvSpPr>
        <p:spPr>
          <a:xfrm>
            <a:off x="7183744" y="570237"/>
            <a:ext cx="2160000" cy="540000"/>
          </a:xfrm>
          <a:prstGeom prst="rect">
            <a:avLst/>
          </a:prstGeom>
          <a:solidFill>
            <a:schemeClr val="bg1">
              <a:lumMod val="95000"/>
            </a:schemeClr>
          </a:solidFill>
          <a:ln>
            <a:noFill/>
          </a:ln>
        </p:spPr>
        <p:txBody>
          <a:bodyPr spcFirstLastPara="1" wrap="square" lIns="39000" tIns="39000" rIns="39000" bIns="390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ja-JP" sz="1600" b="1" i="0" u="none" strike="noStrike" cap="none" dirty="0">
                <a:solidFill>
                  <a:schemeClr val="accent3"/>
                </a:solidFill>
                <a:latin typeface="+mn-ea"/>
                <a:ea typeface="+mn-ea"/>
                <a:cs typeface="Arial"/>
                <a:sym typeface="Arial"/>
              </a:rPr>
              <a:t>ロゴマーク</a:t>
            </a:r>
            <a:endParaRPr sz="1600" b="1" i="0" u="none" strike="noStrike" cap="none" dirty="0">
              <a:solidFill>
                <a:schemeClr val="accent3"/>
              </a:solidFill>
              <a:latin typeface="+mn-ea"/>
              <a:ea typeface="+mn-ea"/>
              <a:cs typeface="Arial"/>
              <a:sym typeface="Arial"/>
            </a:endParaRPr>
          </a:p>
        </p:txBody>
      </p:sp>
      <p:cxnSp>
        <p:nvCxnSpPr>
          <p:cNvPr id="287" name="Google Shape;287;p1"/>
          <p:cNvCxnSpPr>
            <a:cxnSpLocks/>
          </p:cNvCxnSpPr>
          <p:nvPr/>
        </p:nvCxnSpPr>
        <p:spPr>
          <a:xfrm>
            <a:off x="924792" y="3931805"/>
            <a:ext cx="8063999" cy="0"/>
          </a:xfrm>
          <a:prstGeom prst="straightConnector1">
            <a:avLst/>
          </a:prstGeom>
          <a:noFill/>
          <a:ln w="9525" cap="flat" cmpd="sng">
            <a:solidFill>
              <a:schemeClr val="lt2"/>
            </a:solidFill>
            <a:prstDash val="solid"/>
            <a:miter lim="800000"/>
            <a:headEnd type="none" w="sm" len="sm"/>
            <a:tailEnd type="none" w="sm" len="sm"/>
          </a:ln>
        </p:spPr>
      </p:cxnSp>
      <p:sp>
        <p:nvSpPr>
          <p:cNvPr id="8" name="テキスト プレースホルダー 7">
            <a:extLst>
              <a:ext uri="{FF2B5EF4-FFF2-40B4-BE49-F238E27FC236}">
                <a16:creationId xmlns:a16="http://schemas.microsoft.com/office/drawing/2014/main" id="{90DDB627-8F28-8942-B21A-59D07A6A3C21}"/>
              </a:ext>
            </a:extLst>
          </p:cNvPr>
          <p:cNvSpPr>
            <a:spLocks noGrp="1"/>
          </p:cNvSpPr>
          <p:nvPr>
            <p:ph type="body" idx="1"/>
          </p:nvPr>
        </p:nvSpPr>
        <p:spPr>
          <a:xfrm>
            <a:off x="993000" y="2260003"/>
            <a:ext cx="7920000" cy="1620000"/>
          </a:xfrm>
        </p:spPr>
        <p:txBody>
          <a:bodyPr/>
          <a:lstStyle/>
          <a:p>
            <a:r>
              <a:rPr lang="ja-JP" altLang="en-US"/>
              <a:t>〇〇〇〇〇〇〇事業</a:t>
            </a:r>
            <a:endParaRPr lang="ja-JP" altLang="en-US" dirty="0"/>
          </a:p>
          <a:p>
            <a:r>
              <a:rPr lang="ja-JP" altLang="en-US" dirty="0"/>
              <a:t>事業計画書</a:t>
            </a:r>
          </a:p>
        </p:txBody>
      </p:sp>
      <p:sp>
        <p:nvSpPr>
          <p:cNvPr id="11" name="テキスト プレースホルダー 10">
            <a:extLst>
              <a:ext uri="{FF2B5EF4-FFF2-40B4-BE49-F238E27FC236}">
                <a16:creationId xmlns:a16="http://schemas.microsoft.com/office/drawing/2014/main" id="{3093BE1E-266B-074D-BFB7-C56EE01B2E53}"/>
              </a:ext>
            </a:extLst>
          </p:cNvPr>
          <p:cNvSpPr>
            <a:spLocks noGrp="1"/>
          </p:cNvSpPr>
          <p:nvPr>
            <p:ph type="body" idx="2"/>
          </p:nvPr>
        </p:nvSpPr>
        <p:spPr>
          <a:xfrm>
            <a:off x="992189" y="4481361"/>
            <a:ext cx="7920000" cy="1080000"/>
          </a:xfrm>
        </p:spPr>
        <p:txBody>
          <a:bodyPr/>
          <a:lstStyle/>
          <a:p>
            <a:r>
              <a:rPr lang="ja-JP" altLang="en-US"/>
              <a:t>○○○○○○○部門</a:t>
            </a:r>
            <a:endParaRPr lang="en-US" altLang="ja-JP" dirty="0"/>
          </a:p>
          <a:p>
            <a:r>
              <a:rPr lang="ja-JP" altLang="en-US" dirty="0"/>
              <a:t>○○年○○月○○日</a:t>
            </a:r>
          </a:p>
        </p:txBody>
      </p:sp>
      <p:sp>
        <p:nvSpPr>
          <p:cNvPr id="12" name="正方形/長方形 11">
            <a:extLst>
              <a:ext uri="{FF2B5EF4-FFF2-40B4-BE49-F238E27FC236}">
                <a16:creationId xmlns:a16="http://schemas.microsoft.com/office/drawing/2014/main" id="{935A02E8-0F33-8341-BA7D-E90694B1C3A6}"/>
              </a:ext>
            </a:extLst>
          </p:cNvPr>
          <p:cNvSpPr/>
          <p:nvPr/>
        </p:nvSpPr>
        <p:spPr>
          <a:xfrm>
            <a:off x="232064" y="213013"/>
            <a:ext cx="9466118" cy="64080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AEF9D63-F431-4049-4DE1-F01A86DB1D69}"/>
              </a:ext>
            </a:extLst>
          </p:cNvPr>
          <p:cNvSpPr>
            <a:spLocks noGrp="1"/>
          </p:cNvSpPr>
          <p:nvPr>
            <p:ph type="title"/>
          </p:nvPr>
        </p:nvSpPr>
        <p:spPr/>
        <p:txBody>
          <a:bodyPr/>
          <a:lstStyle/>
          <a:p>
            <a:pPr algn="l"/>
            <a:r>
              <a:rPr kumimoji="1" lang="en-US" altLang="ja-JP" dirty="0"/>
              <a:t>2-5. </a:t>
            </a:r>
            <a:r>
              <a:rPr kumimoji="1" lang="ja-JP" altLang="en-US" dirty="0"/>
              <a:t>自社の強み（バリュープロポジション）</a:t>
            </a:r>
          </a:p>
        </p:txBody>
      </p:sp>
      <p:sp>
        <p:nvSpPr>
          <p:cNvPr id="3" name="フッター プレースホルダー 2">
            <a:extLst>
              <a:ext uri="{FF2B5EF4-FFF2-40B4-BE49-F238E27FC236}">
                <a16:creationId xmlns:a16="http://schemas.microsoft.com/office/drawing/2014/main" id="{220A883A-9AE8-E2FE-2A6D-F9AC3FA77DD7}"/>
              </a:ext>
            </a:extLst>
          </p:cNvPr>
          <p:cNvSpPr>
            <a:spLocks noGrp="1"/>
          </p:cNvSpPr>
          <p:nvPr>
            <p:ph type="ftr" sz="quarter" idx="10"/>
          </p:nvPr>
        </p:nvSpPr>
        <p:spPr/>
        <p:txBody>
          <a:bodyPr/>
          <a:lstStyle/>
          <a:p>
            <a:r>
              <a:rPr kumimoji="1" lang="en" altLang="ja-JP"/>
              <a:t>SAIRU</a:t>
            </a:r>
            <a:endParaRPr kumimoji="1" lang="ja-JP" altLang="en-US"/>
          </a:p>
        </p:txBody>
      </p:sp>
      <p:sp>
        <p:nvSpPr>
          <p:cNvPr id="4" name="スライド番号プレースホルダー 3">
            <a:extLst>
              <a:ext uri="{FF2B5EF4-FFF2-40B4-BE49-F238E27FC236}">
                <a16:creationId xmlns:a16="http://schemas.microsoft.com/office/drawing/2014/main" id="{EBEA4E75-3A2D-C749-379D-7FD518BEBF95}"/>
              </a:ext>
            </a:extLst>
          </p:cNvPr>
          <p:cNvSpPr>
            <a:spLocks noGrp="1"/>
          </p:cNvSpPr>
          <p:nvPr>
            <p:ph type="sldNum" idx="11"/>
          </p:nvPr>
        </p:nvSpPr>
        <p:spPr/>
        <p:txBody>
          <a:bodyPr/>
          <a:lstStyle/>
          <a:p>
            <a:fld id="{00000000-1234-1234-1234-123412341234}" type="slidenum">
              <a:rPr lang="en-US" altLang="ja-JP" smtClean="0"/>
              <a:pPr/>
              <a:t>9</a:t>
            </a:fld>
            <a:endParaRPr lang="ja-JP" altLang="en-US" sz="1400">
              <a:latin typeface="+mn-ea"/>
              <a:ea typeface="+mn-ea"/>
            </a:endParaRPr>
          </a:p>
        </p:txBody>
      </p:sp>
      <p:sp>
        <p:nvSpPr>
          <p:cNvPr id="5" name="Google Shape;105;p2">
            <a:extLst>
              <a:ext uri="{FF2B5EF4-FFF2-40B4-BE49-F238E27FC236}">
                <a16:creationId xmlns:a16="http://schemas.microsoft.com/office/drawing/2014/main" id="{501537F3-4969-135E-AB94-145FBD3AC5AA}"/>
              </a:ext>
            </a:extLst>
          </p:cNvPr>
          <p:cNvSpPr txBox="1">
            <a:spLocks/>
          </p:cNvSpPr>
          <p:nvPr/>
        </p:nvSpPr>
        <p:spPr>
          <a:xfrm>
            <a:off x="2073000" y="978908"/>
            <a:ext cx="7380000" cy="468000"/>
          </a:xfrm>
          <a:prstGeom prst="rect">
            <a:avLst/>
          </a:prstGeom>
          <a:solidFill>
            <a:schemeClr val="lt1"/>
          </a:solidFill>
          <a:ln w="25400" cap="flat" cmpd="sng">
            <a:solidFill>
              <a:schemeClr val="accent6"/>
            </a:solidFill>
            <a:prstDash val="solid"/>
            <a:round/>
            <a:headEnd type="none" w="sm" len="sm"/>
            <a:tailEnd type="none" w="sm" len="sm"/>
          </a:ln>
        </p:spPr>
        <p:txBody>
          <a:bodyPr spcFirstLastPara="1" wrap="square" lIns="180000" tIns="72000" rIns="180000" bIns="720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600"/>
              </a:spcAft>
              <a:buClr>
                <a:srgbClr val="000000"/>
              </a:buClr>
              <a:buFont typeface="Arial"/>
              <a:defRPr sz="1600" b="1" i="0" u="none" strike="noStrike" cap="none">
                <a:solidFill>
                  <a:schemeClr val="accent1"/>
                </a:solidFill>
                <a:latin typeface="+mn-ea"/>
                <a:ea typeface="+mn-ea"/>
                <a:cs typeface="Arial"/>
                <a:sym typeface="Arial"/>
              </a:defRPr>
            </a:lvl1pPr>
            <a:lvl2pPr marR="0" lvl="1" algn="l" rtl="0">
              <a:lnSpc>
                <a:spcPct val="100000"/>
              </a:lnSpc>
              <a:spcBef>
                <a:spcPts val="0"/>
              </a:spcBef>
              <a:spcAft>
                <a:spcPts val="600"/>
              </a:spcAft>
              <a:buClr>
                <a:srgbClr val="000000"/>
              </a:buClr>
              <a:buFont typeface="Arial"/>
              <a:defRPr sz="1600" b="1" i="0" u="none" strike="noStrike" cap="none">
                <a:solidFill>
                  <a:schemeClr val="accent1"/>
                </a:solidFill>
                <a:latin typeface="+mn-ea"/>
                <a:ea typeface="+mn-ea"/>
                <a:cs typeface="Arial"/>
                <a:sym typeface="Arial"/>
              </a:defRPr>
            </a:lvl2pPr>
            <a:lvl3pPr marR="0" lvl="2" algn="l" rtl="0">
              <a:lnSpc>
                <a:spcPct val="100000"/>
              </a:lnSpc>
              <a:spcBef>
                <a:spcPts val="0"/>
              </a:spcBef>
              <a:spcAft>
                <a:spcPts val="600"/>
              </a:spcAft>
              <a:buClr>
                <a:srgbClr val="000000"/>
              </a:buClr>
              <a:buFont typeface="Arial"/>
              <a:defRPr sz="1600" b="1" i="0" u="none" strike="noStrike" cap="none">
                <a:solidFill>
                  <a:schemeClr val="accent1"/>
                </a:solidFill>
                <a:latin typeface="+mn-ea"/>
                <a:ea typeface="+mn-ea"/>
                <a:cs typeface="Arial"/>
                <a:sym typeface="Arial"/>
              </a:defRPr>
            </a:lvl3pPr>
            <a:lvl4pPr marR="0" lvl="3" algn="l" rtl="0">
              <a:lnSpc>
                <a:spcPct val="100000"/>
              </a:lnSpc>
              <a:spcBef>
                <a:spcPts val="0"/>
              </a:spcBef>
              <a:spcAft>
                <a:spcPts val="600"/>
              </a:spcAft>
              <a:buClr>
                <a:srgbClr val="000000"/>
              </a:buClr>
              <a:buFont typeface="Arial"/>
              <a:defRPr sz="1600" b="1" i="0" u="none" strike="noStrike" cap="none">
                <a:solidFill>
                  <a:schemeClr val="accent1"/>
                </a:solidFill>
                <a:latin typeface="+mn-ea"/>
                <a:ea typeface="+mn-ea"/>
                <a:cs typeface="Arial"/>
                <a:sym typeface="Arial"/>
              </a:defRPr>
            </a:lvl4pPr>
            <a:lvl5pPr marR="0" lvl="4" algn="l" rtl="0">
              <a:lnSpc>
                <a:spcPct val="100000"/>
              </a:lnSpc>
              <a:spcBef>
                <a:spcPts val="0"/>
              </a:spcBef>
              <a:spcAft>
                <a:spcPts val="600"/>
              </a:spcAft>
              <a:buClr>
                <a:srgbClr val="000000"/>
              </a:buClr>
              <a:buFont typeface="Arial"/>
              <a:defRPr sz="1600" b="1" i="0" u="none" strike="noStrike" cap="none">
                <a:solidFill>
                  <a:schemeClr val="accent1"/>
                </a:solidFill>
                <a:latin typeface="+mn-ea"/>
                <a:ea typeface="+mn-ea"/>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0"/>
              </a:spcAft>
              <a:buSzPts val="1600"/>
              <a:buFont typeface="Noto Sans"/>
              <a:buNone/>
            </a:pPr>
            <a:r>
              <a:rPr lang="en-US" altLang="ja-JP" sz="1400" dirty="0">
                <a:cs typeface="HiraKakuPro-W3"/>
                <a:sym typeface="HiraKakuPro-W3"/>
              </a:rPr>
              <a:t>○○○○○</a:t>
            </a:r>
            <a:r>
              <a:rPr lang="ja-JP" altLang="en-US" sz="1400" dirty="0">
                <a:cs typeface="HiraKakuPro-W3"/>
                <a:sym typeface="HiraKakuPro-W3"/>
              </a:rPr>
              <a:t>の専門家が監修</a:t>
            </a:r>
            <a:endParaRPr lang="en-US" sz="1400" dirty="0">
              <a:cs typeface="HiraKakuPro-W3"/>
              <a:sym typeface="HiraKakuPro-W3"/>
            </a:endParaRPr>
          </a:p>
        </p:txBody>
      </p:sp>
      <p:sp>
        <p:nvSpPr>
          <p:cNvPr id="37" name="Google Shape;105;p2">
            <a:extLst>
              <a:ext uri="{FF2B5EF4-FFF2-40B4-BE49-F238E27FC236}">
                <a16:creationId xmlns:a16="http://schemas.microsoft.com/office/drawing/2014/main" id="{A5E229B1-C149-2372-1505-85F9FD2CBEEA}"/>
              </a:ext>
            </a:extLst>
          </p:cNvPr>
          <p:cNvSpPr txBox="1">
            <a:spLocks/>
          </p:cNvSpPr>
          <p:nvPr/>
        </p:nvSpPr>
        <p:spPr>
          <a:xfrm>
            <a:off x="453000" y="978908"/>
            <a:ext cx="1620000" cy="468000"/>
          </a:xfrm>
          <a:prstGeom prst="rect">
            <a:avLst/>
          </a:prstGeom>
          <a:solidFill>
            <a:schemeClr val="accent6"/>
          </a:solidFill>
          <a:ln w="25400" cap="flat" cmpd="sng">
            <a:solidFill>
              <a:schemeClr val="accent6"/>
            </a:solidFill>
            <a:prstDash val="solid"/>
            <a:round/>
            <a:headEnd type="none" w="sm" len="sm"/>
            <a:tailEnd type="none" w="sm" len="sm"/>
          </a:ln>
        </p:spPr>
        <p:txBody>
          <a:bodyPr spcFirstLastPara="1" wrap="square" lIns="36000" tIns="36000" rIns="36000" bIns="360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600"/>
              </a:spcAft>
              <a:buClr>
                <a:srgbClr val="000000"/>
              </a:buClr>
              <a:buFont typeface="Arial"/>
              <a:defRPr sz="1600" b="1" i="0" u="none" strike="noStrike" cap="none">
                <a:solidFill>
                  <a:schemeClr val="accent1"/>
                </a:solidFill>
                <a:latin typeface="+mn-ea"/>
                <a:ea typeface="+mn-ea"/>
                <a:cs typeface="Arial"/>
                <a:sym typeface="Arial"/>
              </a:defRPr>
            </a:lvl1pPr>
            <a:lvl2pPr marR="0" lvl="1" algn="l" rtl="0">
              <a:lnSpc>
                <a:spcPct val="100000"/>
              </a:lnSpc>
              <a:spcBef>
                <a:spcPts val="0"/>
              </a:spcBef>
              <a:spcAft>
                <a:spcPts val="600"/>
              </a:spcAft>
              <a:buClr>
                <a:srgbClr val="000000"/>
              </a:buClr>
              <a:buFont typeface="Arial"/>
              <a:defRPr sz="1600" b="1" i="0" u="none" strike="noStrike" cap="none">
                <a:solidFill>
                  <a:schemeClr val="accent1"/>
                </a:solidFill>
                <a:latin typeface="+mn-ea"/>
                <a:ea typeface="+mn-ea"/>
                <a:cs typeface="Arial"/>
                <a:sym typeface="Arial"/>
              </a:defRPr>
            </a:lvl2pPr>
            <a:lvl3pPr marR="0" lvl="2" algn="l" rtl="0">
              <a:lnSpc>
                <a:spcPct val="100000"/>
              </a:lnSpc>
              <a:spcBef>
                <a:spcPts val="0"/>
              </a:spcBef>
              <a:spcAft>
                <a:spcPts val="600"/>
              </a:spcAft>
              <a:buClr>
                <a:srgbClr val="000000"/>
              </a:buClr>
              <a:buFont typeface="Arial"/>
              <a:defRPr sz="1600" b="1" i="0" u="none" strike="noStrike" cap="none">
                <a:solidFill>
                  <a:schemeClr val="accent1"/>
                </a:solidFill>
                <a:latin typeface="+mn-ea"/>
                <a:ea typeface="+mn-ea"/>
                <a:cs typeface="Arial"/>
                <a:sym typeface="Arial"/>
              </a:defRPr>
            </a:lvl3pPr>
            <a:lvl4pPr marR="0" lvl="3" algn="l" rtl="0">
              <a:lnSpc>
                <a:spcPct val="100000"/>
              </a:lnSpc>
              <a:spcBef>
                <a:spcPts val="0"/>
              </a:spcBef>
              <a:spcAft>
                <a:spcPts val="600"/>
              </a:spcAft>
              <a:buClr>
                <a:srgbClr val="000000"/>
              </a:buClr>
              <a:buFont typeface="Arial"/>
              <a:defRPr sz="1600" b="1" i="0" u="none" strike="noStrike" cap="none">
                <a:solidFill>
                  <a:schemeClr val="accent1"/>
                </a:solidFill>
                <a:latin typeface="+mn-ea"/>
                <a:ea typeface="+mn-ea"/>
                <a:cs typeface="Arial"/>
                <a:sym typeface="Arial"/>
              </a:defRPr>
            </a:lvl4pPr>
            <a:lvl5pPr marR="0" lvl="4" algn="l" rtl="0">
              <a:lnSpc>
                <a:spcPct val="100000"/>
              </a:lnSpc>
              <a:spcBef>
                <a:spcPts val="0"/>
              </a:spcBef>
              <a:spcAft>
                <a:spcPts val="600"/>
              </a:spcAft>
              <a:buClr>
                <a:srgbClr val="000000"/>
              </a:buClr>
              <a:buFont typeface="Arial"/>
              <a:defRPr sz="1600" b="1" i="0" u="none" strike="noStrike" cap="none">
                <a:solidFill>
                  <a:schemeClr val="accent1"/>
                </a:solidFill>
                <a:latin typeface="+mn-ea"/>
                <a:ea typeface="+mn-ea"/>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spcAft>
                <a:spcPts val="0"/>
              </a:spcAft>
              <a:buSzPts val="1600"/>
              <a:buFont typeface="Noto Sans"/>
              <a:buNone/>
            </a:pPr>
            <a:r>
              <a:rPr lang="ja-JP" sz="1400" dirty="0">
                <a:solidFill>
                  <a:schemeClr val="bg1"/>
                </a:solidFill>
                <a:cs typeface="HiraKakuPro-W3"/>
                <a:sym typeface="HiraKakuPro-W3"/>
              </a:rPr>
              <a:t>自社</a:t>
            </a:r>
            <a:r>
              <a:rPr lang="ja-JP" altLang="en-US" sz="1400">
                <a:solidFill>
                  <a:schemeClr val="bg1"/>
                </a:solidFill>
                <a:cs typeface="HiraKakuPro-W3"/>
                <a:sym typeface="HiraKakuPro-W3"/>
              </a:rPr>
              <a:t>の強み</a:t>
            </a:r>
            <a:endParaRPr lang="en-US" sz="1400" dirty="0">
              <a:solidFill>
                <a:schemeClr val="bg1"/>
              </a:solidFill>
              <a:cs typeface="HiraKakuPro-W3"/>
              <a:sym typeface="HiraKakuPro-W3"/>
            </a:endParaRPr>
          </a:p>
        </p:txBody>
      </p:sp>
      <p:grpSp>
        <p:nvGrpSpPr>
          <p:cNvPr id="61" name="グループ化 60">
            <a:extLst>
              <a:ext uri="{FF2B5EF4-FFF2-40B4-BE49-F238E27FC236}">
                <a16:creationId xmlns:a16="http://schemas.microsoft.com/office/drawing/2014/main" id="{63DA0B74-F459-1CD3-B8CD-EA71AA9AD600}"/>
              </a:ext>
            </a:extLst>
          </p:cNvPr>
          <p:cNvGrpSpPr/>
          <p:nvPr/>
        </p:nvGrpSpPr>
        <p:grpSpPr>
          <a:xfrm>
            <a:off x="2939628" y="1825124"/>
            <a:ext cx="4026744" cy="4256900"/>
            <a:chOff x="4864620" y="1644202"/>
            <a:chExt cx="4026744" cy="4256900"/>
          </a:xfrm>
        </p:grpSpPr>
        <p:sp>
          <p:nvSpPr>
            <p:cNvPr id="51" name="フリーフォーム 50">
              <a:extLst>
                <a:ext uri="{FF2B5EF4-FFF2-40B4-BE49-F238E27FC236}">
                  <a16:creationId xmlns:a16="http://schemas.microsoft.com/office/drawing/2014/main" id="{4B465555-DC8B-277C-1B0B-64D4019048F3}"/>
                </a:ext>
              </a:extLst>
            </p:cNvPr>
            <p:cNvSpPr>
              <a:spLocks noChangeAspect="1"/>
            </p:cNvSpPr>
            <p:nvPr/>
          </p:nvSpPr>
          <p:spPr>
            <a:xfrm>
              <a:off x="6656857" y="3841271"/>
              <a:ext cx="436525" cy="1038547"/>
            </a:xfrm>
            <a:custGeom>
              <a:avLst/>
              <a:gdLst>
                <a:gd name="connsiteX0" fmla="*/ 352052 w 436525"/>
                <a:gd name="connsiteY0" fmla="*/ 0 h 1038547"/>
                <a:gd name="connsiteX1" fmla="*/ 355897 w 436525"/>
                <a:gd name="connsiteY1" fmla="*/ 7983 h 1038547"/>
                <a:gd name="connsiteX2" fmla="*/ 436525 w 436525"/>
                <a:gd name="connsiteY2" fmla="*/ 407348 h 1038547"/>
                <a:gd name="connsiteX3" fmla="*/ 261300 w 436525"/>
                <a:gd name="connsiteY3" fmla="*/ 980994 h 1038547"/>
                <a:gd name="connsiteX4" fmla="*/ 218263 w 436525"/>
                <a:gd name="connsiteY4" fmla="*/ 1038547 h 1038547"/>
                <a:gd name="connsiteX5" fmla="*/ 175225 w 436525"/>
                <a:gd name="connsiteY5" fmla="*/ 980994 h 1038547"/>
                <a:gd name="connsiteX6" fmla="*/ 0 w 436525"/>
                <a:gd name="connsiteY6" fmla="*/ 407348 h 1038547"/>
                <a:gd name="connsiteX7" fmla="*/ 80628 w 436525"/>
                <a:gd name="connsiteY7" fmla="*/ 7983 h 1038547"/>
                <a:gd name="connsiteX8" fmla="*/ 84194 w 436525"/>
                <a:gd name="connsiteY8" fmla="*/ 582 h 1038547"/>
                <a:gd name="connsiteX9" fmla="*/ 111315 w 436525"/>
                <a:gd name="connsiteY9" fmla="*/ 4721 h 1038547"/>
                <a:gd name="connsiteX10" fmla="*/ 216218 w 436525"/>
                <a:gd name="connsiteY10" fmla="*/ 10018 h 1038547"/>
                <a:gd name="connsiteX11" fmla="*/ 321121 w 436525"/>
                <a:gd name="connsiteY11" fmla="*/ 4721 h 1038547"/>
                <a:gd name="connsiteX12" fmla="*/ 352052 w 436525"/>
                <a:gd name="connsiteY12" fmla="*/ 0 h 1038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6525" h="1038547">
                  <a:moveTo>
                    <a:pt x="352052" y="0"/>
                  </a:moveTo>
                  <a:lnTo>
                    <a:pt x="355897" y="7983"/>
                  </a:lnTo>
                  <a:cubicBezTo>
                    <a:pt x="407815" y="130732"/>
                    <a:pt x="436525" y="265687"/>
                    <a:pt x="436525" y="407348"/>
                  </a:cubicBezTo>
                  <a:cubicBezTo>
                    <a:pt x="436525" y="619840"/>
                    <a:pt x="371928" y="817244"/>
                    <a:pt x="261300" y="980994"/>
                  </a:cubicBezTo>
                  <a:lnTo>
                    <a:pt x="218263" y="1038547"/>
                  </a:lnTo>
                  <a:lnTo>
                    <a:pt x="175225" y="980994"/>
                  </a:lnTo>
                  <a:cubicBezTo>
                    <a:pt x="64597" y="817244"/>
                    <a:pt x="0" y="619840"/>
                    <a:pt x="0" y="407348"/>
                  </a:cubicBezTo>
                  <a:cubicBezTo>
                    <a:pt x="0" y="265687"/>
                    <a:pt x="28710" y="130732"/>
                    <a:pt x="80628" y="7983"/>
                  </a:cubicBezTo>
                  <a:lnTo>
                    <a:pt x="84194" y="582"/>
                  </a:lnTo>
                  <a:lnTo>
                    <a:pt x="111315" y="4721"/>
                  </a:lnTo>
                  <a:cubicBezTo>
                    <a:pt x="145807" y="8224"/>
                    <a:pt x="180803" y="10018"/>
                    <a:pt x="216218" y="10018"/>
                  </a:cubicBezTo>
                  <a:cubicBezTo>
                    <a:pt x="251633" y="10018"/>
                    <a:pt x="286630" y="8224"/>
                    <a:pt x="321121" y="4721"/>
                  </a:cubicBezTo>
                  <a:lnTo>
                    <a:pt x="352052" y="0"/>
                  </a:lnTo>
                  <a:close/>
                </a:path>
              </a:pathLst>
            </a:custGeom>
            <a:solidFill>
              <a:schemeClr val="accent6"/>
            </a:solidFill>
            <a:ln w="12700">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17" name="Google Shape;119;p2">
              <a:extLst>
                <a:ext uri="{FF2B5EF4-FFF2-40B4-BE49-F238E27FC236}">
                  <a16:creationId xmlns:a16="http://schemas.microsoft.com/office/drawing/2014/main" id="{385DFA9F-D42D-ABA8-4C43-E84D9077257C}"/>
                </a:ext>
              </a:extLst>
            </p:cNvPr>
            <p:cNvSpPr txBox="1"/>
            <p:nvPr/>
          </p:nvSpPr>
          <p:spPr>
            <a:xfrm>
              <a:off x="5703074" y="5560072"/>
              <a:ext cx="2340000" cy="341030"/>
            </a:xfrm>
            <a:prstGeom prst="rect">
              <a:avLst/>
            </a:prstGeom>
            <a:noFill/>
            <a:ln>
              <a:noFill/>
            </a:ln>
          </p:spPr>
          <p:txBody>
            <a:bodyPr spcFirstLastPara="1" wrap="square" lIns="36000" tIns="36000" rIns="36000" bIns="36000" anchor="t" anchorCtr="0">
              <a:spAutoFit/>
            </a:bodyPr>
            <a:lstStyle/>
            <a:p>
              <a:pPr marL="0" marR="0" lvl="0" indent="0" algn="ctr" rtl="0">
                <a:lnSpc>
                  <a:spcPct val="120000"/>
                </a:lnSpc>
                <a:spcBef>
                  <a:spcPts val="0"/>
                </a:spcBef>
                <a:spcAft>
                  <a:spcPts val="0"/>
                </a:spcAft>
                <a:buClr>
                  <a:srgbClr val="000000"/>
                </a:buClr>
                <a:buSzPts val="1400"/>
                <a:buFont typeface="Arial"/>
                <a:buNone/>
              </a:pPr>
              <a:r>
                <a:rPr lang="ja-JP" b="1" i="0" u="none" strike="noStrike" cap="none" dirty="0">
                  <a:solidFill>
                    <a:schemeClr val="accent6"/>
                  </a:solidFill>
                  <a:latin typeface="+mn-ea"/>
                  <a:ea typeface="+mn-ea"/>
                  <a:cs typeface="HiraKakuPro-W3"/>
                  <a:sym typeface="HiraKakuPro-W3"/>
                </a:rPr>
                <a:t>バリュープロポジション</a:t>
              </a:r>
              <a:endParaRPr b="1" i="0" u="none" strike="noStrike" cap="none" dirty="0">
                <a:solidFill>
                  <a:schemeClr val="accent6"/>
                </a:solidFill>
                <a:latin typeface="+mn-ea"/>
                <a:ea typeface="+mn-ea"/>
                <a:cs typeface="HiraKakuPro-W3"/>
                <a:sym typeface="HiraKakuPro-W3"/>
              </a:endParaRPr>
            </a:p>
          </p:txBody>
        </p:sp>
        <p:cxnSp>
          <p:nvCxnSpPr>
            <p:cNvPr id="39" name="直線コネクタ 38">
              <a:extLst>
                <a:ext uri="{FF2B5EF4-FFF2-40B4-BE49-F238E27FC236}">
                  <a16:creationId xmlns:a16="http://schemas.microsoft.com/office/drawing/2014/main" id="{4B5CD6A5-A60C-5409-478A-26198ABB62E3}"/>
                </a:ext>
              </a:extLst>
            </p:cNvPr>
            <p:cNvCxnSpPr>
              <a:cxnSpLocks/>
            </p:cNvCxnSpPr>
            <p:nvPr/>
          </p:nvCxnSpPr>
          <p:spPr>
            <a:xfrm>
              <a:off x="6873074" y="5091901"/>
              <a:ext cx="0" cy="470302"/>
            </a:xfrm>
            <a:prstGeom prst="line">
              <a:avLst/>
            </a:prstGeom>
            <a:ln w="25400">
              <a:solidFill>
                <a:schemeClr val="accent6"/>
              </a:solidFill>
              <a:headEnd type="oval" w="med" len="med"/>
              <a:tailEnd w="lg" len="lg"/>
            </a:ln>
          </p:spPr>
          <p:style>
            <a:lnRef idx="1">
              <a:schemeClr val="accent1"/>
            </a:lnRef>
            <a:fillRef idx="0">
              <a:schemeClr val="accent1"/>
            </a:fillRef>
            <a:effectRef idx="0">
              <a:schemeClr val="accent1"/>
            </a:effectRef>
            <a:fontRef idx="minor">
              <a:schemeClr val="tx1"/>
            </a:fontRef>
          </p:style>
        </p:cxnSp>
        <p:sp>
          <p:nvSpPr>
            <p:cNvPr id="41" name="Google Shape;117;p2">
              <a:extLst>
                <a:ext uri="{FF2B5EF4-FFF2-40B4-BE49-F238E27FC236}">
                  <a16:creationId xmlns:a16="http://schemas.microsoft.com/office/drawing/2014/main" id="{807FD7C1-8B8F-0231-35F5-9829F148A55E}"/>
                </a:ext>
              </a:extLst>
            </p:cNvPr>
            <p:cNvSpPr txBox="1"/>
            <p:nvPr/>
          </p:nvSpPr>
          <p:spPr>
            <a:xfrm>
              <a:off x="5272476" y="4002292"/>
              <a:ext cx="1296000" cy="504000"/>
            </a:xfrm>
            <a:prstGeom prst="rect">
              <a:avLst/>
            </a:prstGeom>
            <a:noFill/>
            <a:ln>
              <a:noFill/>
            </a:ln>
          </p:spPr>
          <p:txBody>
            <a:bodyPr spcFirstLastPara="1" wrap="square" lIns="36000" tIns="36000" rIns="36000" bIns="36000" anchor="t" anchorCtr="0">
              <a:noAutofit/>
            </a:bodyPr>
            <a:lstStyle/>
            <a:p>
              <a:pPr marL="0" marR="0" lvl="0" indent="0" algn="ctr" rtl="0">
                <a:lnSpc>
                  <a:spcPct val="100000"/>
                </a:lnSpc>
                <a:spcBef>
                  <a:spcPts val="0"/>
                </a:spcBef>
                <a:spcAft>
                  <a:spcPts val="400"/>
                </a:spcAft>
                <a:buClr>
                  <a:srgbClr val="000000"/>
                </a:buClr>
                <a:buSzPts val="1400"/>
                <a:buFont typeface="Arial"/>
                <a:buNone/>
              </a:pPr>
              <a:r>
                <a:rPr lang="ja-JP" altLang="en-US" sz="1200" b="1" i="0" u="none" strike="noStrike" cap="none">
                  <a:solidFill>
                    <a:srgbClr val="1B224C"/>
                  </a:solidFill>
                  <a:latin typeface="+mn-ea"/>
                  <a:ea typeface="+mn-ea"/>
                  <a:cs typeface="HiraKakuPro-W3"/>
                  <a:sym typeface="HiraKakuPro-W3"/>
                </a:rPr>
                <a:t>自社が</a:t>
              </a:r>
              <a:endParaRPr lang="en-US" altLang="ja-JP" sz="1200" b="1" i="0" u="none" strike="noStrike" cap="none" dirty="0">
                <a:solidFill>
                  <a:srgbClr val="1B224C"/>
                </a:solidFill>
                <a:latin typeface="+mn-ea"/>
                <a:ea typeface="+mn-ea"/>
                <a:cs typeface="HiraKakuPro-W3"/>
                <a:sym typeface="HiraKakuPro-W3"/>
              </a:endParaRPr>
            </a:p>
            <a:p>
              <a:pPr marL="0" marR="0" lvl="0" indent="0" algn="ctr" rtl="0">
                <a:lnSpc>
                  <a:spcPct val="100000"/>
                </a:lnSpc>
                <a:spcBef>
                  <a:spcPts val="0"/>
                </a:spcBef>
                <a:spcAft>
                  <a:spcPts val="400"/>
                </a:spcAft>
                <a:buClr>
                  <a:srgbClr val="000000"/>
                </a:buClr>
                <a:buSzPts val="1400"/>
                <a:buFont typeface="Arial"/>
                <a:buNone/>
              </a:pPr>
              <a:r>
                <a:rPr lang="ja-JP" altLang="en-US" sz="1200" b="1">
                  <a:solidFill>
                    <a:srgbClr val="1B224C"/>
                  </a:solidFill>
                  <a:latin typeface="+mn-ea"/>
                  <a:ea typeface="+mn-ea"/>
                  <a:cs typeface="HiraKakuPro-W3"/>
                  <a:sym typeface="HiraKakuPro-W3"/>
                </a:rPr>
                <a:t>提供できる</a:t>
              </a:r>
              <a:r>
                <a:rPr lang="ja-JP" sz="1200" b="1" i="0" u="none" strike="noStrike" cap="none">
                  <a:solidFill>
                    <a:srgbClr val="1B224C"/>
                  </a:solidFill>
                  <a:latin typeface="+mn-ea"/>
                  <a:ea typeface="+mn-ea"/>
                  <a:cs typeface="HiraKakuPro-W3"/>
                  <a:sym typeface="HiraKakuPro-W3"/>
                </a:rPr>
                <a:t>価値</a:t>
              </a:r>
              <a:endParaRPr sz="1200" b="1" dirty="0">
                <a:latin typeface="+mn-ea"/>
                <a:ea typeface="+mn-ea"/>
                <a:cs typeface="HiraKakuPro-W3"/>
                <a:sym typeface="HiraKakuPro-W3"/>
              </a:endParaRPr>
            </a:p>
          </p:txBody>
        </p:sp>
        <p:sp>
          <p:nvSpPr>
            <p:cNvPr id="42" name="Google Shape;117;p2">
              <a:extLst>
                <a:ext uri="{FF2B5EF4-FFF2-40B4-BE49-F238E27FC236}">
                  <a16:creationId xmlns:a16="http://schemas.microsoft.com/office/drawing/2014/main" id="{77110792-38CB-93A1-FE5F-B388125DA8EA}"/>
                </a:ext>
              </a:extLst>
            </p:cNvPr>
            <p:cNvSpPr txBox="1"/>
            <p:nvPr/>
          </p:nvSpPr>
          <p:spPr>
            <a:xfrm>
              <a:off x="7139895" y="4002292"/>
              <a:ext cx="1296000" cy="504000"/>
            </a:xfrm>
            <a:prstGeom prst="rect">
              <a:avLst/>
            </a:prstGeom>
            <a:noFill/>
            <a:ln>
              <a:noFill/>
            </a:ln>
          </p:spPr>
          <p:txBody>
            <a:bodyPr spcFirstLastPara="1" wrap="square" lIns="36000" tIns="36000" rIns="36000" bIns="36000" anchor="t" anchorCtr="0">
              <a:noAutofit/>
            </a:bodyPr>
            <a:lstStyle/>
            <a:p>
              <a:pPr marL="0" marR="0" lvl="0" indent="0" algn="ctr" rtl="0">
                <a:lnSpc>
                  <a:spcPct val="100000"/>
                </a:lnSpc>
                <a:spcBef>
                  <a:spcPts val="0"/>
                </a:spcBef>
                <a:spcAft>
                  <a:spcPts val="400"/>
                </a:spcAft>
                <a:buClr>
                  <a:srgbClr val="000000"/>
                </a:buClr>
                <a:buSzPts val="1400"/>
                <a:buFont typeface="Arial"/>
                <a:buNone/>
              </a:pPr>
              <a:r>
                <a:rPr lang="ja-JP" sz="1200" b="1" i="0" u="none" strike="noStrike" cap="none" dirty="0">
                  <a:solidFill>
                    <a:srgbClr val="1B224C"/>
                  </a:solidFill>
                  <a:latin typeface="+mn-ea"/>
                  <a:ea typeface="+mn-ea"/>
                  <a:cs typeface="HiraKakuPro-W3"/>
                  <a:sym typeface="HiraKakuPro-W3"/>
                </a:rPr>
                <a:t>顧客が</a:t>
              </a:r>
              <a:endParaRPr sz="1200" b="1" i="0" u="none" strike="noStrike" cap="none" dirty="0">
                <a:solidFill>
                  <a:srgbClr val="1B224C"/>
                </a:solidFill>
                <a:latin typeface="+mn-ea"/>
                <a:ea typeface="+mn-ea"/>
                <a:cs typeface="HiraKakuPro-W3"/>
                <a:sym typeface="HiraKakuPro-W3"/>
              </a:endParaRPr>
            </a:p>
            <a:p>
              <a:pPr marL="0" marR="0" lvl="0" indent="0" algn="ctr" rtl="0">
                <a:lnSpc>
                  <a:spcPct val="100000"/>
                </a:lnSpc>
                <a:spcBef>
                  <a:spcPts val="0"/>
                </a:spcBef>
                <a:spcAft>
                  <a:spcPts val="400"/>
                </a:spcAft>
                <a:buClr>
                  <a:srgbClr val="000000"/>
                </a:buClr>
                <a:buSzPts val="1400"/>
                <a:buFont typeface="Arial"/>
                <a:buNone/>
              </a:pPr>
              <a:r>
                <a:rPr lang="ja-JP" sz="1200" b="1" i="0" u="none" strike="noStrike" cap="none">
                  <a:solidFill>
                    <a:srgbClr val="1B224C"/>
                  </a:solidFill>
                  <a:latin typeface="+mn-ea"/>
                  <a:ea typeface="+mn-ea"/>
                  <a:cs typeface="HiraKakuPro-W3"/>
                  <a:sym typeface="HiraKakuPro-W3"/>
                </a:rPr>
                <a:t>望んでいる価値</a:t>
              </a:r>
              <a:endParaRPr sz="1200" b="1" dirty="0">
                <a:latin typeface="+mn-ea"/>
                <a:ea typeface="+mn-ea"/>
                <a:cs typeface="HiraKakuPro-W3"/>
                <a:sym typeface="HiraKakuPro-W3"/>
              </a:endParaRPr>
            </a:p>
          </p:txBody>
        </p:sp>
        <p:sp>
          <p:nvSpPr>
            <p:cNvPr id="43" name="Google Shape;117;p2">
              <a:extLst>
                <a:ext uri="{FF2B5EF4-FFF2-40B4-BE49-F238E27FC236}">
                  <a16:creationId xmlns:a16="http://schemas.microsoft.com/office/drawing/2014/main" id="{609F9DE3-9328-7F12-BFB4-3C729B918EF8}"/>
                </a:ext>
              </a:extLst>
            </p:cNvPr>
            <p:cNvSpPr txBox="1"/>
            <p:nvPr/>
          </p:nvSpPr>
          <p:spPr>
            <a:xfrm>
              <a:off x="6225074" y="2560741"/>
              <a:ext cx="1296000" cy="504000"/>
            </a:xfrm>
            <a:prstGeom prst="rect">
              <a:avLst/>
            </a:prstGeom>
            <a:noFill/>
            <a:ln>
              <a:noFill/>
            </a:ln>
          </p:spPr>
          <p:txBody>
            <a:bodyPr spcFirstLastPara="1" wrap="square" lIns="36000" tIns="36000" rIns="36000" bIns="36000" anchor="t" anchorCtr="0">
              <a:noAutofit/>
            </a:bodyPr>
            <a:lstStyle/>
            <a:p>
              <a:pPr marL="0" marR="0" lvl="0" indent="0" algn="ctr" rtl="0">
                <a:lnSpc>
                  <a:spcPct val="100000"/>
                </a:lnSpc>
                <a:spcBef>
                  <a:spcPts val="0"/>
                </a:spcBef>
                <a:spcAft>
                  <a:spcPts val="400"/>
                </a:spcAft>
                <a:buClr>
                  <a:srgbClr val="000000"/>
                </a:buClr>
                <a:buSzPts val="1400"/>
                <a:buFont typeface="Arial"/>
                <a:buNone/>
              </a:pPr>
              <a:r>
                <a:rPr lang="ja-JP" altLang="en-US" sz="1200" b="1">
                  <a:solidFill>
                    <a:srgbClr val="1B224C"/>
                  </a:solidFill>
                  <a:latin typeface="+mn-ea"/>
                  <a:ea typeface="+mn-ea"/>
                  <a:cs typeface="HiraKakuPro-W3"/>
                  <a:sym typeface="HiraKakuPro-W3"/>
                </a:rPr>
                <a:t>競合他社</a:t>
              </a:r>
              <a:r>
                <a:rPr lang="ja-JP" altLang="en-US" sz="1200" b="1" i="0" u="none" strike="noStrike" cap="none">
                  <a:solidFill>
                    <a:srgbClr val="1B224C"/>
                  </a:solidFill>
                  <a:latin typeface="+mn-ea"/>
                  <a:ea typeface="+mn-ea"/>
                  <a:cs typeface="HiraKakuPro-W3"/>
                  <a:sym typeface="HiraKakuPro-W3"/>
                </a:rPr>
                <a:t>が</a:t>
              </a:r>
              <a:endParaRPr lang="en-US" altLang="ja-JP" sz="1200" b="1" i="0" u="none" strike="noStrike" cap="none" dirty="0">
                <a:solidFill>
                  <a:srgbClr val="1B224C"/>
                </a:solidFill>
                <a:latin typeface="+mn-ea"/>
                <a:ea typeface="+mn-ea"/>
                <a:cs typeface="HiraKakuPro-W3"/>
                <a:sym typeface="HiraKakuPro-W3"/>
              </a:endParaRPr>
            </a:p>
            <a:p>
              <a:pPr marL="0" marR="0" lvl="0" indent="0" algn="ctr" rtl="0">
                <a:lnSpc>
                  <a:spcPct val="100000"/>
                </a:lnSpc>
                <a:spcBef>
                  <a:spcPts val="0"/>
                </a:spcBef>
                <a:spcAft>
                  <a:spcPts val="400"/>
                </a:spcAft>
                <a:buClr>
                  <a:srgbClr val="000000"/>
                </a:buClr>
                <a:buSzPts val="1400"/>
                <a:buFont typeface="Arial"/>
                <a:buNone/>
              </a:pPr>
              <a:r>
                <a:rPr lang="ja-JP" altLang="en-US" sz="1200" b="1">
                  <a:solidFill>
                    <a:srgbClr val="1B224C"/>
                  </a:solidFill>
                  <a:latin typeface="+mn-ea"/>
                  <a:ea typeface="+mn-ea"/>
                  <a:cs typeface="HiraKakuPro-W3"/>
                  <a:sym typeface="HiraKakuPro-W3"/>
                </a:rPr>
                <a:t>提供できる</a:t>
              </a:r>
              <a:r>
                <a:rPr lang="ja-JP" sz="1200" b="1" i="0" u="none" strike="noStrike" cap="none">
                  <a:solidFill>
                    <a:srgbClr val="1B224C"/>
                  </a:solidFill>
                  <a:latin typeface="+mn-ea"/>
                  <a:ea typeface="+mn-ea"/>
                  <a:cs typeface="HiraKakuPro-W3"/>
                  <a:sym typeface="HiraKakuPro-W3"/>
                </a:rPr>
                <a:t>価値</a:t>
              </a:r>
              <a:endParaRPr sz="1200" b="1" dirty="0">
                <a:latin typeface="+mn-ea"/>
                <a:ea typeface="+mn-ea"/>
                <a:cs typeface="HiraKakuPro-W3"/>
                <a:sym typeface="HiraKakuPro-W3"/>
              </a:endParaRPr>
            </a:p>
          </p:txBody>
        </p:sp>
        <p:sp>
          <p:nvSpPr>
            <p:cNvPr id="54" name="円/楕円 53">
              <a:extLst>
                <a:ext uri="{FF2B5EF4-FFF2-40B4-BE49-F238E27FC236}">
                  <a16:creationId xmlns:a16="http://schemas.microsoft.com/office/drawing/2014/main" id="{C8CD78DA-0A8D-6CB9-A661-F3445AD0DFBE}"/>
                </a:ext>
              </a:extLst>
            </p:cNvPr>
            <p:cNvSpPr>
              <a:spLocks noChangeAspect="1"/>
            </p:cNvSpPr>
            <p:nvPr/>
          </p:nvSpPr>
          <p:spPr>
            <a:xfrm>
              <a:off x="5847074" y="1799288"/>
              <a:ext cx="2052000" cy="2052000"/>
            </a:xfrm>
            <a:prstGeom prst="ellipse">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円/楕円 54">
              <a:extLst>
                <a:ext uri="{FF2B5EF4-FFF2-40B4-BE49-F238E27FC236}">
                  <a16:creationId xmlns:a16="http://schemas.microsoft.com/office/drawing/2014/main" id="{C190B35B-0CD9-2CA8-F090-633A456EFA5B}"/>
                </a:ext>
              </a:extLst>
            </p:cNvPr>
            <p:cNvSpPr>
              <a:spLocks noChangeAspect="1"/>
            </p:cNvSpPr>
            <p:nvPr/>
          </p:nvSpPr>
          <p:spPr>
            <a:xfrm>
              <a:off x="5041381" y="3222618"/>
              <a:ext cx="2052000" cy="2052000"/>
            </a:xfrm>
            <a:prstGeom prst="ellipse">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円/楕円 55">
              <a:extLst>
                <a:ext uri="{FF2B5EF4-FFF2-40B4-BE49-F238E27FC236}">
                  <a16:creationId xmlns:a16="http://schemas.microsoft.com/office/drawing/2014/main" id="{E7E2C8EB-5172-02C3-E0FC-BAA31E86B650}"/>
                </a:ext>
              </a:extLst>
            </p:cNvPr>
            <p:cNvSpPr>
              <a:spLocks noChangeAspect="1"/>
            </p:cNvSpPr>
            <p:nvPr/>
          </p:nvSpPr>
          <p:spPr>
            <a:xfrm>
              <a:off x="6656856" y="3222618"/>
              <a:ext cx="2052000" cy="2052000"/>
            </a:xfrm>
            <a:prstGeom prst="ellipse">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円/楕円 56">
              <a:extLst>
                <a:ext uri="{FF2B5EF4-FFF2-40B4-BE49-F238E27FC236}">
                  <a16:creationId xmlns:a16="http://schemas.microsoft.com/office/drawing/2014/main" id="{72645A3D-EB03-757E-62CE-C0D6341C915C}"/>
                </a:ext>
              </a:extLst>
            </p:cNvPr>
            <p:cNvSpPr>
              <a:spLocks noChangeAspect="1"/>
            </p:cNvSpPr>
            <p:nvPr/>
          </p:nvSpPr>
          <p:spPr>
            <a:xfrm>
              <a:off x="6709357" y="1644202"/>
              <a:ext cx="360000" cy="360000"/>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en-US" altLang="ja-JP" sz="1200" b="1" dirty="0">
                  <a:solidFill>
                    <a:schemeClr val="bg1"/>
                  </a:solidFill>
                </a:rPr>
                <a:t>3</a:t>
              </a:r>
              <a:endParaRPr kumimoji="1" lang="ja-JP" altLang="en-US" sz="1200" b="1">
                <a:solidFill>
                  <a:schemeClr val="bg1"/>
                </a:solidFill>
              </a:endParaRPr>
            </a:p>
          </p:txBody>
        </p:sp>
        <p:sp>
          <p:nvSpPr>
            <p:cNvPr id="58" name="円/楕円 57">
              <a:extLst>
                <a:ext uri="{FF2B5EF4-FFF2-40B4-BE49-F238E27FC236}">
                  <a16:creationId xmlns:a16="http://schemas.microsoft.com/office/drawing/2014/main" id="{45210969-0FB6-9C6B-794B-7101058C376D}"/>
                </a:ext>
              </a:extLst>
            </p:cNvPr>
            <p:cNvSpPr>
              <a:spLocks noChangeAspect="1"/>
            </p:cNvSpPr>
            <p:nvPr/>
          </p:nvSpPr>
          <p:spPr>
            <a:xfrm>
              <a:off x="4864620" y="4104399"/>
              <a:ext cx="360000" cy="360000"/>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en-US" altLang="ja-JP" sz="1200" b="1" dirty="0">
                  <a:solidFill>
                    <a:schemeClr val="bg1"/>
                  </a:solidFill>
                </a:rPr>
                <a:t>2</a:t>
              </a:r>
              <a:endParaRPr kumimoji="1" lang="ja-JP" altLang="en-US" sz="1200" b="1">
                <a:solidFill>
                  <a:schemeClr val="bg1"/>
                </a:solidFill>
              </a:endParaRPr>
            </a:p>
          </p:txBody>
        </p:sp>
        <p:sp>
          <p:nvSpPr>
            <p:cNvPr id="59" name="円/楕円 58">
              <a:extLst>
                <a:ext uri="{FF2B5EF4-FFF2-40B4-BE49-F238E27FC236}">
                  <a16:creationId xmlns:a16="http://schemas.microsoft.com/office/drawing/2014/main" id="{7EEB2492-251A-7C39-EC0B-52B9A47C30EC}"/>
                </a:ext>
              </a:extLst>
            </p:cNvPr>
            <p:cNvSpPr>
              <a:spLocks noChangeAspect="1"/>
            </p:cNvSpPr>
            <p:nvPr/>
          </p:nvSpPr>
          <p:spPr>
            <a:xfrm>
              <a:off x="8531364" y="4104399"/>
              <a:ext cx="360000" cy="360000"/>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en-US" altLang="ja-JP" sz="1200" b="1" dirty="0">
                  <a:solidFill>
                    <a:schemeClr val="bg1"/>
                  </a:solidFill>
                </a:rPr>
                <a:t>1</a:t>
              </a:r>
              <a:endParaRPr kumimoji="1" lang="ja-JP" altLang="en-US" sz="1200" b="1">
                <a:solidFill>
                  <a:schemeClr val="bg1"/>
                </a:solidFill>
              </a:endParaRPr>
            </a:p>
          </p:txBody>
        </p:sp>
      </p:grpSp>
      <p:sp>
        <p:nvSpPr>
          <p:cNvPr id="63" name="角丸四角形 62">
            <a:extLst>
              <a:ext uri="{FF2B5EF4-FFF2-40B4-BE49-F238E27FC236}">
                <a16:creationId xmlns:a16="http://schemas.microsoft.com/office/drawing/2014/main" id="{8432285C-001B-1F38-EDA7-E88A4A15F317}"/>
              </a:ext>
            </a:extLst>
          </p:cNvPr>
          <p:cNvSpPr/>
          <p:nvPr/>
        </p:nvSpPr>
        <p:spPr>
          <a:xfrm>
            <a:off x="7293000" y="1761576"/>
            <a:ext cx="2160000" cy="2016000"/>
          </a:xfrm>
          <a:prstGeom prst="roundRect">
            <a:avLst>
              <a:gd name="adj" fmla="val 3297"/>
            </a:avLst>
          </a:prstGeom>
          <a:solidFill>
            <a:schemeClr val="bg1"/>
          </a:solid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1"/>
              </a:solidFill>
            </a:endParaRPr>
          </a:p>
        </p:txBody>
      </p:sp>
      <p:sp>
        <p:nvSpPr>
          <p:cNvPr id="64" name="片側の 2 つの角を丸めた四角形 63">
            <a:extLst>
              <a:ext uri="{FF2B5EF4-FFF2-40B4-BE49-F238E27FC236}">
                <a16:creationId xmlns:a16="http://schemas.microsoft.com/office/drawing/2014/main" id="{E88DC00D-C46B-599B-CADC-77069595799C}"/>
              </a:ext>
            </a:extLst>
          </p:cNvPr>
          <p:cNvSpPr/>
          <p:nvPr/>
        </p:nvSpPr>
        <p:spPr>
          <a:xfrm>
            <a:off x="7293000" y="1761576"/>
            <a:ext cx="2160000" cy="324664"/>
          </a:xfrm>
          <a:prstGeom prst="round2SameRect">
            <a:avLst/>
          </a:prstGeom>
          <a:solidFill>
            <a:schemeClr val="accent1"/>
          </a:solidFill>
          <a:ln w="127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000" b="1">
                <a:solidFill>
                  <a:schemeClr val="bg1"/>
                </a:solidFill>
              </a:rPr>
              <a:t>競合他社が提供できる価値</a:t>
            </a:r>
          </a:p>
        </p:txBody>
      </p:sp>
      <p:sp>
        <p:nvSpPr>
          <p:cNvPr id="65" name="テキスト ボックス 64">
            <a:extLst>
              <a:ext uri="{FF2B5EF4-FFF2-40B4-BE49-F238E27FC236}">
                <a16:creationId xmlns:a16="http://schemas.microsoft.com/office/drawing/2014/main" id="{77EB86BD-3B53-4F4A-809F-63AA5D868955}"/>
              </a:ext>
            </a:extLst>
          </p:cNvPr>
          <p:cNvSpPr txBox="1"/>
          <p:nvPr/>
        </p:nvSpPr>
        <p:spPr>
          <a:xfrm>
            <a:off x="7499339" y="2247908"/>
            <a:ext cx="1800000" cy="1368000"/>
          </a:xfrm>
          <a:prstGeom prst="rect">
            <a:avLst/>
          </a:prstGeom>
          <a:noFill/>
        </p:spPr>
        <p:txBody>
          <a:bodyPr wrap="square" lIns="36000" tIns="36000" rIns="36000" bIns="36000" rtlCol="0" anchor="ctr">
            <a:noAutofit/>
          </a:bodyPr>
          <a:lstStyle/>
          <a:p>
            <a:pPr marL="144000" indent="-144000">
              <a:spcAft>
                <a:spcPts val="600"/>
              </a:spcAft>
              <a:buClr>
                <a:schemeClr val="accent1"/>
              </a:buClr>
              <a:buFont typeface="Wingdings" pitchFamily="2" charset="2"/>
              <a:buChar char="l"/>
            </a:pPr>
            <a:r>
              <a:rPr kumimoji="1" lang="ja-JP" altLang="en-US" sz="1000" b="1" dirty="0">
                <a:solidFill>
                  <a:schemeClr val="accent1"/>
                </a:solidFill>
                <a:latin typeface="+mn-ea"/>
                <a:ea typeface="+mn-ea"/>
              </a:rPr>
              <a:t>◯◯◯◯◯◯◯◯が可能</a:t>
            </a:r>
            <a:endParaRPr kumimoji="1" lang="en-US" altLang="ja-JP" sz="1000" b="1" dirty="0">
              <a:solidFill>
                <a:schemeClr val="accent1"/>
              </a:solidFill>
              <a:latin typeface="+mn-ea"/>
              <a:ea typeface="+mn-ea"/>
            </a:endParaRPr>
          </a:p>
          <a:p>
            <a:pPr marL="144000" indent="-144000">
              <a:spcAft>
                <a:spcPts val="600"/>
              </a:spcAft>
              <a:buClr>
                <a:schemeClr val="accent1"/>
              </a:buClr>
              <a:buFont typeface="Wingdings" pitchFamily="2" charset="2"/>
              <a:buChar char="l"/>
            </a:pPr>
            <a:r>
              <a:rPr kumimoji="1" lang="ja-JP" altLang="en-US" sz="1000" b="1" dirty="0">
                <a:solidFill>
                  <a:schemeClr val="accent1"/>
                </a:solidFill>
                <a:latin typeface="+mn-ea"/>
                <a:ea typeface="+mn-ea"/>
              </a:rPr>
              <a:t>◯◯◯◯◯◯◯◯</a:t>
            </a:r>
            <a:endParaRPr kumimoji="1" lang="en-US" altLang="ja-JP" sz="1000" b="1" dirty="0">
              <a:solidFill>
                <a:schemeClr val="accent1"/>
              </a:solidFill>
              <a:latin typeface="+mn-ea"/>
              <a:ea typeface="+mn-ea"/>
            </a:endParaRPr>
          </a:p>
          <a:p>
            <a:pPr marL="144000" indent="-144000">
              <a:spcAft>
                <a:spcPts val="600"/>
              </a:spcAft>
              <a:buClr>
                <a:schemeClr val="accent1"/>
              </a:buClr>
              <a:buFont typeface="Wingdings" pitchFamily="2" charset="2"/>
              <a:buChar char="l"/>
            </a:pPr>
            <a:r>
              <a:rPr kumimoji="1" lang="ja-JP" altLang="en-US" sz="1000" b="1" dirty="0">
                <a:solidFill>
                  <a:schemeClr val="accent1"/>
                </a:solidFill>
                <a:latin typeface="+mn-ea"/>
                <a:ea typeface="+mn-ea"/>
              </a:rPr>
              <a:t>◯◯◯◯◯◯◯◯</a:t>
            </a:r>
            <a:endParaRPr kumimoji="1" lang="en-US" altLang="ja-JP" sz="1000" b="1" dirty="0">
              <a:solidFill>
                <a:schemeClr val="accent1"/>
              </a:solidFill>
              <a:latin typeface="+mn-ea"/>
              <a:ea typeface="+mn-ea"/>
            </a:endParaRPr>
          </a:p>
          <a:p>
            <a:pPr marL="144000" indent="-144000">
              <a:spcAft>
                <a:spcPts val="600"/>
              </a:spcAft>
              <a:buClr>
                <a:schemeClr val="accent1"/>
              </a:buClr>
              <a:buFont typeface="Wingdings" pitchFamily="2" charset="2"/>
              <a:buChar char="l"/>
            </a:pPr>
            <a:r>
              <a:rPr kumimoji="1" lang="ja-JP" altLang="en-US" sz="1000" b="1" dirty="0">
                <a:solidFill>
                  <a:schemeClr val="accent1"/>
                </a:solidFill>
                <a:latin typeface="+mn-ea"/>
                <a:ea typeface="+mn-ea"/>
              </a:rPr>
              <a:t>◯◯◯◯◯◯◯◯</a:t>
            </a:r>
            <a:endParaRPr kumimoji="1" lang="en-US" altLang="ja-JP" sz="1000" b="1" dirty="0">
              <a:solidFill>
                <a:schemeClr val="accent1"/>
              </a:solidFill>
              <a:latin typeface="+mn-ea"/>
              <a:ea typeface="+mn-ea"/>
            </a:endParaRPr>
          </a:p>
          <a:p>
            <a:pPr marL="144000" indent="-144000">
              <a:spcAft>
                <a:spcPts val="600"/>
              </a:spcAft>
              <a:buClr>
                <a:schemeClr val="accent1"/>
              </a:buClr>
              <a:buFont typeface="Wingdings" pitchFamily="2" charset="2"/>
              <a:buChar char="l"/>
            </a:pPr>
            <a:r>
              <a:rPr kumimoji="1" lang="ja-JP" altLang="en-US" sz="1000" b="1" dirty="0">
                <a:solidFill>
                  <a:schemeClr val="accent1"/>
                </a:solidFill>
                <a:latin typeface="+mn-ea"/>
                <a:ea typeface="+mn-ea"/>
              </a:rPr>
              <a:t>◯◯◯◯◯◯◯◯</a:t>
            </a:r>
            <a:endParaRPr kumimoji="1" lang="en-US" altLang="ja-JP" sz="1000" b="1" dirty="0">
              <a:solidFill>
                <a:schemeClr val="accent1"/>
              </a:solidFill>
              <a:latin typeface="+mn-ea"/>
              <a:ea typeface="+mn-ea"/>
            </a:endParaRPr>
          </a:p>
          <a:p>
            <a:pPr marL="144000" indent="-144000">
              <a:spcAft>
                <a:spcPts val="600"/>
              </a:spcAft>
              <a:buClr>
                <a:schemeClr val="accent1"/>
              </a:buClr>
              <a:buFont typeface="Wingdings" pitchFamily="2" charset="2"/>
              <a:buChar char="l"/>
            </a:pPr>
            <a:r>
              <a:rPr kumimoji="1" lang="ja-JP" altLang="en-US" sz="1000" b="1" dirty="0">
                <a:solidFill>
                  <a:schemeClr val="accent1"/>
                </a:solidFill>
                <a:latin typeface="+mn-ea"/>
                <a:ea typeface="+mn-ea"/>
              </a:rPr>
              <a:t>◯◯◯◯◯◯◯◯</a:t>
            </a:r>
            <a:endParaRPr kumimoji="1" lang="en-US" altLang="ja-JP" sz="1000" b="1" dirty="0">
              <a:solidFill>
                <a:schemeClr val="accent1"/>
              </a:solidFill>
              <a:latin typeface="+mn-ea"/>
              <a:ea typeface="+mn-ea"/>
            </a:endParaRPr>
          </a:p>
        </p:txBody>
      </p:sp>
      <p:sp>
        <p:nvSpPr>
          <p:cNvPr id="72" name="角丸四角形 71">
            <a:extLst>
              <a:ext uri="{FF2B5EF4-FFF2-40B4-BE49-F238E27FC236}">
                <a16:creationId xmlns:a16="http://schemas.microsoft.com/office/drawing/2014/main" id="{7C8E0DE1-79A5-D3F3-BA60-DFD2F285CE2E}"/>
              </a:ext>
            </a:extLst>
          </p:cNvPr>
          <p:cNvSpPr/>
          <p:nvPr/>
        </p:nvSpPr>
        <p:spPr>
          <a:xfrm>
            <a:off x="7293000" y="3965280"/>
            <a:ext cx="2160000" cy="2016000"/>
          </a:xfrm>
          <a:prstGeom prst="roundRect">
            <a:avLst>
              <a:gd name="adj" fmla="val 3297"/>
            </a:avLst>
          </a:prstGeom>
          <a:solidFill>
            <a:schemeClr val="bg1"/>
          </a:solid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1"/>
              </a:solidFill>
            </a:endParaRPr>
          </a:p>
        </p:txBody>
      </p:sp>
      <p:sp>
        <p:nvSpPr>
          <p:cNvPr id="73" name="片側の 2 つの角を丸めた四角形 72">
            <a:extLst>
              <a:ext uri="{FF2B5EF4-FFF2-40B4-BE49-F238E27FC236}">
                <a16:creationId xmlns:a16="http://schemas.microsoft.com/office/drawing/2014/main" id="{7F352CBF-E2F1-5E5B-B290-1546E976077A}"/>
              </a:ext>
            </a:extLst>
          </p:cNvPr>
          <p:cNvSpPr/>
          <p:nvPr/>
        </p:nvSpPr>
        <p:spPr>
          <a:xfrm>
            <a:off x="7293000" y="3965280"/>
            <a:ext cx="2160000" cy="324664"/>
          </a:xfrm>
          <a:prstGeom prst="round2SameRect">
            <a:avLst/>
          </a:prstGeom>
          <a:solidFill>
            <a:schemeClr val="accent1"/>
          </a:solidFill>
          <a:ln w="127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000" b="1">
                <a:solidFill>
                  <a:schemeClr val="bg1"/>
                </a:solidFill>
              </a:rPr>
              <a:t>顧客が望んでいる価値</a:t>
            </a:r>
          </a:p>
        </p:txBody>
      </p:sp>
      <p:sp>
        <p:nvSpPr>
          <p:cNvPr id="74" name="テキスト ボックス 73">
            <a:extLst>
              <a:ext uri="{FF2B5EF4-FFF2-40B4-BE49-F238E27FC236}">
                <a16:creationId xmlns:a16="http://schemas.microsoft.com/office/drawing/2014/main" id="{08A99A5C-AEE6-C7C7-64ED-BB11DE6D5EC9}"/>
              </a:ext>
            </a:extLst>
          </p:cNvPr>
          <p:cNvSpPr txBox="1"/>
          <p:nvPr/>
        </p:nvSpPr>
        <p:spPr>
          <a:xfrm>
            <a:off x="7499339" y="4451612"/>
            <a:ext cx="1800000" cy="1368000"/>
          </a:xfrm>
          <a:prstGeom prst="rect">
            <a:avLst/>
          </a:prstGeom>
          <a:noFill/>
        </p:spPr>
        <p:txBody>
          <a:bodyPr wrap="square" lIns="36000" tIns="36000" rIns="36000" bIns="36000" rtlCol="0" anchor="ctr">
            <a:noAutofit/>
          </a:bodyPr>
          <a:lstStyle/>
          <a:p>
            <a:pPr marL="144000" indent="-144000">
              <a:spcAft>
                <a:spcPts val="600"/>
              </a:spcAft>
              <a:buClr>
                <a:schemeClr val="accent1"/>
              </a:buClr>
              <a:buFont typeface="Wingdings" pitchFamily="2" charset="2"/>
              <a:buChar char="l"/>
            </a:pPr>
            <a:r>
              <a:rPr kumimoji="1" lang="ja-JP" altLang="en-US" sz="1000" b="1" dirty="0">
                <a:solidFill>
                  <a:schemeClr val="accent1"/>
                </a:solidFill>
                <a:latin typeface="+mn-ea"/>
                <a:ea typeface="+mn-ea"/>
              </a:rPr>
              <a:t>◯◯◯◯◯◯◯の改善</a:t>
            </a:r>
            <a:endParaRPr kumimoji="1" lang="en-US" altLang="ja-JP" sz="1000" b="1" dirty="0">
              <a:solidFill>
                <a:schemeClr val="accent1"/>
              </a:solidFill>
              <a:latin typeface="+mn-ea"/>
              <a:ea typeface="+mn-ea"/>
            </a:endParaRPr>
          </a:p>
          <a:p>
            <a:pPr marL="144000" indent="-144000">
              <a:spcAft>
                <a:spcPts val="600"/>
              </a:spcAft>
              <a:buClr>
                <a:schemeClr val="accent1"/>
              </a:buClr>
              <a:buFont typeface="Wingdings" pitchFamily="2" charset="2"/>
              <a:buChar char="l"/>
            </a:pPr>
            <a:r>
              <a:rPr kumimoji="1" lang="ja-JP" altLang="en-US" sz="1000" b="1" dirty="0">
                <a:solidFill>
                  <a:schemeClr val="accent1"/>
                </a:solidFill>
                <a:latin typeface="+mn-ea"/>
                <a:ea typeface="+mn-ea"/>
              </a:rPr>
              <a:t>◯◯◯◯◯◯◯の向上</a:t>
            </a:r>
            <a:endParaRPr kumimoji="1" lang="en-US" altLang="ja-JP" sz="1000" b="1" dirty="0">
              <a:solidFill>
                <a:schemeClr val="accent1"/>
              </a:solidFill>
              <a:latin typeface="+mn-ea"/>
              <a:ea typeface="+mn-ea"/>
            </a:endParaRPr>
          </a:p>
          <a:p>
            <a:pPr marL="144000" indent="-144000">
              <a:spcAft>
                <a:spcPts val="600"/>
              </a:spcAft>
              <a:buClr>
                <a:schemeClr val="accent1"/>
              </a:buClr>
              <a:buFont typeface="Wingdings" pitchFamily="2" charset="2"/>
              <a:buChar char="l"/>
            </a:pPr>
            <a:r>
              <a:rPr kumimoji="1" lang="ja-JP" altLang="en-US" sz="1000" b="1" dirty="0">
                <a:solidFill>
                  <a:schemeClr val="accent1"/>
                </a:solidFill>
                <a:latin typeface="+mn-ea"/>
                <a:ea typeface="+mn-ea"/>
              </a:rPr>
              <a:t>◯◯◯◯◯◯◯の効率化</a:t>
            </a:r>
            <a:endParaRPr kumimoji="1" lang="en-US" altLang="ja-JP" sz="1000" b="1" dirty="0">
              <a:solidFill>
                <a:schemeClr val="accent1"/>
              </a:solidFill>
              <a:latin typeface="+mn-ea"/>
              <a:ea typeface="+mn-ea"/>
            </a:endParaRPr>
          </a:p>
          <a:p>
            <a:pPr marL="144000" indent="-144000">
              <a:spcAft>
                <a:spcPts val="600"/>
              </a:spcAft>
              <a:buClr>
                <a:schemeClr val="accent1"/>
              </a:buClr>
              <a:buFont typeface="Wingdings" pitchFamily="2" charset="2"/>
              <a:buChar char="l"/>
            </a:pPr>
            <a:r>
              <a:rPr kumimoji="1" lang="ja-JP" altLang="en-US" sz="1000" b="1" dirty="0">
                <a:solidFill>
                  <a:schemeClr val="accent1"/>
                </a:solidFill>
                <a:latin typeface="+mn-ea"/>
                <a:ea typeface="+mn-ea"/>
              </a:rPr>
              <a:t>◯◯◯◯◯◯◯</a:t>
            </a:r>
            <a:endParaRPr kumimoji="1" lang="en-US" altLang="ja-JP" sz="1000" b="1" dirty="0">
              <a:solidFill>
                <a:schemeClr val="accent1"/>
              </a:solidFill>
              <a:latin typeface="+mn-ea"/>
              <a:ea typeface="+mn-ea"/>
            </a:endParaRPr>
          </a:p>
          <a:p>
            <a:pPr marL="144000" indent="-144000">
              <a:spcAft>
                <a:spcPts val="600"/>
              </a:spcAft>
              <a:buClr>
                <a:schemeClr val="accent1"/>
              </a:buClr>
              <a:buFont typeface="Wingdings" pitchFamily="2" charset="2"/>
              <a:buChar char="l"/>
            </a:pPr>
            <a:r>
              <a:rPr kumimoji="1" lang="ja-JP" altLang="en-US" sz="1000" b="1" dirty="0">
                <a:solidFill>
                  <a:schemeClr val="accent1"/>
                </a:solidFill>
                <a:latin typeface="+mn-ea"/>
                <a:ea typeface="+mn-ea"/>
              </a:rPr>
              <a:t>◯◯◯◯◯◯◯</a:t>
            </a:r>
            <a:endParaRPr kumimoji="1" lang="en-US" altLang="ja-JP" sz="1000" b="1" dirty="0">
              <a:solidFill>
                <a:schemeClr val="accent1"/>
              </a:solidFill>
              <a:latin typeface="+mn-ea"/>
              <a:ea typeface="+mn-ea"/>
            </a:endParaRPr>
          </a:p>
          <a:p>
            <a:pPr marL="144000" indent="-144000">
              <a:spcAft>
                <a:spcPts val="600"/>
              </a:spcAft>
              <a:buClr>
                <a:schemeClr val="accent1"/>
              </a:buClr>
              <a:buFont typeface="Wingdings" pitchFamily="2" charset="2"/>
              <a:buChar char="l"/>
            </a:pPr>
            <a:r>
              <a:rPr kumimoji="1" lang="ja-JP" altLang="en-US" sz="1000" b="1" dirty="0">
                <a:solidFill>
                  <a:schemeClr val="accent1"/>
                </a:solidFill>
                <a:latin typeface="+mn-ea"/>
                <a:ea typeface="+mn-ea"/>
              </a:rPr>
              <a:t>◯◯◯◯◯◯◯</a:t>
            </a:r>
            <a:endParaRPr kumimoji="1" lang="en-US" altLang="ja-JP" sz="1000" b="1" dirty="0">
              <a:solidFill>
                <a:schemeClr val="accent1"/>
              </a:solidFill>
              <a:latin typeface="+mn-ea"/>
              <a:ea typeface="+mn-ea"/>
            </a:endParaRPr>
          </a:p>
        </p:txBody>
      </p:sp>
      <p:sp>
        <p:nvSpPr>
          <p:cNvPr id="75" name="角丸四角形 74">
            <a:extLst>
              <a:ext uri="{FF2B5EF4-FFF2-40B4-BE49-F238E27FC236}">
                <a16:creationId xmlns:a16="http://schemas.microsoft.com/office/drawing/2014/main" id="{E7C613B4-F660-82D3-BBDB-3F1EBAA5096D}"/>
              </a:ext>
            </a:extLst>
          </p:cNvPr>
          <p:cNvSpPr/>
          <p:nvPr/>
        </p:nvSpPr>
        <p:spPr>
          <a:xfrm>
            <a:off x="462432" y="3967240"/>
            <a:ext cx="2160000" cy="2016000"/>
          </a:xfrm>
          <a:prstGeom prst="roundRect">
            <a:avLst>
              <a:gd name="adj" fmla="val 3297"/>
            </a:avLst>
          </a:prstGeom>
          <a:solidFill>
            <a:schemeClr val="bg1"/>
          </a:solid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1"/>
              </a:solidFill>
            </a:endParaRPr>
          </a:p>
        </p:txBody>
      </p:sp>
      <p:sp>
        <p:nvSpPr>
          <p:cNvPr id="76" name="片側の 2 つの角を丸めた四角形 75">
            <a:extLst>
              <a:ext uri="{FF2B5EF4-FFF2-40B4-BE49-F238E27FC236}">
                <a16:creationId xmlns:a16="http://schemas.microsoft.com/office/drawing/2014/main" id="{A69A8F59-8013-2EC1-7C0C-BBB1C5E16439}"/>
              </a:ext>
            </a:extLst>
          </p:cNvPr>
          <p:cNvSpPr/>
          <p:nvPr/>
        </p:nvSpPr>
        <p:spPr>
          <a:xfrm>
            <a:off x="462432" y="3967240"/>
            <a:ext cx="2160000" cy="324664"/>
          </a:xfrm>
          <a:prstGeom prst="round2SameRect">
            <a:avLst/>
          </a:prstGeom>
          <a:solidFill>
            <a:schemeClr val="accent1"/>
          </a:solidFill>
          <a:ln w="127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000" b="1">
                <a:solidFill>
                  <a:schemeClr val="bg1"/>
                </a:solidFill>
              </a:rPr>
              <a:t>自社だけが提供できる価値</a:t>
            </a:r>
          </a:p>
        </p:txBody>
      </p:sp>
      <p:sp>
        <p:nvSpPr>
          <p:cNvPr id="77" name="テキスト ボックス 76">
            <a:extLst>
              <a:ext uri="{FF2B5EF4-FFF2-40B4-BE49-F238E27FC236}">
                <a16:creationId xmlns:a16="http://schemas.microsoft.com/office/drawing/2014/main" id="{C28DA104-D1F9-EE88-2413-63C64E50116C}"/>
              </a:ext>
            </a:extLst>
          </p:cNvPr>
          <p:cNvSpPr txBox="1"/>
          <p:nvPr/>
        </p:nvSpPr>
        <p:spPr>
          <a:xfrm>
            <a:off x="668771" y="4453572"/>
            <a:ext cx="1800000" cy="1368000"/>
          </a:xfrm>
          <a:prstGeom prst="rect">
            <a:avLst/>
          </a:prstGeom>
          <a:noFill/>
        </p:spPr>
        <p:txBody>
          <a:bodyPr wrap="square" lIns="36000" tIns="36000" rIns="36000" bIns="36000" rtlCol="0" anchor="ctr">
            <a:noAutofit/>
          </a:bodyPr>
          <a:lstStyle/>
          <a:p>
            <a:pPr marL="144000" indent="-144000">
              <a:spcAft>
                <a:spcPts val="600"/>
              </a:spcAft>
              <a:buClr>
                <a:schemeClr val="accent1"/>
              </a:buClr>
              <a:buFont typeface="Wingdings" pitchFamily="2" charset="2"/>
              <a:buChar char="l"/>
            </a:pPr>
            <a:r>
              <a:rPr kumimoji="1" lang="ja-JP" altLang="en-US" sz="1000" b="1" dirty="0">
                <a:solidFill>
                  <a:schemeClr val="accent1"/>
                </a:solidFill>
                <a:latin typeface="+mn-ea"/>
                <a:ea typeface="+mn-ea"/>
              </a:rPr>
              <a:t>◯◯◯ ◯の専門家が監修</a:t>
            </a:r>
            <a:endParaRPr kumimoji="1" lang="en-US" altLang="ja-JP" sz="1000" b="1" dirty="0">
              <a:solidFill>
                <a:schemeClr val="accent1"/>
              </a:solidFill>
              <a:latin typeface="+mn-ea"/>
              <a:ea typeface="+mn-ea"/>
            </a:endParaRPr>
          </a:p>
          <a:p>
            <a:pPr marL="144000" indent="-144000">
              <a:spcAft>
                <a:spcPts val="600"/>
              </a:spcAft>
              <a:buClr>
                <a:schemeClr val="accent1"/>
              </a:buClr>
              <a:buFont typeface="Wingdings" pitchFamily="2" charset="2"/>
              <a:buChar char="l"/>
            </a:pPr>
            <a:r>
              <a:rPr kumimoji="1" lang="ja-JP" altLang="en-US" sz="1000" b="1" dirty="0">
                <a:solidFill>
                  <a:schemeClr val="accent1"/>
                </a:solidFill>
                <a:latin typeface="+mn-ea"/>
                <a:ea typeface="+mn-ea"/>
              </a:rPr>
              <a:t>◯◯◯◯◯◯◯◯が可能</a:t>
            </a:r>
            <a:endParaRPr kumimoji="1" lang="en-US" altLang="ja-JP" sz="1000" b="1" dirty="0">
              <a:solidFill>
                <a:schemeClr val="accent1"/>
              </a:solidFill>
              <a:latin typeface="+mn-ea"/>
              <a:ea typeface="+mn-ea"/>
            </a:endParaRPr>
          </a:p>
          <a:p>
            <a:pPr marL="144000" indent="-144000">
              <a:spcAft>
                <a:spcPts val="600"/>
              </a:spcAft>
              <a:buClr>
                <a:schemeClr val="accent1"/>
              </a:buClr>
              <a:buFont typeface="Wingdings" pitchFamily="2" charset="2"/>
              <a:buChar char="l"/>
            </a:pPr>
            <a:r>
              <a:rPr kumimoji="1" lang="ja-JP" altLang="en-US" sz="1000" b="1" dirty="0">
                <a:solidFill>
                  <a:schemeClr val="accent1"/>
                </a:solidFill>
                <a:latin typeface="+mn-ea"/>
                <a:ea typeface="+mn-ea"/>
              </a:rPr>
              <a:t>◯◯◯◯◯◯◯◯</a:t>
            </a:r>
            <a:endParaRPr kumimoji="1" lang="en-US" altLang="ja-JP" sz="1000" b="1" dirty="0">
              <a:solidFill>
                <a:schemeClr val="accent1"/>
              </a:solidFill>
              <a:latin typeface="+mn-ea"/>
              <a:ea typeface="+mn-ea"/>
            </a:endParaRPr>
          </a:p>
          <a:p>
            <a:pPr marL="144000" indent="-144000">
              <a:spcAft>
                <a:spcPts val="600"/>
              </a:spcAft>
              <a:buClr>
                <a:schemeClr val="accent1"/>
              </a:buClr>
              <a:buFont typeface="Wingdings" pitchFamily="2" charset="2"/>
              <a:buChar char="l"/>
            </a:pPr>
            <a:r>
              <a:rPr kumimoji="1" lang="ja-JP" altLang="en-US" sz="1000" b="1" dirty="0">
                <a:solidFill>
                  <a:schemeClr val="accent1"/>
                </a:solidFill>
                <a:latin typeface="+mn-ea"/>
                <a:ea typeface="+mn-ea"/>
              </a:rPr>
              <a:t>◯◯◯◯◯◯◯◯</a:t>
            </a:r>
            <a:endParaRPr kumimoji="1" lang="en-US" altLang="ja-JP" sz="1000" b="1" dirty="0">
              <a:solidFill>
                <a:schemeClr val="accent1"/>
              </a:solidFill>
              <a:latin typeface="+mn-ea"/>
              <a:ea typeface="+mn-ea"/>
            </a:endParaRPr>
          </a:p>
          <a:p>
            <a:pPr marL="144000" indent="-144000">
              <a:spcAft>
                <a:spcPts val="600"/>
              </a:spcAft>
              <a:buClr>
                <a:schemeClr val="accent1"/>
              </a:buClr>
              <a:buFont typeface="Wingdings" pitchFamily="2" charset="2"/>
              <a:buChar char="l"/>
            </a:pPr>
            <a:r>
              <a:rPr kumimoji="1" lang="ja-JP" altLang="en-US" sz="1000" b="1" dirty="0">
                <a:solidFill>
                  <a:schemeClr val="accent1"/>
                </a:solidFill>
                <a:latin typeface="+mn-ea"/>
                <a:ea typeface="+mn-ea"/>
              </a:rPr>
              <a:t>◯◯◯◯◯◯◯◯</a:t>
            </a:r>
            <a:endParaRPr kumimoji="1" lang="en-US" altLang="ja-JP" sz="1000" b="1" dirty="0">
              <a:solidFill>
                <a:schemeClr val="accent1"/>
              </a:solidFill>
              <a:latin typeface="+mn-ea"/>
              <a:ea typeface="+mn-ea"/>
            </a:endParaRPr>
          </a:p>
          <a:p>
            <a:pPr marL="144000" indent="-144000">
              <a:spcAft>
                <a:spcPts val="600"/>
              </a:spcAft>
              <a:buClr>
                <a:schemeClr val="accent1"/>
              </a:buClr>
              <a:buFont typeface="Wingdings" pitchFamily="2" charset="2"/>
              <a:buChar char="l"/>
            </a:pPr>
            <a:r>
              <a:rPr kumimoji="1" lang="ja-JP" altLang="en-US" sz="1000" b="1" dirty="0">
                <a:solidFill>
                  <a:schemeClr val="accent1"/>
                </a:solidFill>
                <a:latin typeface="+mn-ea"/>
                <a:ea typeface="+mn-ea"/>
              </a:rPr>
              <a:t>◯◯◯◯◯◯◯◯</a:t>
            </a:r>
            <a:endParaRPr kumimoji="1" lang="en-US" altLang="ja-JP" sz="1000" b="1" dirty="0">
              <a:solidFill>
                <a:schemeClr val="accent1"/>
              </a:solidFill>
              <a:latin typeface="+mn-ea"/>
              <a:ea typeface="+mn-ea"/>
            </a:endParaRPr>
          </a:p>
        </p:txBody>
      </p:sp>
      <p:cxnSp>
        <p:nvCxnSpPr>
          <p:cNvPr id="79" name="直線コネクタ 78">
            <a:extLst>
              <a:ext uri="{FF2B5EF4-FFF2-40B4-BE49-F238E27FC236}">
                <a16:creationId xmlns:a16="http://schemas.microsoft.com/office/drawing/2014/main" id="{F9D7BF9A-85FA-833E-481E-AE12EA37D556}"/>
              </a:ext>
            </a:extLst>
          </p:cNvPr>
          <p:cNvCxnSpPr>
            <a:cxnSpLocks/>
            <a:stCxn id="58" idx="2"/>
          </p:cNvCxnSpPr>
          <p:nvPr/>
        </p:nvCxnSpPr>
        <p:spPr>
          <a:xfrm flipH="1">
            <a:off x="2622432" y="4465321"/>
            <a:ext cx="324000" cy="0"/>
          </a:xfrm>
          <a:prstGeom prst="line">
            <a:avLst/>
          </a:prstGeom>
          <a:ln w="12700" cap="rnd">
            <a:solidFill>
              <a:schemeClr val="accent1"/>
            </a:solidFill>
            <a:prstDash val="sysDash"/>
          </a:ln>
        </p:spPr>
        <p:style>
          <a:lnRef idx="1">
            <a:schemeClr val="accent1"/>
          </a:lnRef>
          <a:fillRef idx="0">
            <a:schemeClr val="accent1"/>
          </a:fillRef>
          <a:effectRef idx="0">
            <a:schemeClr val="accent1"/>
          </a:effectRef>
          <a:fontRef idx="minor">
            <a:schemeClr val="tx1"/>
          </a:fontRef>
        </p:style>
      </p:cxnSp>
      <p:cxnSp>
        <p:nvCxnSpPr>
          <p:cNvPr id="81" name="直線コネクタ 80">
            <a:extLst>
              <a:ext uri="{FF2B5EF4-FFF2-40B4-BE49-F238E27FC236}">
                <a16:creationId xmlns:a16="http://schemas.microsoft.com/office/drawing/2014/main" id="{268FC398-5E51-1EE1-444D-1B9B4E70B105}"/>
              </a:ext>
            </a:extLst>
          </p:cNvPr>
          <p:cNvCxnSpPr>
            <a:cxnSpLocks/>
            <a:endCxn id="59" idx="6"/>
          </p:cNvCxnSpPr>
          <p:nvPr/>
        </p:nvCxnSpPr>
        <p:spPr>
          <a:xfrm flipH="1">
            <a:off x="6966372" y="4465321"/>
            <a:ext cx="324000" cy="0"/>
          </a:xfrm>
          <a:prstGeom prst="line">
            <a:avLst/>
          </a:prstGeom>
          <a:ln w="12700" cap="rnd">
            <a:solidFill>
              <a:schemeClr val="accent1"/>
            </a:solidFill>
            <a:prstDash val="sysDash"/>
          </a:ln>
        </p:spPr>
        <p:style>
          <a:lnRef idx="1">
            <a:schemeClr val="accent1"/>
          </a:lnRef>
          <a:fillRef idx="0">
            <a:schemeClr val="accent1"/>
          </a:fillRef>
          <a:effectRef idx="0">
            <a:schemeClr val="accent1"/>
          </a:effectRef>
          <a:fontRef idx="minor">
            <a:schemeClr val="tx1"/>
          </a:fontRef>
        </p:style>
      </p:cxnSp>
      <p:cxnSp>
        <p:nvCxnSpPr>
          <p:cNvPr id="84" name="直線コネクタ 83">
            <a:extLst>
              <a:ext uri="{FF2B5EF4-FFF2-40B4-BE49-F238E27FC236}">
                <a16:creationId xmlns:a16="http://schemas.microsoft.com/office/drawing/2014/main" id="{CAFCE37F-E749-7B58-BE4C-9E58ECBD97A5}"/>
              </a:ext>
            </a:extLst>
          </p:cNvPr>
          <p:cNvCxnSpPr>
            <a:cxnSpLocks/>
          </p:cNvCxnSpPr>
          <p:nvPr/>
        </p:nvCxnSpPr>
        <p:spPr>
          <a:xfrm flipH="1">
            <a:off x="5144365" y="1951334"/>
            <a:ext cx="2124000" cy="0"/>
          </a:xfrm>
          <a:prstGeom prst="line">
            <a:avLst/>
          </a:prstGeom>
          <a:ln w="12700" cap="rnd">
            <a:solidFill>
              <a:schemeClr val="accent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96862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21DB0DA-A177-FEB4-FA97-523F3672514E}"/>
              </a:ext>
            </a:extLst>
          </p:cNvPr>
          <p:cNvSpPr>
            <a:spLocks noGrp="1"/>
          </p:cNvSpPr>
          <p:nvPr>
            <p:ph type="title"/>
          </p:nvPr>
        </p:nvSpPr>
        <p:spPr/>
        <p:txBody>
          <a:bodyPr/>
          <a:lstStyle/>
          <a:p>
            <a:pPr algn="l"/>
            <a:r>
              <a:rPr kumimoji="1" lang="en-US" altLang="ja-JP" dirty="0"/>
              <a:t>2-6. </a:t>
            </a:r>
            <a:r>
              <a:rPr kumimoji="1" lang="ja-JP" altLang="en-US" dirty="0"/>
              <a:t>戦略設計</a:t>
            </a:r>
          </a:p>
        </p:txBody>
      </p:sp>
      <p:sp>
        <p:nvSpPr>
          <p:cNvPr id="3" name="フッター プレースホルダー 2">
            <a:extLst>
              <a:ext uri="{FF2B5EF4-FFF2-40B4-BE49-F238E27FC236}">
                <a16:creationId xmlns:a16="http://schemas.microsoft.com/office/drawing/2014/main" id="{BEB5876F-CB56-3196-0F20-EB7787E9280C}"/>
              </a:ext>
            </a:extLst>
          </p:cNvPr>
          <p:cNvSpPr>
            <a:spLocks noGrp="1"/>
          </p:cNvSpPr>
          <p:nvPr>
            <p:ph type="ftr" sz="quarter" idx="10"/>
          </p:nvPr>
        </p:nvSpPr>
        <p:spPr/>
        <p:txBody>
          <a:bodyPr/>
          <a:lstStyle/>
          <a:p>
            <a:r>
              <a:rPr kumimoji="1" lang="en" altLang="ja-JP" dirty="0"/>
              <a:t>SAIRU</a:t>
            </a:r>
            <a:endParaRPr kumimoji="1" lang="ja-JP" altLang="en-US" dirty="0"/>
          </a:p>
        </p:txBody>
      </p:sp>
      <p:sp>
        <p:nvSpPr>
          <p:cNvPr id="4" name="スライド番号プレースホルダー 3">
            <a:extLst>
              <a:ext uri="{FF2B5EF4-FFF2-40B4-BE49-F238E27FC236}">
                <a16:creationId xmlns:a16="http://schemas.microsoft.com/office/drawing/2014/main" id="{CBAEDAAF-64A2-A2E2-0A86-C0A95EBCD31A}"/>
              </a:ext>
            </a:extLst>
          </p:cNvPr>
          <p:cNvSpPr>
            <a:spLocks noGrp="1"/>
          </p:cNvSpPr>
          <p:nvPr>
            <p:ph type="sldNum" idx="11"/>
          </p:nvPr>
        </p:nvSpPr>
        <p:spPr/>
        <p:txBody>
          <a:bodyPr/>
          <a:lstStyle/>
          <a:p>
            <a:fld id="{00000000-1234-1234-1234-123412341234}" type="slidenum">
              <a:rPr lang="en-US" altLang="ja-JP" smtClean="0"/>
              <a:pPr/>
              <a:t>10</a:t>
            </a:fld>
            <a:endParaRPr lang="ja-JP" altLang="en-US" sz="1400">
              <a:latin typeface="+mn-ea"/>
              <a:ea typeface="+mn-ea"/>
            </a:endParaRPr>
          </a:p>
        </p:txBody>
      </p:sp>
      <p:sp>
        <p:nvSpPr>
          <p:cNvPr id="5" name="角丸四角形 4">
            <a:extLst>
              <a:ext uri="{FF2B5EF4-FFF2-40B4-BE49-F238E27FC236}">
                <a16:creationId xmlns:a16="http://schemas.microsoft.com/office/drawing/2014/main" id="{AA3D9F5F-1D92-A965-AE3E-AC6013803B6A}"/>
              </a:ext>
            </a:extLst>
          </p:cNvPr>
          <p:cNvSpPr/>
          <p:nvPr/>
        </p:nvSpPr>
        <p:spPr>
          <a:xfrm>
            <a:off x="453000" y="1106647"/>
            <a:ext cx="4320000" cy="2232000"/>
          </a:xfrm>
          <a:prstGeom prst="roundRect">
            <a:avLst>
              <a:gd name="adj" fmla="val 3297"/>
            </a:avLst>
          </a:prstGeom>
          <a:no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1"/>
              </a:solidFill>
            </a:endParaRPr>
          </a:p>
        </p:txBody>
      </p:sp>
      <p:sp>
        <p:nvSpPr>
          <p:cNvPr id="6" name="片側の 2 つの角を丸めた四角形 5">
            <a:extLst>
              <a:ext uri="{FF2B5EF4-FFF2-40B4-BE49-F238E27FC236}">
                <a16:creationId xmlns:a16="http://schemas.microsoft.com/office/drawing/2014/main" id="{8FC31A63-E01D-AB85-C011-BD01FACC3C9C}"/>
              </a:ext>
            </a:extLst>
          </p:cNvPr>
          <p:cNvSpPr/>
          <p:nvPr/>
        </p:nvSpPr>
        <p:spPr>
          <a:xfrm>
            <a:off x="453000" y="1106647"/>
            <a:ext cx="4320000" cy="396000"/>
          </a:xfrm>
          <a:prstGeom prst="round2SameRect">
            <a:avLst>
              <a:gd name="adj1" fmla="val 19216"/>
              <a:gd name="adj2" fmla="val 0"/>
            </a:avLst>
          </a:prstGeom>
          <a:solidFill>
            <a:schemeClr val="accent1"/>
          </a:solidFill>
          <a:ln w="127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a:solidFill>
                  <a:schemeClr val="bg1"/>
                </a:solidFill>
              </a:rPr>
              <a:t>製品・サービス</a:t>
            </a:r>
          </a:p>
        </p:txBody>
      </p:sp>
      <p:sp>
        <p:nvSpPr>
          <p:cNvPr id="19" name="Google Shape;311;p4">
            <a:extLst>
              <a:ext uri="{FF2B5EF4-FFF2-40B4-BE49-F238E27FC236}">
                <a16:creationId xmlns:a16="http://schemas.microsoft.com/office/drawing/2014/main" id="{EF1E9B0D-8FD0-F5D1-EFC3-5A11DAB2530F}"/>
              </a:ext>
            </a:extLst>
          </p:cNvPr>
          <p:cNvSpPr txBox="1"/>
          <p:nvPr/>
        </p:nvSpPr>
        <p:spPr>
          <a:xfrm>
            <a:off x="993000" y="1693048"/>
            <a:ext cx="3420000" cy="252000"/>
          </a:xfrm>
          <a:prstGeom prst="rect">
            <a:avLst/>
          </a:prstGeom>
          <a:noFill/>
          <a:ln>
            <a:noFill/>
          </a:ln>
        </p:spPr>
        <p:txBody>
          <a:bodyPr spcFirstLastPara="1" wrap="square" lIns="36000" tIns="33225" rIns="33225" bIns="33225" anchor="ctr" anchorCtr="0">
            <a:noAutofit/>
          </a:bodyPr>
          <a:lstStyle/>
          <a:p>
            <a:pPr marL="0" marR="0" lvl="0" indent="0" algn="l" rtl="0">
              <a:lnSpc>
                <a:spcPct val="100000"/>
              </a:lnSpc>
              <a:spcBef>
                <a:spcPts val="0"/>
              </a:spcBef>
              <a:buClr>
                <a:srgbClr val="1B224C"/>
              </a:buClr>
              <a:buSzPts val="1292"/>
              <a:buFont typeface="Arial"/>
              <a:buNone/>
            </a:pPr>
            <a:r>
              <a:rPr lang="ja-JP" altLang="en-US" b="1" u="none" strike="noStrike" cap="none" dirty="0">
                <a:solidFill>
                  <a:schemeClr val="accent1"/>
                </a:solidFill>
                <a:latin typeface="+mn-ea"/>
                <a:ea typeface="+mn-ea"/>
                <a:sym typeface="Arial"/>
              </a:rPr>
              <a:t>直感的に操作・編集</a:t>
            </a:r>
            <a:r>
              <a:rPr lang="ja-JP" altLang="en-US" b="1" u="none" strike="noStrike" cap="none">
                <a:solidFill>
                  <a:schemeClr val="accent1"/>
                </a:solidFill>
                <a:latin typeface="+mn-ea"/>
                <a:ea typeface="+mn-ea"/>
                <a:sym typeface="Arial"/>
              </a:rPr>
              <a:t>が可能</a:t>
            </a:r>
            <a:endParaRPr lang="ja-JP" altLang="en-US" sz="1100" u="none" strike="noStrike" cap="none" dirty="0">
              <a:solidFill>
                <a:schemeClr val="accent1"/>
              </a:solidFill>
              <a:latin typeface="+mn-ea"/>
              <a:ea typeface="+mn-ea"/>
              <a:sym typeface="Arial"/>
            </a:endParaRPr>
          </a:p>
        </p:txBody>
      </p:sp>
      <p:sp>
        <p:nvSpPr>
          <p:cNvPr id="23" name="Google Shape;311;p4">
            <a:extLst>
              <a:ext uri="{FF2B5EF4-FFF2-40B4-BE49-F238E27FC236}">
                <a16:creationId xmlns:a16="http://schemas.microsoft.com/office/drawing/2014/main" id="{2321DB3D-AE67-AA0F-35E7-6F28058C491E}"/>
              </a:ext>
            </a:extLst>
          </p:cNvPr>
          <p:cNvSpPr txBox="1"/>
          <p:nvPr/>
        </p:nvSpPr>
        <p:spPr>
          <a:xfrm>
            <a:off x="813000" y="1999881"/>
            <a:ext cx="3600000" cy="360000"/>
          </a:xfrm>
          <a:prstGeom prst="rect">
            <a:avLst/>
          </a:prstGeom>
          <a:noFill/>
          <a:ln>
            <a:noFill/>
          </a:ln>
        </p:spPr>
        <p:txBody>
          <a:bodyPr spcFirstLastPara="1" wrap="square" lIns="36000" tIns="36000" rIns="36000" bIns="36000" anchor="t" anchorCtr="0">
            <a:noAutofit/>
          </a:bodyPr>
          <a:lstStyle/>
          <a:p>
            <a:pPr marL="0" marR="0" lvl="0" indent="0" algn="l" rtl="0">
              <a:lnSpc>
                <a:spcPct val="100000"/>
              </a:lnSpc>
              <a:spcBef>
                <a:spcPts val="0"/>
              </a:spcBef>
              <a:spcAft>
                <a:spcPts val="200"/>
              </a:spcAft>
              <a:buClr>
                <a:srgbClr val="1B224C"/>
              </a:buClr>
              <a:buSzPts val="1292"/>
              <a:buFont typeface="Arial"/>
              <a:buNone/>
            </a:pPr>
            <a:r>
              <a:rPr lang="ja-JP" altLang="en-US" sz="1000">
                <a:solidFill>
                  <a:schemeClr val="accent1"/>
                </a:solidFill>
                <a:latin typeface="+mn-ea"/>
                <a:ea typeface="+mn-ea"/>
              </a:rPr>
              <a:t>初めての方でも簡単に操作や編集ができるように、</a:t>
            </a:r>
            <a:r>
              <a:rPr lang="en-US" altLang="ja-JP" sz="1000" u="none" strike="noStrike" cap="none" dirty="0">
                <a:solidFill>
                  <a:schemeClr val="accent1"/>
                </a:solidFill>
                <a:latin typeface="+mn-ea"/>
                <a:ea typeface="+mn-ea"/>
                <a:sym typeface="Arial"/>
              </a:rPr>
              <a:t>UI</a:t>
            </a:r>
            <a:r>
              <a:rPr lang="ja-JP" altLang="en-US" sz="1000">
                <a:solidFill>
                  <a:schemeClr val="accent1"/>
                </a:solidFill>
                <a:latin typeface="+mn-ea"/>
                <a:ea typeface="+mn-ea"/>
              </a:rPr>
              <a:t>をデザイン。〇〇〇の自動集計も・・・</a:t>
            </a:r>
            <a:endParaRPr lang="ja-JP" altLang="en-US" sz="1000" u="none" strike="noStrike" cap="none" dirty="0">
              <a:solidFill>
                <a:schemeClr val="accent1"/>
              </a:solidFill>
              <a:latin typeface="+mn-ea"/>
              <a:ea typeface="+mn-ea"/>
              <a:sym typeface="Arial"/>
            </a:endParaRPr>
          </a:p>
        </p:txBody>
      </p:sp>
      <p:pic>
        <p:nvPicPr>
          <p:cNvPr id="25" name="グラフィックス 24" descr="バッジ: チェックマーク 1 単色塗りつぶし">
            <a:extLst>
              <a:ext uri="{FF2B5EF4-FFF2-40B4-BE49-F238E27FC236}">
                <a16:creationId xmlns:a16="http://schemas.microsoft.com/office/drawing/2014/main" id="{4869E469-7DA4-AB73-5DAA-CA4D6F7DE2D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79295" y="1711048"/>
            <a:ext cx="216000" cy="216000"/>
          </a:xfrm>
          <a:prstGeom prst="rect">
            <a:avLst/>
          </a:prstGeom>
        </p:spPr>
      </p:pic>
      <p:sp>
        <p:nvSpPr>
          <p:cNvPr id="32" name="Google Shape;311;p4">
            <a:extLst>
              <a:ext uri="{FF2B5EF4-FFF2-40B4-BE49-F238E27FC236}">
                <a16:creationId xmlns:a16="http://schemas.microsoft.com/office/drawing/2014/main" id="{CBC56648-C531-C834-EAF2-2247F9883FF3}"/>
              </a:ext>
            </a:extLst>
          </p:cNvPr>
          <p:cNvSpPr txBox="1"/>
          <p:nvPr/>
        </p:nvSpPr>
        <p:spPr>
          <a:xfrm>
            <a:off x="993000" y="2491211"/>
            <a:ext cx="3420000" cy="252000"/>
          </a:xfrm>
          <a:prstGeom prst="rect">
            <a:avLst/>
          </a:prstGeom>
          <a:noFill/>
          <a:ln>
            <a:noFill/>
          </a:ln>
        </p:spPr>
        <p:txBody>
          <a:bodyPr spcFirstLastPara="1" wrap="square" lIns="36000" tIns="33225" rIns="33225" bIns="33225" anchor="ctr" anchorCtr="0">
            <a:noAutofit/>
          </a:bodyPr>
          <a:lstStyle/>
          <a:p>
            <a:pPr marL="0" marR="0" lvl="0" indent="0" algn="l" rtl="0">
              <a:lnSpc>
                <a:spcPct val="100000"/>
              </a:lnSpc>
              <a:spcBef>
                <a:spcPts val="0"/>
              </a:spcBef>
              <a:buClr>
                <a:srgbClr val="1B224C"/>
              </a:buClr>
              <a:buSzPts val="1292"/>
              <a:buFont typeface="Arial"/>
              <a:buNone/>
            </a:pPr>
            <a:r>
              <a:rPr lang="ja-JP" altLang="en-US" b="1" u="none" strike="noStrike" cap="none">
                <a:solidFill>
                  <a:schemeClr val="accent1"/>
                </a:solidFill>
                <a:latin typeface="+mn-ea"/>
                <a:ea typeface="+mn-ea"/>
                <a:sym typeface="Arial"/>
              </a:rPr>
              <a:t>専任サポート制</a:t>
            </a:r>
            <a:endParaRPr lang="ja-JP" altLang="en-US" sz="1100" u="none" strike="noStrike" cap="none" dirty="0">
              <a:solidFill>
                <a:schemeClr val="accent1"/>
              </a:solidFill>
              <a:latin typeface="+mn-ea"/>
              <a:ea typeface="+mn-ea"/>
              <a:sym typeface="Arial"/>
            </a:endParaRPr>
          </a:p>
        </p:txBody>
      </p:sp>
      <p:sp>
        <p:nvSpPr>
          <p:cNvPr id="33" name="Google Shape;311;p4">
            <a:extLst>
              <a:ext uri="{FF2B5EF4-FFF2-40B4-BE49-F238E27FC236}">
                <a16:creationId xmlns:a16="http://schemas.microsoft.com/office/drawing/2014/main" id="{CE305A4F-FF26-C38E-33BB-FF004F66D2AC}"/>
              </a:ext>
            </a:extLst>
          </p:cNvPr>
          <p:cNvSpPr txBox="1"/>
          <p:nvPr/>
        </p:nvSpPr>
        <p:spPr>
          <a:xfrm>
            <a:off x="813000" y="2798044"/>
            <a:ext cx="3600000" cy="360000"/>
          </a:xfrm>
          <a:prstGeom prst="rect">
            <a:avLst/>
          </a:prstGeom>
          <a:noFill/>
          <a:ln>
            <a:noFill/>
          </a:ln>
        </p:spPr>
        <p:txBody>
          <a:bodyPr spcFirstLastPara="1" wrap="square" lIns="36000" tIns="36000" rIns="36000" bIns="36000" anchor="t" anchorCtr="0">
            <a:noAutofit/>
          </a:bodyPr>
          <a:lstStyle/>
          <a:p>
            <a:pPr marL="0" marR="0" lvl="0" indent="0" algn="l" rtl="0">
              <a:lnSpc>
                <a:spcPct val="100000"/>
              </a:lnSpc>
              <a:spcBef>
                <a:spcPts val="0"/>
              </a:spcBef>
              <a:spcAft>
                <a:spcPts val="200"/>
              </a:spcAft>
              <a:buClr>
                <a:srgbClr val="1B224C"/>
              </a:buClr>
              <a:buSzPts val="1292"/>
              <a:buFont typeface="Arial"/>
              <a:buNone/>
            </a:pPr>
            <a:r>
              <a:rPr lang="ja-JP" altLang="en-US" sz="1000" u="none" strike="noStrike" cap="none">
                <a:solidFill>
                  <a:schemeClr val="accent1"/>
                </a:solidFill>
                <a:latin typeface="+mn-ea"/>
                <a:ea typeface="+mn-ea"/>
                <a:sym typeface="Arial"/>
              </a:rPr>
              <a:t>導入企業には専任のサポート担当がつき、迅速な対応から改善提案まで・・・</a:t>
            </a:r>
            <a:endParaRPr lang="en-US" altLang="ja-JP" sz="1000" u="none" strike="noStrike" cap="none" dirty="0">
              <a:solidFill>
                <a:schemeClr val="accent1"/>
              </a:solidFill>
              <a:latin typeface="+mn-ea"/>
              <a:ea typeface="+mn-ea"/>
              <a:sym typeface="Arial"/>
            </a:endParaRPr>
          </a:p>
        </p:txBody>
      </p:sp>
      <p:pic>
        <p:nvPicPr>
          <p:cNvPr id="34" name="グラフィックス 33" descr="バッジ: チェックマーク 1 単色塗りつぶし">
            <a:extLst>
              <a:ext uri="{FF2B5EF4-FFF2-40B4-BE49-F238E27FC236}">
                <a16:creationId xmlns:a16="http://schemas.microsoft.com/office/drawing/2014/main" id="{1CF29880-5E56-E492-B6FA-8541F79E9E0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79295" y="2509211"/>
            <a:ext cx="216000" cy="216000"/>
          </a:xfrm>
          <a:prstGeom prst="rect">
            <a:avLst/>
          </a:prstGeom>
        </p:spPr>
      </p:pic>
      <p:sp>
        <p:nvSpPr>
          <p:cNvPr id="36" name="角丸四角形 35">
            <a:extLst>
              <a:ext uri="{FF2B5EF4-FFF2-40B4-BE49-F238E27FC236}">
                <a16:creationId xmlns:a16="http://schemas.microsoft.com/office/drawing/2014/main" id="{A9821C0F-2332-4435-90D5-149DD16C27D9}"/>
              </a:ext>
            </a:extLst>
          </p:cNvPr>
          <p:cNvSpPr/>
          <p:nvPr/>
        </p:nvSpPr>
        <p:spPr>
          <a:xfrm>
            <a:off x="5133000" y="1106647"/>
            <a:ext cx="4320000" cy="2232000"/>
          </a:xfrm>
          <a:prstGeom prst="roundRect">
            <a:avLst>
              <a:gd name="adj" fmla="val 3297"/>
            </a:avLst>
          </a:prstGeom>
          <a:no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1"/>
              </a:solidFill>
            </a:endParaRPr>
          </a:p>
        </p:txBody>
      </p:sp>
      <p:sp>
        <p:nvSpPr>
          <p:cNvPr id="39" name="片側の 2 つの角を丸めた四角形 38">
            <a:extLst>
              <a:ext uri="{FF2B5EF4-FFF2-40B4-BE49-F238E27FC236}">
                <a16:creationId xmlns:a16="http://schemas.microsoft.com/office/drawing/2014/main" id="{8C9EED45-D22E-5CF0-4F1F-8681A6D34F89}"/>
              </a:ext>
            </a:extLst>
          </p:cNvPr>
          <p:cNvSpPr/>
          <p:nvPr/>
        </p:nvSpPr>
        <p:spPr>
          <a:xfrm>
            <a:off x="5133000" y="1106647"/>
            <a:ext cx="4320000" cy="396000"/>
          </a:xfrm>
          <a:prstGeom prst="round2SameRect">
            <a:avLst>
              <a:gd name="adj1" fmla="val 19216"/>
              <a:gd name="adj2" fmla="val 0"/>
            </a:avLst>
          </a:prstGeom>
          <a:solidFill>
            <a:schemeClr val="accent1"/>
          </a:solidFill>
          <a:ln w="127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a:solidFill>
                  <a:schemeClr val="bg1"/>
                </a:solidFill>
              </a:rPr>
              <a:t>販売チャネル</a:t>
            </a:r>
          </a:p>
        </p:txBody>
      </p:sp>
      <p:sp>
        <p:nvSpPr>
          <p:cNvPr id="40" name="Google Shape;311;p4">
            <a:extLst>
              <a:ext uri="{FF2B5EF4-FFF2-40B4-BE49-F238E27FC236}">
                <a16:creationId xmlns:a16="http://schemas.microsoft.com/office/drawing/2014/main" id="{E36CCF6C-E970-007F-1342-843CE6E6DE68}"/>
              </a:ext>
            </a:extLst>
          </p:cNvPr>
          <p:cNvSpPr txBox="1"/>
          <p:nvPr/>
        </p:nvSpPr>
        <p:spPr>
          <a:xfrm>
            <a:off x="5673000" y="1693048"/>
            <a:ext cx="3420000" cy="252000"/>
          </a:xfrm>
          <a:prstGeom prst="rect">
            <a:avLst/>
          </a:prstGeom>
          <a:noFill/>
          <a:ln>
            <a:noFill/>
          </a:ln>
        </p:spPr>
        <p:txBody>
          <a:bodyPr spcFirstLastPara="1" wrap="square" lIns="36000" tIns="33225" rIns="33225" bIns="33225" anchor="ctr" anchorCtr="0">
            <a:noAutofit/>
          </a:bodyPr>
          <a:lstStyle/>
          <a:p>
            <a:pPr marL="0" marR="0" lvl="0" indent="0" algn="l" rtl="0">
              <a:lnSpc>
                <a:spcPct val="100000"/>
              </a:lnSpc>
              <a:spcBef>
                <a:spcPts val="0"/>
              </a:spcBef>
              <a:buClr>
                <a:srgbClr val="1B224C"/>
              </a:buClr>
              <a:buSzPts val="1292"/>
              <a:buFont typeface="Arial"/>
              <a:buNone/>
            </a:pPr>
            <a:r>
              <a:rPr lang="ja-JP" altLang="en-US" b="1" u="none" strike="noStrike" cap="none">
                <a:solidFill>
                  <a:schemeClr val="accent1"/>
                </a:solidFill>
                <a:latin typeface="+mn-ea"/>
                <a:ea typeface="+mn-ea"/>
                <a:sym typeface="Arial"/>
              </a:rPr>
              <a:t>代理店販売</a:t>
            </a:r>
            <a:endParaRPr lang="ja-JP" altLang="en-US" sz="1100" u="none" strike="noStrike" cap="none" dirty="0">
              <a:solidFill>
                <a:schemeClr val="accent1"/>
              </a:solidFill>
              <a:latin typeface="+mn-ea"/>
              <a:ea typeface="+mn-ea"/>
              <a:sym typeface="Arial"/>
            </a:endParaRPr>
          </a:p>
        </p:txBody>
      </p:sp>
      <p:sp>
        <p:nvSpPr>
          <p:cNvPr id="41" name="Google Shape;311;p4">
            <a:extLst>
              <a:ext uri="{FF2B5EF4-FFF2-40B4-BE49-F238E27FC236}">
                <a16:creationId xmlns:a16="http://schemas.microsoft.com/office/drawing/2014/main" id="{8C618420-6458-44DD-ECD7-E6E7020F67FB}"/>
              </a:ext>
            </a:extLst>
          </p:cNvPr>
          <p:cNvSpPr txBox="1"/>
          <p:nvPr/>
        </p:nvSpPr>
        <p:spPr>
          <a:xfrm>
            <a:off x="5493000" y="1999881"/>
            <a:ext cx="3600000" cy="360000"/>
          </a:xfrm>
          <a:prstGeom prst="rect">
            <a:avLst/>
          </a:prstGeom>
          <a:noFill/>
          <a:ln>
            <a:noFill/>
          </a:ln>
        </p:spPr>
        <p:txBody>
          <a:bodyPr spcFirstLastPara="1" wrap="square" lIns="36000" tIns="36000" rIns="36000" bIns="36000" anchor="t" anchorCtr="0">
            <a:noAutofit/>
          </a:bodyPr>
          <a:lstStyle/>
          <a:p>
            <a:pPr marL="0" marR="0" lvl="0" indent="0" algn="l" rtl="0">
              <a:lnSpc>
                <a:spcPct val="100000"/>
              </a:lnSpc>
              <a:spcBef>
                <a:spcPts val="0"/>
              </a:spcBef>
              <a:spcAft>
                <a:spcPts val="200"/>
              </a:spcAft>
              <a:buClr>
                <a:srgbClr val="1B224C"/>
              </a:buClr>
              <a:buSzPts val="1292"/>
              <a:buFont typeface="Arial"/>
              <a:buNone/>
            </a:pPr>
            <a:r>
              <a:rPr lang="ja-JP" altLang="en-US" sz="1000">
                <a:solidFill>
                  <a:schemeClr val="accent1"/>
                </a:solidFill>
                <a:latin typeface="+mn-ea"/>
                <a:ea typeface="+mn-ea"/>
              </a:rPr>
              <a:t>すでに○○○○○○サービスでの販売実績がある</a:t>
            </a:r>
            <a:r>
              <a:rPr lang="en" altLang="ja-JP" sz="1000" dirty="0">
                <a:solidFill>
                  <a:schemeClr val="accent1"/>
                </a:solidFill>
                <a:latin typeface="+mn-ea"/>
                <a:ea typeface="+mn-ea"/>
              </a:rPr>
              <a:t>X</a:t>
            </a:r>
            <a:r>
              <a:rPr lang="ja-JP" altLang="en-US" sz="1000" u="none" strike="noStrike" cap="none">
                <a:solidFill>
                  <a:schemeClr val="accent1"/>
                </a:solidFill>
                <a:latin typeface="+mn-ea"/>
                <a:ea typeface="+mn-ea"/>
                <a:sym typeface="Arial"/>
              </a:rPr>
              <a:t>社との契約を想定しており、</a:t>
            </a:r>
            <a:r>
              <a:rPr lang="ja-JP" altLang="en-US" sz="1000">
                <a:solidFill>
                  <a:schemeClr val="accent1"/>
                </a:solidFill>
                <a:latin typeface="+mn-ea"/>
                <a:ea typeface="+mn-ea"/>
              </a:rPr>
              <a:t>・・・</a:t>
            </a:r>
            <a:endParaRPr lang="ja-JP" altLang="en-US" sz="1000" u="none" strike="noStrike" cap="none" dirty="0">
              <a:solidFill>
                <a:schemeClr val="accent1"/>
              </a:solidFill>
              <a:latin typeface="+mn-ea"/>
              <a:ea typeface="+mn-ea"/>
              <a:sym typeface="Arial"/>
            </a:endParaRPr>
          </a:p>
        </p:txBody>
      </p:sp>
      <p:pic>
        <p:nvPicPr>
          <p:cNvPr id="42" name="グラフィックス 41" descr="バッジ: チェックマーク 1 単色塗りつぶし">
            <a:extLst>
              <a:ext uri="{FF2B5EF4-FFF2-40B4-BE49-F238E27FC236}">
                <a16:creationId xmlns:a16="http://schemas.microsoft.com/office/drawing/2014/main" id="{1BF610E0-ED5D-D0B1-3BBD-2B8A02C46ED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463600" y="1711048"/>
            <a:ext cx="216000" cy="216000"/>
          </a:xfrm>
          <a:prstGeom prst="rect">
            <a:avLst/>
          </a:prstGeom>
        </p:spPr>
      </p:pic>
      <p:sp>
        <p:nvSpPr>
          <p:cNvPr id="43" name="Google Shape;311;p4">
            <a:extLst>
              <a:ext uri="{FF2B5EF4-FFF2-40B4-BE49-F238E27FC236}">
                <a16:creationId xmlns:a16="http://schemas.microsoft.com/office/drawing/2014/main" id="{4D34B3F6-1436-337F-985F-54CA73437ECA}"/>
              </a:ext>
            </a:extLst>
          </p:cNvPr>
          <p:cNvSpPr txBox="1"/>
          <p:nvPr/>
        </p:nvSpPr>
        <p:spPr>
          <a:xfrm>
            <a:off x="5673000" y="2491211"/>
            <a:ext cx="3420000" cy="252000"/>
          </a:xfrm>
          <a:prstGeom prst="rect">
            <a:avLst/>
          </a:prstGeom>
          <a:noFill/>
          <a:ln>
            <a:noFill/>
          </a:ln>
        </p:spPr>
        <p:txBody>
          <a:bodyPr spcFirstLastPara="1" wrap="square" lIns="36000" tIns="33225" rIns="33225" bIns="33225" anchor="ctr" anchorCtr="0">
            <a:noAutofit/>
          </a:bodyPr>
          <a:lstStyle/>
          <a:p>
            <a:pPr marL="0" marR="0" lvl="0" indent="0" algn="l" rtl="0">
              <a:lnSpc>
                <a:spcPct val="100000"/>
              </a:lnSpc>
              <a:spcBef>
                <a:spcPts val="0"/>
              </a:spcBef>
              <a:buClr>
                <a:srgbClr val="1B224C"/>
              </a:buClr>
              <a:buSzPts val="1292"/>
              <a:buFont typeface="Arial"/>
              <a:buNone/>
            </a:pPr>
            <a:r>
              <a:rPr lang="ja-JP" altLang="en-US" b="1" u="none" strike="noStrike" cap="none">
                <a:solidFill>
                  <a:schemeClr val="accent1"/>
                </a:solidFill>
                <a:latin typeface="+mn-ea"/>
                <a:ea typeface="+mn-ea"/>
                <a:sym typeface="Arial"/>
              </a:rPr>
              <a:t>顧客からの紹介</a:t>
            </a:r>
            <a:endParaRPr lang="ja-JP" altLang="en-US" sz="1100" u="none" strike="noStrike" cap="none" dirty="0">
              <a:solidFill>
                <a:schemeClr val="accent1"/>
              </a:solidFill>
              <a:latin typeface="+mn-ea"/>
              <a:ea typeface="+mn-ea"/>
              <a:sym typeface="Arial"/>
            </a:endParaRPr>
          </a:p>
        </p:txBody>
      </p:sp>
      <p:sp>
        <p:nvSpPr>
          <p:cNvPr id="44" name="Google Shape;311;p4">
            <a:extLst>
              <a:ext uri="{FF2B5EF4-FFF2-40B4-BE49-F238E27FC236}">
                <a16:creationId xmlns:a16="http://schemas.microsoft.com/office/drawing/2014/main" id="{5985015E-BA45-A3B6-39B0-1B3CF287AAAE}"/>
              </a:ext>
            </a:extLst>
          </p:cNvPr>
          <p:cNvSpPr txBox="1"/>
          <p:nvPr/>
        </p:nvSpPr>
        <p:spPr>
          <a:xfrm>
            <a:off x="5493000" y="2798044"/>
            <a:ext cx="3600000" cy="360000"/>
          </a:xfrm>
          <a:prstGeom prst="rect">
            <a:avLst/>
          </a:prstGeom>
          <a:noFill/>
          <a:ln>
            <a:noFill/>
          </a:ln>
        </p:spPr>
        <p:txBody>
          <a:bodyPr spcFirstLastPara="1" wrap="square" lIns="36000" tIns="36000" rIns="36000" bIns="36000" anchor="t" anchorCtr="0">
            <a:noAutofit/>
          </a:bodyPr>
          <a:lstStyle/>
          <a:p>
            <a:pPr marL="0" marR="0" lvl="0" indent="0" algn="l" rtl="0">
              <a:lnSpc>
                <a:spcPct val="100000"/>
              </a:lnSpc>
              <a:spcBef>
                <a:spcPts val="0"/>
              </a:spcBef>
              <a:spcAft>
                <a:spcPts val="200"/>
              </a:spcAft>
              <a:buClr>
                <a:srgbClr val="1B224C"/>
              </a:buClr>
              <a:buSzPts val="1292"/>
              <a:buFont typeface="Arial"/>
              <a:buNone/>
            </a:pPr>
            <a:r>
              <a:rPr lang="ja-JP" altLang="en-US" sz="1000" u="none" strike="noStrike" cap="none">
                <a:solidFill>
                  <a:schemeClr val="accent1"/>
                </a:solidFill>
                <a:latin typeface="+mn-ea"/>
                <a:ea typeface="+mn-ea"/>
                <a:sym typeface="Arial"/>
              </a:rPr>
              <a:t>紹介営業により、ニーズが顕在化している見込み顧客から優先的に</a:t>
            </a:r>
            <a:r>
              <a:rPr lang="ja-JP" altLang="en-US" sz="1000">
                <a:solidFill>
                  <a:schemeClr val="accent1"/>
                </a:solidFill>
                <a:latin typeface="+mn-ea"/>
                <a:ea typeface="+mn-ea"/>
              </a:rPr>
              <a:t>獲得し、・・・</a:t>
            </a:r>
            <a:endParaRPr lang="ja-JP" altLang="en-US" sz="1000" u="none" strike="noStrike" cap="none" dirty="0">
              <a:solidFill>
                <a:schemeClr val="accent1"/>
              </a:solidFill>
              <a:latin typeface="+mn-ea"/>
              <a:ea typeface="+mn-ea"/>
              <a:sym typeface="Arial"/>
            </a:endParaRPr>
          </a:p>
        </p:txBody>
      </p:sp>
      <p:pic>
        <p:nvPicPr>
          <p:cNvPr id="45" name="グラフィックス 44" descr="バッジ: チェックマーク 1 単色塗りつぶし">
            <a:extLst>
              <a:ext uri="{FF2B5EF4-FFF2-40B4-BE49-F238E27FC236}">
                <a16:creationId xmlns:a16="http://schemas.microsoft.com/office/drawing/2014/main" id="{511C0396-A9A1-F282-D8D6-CF9883525A8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463600" y="2509211"/>
            <a:ext cx="216000" cy="216000"/>
          </a:xfrm>
          <a:prstGeom prst="rect">
            <a:avLst/>
          </a:prstGeom>
        </p:spPr>
      </p:pic>
      <p:sp>
        <p:nvSpPr>
          <p:cNvPr id="48" name="角丸四角形 47">
            <a:extLst>
              <a:ext uri="{FF2B5EF4-FFF2-40B4-BE49-F238E27FC236}">
                <a16:creationId xmlns:a16="http://schemas.microsoft.com/office/drawing/2014/main" id="{0F0A39F7-68E8-6C9A-25E6-89400E65D97F}"/>
              </a:ext>
            </a:extLst>
          </p:cNvPr>
          <p:cNvSpPr/>
          <p:nvPr/>
        </p:nvSpPr>
        <p:spPr>
          <a:xfrm>
            <a:off x="453000" y="3573139"/>
            <a:ext cx="4320000" cy="2232000"/>
          </a:xfrm>
          <a:prstGeom prst="roundRect">
            <a:avLst>
              <a:gd name="adj" fmla="val 3297"/>
            </a:avLst>
          </a:prstGeom>
          <a:no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1"/>
              </a:solidFill>
            </a:endParaRPr>
          </a:p>
        </p:txBody>
      </p:sp>
      <p:sp>
        <p:nvSpPr>
          <p:cNvPr id="49" name="片側の 2 つの角を丸めた四角形 48">
            <a:extLst>
              <a:ext uri="{FF2B5EF4-FFF2-40B4-BE49-F238E27FC236}">
                <a16:creationId xmlns:a16="http://schemas.microsoft.com/office/drawing/2014/main" id="{7B0BE6DC-3061-92D5-04EF-36E7DCA014D3}"/>
              </a:ext>
            </a:extLst>
          </p:cNvPr>
          <p:cNvSpPr/>
          <p:nvPr/>
        </p:nvSpPr>
        <p:spPr>
          <a:xfrm>
            <a:off x="453000" y="3573140"/>
            <a:ext cx="4320000" cy="396000"/>
          </a:xfrm>
          <a:prstGeom prst="round2SameRect">
            <a:avLst>
              <a:gd name="adj1" fmla="val 19216"/>
              <a:gd name="adj2" fmla="val 0"/>
            </a:avLst>
          </a:prstGeom>
          <a:solidFill>
            <a:schemeClr val="accent1"/>
          </a:solidFill>
          <a:ln w="127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a:solidFill>
                  <a:schemeClr val="bg1"/>
                </a:solidFill>
              </a:rPr>
              <a:t>プロモーション</a:t>
            </a:r>
          </a:p>
        </p:txBody>
      </p:sp>
      <p:sp>
        <p:nvSpPr>
          <p:cNvPr id="50" name="Google Shape;311;p4">
            <a:extLst>
              <a:ext uri="{FF2B5EF4-FFF2-40B4-BE49-F238E27FC236}">
                <a16:creationId xmlns:a16="http://schemas.microsoft.com/office/drawing/2014/main" id="{BFE0A235-9CFD-A12A-5545-1721AF621268}"/>
              </a:ext>
            </a:extLst>
          </p:cNvPr>
          <p:cNvSpPr txBox="1"/>
          <p:nvPr/>
        </p:nvSpPr>
        <p:spPr>
          <a:xfrm>
            <a:off x="993000" y="4165315"/>
            <a:ext cx="3420000" cy="252000"/>
          </a:xfrm>
          <a:prstGeom prst="rect">
            <a:avLst/>
          </a:prstGeom>
          <a:noFill/>
          <a:ln>
            <a:noFill/>
          </a:ln>
        </p:spPr>
        <p:txBody>
          <a:bodyPr spcFirstLastPara="1" wrap="square" lIns="36000" tIns="33225" rIns="33225" bIns="33225" anchor="ctr" anchorCtr="0">
            <a:noAutofit/>
          </a:bodyPr>
          <a:lstStyle/>
          <a:p>
            <a:pPr marL="0" marR="0" lvl="0" indent="0" algn="l" rtl="0">
              <a:lnSpc>
                <a:spcPct val="100000"/>
              </a:lnSpc>
              <a:spcBef>
                <a:spcPts val="0"/>
              </a:spcBef>
              <a:buClr>
                <a:srgbClr val="1B224C"/>
              </a:buClr>
              <a:buSzPts val="1292"/>
              <a:buFont typeface="Arial"/>
              <a:buNone/>
            </a:pPr>
            <a:r>
              <a:rPr lang="en-US" altLang="ja-JP" b="1" u="none" strike="noStrike" cap="none" dirty="0">
                <a:solidFill>
                  <a:schemeClr val="accent1"/>
                </a:solidFill>
                <a:latin typeface="+mn-ea"/>
                <a:ea typeface="+mn-ea"/>
                <a:sym typeface="Arial"/>
              </a:rPr>
              <a:t>Web</a:t>
            </a:r>
            <a:r>
              <a:rPr lang="ja-JP" altLang="en-US" b="1" u="none" strike="noStrike" cap="none">
                <a:solidFill>
                  <a:schemeClr val="accent1"/>
                </a:solidFill>
                <a:latin typeface="+mn-ea"/>
                <a:ea typeface="+mn-ea"/>
                <a:sym typeface="Arial"/>
              </a:rPr>
              <a:t>広告出稿</a:t>
            </a:r>
            <a:endParaRPr lang="ja-JP" altLang="en-US" sz="1100" u="none" strike="noStrike" cap="none" dirty="0">
              <a:solidFill>
                <a:schemeClr val="accent1"/>
              </a:solidFill>
              <a:latin typeface="+mn-ea"/>
              <a:ea typeface="+mn-ea"/>
              <a:sym typeface="Arial"/>
            </a:endParaRPr>
          </a:p>
        </p:txBody>
      </p:sp>
      <p:sp>
        <p:nvSpPr>
          <p:cNvPr id="51" name="Google Shape;311;p4">
            <a:extLst>
              <a:ext uri="{FF2B5EF4-FFF2-40B4-BE49-F238E27FC236}">
                <a16:creationId xmlns:a16="http://schemas.microsoft.com/office/drawing/2014/main" id="{9879648B-EEB5-5D2F-33E1-DD5FA2557166}"/>
              </a:ext>
            </a:extLst>
          </p:cNvPr>
          <p:cNvSpPr txBox="1"/>
          <p:nvPr/>
        </p:nvSpPr>
        <p:spPr>
          <a:xfrm>
            <a:off x="813000" y="4472148"/>
            <a:ext cx="3600000" cy="360000"/>
          </a:xfrm>
          <a:prstGeom prst="rect">
            <a:avLst/>
          </a:prstGeom>
          <a:noFill/>
          <a:ln>
            <a:noFill/>
          </a:ln>
        </p:spPr>
        <p:txBody>
          <a:bodyPr spcFirstLastPara="1" wrap="square" lIns="36000" tIns="36000" rIns="36000" bIns="36000" anchor="t" anchorCtr="0">
            <a:noAutofit/>
          </a:bodyPr>
          <a:lstStyle/>
          <a:p>
            <a:pPr marL="0" marR="0" lvl="0" indent="0" algn="l" rtl="0">
              <a:lnSpc>
                <a:spcPct val="100000"/>
              </a:lnSpc>
              <a:spcBef>
                <a:spcPts val="0"/>
              </a:spcBef>
              <a:spcAft>
                <a:spcPts val="200"/>
              </a:spcAft>
              <a:buClr>
                <a:srgbClr val="1B224C"/>
              </a:buClr>
              <a:buSzPts val="1292"/>
              <a:buFont typeface="Arial"/>
              <a:buNone/>
            </a:pPr>
            <a:r>
              <a:rPr lang="ja-JP" altLang="en-US" sz="1000">
                <a:solidFill>
                  <a:schemeClr val="accent1"/>
                </a:solidFill>
                <a:latin typeface="+mn-ea"/>
                <a:ea typeface="+mn-ea"/>
              </a:rPr>
              <a:t>広告代理店に委託して、・・・</a:t>
            </a:r>
            <a:endParaRPr lang="en-US" altLang="ja-JP" sz="1000" dirty="0">
              <a:solidFill>
                <a:schemeClr val="accent1"/>
              </a:solidFill>
              <a:latin typeface="+mn-ea"/>
              <a:ea typeface="+mn-ea"/>
            </a:endParaRPr>
          </a:p>
          <a:p>
            <a:pPr marL="0" marR="0" lvl="0" indent="0" algn="l" rtl="0">
              <a:lnSpc>
                <a:spcPct val="100000"/>
              </a:lnSpc>
              <a:spcBef>
                <a:spcPts val="0"/>
              </a:spcBef>
              <a:spcAft>
                <a:spcPts val="200"/>
              </a:spcAft>
              <a:buClr>
                <a:srgbClr val="1B224C"/>
              </a:buClr>
              <a:buSzPts val="1292"/>
              <a:buFont typeface="Arial"/>
              <a:buNone/>
            </a:pPr>
            <a:r>
              <a:rPr lang="ja-JP" altLang="en-US" sz="1000" u="none" strike="noStrike" cap="none">
                <a:solidFill>
                  <a:schemeClr val="accent1"/>
                </a:solidFill>
                <a:latin typeface="+mn-ea"/>
                <a:ea typeface="+mn-ea"/>
                <a:sym typeface="Arial"/>
              </a:rPr>
              <a:t>・・・</a:t>
            </a:r>
            <a:endParaRPr lang="en-US" altLang="ja-JP" sz="1000" dirty="0">
              <a:solidFill>
                <a:schemeClr val="accent1"/>
              </a:solidFill>
              <a:latin typeface="+mn-ea"/>
              <a:ea typeface="+mn-ea"/>
            </a:endParaRPr>
          </a:p>
        </p:txBody>
      </p:sp>
      <p:pic>
        <p:nvPicPr>
          <p:cNvPr id="56" name="グラフィックス 55" descr="バッジ: チェックマーク 1 単色塗りつぶし">
            <a:extLst>
              <a:ext uri="{FF2B5EF4-FFF2-40B4-BE49-F238E27FC236}">
                <a16:creationId xmlns:a16="http://schemas.microsoft.com/office/drawing/2014/main" id="{7BC2832E-65B4-7EE9-2DB3-D3C36FF716F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79295" y="4183315"/>
            <a:ext cx="216000" cy="216000"/>
          </a:xfrm>
          <a:prstGeom prst="rect">
            <a:avLst/>
          </a:prstGeom>
        </p:spPr>
      </p:pic>
      <p:sp>
        <p:nvSpPr>
          <p:cNvPr id="57" name="Google Shape;311;p4">
            <a:extLst>
              <a:ext uri="{FF2B5EF4-FFF2-40B4-BE49-F238E27FC236}">
                <a16:creationId xmlns:a16="http://schemas.microsoft.com/office/drawing/2014/main" id="{20213DE8-FFA8-F751-A726-05CE23D03C11}"/>
              </a:ext>
            </a:extLst>
          </p:cNvPr>
          <p:cNvSpPr txBox="1"/>
          <p:nvPr/>
        </p:nvSpPr>
        <p:spPr>
          <a:xfrm>
            <a:off x="993000" y="4963478"/>
            <a:ext cx="3420000" cy="252000"/>
          </a:xfrm>
          <a:prstGeom prst="rect">
            <a:avLst/>
          </a:prstGeom>
          <a:noFill/>
          <a:ln>
            <a:noFill/>
          </a:ln>
        </p:spPr>
        <p:txBody>
          <a:bodyPr spcFirstLastPara="1" wrap="square" lIns="36000" tIns="33225" rIns="33225" bIns="33225" anchor="ctr" anchorCtr="0">
            <a:noAutofit/>
          </a:bodyPr>
          <a:lstStyle/>
          <a:p>
            <a:pPr marL="0" marR="0" lvl="0" indent="0" algn="l" rtl="0">
              <a:lnSpc>
                <a:spcPct val="100000"/>
              </a:lnSpc>
              <a:spcBef>
                <a:spcPts val="0"/>
              </a:spcBef>
              <a:buClr>
                <a:srgbClr val="1B224C"/>
              </a:buClr>
              <a:buSzPts val="1292"/>
              <a:buFont typeface="Arial"/>
              <a:buNone/>
            </a:pPr>
            <a:r>
              <a:rPr lang="ja-JP" altLang="en-US" b="1" u="none" strike="noStrike" cap="none">
                <a:solidFill>
                  <a:schemeClr val="accent1"/>
                </a:solidFill>
                <a:latin typeface="+mn-ea"/>
                <a:ea typeface="+mn-ea"/>
                <a:sym typeface="Arial"/>
              </a:rPr>
              <a:t>オウンドメディアの活用</a:t>
            </a:r>
            <a:endParaRPr lang="ja-JP" altLang="en-US" sz="1100" u="none" strike="noStrike" cap="none" dirty="0">
              <a:solidFill>
                <a:schemeClr val="accent1"/>
              </a:solidFill>
              <a:latin typeface="+mn-ea"/>
              <a:ea typeface="+mn-ea"/>
              <a:sym typeface="Arial"/>
            </a:endParaRPr>
          </a:p>
        </p:txBody>
      </p:sp>
      <p:sp>
        <p:nvSpPr>
          <p:cNvPr id="63" name="Google Shape;311;p4">
            <a:extLst>
              <a:ext uri="{FF2B5EF4-FFF2-40B4-BE49-F238E27FC236}">
                <a16:creationId xmlns:a16="http://schemas.microsoft.com/office/drawing/2014/main" id="{F8786305-8F57-7A07-D219-48342C8F2D1E}"/>
              </a:ext>
            </a:extLst>
          </p:cNvPr>
          <p:cNvSpPr txBox="1"/>
          <p:nvPr/>
        </p:nvSpPr>
        <p:spPr>
          <a:xfrm>
            <a:off x="813000" y="5270311"/>
            <a:ext cx="3600000" cy="360000"/>
          </a:xfrm>
          <a:prstGeom prst="rect">
            <a:avLst/>
          </a:prstGeom>
          <a:noFill/>
          <a:ln>
            <a:noFill/>
          </a:ln>
        </p:spPr>
        <p:txBody>
          <a:bodyPr spcFirstLastPara="1" wrap="square" lIns="36000" tIns="36000" rIns="36000" bIns="36000" anchor="t" anchorCtr="0">
            <a:noAutofit/>
          </a:bodyPr>
          <a:lstStyle/>
          <a:p>
            <a:pPr marL="0" marR="0" lvl="0" indent="0" algn="l" rtl="0">
              <a:lnSpc>
                <a:spcPct val="100000"/>
              </a:lnSpc>
              <a:spcBef>
                <a:spcPts val="0"/>
              </a:spcBef>
              <a:spcAft>
                <a:spcPts val="200"/>
              </a:spcAft>
              <a:buClr>
                <a:srgbClr val="1B224C"/>
              </a:buClr>
              <a:buSzPts val="1292"/>
              <a:buFont typeface="Arial"/>
              <a:buNone/>
            </a:pPr>
            <a:r>
              <a:rPr lang="ja-JP" altLang="en-US" sz="1000" u="none" strike="noStrike" cap="none">
                <a:solidFill>
                  <a:schemeClr val="accent1"/>
                </a:solidFill>
                <a:latin typeface="+mn-ea"/>
                <a:ea typeface="+mn-ea"/>
                <a:sym typeface="Arial"/>
              </a:rPr>
              <a:t>自オウンドメディアで</a:t>
            </a:r>
            <a:r>
              <a:rPr lang="en" altLang="ja-JP" sz="1000" u="none" strike="noStrike" cap="none" dirty="0">
                <a:solidFill>
                  <a:schemeClr val="accent1"/>
                </a:solidFill>
                <a:latin typeface="+mn-ea"/>
                <a:ea typeface="+mn-ea"/>
                <a:sym typeface="Arial"/>
              </a:rPr>
              <a:t>SEO</a:t>
            </a:r>
            <a:r>
              <a:rPr lang="ja-JP" altLang="en-US" sz="1000" u="none" strike="noStrike" cap="none">
                <a:solidFill>
                  <a:schemeClr val="accent1"/>
                </a:solidFill>
                <a:latin typeface="+mn-ea"/>
                <a:ea typeface="+mn-ea"/>
                <a:sym typeface="Arial"/>
              </a:rPr>
              <a:t>にも注力し、</a:t>
            </a:r>
            <a:r>
              <a:rPr lang="ja-JP" altLang="en-US" sz="1000">
                <a:solidFill>
                  <a:schemeClr val="accent1"/>
                </a:solidFill>
                <a:latin typeface="+mn-ea"/>
                <a:ea typeface="+mn-ea"/>
              </a:rPr>
              <a:t>・・・・</a:t>
            </a:r>
            <a:endParaRPr lang="en-US" altLang="ja-JP" sz="1000" dirty="0">
              <a:solidFill>
                <a:schemeClr val="accent1"/>
              </a:solidFill>
              <a:latin typeface="+mn-ea"/>
              <a:ea typeface="+mn-ea"/>
            </a:endParaRPr>
          </a:p>
          <a:p>
            <a:pPr marL="0" marR="0" lvl="0" indent="0" algn="l" rtl="0">
              <a:lnSpc>
                <a:spcPct val="100000"/>
              </a:lnSpc>
              <a:spcBef>
                <a:spcPts val="0"/>
              </a:spcBef>
              <a:spcAft>
                <a:spcPts val="200"/>
              </a:spcAft>
              <a:buClr>
                <a:srgbClr val="1B224C"/>
              </a:buClr>
              <a:buSzPts val="1292"/>
              <a:buFont typeface="Arial"/>
              <a:buNone/>
            </a:pPr>
            <a:r>
              <a:rPr lang="ja-JP" altLang="en-US" sz="1000" u="none" strike="noStrike" cap="none">
                <a:solidFill>
                  <a:schemeClr val="accent1"/>
                </a:solidFill>
                <a:latin typeface="+mn-ea"/>
                <a:ea typeface="+mn-ea"/>
                <a:sym typeface="Arial"/>
              </a:rPr>
              <a:t>・・・</a:t>
            </a:r>
            <a:endParaRPr lang="ja-JP" altLang="en-US" sz="1000" u="none" strike="noStrike" cap="none" dirty="0">
              <a:solidFill>
                <a:schemeClr val="accent1"/>
              </a:solidFill>
              <a:latin typeface="+mn-ea"/>
              <a:ea typeface="+mn-ea"/>
              <a:sym typeface="Arial"/>
            </a:endParaRPr>
          </a:p>
        </p:txBody>
      </p:sp>
      <p:pic>
        <p:nvPicPr>
          <p:cNvPr id="64" name="グラフィックス 63" descr="バッジ: チェックマーク 1 単色塗りつぶし">
            <a:extLst>
              <a:ext uri="{FF2B5EF4-FFF2-40B4-BE49-F238E27FC236}">
                <a16:creationId xmlns:a16="http://schemas.microsoft.com/office/drawing/2014/main" id="{71F0984E-A4E8-6973-0644-14690945494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79295" y="4981478"/>
            <a:ext cx="216000" cy="216000"/>
          </a:xfrm>
          <a:prstGeom prst="rect">
            <a:avLst/>
          </a:prstGeom>
        </p:spPr>
      </p:pic>
      <p:sp>
        <p:nvSpPr>
          <p:cNvPr id="65" name="角丸四角形 64">
            <a:extLst>
              <a:ext uri="{FF2B5EF4-FFF2-40B4-BE49-F238E27FC236}">
                <a16:creationId xmlns:a16="http://schemas.microsoft.com/office/drawing/2014/main" id="{FBCAD67F-CFB6-521E-216C-BC89FF83FBF7}"/>
              </a:ext>
            </a:extLst>
          </p:cNvPr>
          <p:cNvSpPr/>
          <p:nvPr/>
        </p:nvSpPr>
        <p:spPr>
          <a:xfrm>
            <a:off x="5133000" y="3573140"/>
            <a:ext cx="4320000" cy="2232000"/>
          </a:xfrm>
          <a:prstGeom prst="roundRect">
            <a:avLst>
              <a:gd name="adj" fmla="val 3297"/>
            </a:avLst>
          </a:prstGeom>
          <a:no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1"/>
              </a:solidFill>
            </a:endParaRPr>
          </a:p>
        </p:txBody>
      </p:sp>
      <p:sp>
        <p:nvSpPr>
          <p:cNvPr id="66" name="片側の 2 つの角を丸めた四角形 65">
            <a:extLst>
              <a:ext uri="{FF2B5EF4-FFF2-40B4-BE49-F238E27FC236}">
                <a16:creationId xmlns:a16="http://schemas.microsoft.com/office/drawing/2014/main" id="{AA666169-533A-7C25-C9DB-72B466E4E3CC}"/>
              </a:ext>
            </a:extLst>
          </p:cNvPr>
          <p:cNvSpPr/>
          <p:nvPr/>
        </p:nvSpPr>
        <p:spPr>
          <a:xfrm>
            <a:off x="5133000" y="3573140"/>
            <a:ext cx="4320000" cy="396000"/>
          </a:xfrm>
          <a:prstGeom prst="round2SameRect">
            <a:avLst>
              <a:gd name="adj1" fmla="val 19216"/>
              <a:gd name="adj2" fmla="val 0"/>
            </a:avLst>
          </a:prstGeom>
          <a:solidFill>
            <a:schemeClr val="accent1"/>
          </a:solidFill>
          <a:ln w="127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a:solidFill>
                  <a:schemeClr val="bg1"/>
                </a:solidFill>
              </a:rPr>
              <a:t>課金モデル</a:t>
            </a:r>
          </a:p>
        </p:txBody>
      </p:sp>
      <p:sp>
        <p:nvSpPr>
          <p:cNvPr id="67" name="Google Shape;311;p4">
            <a:extLst>
              <a:ext uri="{FF2B5EF4-FFF2-40B4-BE49-F238E27FC236}">
                <a16:creationId xmlns:a16="http://schemas.microsoft.com/office/drawing/2014/main" id="{EF8E539A-5ABF-389C-2642-B740F862F2F6}"/>
              </a:ext>
            </a:extLst>
          </p:cNvPr>
          <p:cNvSpPr txBox="1"/>
          <p:nvPr/>
        </p:nvSpPr>
        <p:spPr>
          <a:xfrm>
            <a:off x="5673000" y="4165315"/>
            <a:ext cx="3420000" cy="252000"/>
          </a:xfrm>
          <a:prstGeom prst="rect">
            <a:avLst/>
          </a:prstGeom>
          <a:noFill/>
          <a:ln>
            <a:noFill/>
          </a:ln>
        </p:spPr>
        <p:txBody>
          <a:bodyPr spcFirstLastPara="1" wrap="square" lIns="36000" tIns="33225" rIns="33225" bIns="33225" anchor="ctr" anchorCtr="0">
            <a:noAutofit/>
          </a:bodyPr>
          <a:lstStyle/>
          <a:p>
            <a:pPr marL="0" marR="0" lvl="0" indent="0" algn="l" rtl="0">
              <a:lnSpc>
                <a:spcPct val="100000"/>
              </a:lnSpc>
              <a:spcBef>
                <a:spcPts val="0"/>
              </a:spcBef>
              <a:buClr>
                <a:srgbClr val="1B224C"/>
              </a:buClr>
              <a:buSzPts val="1292"/>
              <a:buFont typeface="Arial"/>
              <a:buNone/>
            </a:pPr>
            <a:r>
              <a:rPr lang="ja-JP" altLang="en-US" b="1">
                <a:solidFill>
                  <a:schemeClr val="accent1"/>
                </a:solidFill>
                <a:latin typeface="+mn-ea"/>
                <a:ea typeface="+mn-ea"/>
              </a:rPr>
              <a:t>機能別に</a:t>
            </a:r>
            <a:r>
              <a:rPr lang="en-US" altLang="ja-JP" b="1" dirty="0">
                <a:solidFill>
                  <a:schemeClr val="accent1"/>
                </a:solidFill>
                <a:latin typeface="+mn-ea"/>
                <a:ea typeface="+mn-ea"/>
              </a:rPr>
              <a:t>3</a:t>
            </a:r>
            <a:r>
              <a:rPr lang="ja-JP" altLang="en-US" b="1">
                <a:solidFill>
                  <a:schemeClr val="accent1"/>
                </a:solidFill>
                <a:latin typeface="+mn-ea"/>
                <a:ea typeface="+mn-ea"/>
              </a:rPr>
              <a:t>タイプの月額制</a:t>
            </a:r>
            <a:endParaRPr lang="ja-JP" altLang="en-US" u="none" strike="noStrike" cap="none" dirty="0">
              <a:solidFill>
                <a:schemeClr val="accent1"/>
              </a:solidFill>
              <a:latin typeface="+mn-ea"/>
              <a:ea typeface="+mn-ea"/>
              <a:sym typeface="Arial"/>
            </a:endParaRPr>
          </a:p>
        </p:txBody>
      </p:sp>
      <p:sp>
        <p:nvSpPr>
          <p:cNvPr id="68" name="Google Shape;311;p4">
            <a:extLst>
              <a:ext uri="{FF2B5EF4-FFF2-40B4-BE49-F238E27FC236}">
                <a16:creationId xmlns:a16="http://schemas.microsoft.com/office/drawing/2014/main" id="{F55EE1BF-A467-D046-F62F-43347C7F877A}"/>
              </a:ext>
            </a:extLst>
          </p:cNvPr>
          <p:cNvSpPr txBox="1"/>
          <p:nvPr/>
        </p:nvSpPr>
        <p:spPr>
          <a:xfrm>
            <a:off x="5493000" y="4472148"/>
            <a:ext cx="3600000" cy="360000"/>
          </a:xfrm>
          <a:prstGeom prst="rect">
            <a:avLst/>
          </a:prstGeom>
          <a:noFill/>
          <a:ln>
            <a:noFill/>
          </a:ln>
        </p:spPr>
        <p:txBody>
          <a:bodyPr spcFirstLastPara="1" wrap="square" lIns="36000" tIns="36000" rIns="36000" bIns="36000" anchor="t" anchorCtr="0">
            <a:noAutofit/>
          </a:bodyPr>
          <a:lstStyle/>
          <a:p>
            <a:pPr marL="0" marR="0" lvl="0" indent="0" algn="l" rtl="0">
              <a:lnSpc>
                <a:spcPct val="100000"/>
              </a:lnSpc>
              <a:spcBef>
                <a:spcPts val="0"/>
              </a:spcBef>
              <a:spcAft>
                <a:spcPts val="200"/>
              </a:spcAft>
              <a:buClr>
                <a:srgbClr val="1B224C"/>
              </a:buClr>
              <a:buSzPts val="1292"/>
              <a:buFont typeface="Arial"/>
              <a:buNone/>
            </a:pPr>
            <a:r>
              <a:rPr lang="en-US" altLang="ja-JP" sz="1000" dirty="0">
                <a:solidFill>
                  <a:schemeClr val="accent1"/>
                </a:solidFill>
                <a:latin typeface="+mn-ea"/>
                <a:ea typeface="+mn-ea"/>
              </a:rPr>
              <a:t>A</a:t>
            </a:r>
            <a:r>
              <a:rPr lang="ja-JP" altLang="en-US" sz="1000">
                <a:solidFill>
                  <a:schemeClr val="accent1"/>
                </a:solidFill>
                <a:latin typeface="+mn-ea"/>
                <a:ea typeface="+mn-ea"/>
              </a:rPr>
              <a:t>プラン○万円、</a:t>
            </a:r>
            <a:r>
              <a:rPr lang="en-US" altLang="ja-JP" sz="1000" dirty="0">
                <a:solidFill>
                  <a:schemeClr val="accent1"/>
                </a:solidFill>
                <a:latin typeface="+mn-ea"/>
                <a:ea typeface="+mn-ea"/>
              </a:rPr>
              <a:t>B</a:t>
            </a:r>
            <a:r>
              <a:rPr lang="ja-JP" altLang="en-US" sz="1000">
                <a:solidFill>
                  <a:schemeClr val="accent1"/>
                </a:solidFill>
                <a:latin typeface="+mn-ea"/>
                <a:ea typeface="+mn-ea"/>
              </a:rPr>
              <a:t>プラン○万円、</a:t>
            </a:r>
            <a:r>
              <a:rPr lang="en-US" altLang="ja-JP" sz="1000" dirty="0">
                <a:solidFill>
                  <a:schemeClr val="accent1"/>
                </a:solidFill>
                <a:latin typeface="+mn-ea"/>
                <a:ea typeface="+mn-ea"/>
              </a:rPr>
              <a:t>C</a:t>
            </a:r>
            <a:r>
              <a:rPr lang="ja-JP" altLang="en-US" sz="1000">
                <a:solidFill>
                  <a:schemeClr val="accent1"/>
                </a:solidFill>
                <a:latin typeface="+mn-ea"/>
                <a:ea typeface="+mn-ea"/>
              </a:rPr>
              <a:t>プラン○○万円を</a:t>
            </a:r>
            <a:r>
              <a:rPr lang="ja-JP" altLang="en-US" sz="1000" u="none" strike="noStrike" cap="none">
                <a:solidFill>
                  <a:schemeClr val="accent1"/>
                </a:solidFill>
                <a:latin typeface="+mn-ea"/>
                <a:ea typeface="+mn-ea"/>
                <a:sym typeface="Arial"/>
              </a:rPr>
              <a:t>想定しており、・・・</a:t>
            </a:r>
            <a:endParaRPr lang="ja-JP" altLang="en-US" sz="1000" u="none" strike="noStrike" cap="none" dirty="0">
              <a:solidFill>
                <a:schemeClr val="accent1"/>
              </a:solidFill>
              <a:latin typeface="+mn-ea"/>
              <a:ea typeface="+mn-ea"/>
              <a:sym typeface="Arial"/>
            </a:endParaRPr>
          </a:p>
        </p:txBody>
      </p:sp>
      <p:pic>
        <p:nvPicPr>
          <p:cNvPr id="69" name="グラフィックス 68" descr="バッジ: チェックマーク 1 単色塗りつぶし">
            <a:extLst>
              <a:ext uri="{FF2B5EF4-FFF2-40B4-BE49-F238E27FC236}">
                <a16:creationId xmlns:a16="http://schemas.microsoft.com/office/drawing/2014/main" id="{CF6A8668-1154-6AA3-B70D-ECE1C36309F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463600" y="4183315"/>
            <a:ext cx="216000" cy="216000"/>
          </a:xfrm>
          <a:prstGeom prst="rect">
            <a:avLst/>
          </a:prstGeom>
        </p:spPr>
      </p:pic>
      <p:sp>
        <p:nvSpPr>
          <p:cNvPr id="70" name="Google Shape;311;p4">
            <a:extLst>
              <a:ext uri="{FF2B5EF4-FFF2-40B4-BE49-F238E27FC236}">
                <a16:creationId xmlns:a16="http://schemas.microsoft.com/office/drawing/2014/main" id="{FF162737-CA64-005F-1C87-48AEBB5BDD17}"/>
              </a:ext>
            </a:extLst>
          </p:cNvPr>
          <p:cNvSpPr txBox="1"/>
          <p:nvPr/>
        </p:nvSpPr>
        <p:spPr>
          <a:xfrm>
            <a:off x="5673000" y="4963478"/>
            <a:ext cx="3420000" cy="252000"/>
          </a:xfrm>
          <a:prstGeom prst="rect">
            <a:avLst/>
          </a:prstGeom>
          <a:noFill/>
          <a:ln>
            <a:noFill/>
          </a:ln>
        </p:spPr>
        <p:txBody>
          <a:bodyPr spcFirstLastPara="1" wrap="square" lIns="36000" tIns="33225" rIns="33225" bIns="33225" anchor="ctr" anchorCtr="0">
            <a:noAutofit/>
          </a:bodyPr>
          <a:lstStyle/>
          <a:p>
            <a:pPr marL="0" marR="0" lvl="0" indent="0" algn="l" rtl="0">
              <a:lnSpc>
                <a:spcPct val="100000"/>
              </a:lnSpc>
              <a:spcBef>
                <a:spcPts val="0"/>
              </a:spcBef>
              <a:buClr>
                <a:srgbClr val="1B224C"/>
              </a:buClr>
              <a:buSzPts val="1292"/>
              <a:buFont typeface="Arial"/>
              <a:buNone/>
            </a:pPr>
            <a:r>
              <a:rPr lang="ja-JP" altLang="en-US" b="1" u="none" strike="noStrike" cap="none">
                <a:solidFill>
                  <a:schemeClr val="accent1"/>
                </a:solidFill>
                <a:latin typeface="+mn-ea"/>
                <a:ea typeface="+mn-ea"/>
                <a:sym typeface="Arial"/>
              </a:rPr>
              <a:t>無料プランの提供</a:t>
            </a:r>
            <a:endParaRPr lang="ja-JP" altLang="en-US" sz="1100" u="none" strike="noStrike" cap="none" dirty="0">
              <a:solidFill>
                <a:schemeClr val="accent1"/>
              </a:solidFill>
              <a:latin typeface="+mn-ea"/>
              <a:ea typeface="+mn-ea"/>
              <a:sym typeface="Arial"/>
            </a:endParaRPr>
          </a:p>
        </p:txBody>
      </p:sp>
      <p:sp>
        <p:nvSpPr>
          <p:cNvPr id="71" name="Google Shape;311;p4">
            <a:extLst>
              <a:ext uri="{FF2B5EF4-FFF2-40B4-BE49-F238E27FC236}">
                <a16:creationId xmlns:a16="http://schemas.microsoft.com/office/drawing/2014/main" id="{62496190-05DD-E468-3130-FFC3258CD074}"/>
              </a:ext>
            </a:extLst>
          </p:cNvPr>
          <p:cNvSpPr txBox="1"/>
          <p:nvPr/>
        </p:nvSpPr>
        <p:spPr>
          <a:xfrm>
            <a:off x="5493000" y="5270311"/>
            <a:ext cx="3600000" cy="360000"/>
          </a:xfrm>
          <a:prstGeom prst="rect">
            <a:avLst/>
          </a:prstGeom>
          <a:noFill/>
          <a:ln>
            <a:noFill/>
          </a:ln>
        </p:spPr>
        <p:txBody>
          <a:bodyPr spcFirstLastPara="1" wrap="square" lIns="36000" tIns="36000" rIns="36000" bIns="36000" anchor="t" anchorCtr="0">
            <a:noAutofit/>
          </a:bodyPr>
          <a:lstStyle/>
          <a:p>
            <a:pPr marL="0" marR="0" lvl="0" indent="0" algn="l" rtl="0">
              <a:lnSpc>
                <a:spcPct val="100000"/>
              </a:lnSpc>
              <a:spcBef>
                <a:spcPts val="0"/>
              </a:spcBef>
              <a:spcAft>
                <a:spcPts val="200"/>
              </a:spcAft>
              <a:buClr>
                <a:srgbClr val="1B224C"/>
              </a:buClr>
              <a:buSzPts val="1292"/>
              <a:buFont typeface="Arial"/>
              <a:buNone/>
            </a:pPr>
            <a:r>
              <a:rPr lang="ja-JP" altLang="en-US" sz="1000" u="none" strike="noStrike" cap="none">
                <a:solidFill>
                  <a:schemeClr val="accent1"/>
                </a:solidFill>
                <a:latin typeface="+mn-ea"/>
                <a:ea typeface="+mn-ea"/>
                <a:sym typeface="Arial"/>
              </a:rPr>
              <a:t>一部機能のみを無料で提供し、・・・</a:t>
            </a:r>
            <a:endParaRPr lang="en-US" altLang="ja-JP" sz="1000" u="none" strike="noStrike" cap="none" dirty="0">
              <a:solidFill>
                <a:schemeClr val="accent1"/>
              </a:solidFill>
              <a:latin typeface="+mn-ea"/>
              <a:ea typeface="+mn-ea"/>
              <a:sym typeface="Arial"/>
            </a:endParaRPr>
          </a:p>
          <a:p>
            <a:pPr marL="0" marR="0" lvl="0" indent="0" algn="l" rtl="0">
              <a:lnSpc>
                <a:spcPct val="100000"/>
              </a:lnSpc>
              <a:spcBef>
                <a:spcPts val="0"/>
              </a:spcBef>
              <a:spcAft>
                <a:spcPts val="200"/>
              </a:spcAft>
              <a:buClr>
                <a:srgbClr val="1B224C"/>
              </a:buClr>
              <a:buSzPts val="1292"/>
              <a:buFont typeface="Arial"/>
              <a:buNone/>
            </a:pPr>
            <a:r>
              <a:rPr lang="ja-JP" altLang="en-US" sz="1000" u="none" strike="noStrike" cap="none">
                <a:solidFill>
                  <a:schemeClr val="accent1"/>
                </a:solidFill>
                <a:latin typeface="+mn-ea"/>
                <a:ea typeface="+mn-ea"/>
                <a:sym typeface="Arial"/>
              </a:rPr>
              <a:t>・・・</a:t>
            </a:r>
            <a:endParaRPr lang="ja-JP" altLang="en-US" sz="1000" u="none" strike="noStrike" cap="none" dirty="0">
              <a:solidFill>
                <a:schemeClr val="accent1"/>
              </a:solidFill>
              <a:latin typeface="+mn-ea"/>
              <a:ea typeface="+mn-ea"/>
              <a:sym typeface="Arial"/>
            </a:endParaRPr>
          </a:p>
        </p:txBody>
      </p:sp>
      <p:pic>
        <p:nvPicPr>
          <p:cNvPr id="72" name="グラフィックス 71" descr="バッジ: チェックマーク 1 単色塗りつぶし">
            <a:extLst>
              <a:ext uri="{FF2B5EF4-FFF2-40B4-BE49-F238E27FC236}">
                <a16:creationId xmlns:a16="http://schemas.microsoft.com/office/drawing/2014/main" id="{B369EE4E-9706-CB18-AF30-B74C83C0FA1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463600" y="4981478"/>
            <a:ext cx="216000" cy="216000"/>
          </a:xfrm>
          <a:prstGeom prst="rect">
            <a:avLst/>
          </a:prstGeom>
        </p:spPr>
      </p:pic>
    </p:spTree>
    <p:extLst>
      <p:ext uri="{BB962C8B-B14F-4D97-AF65-F5344CB8AC3E}">
        <p14:creationId xmlns:p14="http://schemas.microsoft.com/office/powerpoint/2010/main" val="2260567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43"/>
        <p:cNvGrpSpPr/>
        <p:nvPr/>
      </p:nvGrpSpPr>
      <p:grpSpPr>
        <a:xfrm>
          <a:off x="0" y="0"/>
          <a:ext cx="0" cy="0"/>
          <a:chOff x="0" y="0"/>
          <a:chExt cx="0" cy="0"/>
        </a:xfrm>
      </p:grpSpPr>
      <p:sp>
        <p:nvSpPr>
          <p:cNvPr id="544" name="Google Shape;544;p21"/>
          <p:cNvSpPr txBox="1">
            <a:spLocks noGrp="1"/>
          </p:cNvSpPr>
          <p:nvPr>
            <p:ph type="title"/>
          </p:nvPr>
        </p:nvSpPr>
        <p:spPr>
          <a:xfrm>
            <a:off x="453000" y="196240"/>
            <a:ext cx="9000000" cy="468000"/>
          </a:xfrm>
          <a:noFill/>
          <a:ln>
            <a:noFill/>
          </a:ln>
        </p:spPr>
        <p:txBody>
          <a:bodyPr spcFirstLastPara="1" wrap="square" lIns="36000" tIns="36000" rIns="36000" bIns="36000" anchor="ctr" anchorCtr="0">
            <a:normAutofit/>
          </a:bodyPr>
          <a:lstStyle/>
          <a:p>
            <a:pPr lvl="0" algn="l"/>
            <a:r>
              <a:rPr lang="en-US" altLang="ja-JP" dirty="0"/>
              <a:t>2-7. </a:t>
            </a:r>
            <a:r>
              <a:rPr lang="ja-JP" altLang="en-US" dirty="0"/>
              <a:t>料金（案）</a:t>
            </a:r>
          </a:p>
        </p:txBody>
      </p:sp>
      <p:sp>
        <p:nvSpPr>
          <p:cNvPr id="7" name="フッター プレースホルダー 6">
            <a:extLst>
              <a:ext uri="{FF2B5EF4-FFF2-40B4-BE49-F238E27FC236}">
                <a16:creationId xmlns:a16="http://schemas.microsoft.com/office/drawing/2014/main" id="{2DFE07AD-FE4B-A144-85F1-B44A9C222E06}"/>
              </a:ext>
            </a:extLst>
          </p:cNvPr>
          <p:cNvSpPr>
            <a:spLocks noGrp="1"/>
          </p:cNvSpPr>
          <p:nvPr>
            <p:ph type="ftr" sz="quarter" idx="10"/>
          </p:nvPr>
        </p:nvSpPr>
        <p:spPr>
          <a:xfrm>
            <a:off x="185600" y="6460240"/>
            <a:ext cx="7920000" cy="288000"/>
          </a:xfrm>
        </p:spPr>
        <p:txBody>
          <a:bodyPr/>
          <a:lstStyle/>
          <a:p>
            <a:r>
              <a:rPr lang="en" altLang="ja-JP"/>
              <a:t>SAIRU</a:t>
            </a:r>
            <a:endParaRPr lang="ja-JP" altLang="en-US"/>
          </a:p>
        </p:txBody>
      </p:sp>
      <p:sp>
        <p:nvSpPr>
          <p:cNvPr id="8" name="スライド番号プレースホルダー 7">
            <a:extLst>
              <a:ext uri="{FF2B5EF4-FFF2-40B4-BE49-F238E27FC236}">
                <a16:creationId xmlns:a16="http://schemas.microsoft.com/office/drawing/2014/main" id="{2DA8EDDC-EE16-3D4D-BDA4-5A61C764240F}"/>
              </a:ext>
            </a:extLst>
          </p:cNvPr>
          <p:cNvSpPr>
            <a:spLocks noGrp="1"/>
          </p:cNvSpPr>
          <p:nvPr>
            <p:ph type="sldNum" idx="11"/>
          </p:nvPr>
        </p:nvSpPr>
        <p:spPr>
          <a:xfrm>
            <a:off x="8280400" y="6460240"/>
            <a:ext cx="1440000" cy="288000"/>
          </a:xfrm>
        </p:spPr>
        <p:txBody>
          <a:bodyPr/>
          <a:lstStyle/>
          <a:p>
            <a:fld id="{00000000-1234-1234-1234-123412341234}" type="slidenum">
              <a:rPr lang="en-US" altLang="ja-JP" smtClean="0"/>
              <a:pPr/>
              <a:t>11</a:t>
            </a:fld>
            <a:endParaRPr lang="ja-JP" altLang="en-US"/>
          </a:p>
        </p:txBody>
      </p:sp>
      <p:sp>
        <p:nvSpPr>
          <p:cNvPr id="546" name="Google Shape;546;p21"/>
          <p:cNvSpPr/>
          <p:nvPr/>
        </p:nvSpPr>
        <p:spPr>
          <a:xfrm>
            <a:off x="452435" y="1094273"/>
            <a:ext cx="2880000" cy="43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ja-JP" sz="1400" b="1" i="0" u="none" strike="noStrike" cap="none">
                <a:solidFill>
                  <a:schemeClr val="tx2"/>
                </a:solidFill>
                <a:latin typeface="+mn-ea"/>
                <a:ea typeface="+mn-ea"/>
                <a:cs typeface="Arial"/>
                <a:sym typeface="Arial"/>
              </a:rPr>
              <a:t>プランA</a:t>
            </a:r>
            <a:endParaRPr sz="1400" b="1" i="0" u="none" strike="noStrike" cap="none" dirty="0">
              <a:solidFill>
                <a:schemeClr val="tx2"/>
              </a:solidFill>
              <a:latin typeface="+mn-ea"/>
              <a:ea typeface="+mn-ea"/>
              <a:cs typeface="Arial"/>
              <a:sym typeface="Arial"/>
            </a:endParaRPr>
          </a:p>
        </p:txBody>
      </p:sp>
      <p:sp>
        <p:nvSpPr>
          <p:cNvPr id="547" name="Google Shape;547;p21"/>
          <p:cNvSpPr/>
          <p:nvPr/>
        </p:nvSpPr>
        <p:spPr>
          <a:xfrm>
            <a:off x="3513000" y="1094273"/>
            <a:ext cx="2880000" cy="43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ja-JP" sz="1400" b="1" i="0" u="none" strike="noStrike" cap="none">
                <a:solidFill>
                  <a:schemeClr val="tx2"/>
                </a:solidFill>
                <a:latin typeface="+mn-ea"/>
                <a:ea typeface="+mn-ea"/>
                <a:cs typeface="Arial"/>
                <a:sym typeface="Arial"/>
              </a:rPr>
              <a:t>プランB</a:t>
            </a:r>
            <a:endParaRPr sz="1400" b="1" i="0" u="none" strike="noStrike" cap="none">
              <a:solidFill>
                <a:schemeClr val="tx2"/>
              </a:solidFill>
              <a:latin typeface="+mn-ea"/>
              <a:ea typeface="+mn-ea"/>
              <a:cs typeface="Arial"/>
              <a:sym typeface="Arial"/>
            </a:endParaRPr>
          </a:p>
        </p:txBody>
      </p:sp>
      <p:sp>
        <p:nvSpPr>
          <p:cNvPr id="548" name="Google Shape;548;p21"/>
          <p:cNvSpPr/>
          <p:nvPr/>
        </p:nvSpPr>
        <p:spPr>
          <a:xfrm>
            <a:off x="6573567" y="1094273"/>
            <a:ext cx="2880000" cy="43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ja-JP" sz="1400" b="1" i="0" u="none" strike="noStrike" cap="none">
                <a:solidFill>
                  <a:schemeClr val="tx2"/>
                </a:solidFill>
                <a:latin typeface="+mn-ea"/>
                <a:ea typeface="+mn-ea"/>
                <a:cs typeface="Arial"/>
                <a:sym typeface="Arial"/>
              </a:rPr>
              <a:t>プランC</a:t>
            </a:r>
            <a:endParaRPr sz="1400" b="1" i="0" u="none" strike="noStrike" cap="none">
              <a:solidFill>
                <a:schemeClr val="tx2"/>
              </a:solidFill>
              <a:latin typeface="+mn-ea"/>
              <a:ea typeface="+mn-ea"/>
              <a:cs typeface="Arial"/>
              <a:sym typeface="Arial"/>
            </a:endParaRPr>
          </a:p>
        </p:txBody>
      </p:sp>
      <p:sp>
        <p:nvSpPr>
          <p:cNvPr id="549" name="Google Shape;549;p21"/>
          <p:cNvSpPr txBox="1"/>
          <p:nvPr/>
        </p:nvSpPr>
        <p:spPr>
          <a:xfrm>
            <a:off x="452435" y="1734504"/>
            <a:ext cx="2880000" cy="365538"/>
          </a:xfrm>
          <a:prstGeom prst="rect">
            <a:avLst/>
          </a:prstGeom>
          <a:noFill/>
          <a:ln>
            <a:noFill/>
          </a:ln>
        </p:spPr>
        <p:txBody>
          <a:bodyPr spcFirstLastPara="1" wrap="square" lIns="33225" tIns="33225" rIns="33225" bIns="33225" anchor="ctr" anchorCtr="0">
            <a:normAutofit/>
          </a:bodyPr>
          <a:lstStyle/>
          <a:p>
            <a:pPr marL="0" marR="0" lvl="0" indent="0" algn="ctr" rtl="0">
              <a:lnSpc>
                <a:spcPct val="100000"/>
              </a:lnSpc>
              <a:spcBef>
                <a:spcPts val="0"/>
              </a:spcBef>
              <a:spcAft>
                <a:spcPts val="0"/>
              </a:spcAft>
              <a:buClr>
                <a:srgbClr val="000000"/>
              </a:buClr>
              <a:buSzPts val="1292"/>
              <a:buFont typeface="Arial"/>
              <a:buNone/>
            </a:pPr>
            <a:r>
              <a:rPr lang="ja-JP" altLang="en-US" sz="1292" b="1" i="0" u="none" strike="noStrike" cap="none">
                <a:solidFill>
                  <a:schemeClr val="accent1"/>
                </a:solidFill>
                <a:latin typeface="+mn-ea"/>
                <a:ea typeface="+mn-ea"/>
                <a:cs typeface="Arial"/>
                <a:sym typeface="Arial"/>
              </a:rPr>
              <a:t>◯◯◯◯◯◯</a:t>
            </a:r>
            <a:r>
              <a:rPr lang="ja-JP" sz="1292" b="1" i="0" u="none" strike="noStrike" cap="none">
                <a:solidFill>
                  <a:schemeClr val="accent1"/>
                </a:solidFill>
                <a:latin typeface="+mn-ea"/>
                <a:ea typeface="+mn-ea"/>
                <a:cs typeface="Arial"/>
                <a:sym typeface="Arial"/>
              </a:rPr>
              <a:t>な企業様向け</a:t>
            </a:r>
            <a:endParaRPr sz="1292" b="1" i="0" u="none" strike="noStrike" cap="none" dirty="0">
              <a:solidFill>
                <a:schemeClr val="accent1"/>
              </a:solidFill>
              <a:latin typeface="+mn-ea"/>
              <a:ea typeface="+mn-ea"/>
              <a:cs typeface="Arial"/>
              <a:sym typeface="Arial"/>
            </a:endParaRPr>
          </a:p>
        </p:txBody>
      </p:sp>
      <p:sp>
        <p:nvSpPr>
          <p:cNvPr id="550" name="Google Shape;550;p21"/>
          <p:cNvSpPr txBox="1"/>
          <p:nvPr/>
        </p:nvSpPr>
        <p:spPr>
          <a:xfrm>
            <a:off x="3513000" y="1734504"/>
            <a:ext cx="2880000" cy="365538"/>
          </a:xfrm>
          <a:prstGeom prst="rect">
            <a:avLst/>
          </a:prstGeom>
          <a:noFill/>
          <a:ln>
            <a:noFill/>
          </a:ln>
        </p:spPr>
        <p:txBody>
          <a:bodyPr spcFirstLastPara="1" wrap="square" lIns="33225" tIns="33225" rIns="33225" bIns="33225" anchor="ctr" anchorCtr="0">
            <a:normAutofit/>
          </a:bodyPr>
          <a:lstStyle/>
          <a:p>
            <a:pPr marL="0" marR="0" lvl="0" indent="0" algn="ctr" rtl="0">
              <a:lnSpc>
                <a:spcPct val="100000"/>
              </a:lnSpc>
              <a:spcBef>
                <a:spcPts val="0"/>
              </a:spcBef>
              <a:spcAft>
                <a:spcPts val="0"/>
              </a:spcAft>
              <a:buClr>
                <a:srgbClr val="000000"/>
              </a:buClr>
              <a:buSzPts val="1292"/>
              <a:buFont typeface="Arial"/>
              <a:buNone/>
            </a:pPr>
            <a:r>
              <a:rPr lang="ja-JP" altLang="en-US" sz="1292" b="1" i="0" u="none" strike="noStrike" cap="none">
                <a:solidFill>
                  <a:schemeClr val="accent1"/>
                </a:solidFill>
                <a:latin typeface="+mn-ea"/>
                <a:ea typeface="+mn-ea"/>
                <a:cs typeface="Arial"/>
                <a:sym typeface="Arial"/>
              </a:rPr>
              <a:t>◯◯◯◯◯◯な企業様向け</a:t>
            </a:r>
            <a:endParaRPr lang="ja-JP" altLang="en-US" sz="1292" b="1" i="0" u="none" strike="noStrike" cap="none" dirty="0">
              <a:solidFill>
                <a:schemeClr val="accent1"/>
              </a:solidFill>
              <a:latin typeface="+mn-ea"/>
              <a:ea typeface="+mn-ea"/>
              <a:cs typeface="Arial"/>
              <a:sym typeface="Arial"/>
            </a:endParaRPr>
          </a:p>
        </p:txBody>
      </p:sp>
      <p:sp>
        <p:nvSpPr>
          <p:cNvPr id="551" name="Google Shape;551;p21"/>
          <p:cNvSpPr txBox="1"/>
          <p:nvPr/>
        </p:nvSpPr>
        <p:spPr>
          <a:xfrm>
            <a:off x="6573570" y="1734504"/>
            <a:ext cx="2880000" cy="365538"/>
          </a:xfrm>
          <a:prstGeom prst="rect">
            <a:avLst/>
          </a:prstGeom>
          <a:noFill/>
          <a:ln>
            <a:noFill/>
          </a:ln>
        </p:spPr>
        <p:txBody>
          <a:bodyPr spcFirstLastPara="1" wrap="square" lIns="33225" tIns="33225" rIns="33225" bIns="33225" anchor="ctr" anchorCtr="0">
            <a:normAutofit/>
          </a:bodyPr>
          <a:lstStyle/>
          <a:p>
            <a:pPr marL="0" marR="0" lvl="0" indent="0" algn="ctr" rtl="0">
              <a:lnSpc>
                <a:spcPct val="100000"/>
              </a:lnSpc>
              <a:spcBef>
                <a:spcPts val="0"/>
              </a:spcBef>
              <a:spcAft>
                <a:spcPts val="0"/>
              </a:spcAft>
              <a:buClr>
                <a:srgbClr val="000000"/>
              </a:buClr>
              <a:buSzPts val="1292"/>
              <a:buFont typeface="Arial"/>
              <a:buNone/>
            </a:pPr>
            <a:r>
              <a:rPr lang="ja-JP" altLang="en-US" sz="1292" b="1" i="0" u="none" strike="noStrike" cap="none">
                <a:solidFill>
                  <a:schemeClr val="accent1"/>
                </a:solidFill>
                <a:latin typeface="+mn-ea"/>
                <a:ea typeface="+mn-ea"/>
                <a:cs typeface="Arial"/>
                <a:sym typeface="Arial"/>
              </a:rPr>
              <a:t>◯◯◯◯◯◯な企業様向け</a:t>
            </a:r>
            <a:endParaRPr lang="ja-JP" altLang="en-US" sz="1292" b="1" i="0" u="none" strike="noStrike" cap="none" dirty="0">
              <a:solidFill>
                <a:schemeClr val="accent1"/>
              </a:solidFill>
              <a:latin typeface="+mn-ea"/>
              <a:ea typeface="+mn-ea"/>
              <a:cs typeface="Arial"/>
              <a:sym typeface="Arial"/>
            </a:endParaRPr>
          </a:p>
        </p:txBody>
      </p:sp>
      <p:sp>
        <p:nvSpPr>
          <p:cNvPr id="552" name="Google Shape;552;p21"/>
          <p:cNvSpPr txBox="1"/>
          <p:nvPr/>
        </p:nvSpPr>
        <p:spPr>
          <a:xfrm>
            <a:off x="452435" y="2185976"/>
            <a:ext cx="2880000" cy="498462"/>
          </a:xfrm>
          <a:prstGeom prst="rect">
            <a:avLst/>
          </a:prstGeom>
          <a:noFill/>
          <a:ln>
            <a:noFill/>
          </a:ln>
        </p:spPr>
        <p:txBody>
          <a:bodyPr spcFirstLastPara="1" wrap="square" lIns="33225" tIns="33225" rIns="33225" bIns="33225" anchor="ctr" anchorCtr="0">
            <a:normAutofit/>
          </a:bodyPr>
          <a:lstStyle/>
          <a:p>
            <a:pPr marL="0" marR="0" lvl="0" indent="0" algn="ctr" rtl="0">
              <a:lnSpc>
                <a:spcPct val="100000"/>
              </a:lnSpc>
              <a:spcBef>
                <a:spcPts val="0"/>
              </a:spcBef>
              <a:spcAft>
                <a:spcPts val="0"/>
              </a:spcAft>
              <a:buClr>
                <a:srgbClr val="000000"/>
              </a:buClr>
              <a:buSzPts val="2215"/>
              <a:buFont typeface="Arial"/>
              <a:buNone/>
            </a:pPr>
            <a:r>
              <a:rPr lang="ja-JP" sz="2400" b="1" i="0" u="none" strike="noStrike" cap="none">
                <a:solidFill>
                  <a:schemeClr val="accent1"/>
                </a:solidFill>
                <a:latin typeface="+mn-ea"/>
                <a:ea typeface="+mn-ea"/>
                <a:cs typeface="Arial"/>
                <a:sym typeface="Arial"/>
              </a:rPr>
              <a:t>5</a:t>
            </a:r>
            <a:r>
              <a:rPr lang="ja-JP" sz="1800" b="1" i="0" u="none" strike="noStrike" cap="none">
                <a:solidFill>
                  <a:schemeClr val="accent1"/>
                </a:solidFill>
                <a:latin typeface="+mn-ea"/>
                <a:ea typeface="+mn-ea"/>
                <a:cs typeface="Arial"/>
                <a:sym typeface="Arial"/>
              </a:rPr>
              <a:t>万円/月〜</a:t>
            </a:r>
            <a:endParaRPr sz="1600" b="0" i="0" u="none" strike="noStrike" cap="none">
              <a:solidFill>
                <a:schemeClr val="accent1"/>
              </a:solidFill>
              <a:latin typeface="+mn-ea"/>
              <a:ea typeface="+mn-ea"/>
              <a:cs typeface="Arial"/>
              <a:sym typeface="Arial"/>
            </a:endParaRPr>
          </a:p>
        </p:txBody>
      </p:sp>
      <p:sp>
        <p:nvSpPr>
          <p:cNvPr id="553" name="Google Shape;553;p21"/>
          <p:cNvSpPr txBox="1"/>
          <p:nvPr/>
        </p:nvSpPr>
        <p:spPr>
          <a:xfrm>
            <a:off x="3513000" y="2185976"/>
            <a:ext cx="2880000" cy="498462"/>
          </a:xfrm>
          <a:prstGeom prst="rect">
            <a:avLst/>
          </a:prstGeom>
          <a:noFill/>
          <a:ln>
            <a:noFill/>
          </a:ln>
        </p:spPr>
        <p:txBody>
          <a:bodyPr spcFirstLastPara="1" wrap="square" lIns="33225" tIns="33225" rIns="33225" bIns="33225" anchor="ctr" anchorCtr="0">
            <a:normAutofit/>
          </a:bodyPr>
          <a:lstStyle/>
          <a:p>
            <a:pPr marL="0" marR="0" lvl="0" indent="0" algn="ctr" rtl="0">
              <a:lnSpc>
                <a:spcPct val="100000"/>
              </a:lnSpc>
              <a:spcBef>
                <a:spcPts val="0"/>
              </a:spcBef>
              <a:spcAft>
                <a:spcPts val="0"/>
              </a:spcAft>
              <a:buClr>
                <a:srgbClr val="000000"/>
              </a:buClr>
              <a:buSzPts val="2215"/>
              <a:buFont typeface="Arial"/>
              <a:buNone/>
            </a:pPr>
            <a:r>
              <a:rPr lang="ja-JP" sz="2400" b="1" i="0" u="none" strike="noStrike" cap="none">
                <a:solidFill>
                  <a:schemeClr val="accent1"/>
                </a:solidFill>
                <a:latin typeface="+mn-ea"/>
                <a:ea typeface="+mn-ea"/>
                <a:cs typeface="Arial"/>
                <a:sym typeface="Arial"/>
              </a:rPr>
              <a:t>10</a:t>
            </a:r>
            <a:r>
              <a:rPr lang="ja-JP" sz="1800" b="1" i="0" u="none" strike="noStrike" cap="none">
                <a:solidFill>
                  <a:schemeClr val="accent1"/>
                </a:solidFill>
                <a:latin typeface="+mn-ea"/>
                <a:ea typeface="+mn-ea"/>
                <a:cs typeface="Arial"/>
                <a:sym typeface="Arial"/>
              </a:rPr>
              <a:t>万円/月〜</a:t>
            </a:r>
            <a:endParaRPr sz="1600" b="0" i="0" u="none" strike="noStrike" cap="none">
              <a:solidFill>
                <a:schemeClr val="accent1"/>
              </a:solidFill>
              <a:latin typeface="+mn-ea"/>
              <a:ea typeface="+mn-ea"/>
              <a:cs typeface="Arial"/>
              <a:sym typeface="Arial"/>
            </a:endParaRPr>
          </a:p>
        </p:txBody>
      </p:sp>
      <p:sp>
        <p:nvSpPr>
          <p:cNvPr id="554" name="Google Shape;554;p21"/>
          <p:cNvSpPr txBox="1"/>
          <p:nvPr/>
        </p:nvSpPr>
        <p:spPr>
          <a:xfrm>
            <a:off x="6573570" y="2185976"/>
            <a:ext cx="2880000" cy="498462"/>
          </a:xfrm>
          <a:prstGeom prst="rect">
            <a:avLst/>
          </a:prstGeom>
          <a:noFill/>
          <a:ln>
            <a:noFill/>
          </a:ln>
        </p:spPr>
        <p:txBody>
          <a:bodyPr spcFirstLastPara="1" wrap="square" lIns="33225" tIns="33225" rIns="33225" bIns="33225" anchor="ctr" anchorCtr="0">
            <a:normAutofit/>
          </a:bodyPr>
          <a:lstStyle/>
          <a:p>
            <a:pPr marL="0" marR="0" lvl="0" indent="0" algn="ctr" rtl="0">
              <a:lnSpc>
                <a:spcPct val="100000"/>
              </a:lnSpc>
              <a:spcBef>
                <a:spcPts val="0"/>
              </a:spcBef>
              <a:spcAft>
                <a:spcPts val="0"/>
              </a:spcAft>
              <a:buClr>
                <a:srgbClr val="000000"/>
              </a:buClr>
              <a:buSzPts val="2215"/>
              <a:buFont typeface="Arial"/>
              <a:buNone/>
            </a:pPr>
            <a:r>
              <a:rPr lang="ja-JP" sz="2400" b="1" i="0" u="none" strike="noStrike" cap="none">
                <a:solidFill>
                  <a:schemeClr val="accent1"/>
                </a:solidFill>
                <a:latin typeface="+mn-ea"/>
                <a:ea typeface="+mn-ea"/>
                <a:cs typeface="Arial"/>
                <a:sym typeface="Arial"/>
              </a:rPr>
              <a:t>30</a:t>
            </a:r>
            <a:r>
              <a:rPr lang="ja-JP" sz="1800" b="1" i="0" u="none" strike="noStrike" cap="none">
                <a:solidFill>
                  <a:schemeClr val="accent1"/>
                </a:solidFill>
                <a:latin typeface="+mn-ea"/>
                <a:ea typeface="+mn-ea"/>
                <a:cs typeface="Arial"/>
                <a:sym typeface="Arial"/>
              </a:rPr>
              <a:t>万円/月〜</a:t>
            </a:r>
            <a:endParaRPr sz="1600" b="0" i="0" u="none" strike="noStrike" cap="none" dirty="0">
              <a:solidFill>
                <a:schemeClr val="accent1"/>
              </a:solidFill>
              <a:latin typeface="+mn-ea"/>
              <a:ea typeface="+mn-ea"/>
              <a:cs typeface="Arial"/>
              <a:sym typeface="Arial"/>
            </a:endParaRPr>
          </a:p>
        </p:txBody>
      </p:sp>
      <p:sp>
        <p:nvSpPr>
          <p:cNvPr id="555" name="Google Shape;555;p21"/>
          <p:cNvSpPr/>
          <p:nvPr/>
        </p:nvSpPr>
        <p:spPr>
          <a:xfrm>
            <a:off x="452435" y="2874412"/>
            <a:ext cx="2880000" cy="1260000"/>
          </a:xfrm>
          <a:prstGeom prst="rect">
            <a:avLst/>
          </a:prstGeom>
          <a:solidFill>
            <a:srgbClr val="F2F2F2"/>
          </a:solidFill>
          <a:ln>
            <a:noFill/>
          </a:ln>
        </p:spPr>
        <p:txBody>
          <a:bodyPr spcFirstLastPara="1" wrap="square" lIns="180000" tIns="108000" rIns="108000" bIns="144000" anchor="t" anchorCtr="0">
            <a:spAutoFit/>
          </a:bodyPr>
          <a:lstStyle/>
          <a:p>
            <a:pPr marL="166157" marR="0" lvl="0" indent="-166157" algn="l" rtl="0">
              <a:lnSpc>
                <a:spcPct val="150000"/>
              </a:lnSpc>
              <a:spcBef>
                <a:spcPts val="0"/>
              </a:spcBef>
              <a:spcAft>
                <a:spcPts val="0"/>
              </a:spcAft>
              <a:buClr>
                <a:schemeClr val="accent1"/>
              </a:buClr>
              <a:buSzPts val="1100"/>
              <a:buFont typeface="Noto Sans Symbols"/>
              <a:buChar char="●"/>
            </a:pPr>
            <a:r>
              <a:rPr lang="ja-JP" sz="1100" b="1" i="0" u="none" strike="noStrike" cap="none">
                <a:solidFill>
                  <a:schemeClr val="accent1"/>
                </a:solidFill>
                <a:latin typeface="+mn-ea"/>
                <a:ea typeface="+mn-ea"/>
                <a:cs typeface="Arial"/>
                <a:sym typeface="Arial"/>
              </a:rPr>
              <a:t>サポート内容１</a:t>
            </a:r>
            <a:endParaRPr sz="1100" b="1" i="0" u="none" strike="noStrike" cap="none">
              <a:solidFill>
                <a:schemeClr val="accent1"/>
              </a:solidFill>
              <a:latin typeface="+mn-ea"/>
              <a:ea typeface="+mn-ea"/>
              <a:cs typeface="Arial"/>
              <a:sym typeface="Arial"/>
            </a:endParaRPr>
          </a:p>
          <a:p>
            <a:pPr marL="166157" marR="0" lvl="0" indent="-166157" algn="l" rtl="0">
              <a:lnSpc>
                <a:spcPct val="150000"/>
              </a:lnSpc>
              <a:spcBef>
                <a:spcPts val="0"/>
              </a:spcBef>
              <a:spcAft>
                <a:spcPts val="0"/>
              </a:spcAft>
              <a:buClr>
                <a:schemeClr val="accent1"/>
              </a:buClr>
              <a:buSzPts val="1100"/>
              <a:buFont typeface="Noto Sans Symbols"/>
              <a:buChar char="●"/>
            </a:pPr>
            <a:r>
              <a:rPr lang="ja-JP" sz="1100" b="1" i="0" u="none" strike="noStrike" cap="none">
                <a:solidFill>
                  <a:schemeClr val="accent1"/>
                </a:solidFill>
                <a:latin typeface="+mn-ea"/>
                <a:ea typeface="+mn-ea"/>
                <a:cs typeface="Arial"/>
                <a:sym typeface="Arial"/>
              </a:rPr>
              <a:t>サポート内容２</a:t>
            </a:r>
            <a:endParaRPr sz="1100" b="1" i="0" u="none" strike="noStrike" cap="none">
              <a:solidFill>
                <a:schemeClr val="accent1"/>
              </a:solidFill>
              <a:latin typeface="+mn-ea"/>
              <a:ea typeface="+mn-ea"/>
              <a:cs typeface="Arial"/>
              <a:sym typeface="Arial"/>
            </a:endParaRPr>
          </a:p>
          <a:p>
            <a:pPr marL="166157" marR="0" lvl="0" indent="-166157" algn="l" rtl="0">
              <a:lnSpc>
                <a:spcPct val="150000"/>
              </a:lnSpc>
              <a:spcBef>
                <a:spcPts val="0"/>
              </a:spcBef>
              <a:spcAft>
                <a:spcPts val="0"/>
              </a:spcAft>
              <a:buClr>
                <a:schemeClr val="accent1"/>
              </a:buClr>
              <a:buSzPts val="1100"/>
              <a:buFont typeface="Noto Sans Symbols"/>
              <a:buChar char="●"/>
            </a:pPr>
            <a:r>
              <a:rPr lang="ja-JP" sz="1100" b="1" i="0" u="none" strike="noStrike" cap="none">
                <a:solidFill>
                  <a:schemeClr val="accent1"/>
                </a:solidFill>
                <a:latin typeface="+mn-ea"/>
                <a:ea typeface="+mn-ea"/>
                <a:cs typeface="Arial"/>
                <a:sym typeface="Arial"/>
              </a:rPr>
              <a:t>サポート内容３</a:t>
            </a:r>
            <a:endParaRPr sz="1100" b="1" i="0" u="none" strike="noStrike" cap="none">
              <a:solidFill>
                <a:schemeClr val="accent1"/>
              </a:solidFill>
              <a:latin typeface="+mn-ea"/>
              <a:ea typeface="+mn-ea"/>
              <a:cs typeface="Arial"/>
              <a:sym typeface="Arial"/>
            </a:endParaRPr>
          </a:p>
          <a:p>
            <a:pPr marL="166157" marR="0" lvl="0" indent="-166157" algn="l" rtl="0">
              <a:lnSpc>
                <a:spcPct val="150000"/>
              </a:lnSpc>
              <a:spcBef>
                <a:spcPts val="0"/>
              </a:spcBef>
              <a:spcAft>
                <a:spcPts val="0"/>
              </a:spcAft>
              <a:buClr>
                <a:schemeClr val="accent1"/>
              </a:buClr>
              <a:buSzPts val="1100"/>
              <a:buFont typeface="Noto Sans Symbols"/>
              <a:buChar char="●"/>
            </a:pPr>
            <a:r>
              <a:rPr lang="ja-JP" sz="1100" b="1" i="0" u="none" strike="noStrike" cap="none">
                <a:solidFill>
                  <a:schemeClr val="accent1"/>
                </a:solidFill>
                <a:latin typeface="+mn-ea"/>
                <a:ea typeface="+mn-ea"/>
                <a:cs typeface="Arial"/>
                <a:sym typeface="Arial"/>
              </a:rPr>
              <a:t>サポート内容４</a:t>
            </a:r>
            <a:endParaRPr sz="1100" b="1" i="0" u="none" strike="noStrike" cap="none">
              <a:solidFill>
                <a:schemeClr val="accent1"/>
              </a:solidFill>
              <a:latin typeface="+mn-ea"/>
              <a:ea typeface="+mn-ea"/>
              <a:cs typeface="Arial"/>
              <a:sym typeface="Arial"/>
            </a:endParaRPr>
          </a:p>
        </p:txBody>
      </p:sp>
      <p:sp>
        <p:nvSpPr>
          <p:cNvPr id="556" name="Google Shape;556;p21"/>
          <p:cNvSpPr/>
          <p:nvPr/>
        </p:nvSpPr>
        <p:spPr>
          <a:xfrm>
            <a:off x="3512999" y="2874412"/>
            <a:ext cx="2880000" cy="1260000"/>
          </a:xfrm>
          <a:prstGeom prst="rect">
            <a:avLst/>
          </a:prstGeom>
          <a:solidFill>
            <a:srgbClr val="F2F2F2"/>
          </a:solidFill>
          <a:ln>
            <a:noFill/>
          </a:ln>
        </p:spPr>
        <p:txBody>
          <a:bodyPr spcFirstLastPara="1" wrap="square" lIns="180000" tIns="108000" rIns="108000" bIns="144000" anchor="t" anchorCtr="0">
            <a:spAutoFit/>
          </a:bodyPr>
          <a:lstStyle/>
          <a:p>
            <a:pPr marL="166157" marR="0" lvl="0" indent="-166157" algn="l" rtl="0">
              <a:lnSpc>
                <a:spcPct val="150000"/>
              </a:lnSpc>
              <a:spcBef>
                <a:spcPts val="0"/>
              </a:spcBef>
              <a:spcAft>
                <a:spcPts val="0"/>
              </a:spcAft>
              <a:buClr>
                <a:schemeClr val="accent1"/>
              </a:buClr>
              <a:buSzPts val="1100"/>
              <a:buFont typeface="Noto Sans Symbols"/>
              <a:buChar char="●"/>
            </a:pPr>
            <a:r>
              <a:rPr lang="ja-JP" sz="1100" b="1" i="0" u="none" strike="noStrike" cap="none">
                <a:solidFill>
                  <a:schemeClr val="accent1"/>
                </a:solidFill>
                <a:latin typeface="+mn-ea"/>
                <a:ea typeface="+mn-ea"/>
                <a:cs typeface="Arial"/>
                <a:sym typeface="Arial"/>
              </a:rPr>
              <a:t>サポート内容１</a:t>
            </a:r>
            <a:endParaRPr sz="1100" b="1" i="0" u="none" strike="noStrike" cap="none">
              <a:solidFill>
                <a:schemeClr val="accent1"/>
              </a:solidFill>
              <a:latin typeface="+mn-ea"/>
              <a:ea typeface="+mn-ea"/>
              <a:cs typeface="Arial"/>
              <a:sym typeface="Arial"/>
            </a:endParaRPr>
          </a:p>
          <a:p>
            <a:pPr marL="166157" marR="0" lvl="0" indent="-166157" algn="l" rtl="0">
              <a:lnSpc>
                <a:spcPct val="150000"/>
              </a:lnSpc>
              <a:spcBef>
                <a:spcPts val="0"/>
              </a:spcBef>
              <a:spcAft>
                <a:spcPts val="0"/>
              </a:spcAft>
              <a:buClr>
                <a:schemeClr val="accent1"/>
              </a:buClr>
              <a:buSzPts val="1100"/>
              <a:buFont typeface="Noto Sans Symbols"/>
              <a:buChar char="●"/>
            </a:pPr>
            <a:r>
              <a:rPr lang="ja-JP" sz="1100" b="1" i="0" u="none" strike="noStrike" cap="none">
                <a:solidFill>
                  <a:schemeClr val="accent1"/>
                </a:solidFill>
                <a:latin typeface="+mn-ea"/>
                <a:ea typeface="+mn-ea"/>
                <a:cs typeface="Arial"/>
                <a:sym typeface="Arial"/>
              </a:rPr>
              <a:t>サポート内容２</a:t>
            </a:r>
            <a:endParaRPr sz="1100" b="1" i="0" u="none" strike="noStrike" cap="none">
              <a:solidFill>
                <a:schemeClr val="accent1"/>
              </a:solidFill>
              <a:latin typeface="+mn-ea"/>
              <a:ea typeface="+mn-ea"/>
              <a:cs typeface="Arial"/>
              <a:sym typeface="Arial"/>
            </a:endParaRPr>
          </a:p>
          <a:p>
            <a:pPr marL="166157" marR="0" lvl="0" indent="-166157" algn="l" rtl="0">
              <a:lnSpc>
                <a:spcPct val="150000"/>
              </a:lnSpc>
              <a:spcBef>
                <a:spcPts val="0"/>
              </a:spcBef>
              <a:spcAft>
                <a:spcPts val="0"/>
              </a:spcAft>
              <a:buClr>
                <a:schemeClr val="accent1"/>
              </a:buClr>
              <a:buSzPts val="1100"/>
              <a:buFont typeface="Noto Sans Symbols"/>
              <a:buChar char="●"/>
            </a:pPr>
            <a:r>
              <a:rPr lang="ja-JP" sz="1100" b="1" i="0" u="none" strike="noStrike" cap="none">
                <a:solidFill>
                  <a:schemeClr val="accent1"/>
                </a:solidFill>
                <a:latin typeface="+mn-ea"/>
                <a:ea typeface="+mn-ea"/>
                <a:cs typeface="Arial"/>
                <a:sym typeface="Arial"/>
              </a:rPr>
              <a:t>サポート内容３</a:t>
            </a:r>
            <a:endParaRPr sz="1100" b="1" i="0" u="none" strike="noStrike" cap="none">
              <a:solidFill>
                <a:schemeClr val="accent1"/>
              </a:solidFill>
              <a:latin typeface="+mn-ea"/>
              <a:ea typeface="+mn-ea"/>
              <a:cs typeface="Arial"/>
              <a:sym typeface="Arial"/>
            </a:endParaRPr>
          </a:p>
          <a:p>
            <a:pPr marL="166157" marR="0" lvl="0" indent="-166157" algn="l" rtl="0">
              <a:lnSpc>
                <a:spcPct val="150000"/>
              </a:lnSpc>
              <a:spcBef>
                <a:spcPts val="0"/>
              </a:spcBef>
              <a:spcAft>
                <a:spcPts val="0"/>
              </a:spcAft>
              <a:buClr>
                <a:schemeClr val="accent1"/>
              </a:buClr>
              <a:buSzPts val="1100"/>
              <a:buFont typeface="Noto Sans Symbols"/>
              <a:buChar char="●"/>
            </a:pPr>
            <a:r>
              <a:rPr lang="ja-JP" sz="1100" b="1" i="0" u="none" strike="noStrike" cap="none">
                <a:solidFill>
                  <a:schemeClr val="accent1"/>
                </a:solidFill>
                <a:latin typeface="+mn-ea"/>
                <a:ea typeface="+mn-ea"/>
                <a:cs typeface="Arial"/>
                <a:sym typeface="Arial"/>
              </a:rPr>
              <a:t>サポート内容４</a:t>
            </a:r>
            <a:endParaRPr sz="1100" b="1" i="0" u="none" strike="noStrike" cap="none">
              <a:solidFill>
                <a:schemeClr val="accent1"/>
              </a:solidFill>
              <a:latin typeface="+mn-ea"/>
              <a:ea typeface="+mn-ea"/>
              <a:cs typeface="Arial"/>
              <a:sym typeface="Arial"/>
            </a:endParaRPr>
          </a:p>
        </p:txBody>
      </p:sp>
      <p:sp>
        <p:nvSpPr>
          <p:cNvPr id="557" name="Google Shape;557;p21"/>
          <p:cNvSpPr/>
          <p:nvPr/>
        </p:nvSpPr>
        <p:spPr>
          <a:xfrm>
            <a:off x="6573569" y="2874412"/>
            <a:ext cx="2880000" cy="1260000"/>
          </a:xfrm>
          <a:prstGeom prst="rect">
            <a:avLst/>
          </a:prstGeom>
          <a:solidFill>
            <a:srgbClr val="F2F2F2"/>
          </a:solidFill>
          <a:ln>
            <a:noFill/>
          </a:ln>
        </p:spPr>
        <p:txBody>
          <a:bodyPr spcFirstLastPara="1" wrap="square" lIns="180000" tIns="108000" rIns="108000" bIns="144000" anchor="t" anchorCtr="0">
            <a:spAutoFit/>
          </a:bodyPr>
          <a:lstStyle/>
          <a:p>
            <a:pPr marL="166157" marR="0" lvl="0" indent="-166157" algn="l" rtl="0">
              <a:lnSpc>
                <a:spcPct val="150000"/>
              </a:lnSpc>
              <a:spcBef>
                <a:spcPts val="0"/>
              </a:spcBef>
              <a:spcAft>
                <a:spcPts val="0"/>
              </a:spcAft>
              <a:buClr>
                <a:schemeClr val="accent1"/>
              </a:buClr>
              <a:buSzPts val="1100"/>
              <a:buFont typeface="Noto Sans Symbols"/>
              <a:buChar char="●"/>
            </a:pPr>
            <a:r>
              <a:rPr lang="ja-JP" sz="1100" b="1" i="0" u="none" strike="noStrike" cap="none">
                <a:solidFill>
                  <a:schemeClr val="accent1"/>
                </a:solidFill>
                <a:latin typeface="+mn-ea"/>
                <a:ea typeface="+mn-ea"/>
                <a:cs typeface="Arial"/>
                <a:sym typeface="Arial"/>
              </a:rPr>
              <a:t>サポート内容１</a:t>
            </a:r>
            <a:endParaRPr sz="1100" b="1" i="0" u="none" strike="noStrike" cap="none">
              <a:solidFill>
                <a:schemeClr val="accent1"/>
              </a:solidFill>
              <a:latin typeface="+mn-ea"/>
              <a:ea typeface="+mn-ea"/>
              <a:cs typeface="Arial"/>
              <a:sym typeface="Arial"/>
            </a:endParaRPr>
          </a:p>
          <a:p>
            <a:pPr marL="166157" marR="0" lvl="0" indent="-166157" algn="l" rtl="0">
              <a:lnSpc>
                <a:spcPct val="150000"/>
              </a:lnSpc>
              <a:spcBef>
                <a:spcPts val="0"/>
              </a:spcBef>
              <a:spcAft>
                <a:spcPts val="0"/>
              </a:spcAft>
              <a:buClr>
                <a:schemeClr val="accent1"/>
              </a:buClr>
              <a:buSzPts val="1100"/>
              <a:buFont typeface="Noto Sans Symbols"/>
              <a:buChar char="●"/>
            </a:pPr>
            <a:r>
              <a:rPr lang="ja-JP" sz="1100" b="1" i="0" u="none" strike="noStrike" cap="none">
                <a:solidFill>
                  <a:schemeClr val="accent1"/>
                </a:solidFill>
                <a:latin typeface="+mn-ea"/>
                <a:ea typeface="+mn-ea"/>
                <a:cs typeface="Arial"/>
                <a:sym typeface="Arial"/>
              </a:rPr>
              <a:t>サポート内容２</a:t>
            </a:r>
            <a:endParaRPr sz="1100" b="1" i="0" u="none" strike="noStrike" cap="none">
              <a:solidFill>
                <a:schemeClr val="accent1"/>
              </a:solidFill>
              <a:latin typeface="+mn-ea"/>
              <a:ea typeface="+mn-ea"/>
              <a:cs typeface="Arial"/>
              <a:sym typeface="Arial"/>
            </a:endParaRPr>
          </a:p>
          <a:p>
            <a:pPr marL="166157" marR="0" lvl="0" indent="-166157" algn="l" rtl="0">
              <a:lnSpc>
                <a:spcPct val="150000"/>
              </a:lnSpc>
              <a:spcBef>
                <a:spcPts val="0"/>
              </a:spcBef>
              <a:spcAft>
                <a:spcPts val="0"/>
              </a:spcAft>
              <a:buClr>
                <a:schemeClr val="accent1"/>
              </a:buClr>
              <a:buSzPts val="1100"/>
              <a:buFont typeface="Noto Sans Symbols"/>
              <a:buChar char="●"/>
            </a:pPr>
            <a:r>
              <a:rPr lang="ja-JP" sz="1100" b="1" i="0" u="none" strike="noStrike" cap="none">
                <a:solidFill>
                  <a:schemeClr val="accent1"/>
                </a:solidFill>
                <a:latin typeface="+mn-ea"/>
                <a:ea typeface="+mn-ea"/>
                <a:cs typeface="Arial"/>
                <a:sym typeface="Arial"/>
              </a:rPr>
              <a:t>サポート内容３</a:t>
            </a:r>
            <a:endParaRPr sz="1100" b="1" i="0" u="none" strike="noStrike" cap="none">
              <a:solidFill>
                <a:schemeClr val="accent1"/>
              </a:solidFill>
              <a:latin typeface="+mn-ea"/>
              <a:ea typeface="+mn-ea"/>
              <a:cs typeface="Arial"/>
              <a:sym typeface="Arial"/>
            </a:endParaRPr>
          </a:p>
          <a:p>
            <a:pPr marL="166157" marR="0" lvl="0" indent="-166157" algn="l" rtl="0">
              <a:lnSpc>
                <a:spcPct val="150000"/>
              </a:lnSpc>
              <a:spcBef>
                <a:spcPts val="0"/>
              </a:spcBef>
              <a:spcAft>
                <a:spcPts val="0"/>
              </a:spcAft>
              <a:buClr>
                <a:schemeClr val="accent1"/>
              </a:buClr>
              <a:buSzPts val="1100"/>
              <a:buFont typeface="Noto Sans Symbols"/>
              <a:buChar char="●"/>
            </a:pPr>
            <a:r>
              <a:rPr lang="ja-JP" sz="1100" b="1" i="0" u="none" strike="noStrike" cap="none">
                <a:solidFill>
                  <a:schemeClr val="accent1"/>
                </a:solidFill>
                <a:latin typeface="+mn-ea"/>
                <a:ea typeface="+mn-ea"/>
                <a:cs typeface="Arial"/>
                <a:sym typeface="Arial"/>
              </a:rPr>
              <a:t>サポート内容４</a:t>
            </a:r>
            <a:endParaRPr sz="1100" b="1" i="0" u="none" strike="noStrike" cap="none">
              <a:solidFill>
                <a:schemeClr val="accent1"/>
              </a:solidFill>
              <a:latin typeface="+mn-ea"/>
              <a:ea typeface="+mn-ea"/>
              <a:cs typeface="Arial"/>
              <a:sym typeface="Arial"/>
            </a:endParaRPr>
          </a:p>
        </p:txBody>
      </p:sp>
      <p:sp>
        <p:nvSpPr>
          <p:cNvPr id="559" name="Google Shape;559;p21"/>
          <p:cNvSpPr txBox="1"/>
          <p:nvPr/>
        </p:nvSpPr>
        <p:spPr>
          <a:xfrm>
            <a:off x="453000" y="4439068"/>
            <a:ext cx="9000000" cy="1548000"/>
          </a:xfrm>
          <a:prstGeom prst="rect">
            <a:avLst/>
          </a:prstGeom>
          <a:noFill/>
          <a:ln w="12700" cap="flat" cmpd="sng">
            <a:solidFill>
              <a:schemeClr val="dk1"/>
            </a:solidFill>
            <a:prstDash val="solid"/>
            <a:round/>
            <a:headEnd type="none" w="sm" len="sm"/>
            <a:tailEnd type="none" w="sm" len="sm"/>
          </a:ln>
        </p:spPr>
        <p:txBody>
          <a:bodyPr spcFirstLastPara="1" wrap="square" lIns="33225" tIns="33225" rIns="33225" bIns="33225"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chemeClr val="accent1"/>
              </a:solidFill>
              <a:latin typeface="+mn-ea"/>
              <a:ea typeface="+mn-ea"/>
              <a:cs typeface="Arial"/>
              <a:sym typeface="Arial"/>
            </a:endParaRPr>
          </a:p>
        </p:txBody>
      </p:sp>
      <p:sp>
        <p:nvSpPr>
          <p:cNvPr id="560" name="Google Shape;560;p21"/>
          <p:cNvSpPr txBox="1"/>
          <p:nvPr/>
        </p:nvSpPr>
        <p:spPr>
          <a:xfrm>
            <a:off x="642257" y="4607787"/>
            <a:ext cx="8712000" cy="1224000"/>
          </a:xfrm>
          <a:prstGeom prst="rect">
            <a:avLst/>
          </a:prstGeom>
          <a:noFill/>
          <a:ln>
            <a:noFill/>
          </a:ln>
        </p:spPr>
        <p:txBody>
          <a:bodyPr spcFirstLastPara="1" wrap="square" lIns="144000" tIns="108000" rIns="36000" bIns="108000" anchor="ctr" anchorCtr="0">
            <a:noAutofit/>
          </a:bodyPr>
          <a:lstStyle/>
          <a:p>
            <a:pPr marL="0" marR="0" lvl="0" indent="0" algn="l" rtl="0">
              <a:lnSpc>
                <a:spcPct val="100000"/>
              </a:lnSpc>
              <a:spcAft>
                <a:spcPts val="600"/>
              </a:spcAft>
              <a:buClr>
                <a:srgbClr val="000000"/>
              </a:buClr>
              <a:buSzPts val="1292"/>
              <a:buFont typeface="Arial"/>
              <a:buNone/>
            </a:pPr>
            <a:r>
              <a:rPr lang="ja-JP" sz="1292" b="1" i="0" u="none" strike="noStrike" cap="none">
                <a:solidFill>
                  <a:schemeClr val="accent1"/>
                </a:solidFill>
                <a:latin typeface="+mn-ea"/>
                <a:ea typeface="+mn-ea"/>
                <a:cs typeface="Arial"/>
                <a:sym typeface="Arial"/>
              </a:rPr>
              <a:t>留意事項</a:t>
            </a:r>
            <a:endParaRPr sz="1292" b="1" i="0" u="none" strike="noStrike" cap="none" dirty="0">
              <a:solidFill>
                <a:schemeClr val="accent1"/>
              </a:solidFill>
              <a:latin typeface="+mn-ea"/>
              <a:ea typeface="+mn-ea"/>
              <a:cs typeface="Arial"/>
              <a:sym typeface="Arial"/>
            </a:endParaRPr>
          </a:p>
          <a:p>
            <a:pPr marL="171447" marR="0" lvl="0" indent="-171447" algn="l" rtl="0">
              <a:lnSpc>
                <a:spcPct val="100000"/>
              </a:lnSpc>
              <a:spcAft>
                <a:spcPts val="600"/>
              </a:spcAft>
              <a:buClr>
                <a:schemeClr val="dk1"/>
              </a:buClr>
              <a:buSzPts val="1108"/>
              <a:buFont typeface="Arial"/>
              <a:buChar char="•"/>
            </a:pPr>
            <a:r>
              <a:rPr lang="ja-JP" sz="1108" b="0" i="0" u="none" strike="noStrike" cap="none">
                <a:solidFill>
                  <a:schemeClr val="accent1"/>
                </a:solidFill>
                <a:latin typeface="+mn-ea"/>
                <a:ea typeface="+mn-ea"/>
                <a:cs typeface="Arial"/>
                <a:sym typeface="Arial"/>
              </a:rPr>
              <a:t>金額表示はすべて税別です。</a:t>
            </a:r>
            <a:endParaRPr sz="1108" b="0" i="0" u="none" strike="noStrike" cap="none" dirty="0">
              <a:solidFill>
                <a:schemeClr val="accent1"/>
              </a:solidFill>
              <a:latin typeface="+mn-ea"/>
              <a:ea typeface="+mn-ea"/>
              <a:cs typeface="Arial"/>
              <a:sym typeface="Arial"/>
            </a:endParaRPr>
          </a:p>
          <a:p>
            <a:pPr marL="171447" marR="0" lvl="0" indent="-171447" algn="l" rtl="0">
              <a:lnSpc>
                <a:spcPct val="100000"/>
              </a:lnSpc>
              <a:spcAft>
                <a:spcPts val="600"/>
              </a:spcAft>
              <a:buClr>
                <a:schemeClr val="dk1"/>
              </a:buClr>
              <a:buSzPts val="1108"/>
              <a:buFont typeface="Arial"/>
              <a:buChar char="•"/>
            </a:pPr>
            <a:r>
              <a:rPr lang="ja-JP" sz="1108" b="0" i="0" u="none" strike="noStrike" cap="none">
                <a:solidFill>
                  <a:schemeClr val="accent1"/>
                </a:solidFill>
                <a:latin typeface="+mn-ea"/>
                <a:ea typeface="+mn-ea"/>
                <a:cs typeface="Arial"/>
                <a:sym typeface="Arial"/>
              </a:rPr>
              <a:t>最低○○ヶ月～のご契約となります。</a:t>
            </a:r>
            <a:endParaRPr sz="1108" b="0" i="0" u="none" strike="noStrike" cap="none" dirty="0">
              <a:solidFill>
                <a:schemeClr val="accent1"/>
              </a:solidFill>
              <a:latin typeface="+mn-ea"/>
              <a:ea typeface="+mn-ea"/>
              <a:cs typeface="Arial"/>
              <a:sym typeface="Arial"/>
            </a:endParaRPr>
          </a:p>
          <a:p>
            <a:pPr marL="171447" marR="0" lvl="0" indent="-171447" algn="l" rtl="0">
              <a:lnSpc>
                <a:spcPct val="100000"/>
              </a:lnSpc>
              <a:spcAft>
                <a:spcPts val="600"/>
              </a:spcAft>
              <a:buClr>
                <a:schemeClr val="dk1"/>
              </a:buClr>
              <a:buSzPts val="1108"/>
              <a:buFont typeface="Arial"/>
              <a:buChar char="•"/>
            </a:pPr>
            <a:r>
              <a:rPr lang="ja-JP" sz="1108" b="0" i="0" u="none" strike="noStrike" cap="none">
                <a:solidFill>
                  <a:schemeClr val="accent1"/>
                </a:solidFill>
                <a:latin typeface="+mn-ea"/>
                <a:ea typeface="+mn-ea"/>
                <a:cs typeface="Arial"/>
                <a:sym typeface="Arial"/>
              </a:rPr>
              <a:t>○○については別途費用がかかります。</a:t>
            </a:r>
            <a:endParaRPr sz="1108" b="0" i="0" u="none" strike="noStrike" cap="none" dirty="0">
              <a:solidFill>
                <a:schemeClr val="accent1"/>
              </a:solidFill>
              <a:latin typeface="+mn-ea"/>
              <a:ea typeface="+mn-ea"/>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72"/>
        <p:cNvGrpSpPr/>
        <p:nvPr/>
      </p:nvGrpSpPr>
      <p:grpSpPr>
        <a:xfrm>
          <a:off x="0" y="0"/>
          <a:ext cx="0" cy="0"/>
          <a:chOff x="0" y="0"/>
          <a:chExt cx="0" cy="0"/>
        </a:xfrm>
      </p:grpSpPr>
      <p:sp>
        <p:nvSpPr>
          <p:cNvPr id="773" name="Google Shape;773;p34"/>
          <p:cNvSpPr txBox="1">
            <a:spLocks noGrp="1"/>
          </p:cNvSpPr>
          <p:nvPr>
            <p:ph type="body" idx="1"/>
          </p:nvPr>
        </p:nvSpPr>
        <p:spPr>
          <a:xfrm>
            <a:off x="471038" y="975881"/>
            <a:ext cx="9000000" cy="720000"/>
          </a:xfrm>
          <a:noFill/>
          <a:ln>
            <a:noFill/>
          </a:ln>
        </p:spPr>
        <p:txBody>
          <a:bodyPr spcFirstLastPara="1" wrap="square" lIns="36000" tIns="36000" rIns="36000" bIns="36000" anchor="t" anchorCtr="0">
            <a:normAutofit/>
          </a:bodyPr>
          <a:lstStyle/>
          <a:p>
            <a:pPr lvl="0"/>
            <a:r>
              <a:rPr lang="ja-JP" altLang="en-US"/>
              <a:t>主な競合は○○業界の○○系サービスを提供している企業です。</a:t>
            </a:r>
          </a:p>
          <a:p>
            <a:pPr lvl="0"/>
            <a:r>
              <a:rPr lang="ja-JP" altLang="en-US"/>
              <a:t>最も競合性が高いサービスは「○○○サービス」「○○○サービス」です。</a:t>
            </a:r>
          </a:p>
          <a:p>
            <a:pPr lvl="0"/>
            <a:endParaRPr lang="ja-JP" altLang="en-US"/>
          </a:p>
          <a:p>
            <a:pPr lvl="0"/>
            <a:endParaRPr lang="ja-JP" altLang="en-US"/>
          </a:p>
        </p:txBody>
      </p:sp>
      <p:sp>
        <p:nvSpPr>
          <p:cNvPr id="775" name="Google Shape;775;p34"/>
          <p:cNvSpPr txBox="1">
            <a:spLocks noGrp="1"/>
          </p:cNvSpPr>
          <p:nvPr>
            <p:ph type="title"/>
          </p:nvPr>
        </p:nvSpPr>
        <p:spPr>
          <a:xfrm>
            <a:off x="453000" y="196240"/>
            <a:ext cx="9000000" cy="468000"/>
          </a:xfrm>
          <a:noFill/>
          <a:ln>
            <a:noFill/>
          </a:ln>
        </p:spPr>
        <p:txBody>
          <a:bodyPr spcFirstLastPara="1" wrap="square" lIns="36000" tIns="72000" rIns="36000" bIns="36000" anchor="ctr" anchorCtr="0">
            <a:noAutofit/>
          </a:bodyPr>
          <a:lstStyle/>
          <a:p>
            <a:pPr lvl="0"/>
            <a:r>
              <a:rPr lang="en-US" altLang="ja-JP" dirty="0"/>
              <a:t>2-8. </a:t>
            </a:r>
            <a:r>
              <a:rPr lang="ja-JP" altLang="en-US" dirty="0"/>
              <a:t>競合サービス</a:t>
            </a:r>
          </a:p>
        </p:txBody>
      </p:sp>
      <p:sp>
        <p:nvSpPr>
          <p:cNvPr id="8" name="フッター プレースホルダー 7">
            <a:extLst>
              <a:ext uri="{FF2B5EF4-FFF2-40B4-BE49-F238E27FC236}">
                <a16:creationId xmlns:a16="http://schemas.microsoft.com/office/drawing/2014/main" id="{EBD38C09-E691-1E49-8CDB-EB3C837A8205}"/>
              </a:ext>
            </a:extLst>
          </p:cNvPr>
          <p:cNvSpPr>
            <a:spLocks noGrp="1"/>
          </p:cNvSpPr>
          <p:nvPr>
            <p:ph type="ftr" sz="quarter" idx="10"/>
          </p:nvPr>
        </p:nvSpPr>
        <p:spPr>
          <a:xfrm>
            <a:off x="185600" y="6460240"/>
            <a:ext cx="7920000" cy="288000"/>
          </a:xfrm>
        </p:spPr>
        <p:txBody>
          <a:bodyPr/>
          <a:lstStyle/>
          <a:p>
            <a:r>
              <a:rPr lang="en" altLang="ja-JP"/>
              <a:t>SAIRU</a:t>
            </a:r>
            <a:endParaRPr lang="ja-JP" altLang="en-US"/>
          </a:p>
        </p:txBody>
      </p:sp>
      <p:sp>
        <p:nvSpPr>
          <p:cNvPr id="9" name="スライド番号プレースホルダー 8">
            <a:extLst>
              <a:ext uri="{FF2B5EF4-FFF2-40B4-BE49-F238E27FC236}">
                <a16:creationId xmlns:a16="http://schemas.microsoft.com/office/drawing/2014/main" id="{1340752C-B18D-EE40-9D25-CBEDC86931D0}"/>
              </a:ext>
            </a:extLst>
          </p:cNvPr>
          <p:cNvSpPr>
            <a:spLocks noGrp="1"/>
          </p:cNvSpPr>
          <p:nvPr>
            <p:ph type="sldNum" idx="11"/>
          </p:nvPr>
        </p:nvSpPr>
        <p:spPr>
          <a:xfrm>
            <a:off x="8280400" y="6460240"/>
            <a:ext cx="1440000" cy="288000"/>
          </a:xfrm>
        </p:spPr>
        <p:txBody>
          <a:bodyPr/>
          <a:lstStyle/>
          <a:p>
            <a:fld id="{00000000-1234-1234-1234-123412341234}" type="slidenum">
              <a:rPr lang="en-US" altLang="ja-JP" smtClean="0"/>
              <a:pPr/>
              <a:t>12</a:t>
            </a:fld>
            <a:endParaRPr lang="ja-JP" altLang="en-US"/>
          </a:p>
        </p:txBody>
      </p:sp>
      <p:graphicFrame>
        <p:nvGraphicFramePr>
          <p:cNvPr id="776" name="Google Shape;776;p34"/>
          <p:cNvGraphicFramePr/>
          <p:nvPr>
            <p:extLst>
              <p:ext uri="{D42A27DB-BD31-4B8C-83A1-F6EECF244321}">
                <p14:modId xmlns:p14="http://schemas.microsoft.com/office/powerpoint/2010/main" val="3454936817"/>
              </p:ext>
            </p:extLst>
          </p:nvPr>
        </p:nvGraphicFramePr>
        <p:xfrm>
          <a:off x="452438" y="1937881"/>
          <a:ext cx="9000000" cy="4027275"/>
        </p:xfrm>
        <a:graphic>
          <a:graphicData uri="http://schemas.openxmlformats.org/drawingml/2006/table">
            <a:tbl>
              <a:tblPr>
                <a:noFill/>
                <a:tableStyleId>{B8971C41-CD1C-4EA1-8698-2A5F061A0928}</a:tableStyleId>
              </a:tblPr>
              <a:tblGrid>
                <a:gridCol w="2906625">
                  <a:extLst>
                    <a:ext uri="{9D8B030D-6E8A-4147-A177-3AD203B41FA5}">
                      <a16:colId xmlns:a16="http://schemas.microsoft.com/office/drawing/2014/main" val="20000"/>
                    </a:ext>
                  </a:extLst>
                </a:gridCol>
                <a:gridCol w="2906625">
                  <a:extLst>
                    <a:ext uri="{9D8B030D-6E8A-4147-A177-3AD203B41FA5}">
                      <a16:colId xmlns:a16="http://schemas.microsoft.com/office/drawing/2014/main" val="20001"/>
                    </a:ext>
                  </a:extLst>
                </a:gridCol>
                <a:gridCol w="1593375">
                  <a:extLst>
                    <a:ext uri="{9D8B030D-6E8A-4147-A177-3AD203B41FA5}">
                      <a16:colId xmlns:a16="http://schemas.microsoft.com/office/drawing/2014/main" val="20002"/>
                    </a:ext>
                  </a:extLst>
                </a:gridCol>
                <a:gridCol w="1593375">
                  <a:extLst>
                    <a:ext uri="{9D8B030D-6E8A-4147-A177-3AD203B41FA5}">
                      <a16:colId xmlns:a16="http://schemas.microsoft.com/office/drawing/2014/main" val="20003"/>
                    </a:ext>
                  </a:extLst>
                </a:gridCol>
              </a:tblGrid>
              <a:tr h="447475">
                <a:tc>
                  <a:txBody>
                    <a:bodyPr/>
                    <a:lstStyle/>
                    <a:p>
                      <a:pPr marL="0" marR="0" lvl="0" indent="0" algn="ctr" rtl="0">
                        <a:lnSpc>
                          <a:spcPct val="100000"/>
                        </a:lnSpc>
                        <a:spcBef>
                          <a:spcPts val="0"/>
                        </a:spcBef>
                        <a:spcAft>
                          <a:spcPts val="0"/>
                        </a:spcAft>
                        <a:buClr>
                          <a:srgbClr val="000000"/>
                        </a:buClr>
                        <a:buSzPts val="1200"/>
                        <a:buFont typeface="Arial"/>
                        <a:buNone/>
                      </a:pPr>
                      <a:r>
                        <a:rPr lang="ja-JP" sz="1200" b="1" i="0" u="none" strike="noStrike" cap="none">
                          <a:solidFill>
                            <a:schemeClr val="bg1"/>
                          </a:solidFill>
                          <a:latin typeface="+mn-ea"/>
                          <a:ea typeface="+mn-ea"/>
                          <a:cs typeface="Arial"/>
                          <a:sym typeface="Arial"/>
                        </a:rPr>
                        <a:t>サービス名</a:t>
                      </a:r>
                      <a:endParaRPr sz="1600" b="1" i="0" u="none" strike="noStrike" cap="none" dirty="0">
                        <a:solidFill>
                          <a:schemeClr val="bg1"/>
                        </a:solidFill>
                        <a:latin typeface="+mn-ea"/>
                        <a:ea typeface="+mn-ea"/>
                        <a:cs typeface="Arial"/>
                        <a:sym typeface="Arial"/>
                      </a:endParaRPr>
                    </a:p>
                  </a:txBody>
                  <a:tcPr marL="108000" marR="108000" marT="108000" marB="108000" anchor="ctr">
                    <a:lnL w="9525" cap="flat" cmpd="sng">
                      <a:solidFill>
                        <a:srgbClr val="000000">
                          <a:alpha val="0"/>
                        </a:srgbClr>
                      </a:solidFill>
                      <a:prstDash val="solid"/>
                      <a:round/>
                      <a:headEnd type="none" w="sm" len="sm"/>
                      <a:tailEnd type="none" w="sm" len="sm"/>
                    </a:lnL>
                    <a:lnR w="12700" cap="flat" cmpd="sng">
                      <a:solidFill>
                        <a:schemeClr val="lt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solidFill>
                      <a:schemeClr val="dk1"/>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ja-JP" sz="1200" b="1" i="0" u="none" strike="noStrike" cap="none">
                          <a:solidFill>
                            <a:schemeClr val="bg1"/>
                          </a:solidFill>
                          <a:latin typeface="+mn-ea"/>
                          <a:ea typeface="+mn-ea"/>
                          <a:cs typeface="Arial"/>
                          <a:sym typeface="Arial"/>
                        </a:rPr>
                        <a:t>提供企業</a:t>
                      </a:r>
                      <a:endParaRPr sz="1600" b="1" i="0" u="none" strike="noStrike" cap="none" dirty="0">
                        <a:solidFill>
                          <a:schemeClr val="bg1"/>
                        </a:solidFill>
                        <a:latin typeface="+mn-ea"/>
                        <a:ea typeface="+mn-ea"/>
                        <a:cs typeface="Arial"/>
                        <a:sym typeface="Arial"/>
                      </a:endParaRPr>
                    </a:p>
                  </a:txBody>
                  <a:tcPr marL="108000" marR="108000" marT="108000" marB="10800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solidFill>
                      <a:schemeClr val="dk1"/>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ja-JP" sz="1200" b="1" i="0" u="none" strike="noStrike" cap="none">
                          <a:solidFill>
                            <a:schemeClr val="bg1"/>
                          </a:solidFill>
                          <a:latin typeface="+mn-ea"/>
                          <a:ea typeface="+mn-ea"/>
                          <a:cs typeface="Arial"/>
                          <a:sym typeface="Arial"/>
                        </a:rPr>
                        <a:t>推定シェア</a:t>
                      </a:r>
                      <a:endParaRPr sz="1600" b="1" i="0" u="none" strike="noStrike" cap="none" dirty="0">
                        <a:solidFill>
                          <a:schemeClr val="bg1"/>
                        </a:solidFill>
                        <a:latin typeface="+mn-ea"/>
                        <a:ea typeface="+mn-ea"/>
                        <a:cs typeface="Arial"/>
                        <a:sym typeface="Arial"/>
                      </a:endParaRPr>
                    </a:p>
                  </a:txBody>
                  <a:tcPr marL="108000" marR="108000" marT="108000" marB="10800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solidFill>
                      <a:schemeClr val="dk1"/>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ja-JP" sz="1200" b="1" i="0" u="none" strike="noStrike" cap="none">
                          <a:solidFill>
                            <a:schemeClr val="bg1"/>
                          </a:solidFill>
                          <a:latin typeface="+mn-ea"/>
                          <a:ea typeface="+mn-ea"/>
                          <a:cs typeface="Arial"/>
                          <a:sym typeface="Arial"/>
                        </a:rPr>
                        <a:t>競合性</a:t>
                      </a:r>
                      <a:endParaRPr sz="1600" b="1" i="0" u="none" strike="noStrike" cap="none" dirty="0">
                        <a:solidFill>
                          <a:schemeClr val="bg1"/>
                        </a:solidFill>
                        <a:latin typeface="+mn-ea"/>
                        <a:ea typeface="+mn-ea"/>
                        <a:cs typeface="Arial"/>
                        <a:sym typeface="Arial"/>
                      </a:endParaRPr>
                    </a:p>
                  </a:txBody>
                  <a:tcPr marL="108000" marR="108000" marT="108000" marB="108000" anchor="ctr">
                    <a:lnL w="12700" cap="flat" cmpd="sng">
                      <a:solidFill>
                        <a:schemeClr val="lt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solidFill>
                      <a:schemeClr val="dk1"/>
                    </a:solidFill>
                  </a:tcPr>
                </a:tc>
                <a:extLst>
                  <a:ext uri="{0D108BD9-81ED-4DB2-BD59-A6C34878D82A}">
                    <a16:rowId xmlns:a16="http://schemas.microsoft.com/office/drawing/2014/main" val="10000"/>
                  </a:ext>
                </a:extLst>
              </a:tr>
              <a:tr h="447475">
                <a:tc>
                  <a:txBody>
                    <a:bodyPr/>
                    <a:lstStyle/>
                    <a:p>
                      <a:pPr marL="0" marR="0" lvl="0" indent="0" algn="l" rtl="0">
                        <a:lnSpc>
                          <a:spcPct val="100000"/>
                        </a:lnSpc>
                        <a:spcBef>
                          <a:spcPts val="0"/>
                        </a:spcBef>
                        <a:spcAft>
                          <a:spcPts val="0"/>
                        </a:spcAft>
                        <a:buClr>
                          <a:srgbClr val="000000"/>
                        </a:buClr>
                        <a:buSzPts val="1050"/>
                        <a:buFont typeface="Arial"/>
                        <a:buNone/>
                      </a:pPr>
                      <a:r>
                        <a:rPr lang="ja-JP" sz="1200" b="1" i="0" u="none" strike="noStrike" cap="none">
                          <a:solidFill>
                            <a:schemeClr val="accent1"/>
                          </a:solidFill>
                          <a:latin typeface="+mn-ea"/>
                          <a:ea typeface="+mn-ea"/>
                          <a:cs typeface="Arial"/>
                          <a:sym typeface="Arial"/>
                        </a:rPr>
                        <a:t>〇〇〇サービス</a:t>
                      </a:r>
                      <a:endParaRPr sz="1400" b="1" u="none" strike="noStrike" cap="none" dirty="0">
                        <a:solidFill>
                          <a:schemeClr val="accent1"/>
                        </a:solidFill>
                        <a:latin typeface="+mn-ea"/>
                        <a:ea typeface="+mn-ea"/>
                      </a:endParaRPr>
                    </a:p>
                  </a:txBody>
                  <a:tcPr marL="108000" marR="108000" marT="72000" marB="72000" anchor="ctr">
                    <a:lnL w="9525" cap="flat" cmpd="sng">
                      <a:solidFill>
                        <a:srgbClr val="000000">
                          <a:alpha val="0"/>
                        </a:srgbClr>
                      </a:solidFill>
                      <a:prstDash val="solid"/>
                      <a:round/>
                      <a:headEnd type="none" w="sm" len="sm"/>
                      <a:tailEnd type="none" w="sm" len="sm"/>
                    </a:lnL>
                    <a:lnR w="3175" cap="flat" cmpd="sng" algn="ctr">
                      <a:solidFill>
                        <a:schemeClr val="accent1"/>
                      </a:solidFill>
                      <a:prstDash val="solid"/>
                      <a:round/>
                      <a:headEnd type="none" w="med" len="med"/>
                      <a:tailEnd type="none" w="med" len="med"/>
                    </a:lnR>
                    <a:lnT w="12700" cap="flat" cmpd="sng">
                      <a:solidFill>
                        <a:schemeClr val="dk1"/>
                      </a:solidFill>
                      <a:prstDash val="solid"/>
                      <a:round/>
                      <a:headEnd type="none" w="sm" len="sm"/>
                      <a:tailEnd type="none" w="sm" len="sm"/>
                    </a:lnT>
                    <a:lnB w="12700" cap="flat" cmpd="sng" algn="ctr">
                      <a:solidFill>
                        <a:schemeClr val="accent1"/>
                      </a:solidFill>
                      <a:prstDash val="solid"/>
                      <a:round/>
                      <a:headEnd type="none" w="med" len="med"/>
                      <a:tailEnd type="none" w="med" len="med"/>
                    </a:lnB>
                    <a:solidFill>
                      <a:srgbClr val="FFFFFF"/>
                    </a:solidFill>
                  </a:tcPr>
                </a:tc>
                <a:tc>
                  <a:txBody>
                    <a:bodyPr/>
                    <a:lstStyle/>
                    <a:p>
                      <a:pPr marL="0" marR="0" lvl="0" indent="0" algn="l" rtl="0">
                        <a:lnSpc>
                          <a:spcPct val="100000"/>
                        </a:lnSpc>
                        <a:spcBef>
                          <a:spcPts val="0"/>
                        </a:spcBef>
                        <a:spcAft>
                          <a:spcPts val="0"/>
                        </a:spcAft>
                        <a:buClr>
                          <a:srgbClr val="000000"/>
                        </a:buClr>
                        <a:buSzPts val="1050"/>
                        <a:buFont typeface="Arial"/>
                        <a:buNone/>
                      </a:pPr>
                      <a:r>
                        <a:rPr lang="ja-JP" sz="1200" b="1" i="0" u="none" strike="noStrike" cap="none">
                          <a:solidFill>
                            <a:schemeClr val="accent1"/>
                          </a:solidFill>
                          <a:latin typeface="+mn-ea"/>
                          <a:ea typeface="+mn-ea"/>
                          <a:cs typeface="Arial"/>
                          <a:sym typeface="Arial"/>
                        </a:rPr>
                        <a:t>株式会社〇〇〇〇</a:t>
                      </a:r>
                      <a:endParaRPr sz="1200" b="1" i="0" u="none" strike="noStrike" cap="none">
                        <a:solidFill>
                          <a:schemeClr val="accent1"/>
                        </a:solidFill>
                        <a:latin typeface="+mn-ea"/>
                        <a:ea typeface="+mn-ea"/>
                        <a:cs typeface="Arial"/>
                        <a:sym typeface="Arial"/>
                      </a:endParaRPr>
                    </a:p>
                  </a:txBody>
                  <a:tcPr marL="108000" marR="108000" marT="72000" marB="72000"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12700" cap="flat" cmpd="sng">
                      <a:solidFill>
                        <a:schemeClr val="dk1"/>
                      </a:solidFill>
                      <a:prstDash val="solid"/>
                      <a:round/>
                      <a:headEnd type="none" w="sm" len="sm"/>
                      <a:tailEnd type="none" w="sm" len="sm"/>
                    </a:lnT>
                    <a:lnB w="12700" cap="flat" cmpd="sng" algn="ctr">
                      <a:solidFill>
                        <a:schemeClr val="accent1"/>
                      </a:solidFill>
                      <a:prstDash val="solid"/>
                      <a:round/>
                      <a:headEnd type="none" w="med" len="med"/>
                      <a:tailEnd type="none" w="med" len="med"/>
                    </a:lnB>
                    <a:solidFill>
                      <a:srgbClr val="FFFFFF"/>
                    </a:solidFill>
                  </a:tcPr>
                </a:tc>
                <a:tc>
                  <a:txBody>
                    <a:bodyPr/>
                    <a:lstStyle/>
                    <a:p>
                      <a:pPr marL="0" marR="0" lvl="0" indent="0" algn="ctr" rtl="0">
                        <a:lnSpc>
                          <a:spcPct val="100000"/>
                        </a:lnSpc>
                        <a:spcBef>
                          <a:spcPts val="0"/>
                        </a:spcBef>
                        <a:spcAft>
                          <a:spcPts val="0"/>
                        </a:spcAft>
                        <a:buClr>
                          <a:srgbClr val="000000"/>
                        </a:buClr>
                        <a:buSzPts val="1050"/>
                        <a:buFont typeface="Noto Sans Symbols"/>
                        <a:buNone/>
                      </a:pPr>
                      <a:r>
                        <a:rPr lang="ja-JP" sz="1200" b="1" i="0" u="none" strike="noStrike" cap="none">
                          <a:solidFill>
                            <a:schemeClr val="accent1"/>
                          </a:solidFill>
                          <a:latin typeface="+mn-ea"/>
                          <a:ea typeface="+mn-ea"/>
                          <a:cs typeface="Arial"/>
                          <a:sym typeface="Arial"/>
                        </a:rPr>
                        <a:t>〇％</a:t>
                      </a:r>
                      <a:endParaRPr sz="1200" b="1" i="0" u="none" strike="noStrike" cap="none">
                        <a:solidFill>
                          <a:schemeClr val="accent1"/>
                        </a:solidFill>
                        <a:latin typeface="+mn-ea"/>
                        <a:ea typeface="+mn-ea"/>
                        <a:cs typeface="Arial"/>
                        <a:sym typeface="Arial"/>
                      </a:endParaRPr>
                    </a:p>
                  </a:txBody>
                  <a:tcPr marL="108000" marR="108000" marT="72000" marB="72000"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12700" cap="flat" cmpd="sng">
                      <a:solidFill>
                        <a:schemeClr val="dk1"/>
                      </a:solidFill>
                      <a:prstDash val="solid"/>
                      <a:round/>
                      <a:headEnd type="none" w="sm" len="sm"/>
                      <a:tailEnd type="none" w="sm" len="sm"/>
                    </a:lnT>
                    <a:lnB w="12700" cap="flat" cmpd="sng" algn="ctr">
                      <a:solidFill>
                        <a:schemeClr val="accent1"/>
                      </a:solidFill>
                      <a:prstDash val="solid"/>
                      <a:round/>
                      <a:headEnd type="none" w="med" len="med"/>
                      <a:tailEnd type="none" w="med" len="med"/>
                    </a:lnB>
                    <a:solidFill>
                      <a:schemeClr val="lt1"/>
                    </a:solidFill>
                  </a:tcPr>
                </a:tc>
                <a:tc>
                  <a:txBody>
                    <a:bodyPr/>
                    <a:lstStyle/>
                    <a:p>
                      <a:pPr marL="0" marR="0" lvl="0" indent="0" algn="ctr" rtl="0">
                        <a:lnSpc>
                          <a:spcPct val="100000"/>
                        </a:lnSpc>
                        <a:spcBef>
                          <a:spcPts val="0"/>
                        </a:spcBef>
                        <a:spcAft>
                          <a:spcPts val="0"/>
                        </a:spcAft>
                        <a:buClr>
                          <a:srgbClr val="000000"/>
                        </a:buClr>
                        <a:buSzPts val="1050"/>
                        <a:buFont typeface="Noto Sans Symbols"/>
                        <a:buNone/>
                      </a:pPr>
                      <a:r>
                        <a:rPr lang="ja-JP" sz="1200" b="1" i="0" u="none" strike="noStrike" cap="none">
                          <a:solidFill>
                            <a:schemeClr val="accent1"/>
                          </a:solidFill>
                          <a:latin typeface="+mn-ea"/>
                          <a:ea typeface="+mn-ea"/>
                          <a:cs typeface="Arial"/>
                          <a:sym typeface="Arial"/>
                        </a:rPr>
                        <a:t>◎</a:t>
                      </a:r>
                      <a:endParaRPr sz="1200" b="1" i="0" u="none" strike="noStrike" cap="none">
                        <a:solidFill>
                          <a:schemeClr val="accent1"/>
                        </a:solidFill>
                        <a:latin typeface="+mn-ea"/>
                        <a:ea typeface="+mn-ea"/>
                        <a:cs typeface="Arial"/>
                        <a:sym typeface="Arial"/>
                      </a:endParaRPr>
                    </a:p>
                  </a:txBody>
                  <a:tcPr marL="108000" marR="108000" marT="72000" marB="72000" anchor="ctr">
                    <a:lnL w="3175" cap="flat" cmpd="sng" algn="ctr">
                      <a:solidFill>
                        <a:schemeClr val="accent1"/>
                      </a:solidFill>
                      <a:prstDash val="solid"/>
                      <a:round/>
                      <a:headEnd type="none" w="med" len="med"/>
                      <a:tailEnd type="none" w="med" len="med"/>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accent1"/>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447475">
                <a:tc>
                  <a:txBody>
                    <a:bodyPr/>
                    <a:lstStyle/>
                    <a:p>
                      <a:pPr marL="0" marR="0" lvl="0" indent="0" algn="l" rtl="0">
                        <a:lnSpc>
                          <a:spcPct val="100000"/>
                        </a:lnSpc>
                        <a:spcBef>
                          <a:spcPts val="0"/>
                        </a:spcBef>
                        <a:spcAft>
                          <a:spcPts val="0"/>
                        </a:spcAft>
                        <a:buClr>
                          <a:srgbClr val="000000"/>
                        </a:buClr>
                        <a:buSzPts val="1050"/>
                        <a:buFont typeface="Arial"/>
                        <a:buNone/>
                      </a:pPr>
                      <a:r>
                        <a:rPr lang="ja-JP" sz="1200" b="1" i="0" u="none" strike="noStrike" cap="none">
                          <a:solidFill>
                            <a:schemeClr val="accent1"/>
                          </a:solidFill>
                          <a:latin typeface="+mn-ea"/>
                          <a:ea typeface="+mn-ea"/>
                          <a:cs typeface="Arial"/>
                          <a:sym typeface="Arial"/>
                        </a:rPr>
                        <a:t>〇〇〇サービス</a:t>
                      </a:r>
                      <a:endParaRPr sz="1200" b="1" i="0" u="none" strike="noStrike" cap="none">
                        <a:solidFill>
                          <a:schemeClr val="accent1"/>
                        </a:solidFill>
                        <a:latin typeface="+mn-ea"/>
                        <a:ea typeface="+mn-ea"/>
                        <a:cs typeface="Arial"/>
                        <a:sym typeface="Arial"/>
                      </a:endParaRPr>
                    </a:p>
                  </a:txBody>
                  <a:tcPr marL="108000" marR="108000" marT="72000" marB="72000" anchor="ctr">
                    <a:lnL w="9525" cap="flat" cmpd="sng">
                      <a:solidFill>
                        <a:srgbClr val="000000">
                          <a:alpha val="0"/>
                        </a:srgbClr>
                      </a:solidFill>
                      <a:prstDash val="solid"/>
                      <a:round/>
                      <a:headEnd type="none" w="sm" len="sm"/>
                      <a:tailEnd type="none" w="sm" len="sm"/>
                    </a:lnL>
                    <a:lnR w="3175"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FFFFFF"/>
                    </a:solidFill>
                  </a:tcPr>
                </a:tc>
                <a:tc>
                  <a:txBody>
                    <a:bodyPr/>
                    <a:lstStyle/>
                    <a:p>
                      <a:pPr marL="0" marR="0" lvl="0" indent="0" algn="l" rtl="0">
                        <a:lnSpc>
                          <a:spcPct val="100000"/>
                        </a:lnSpc>
                        <a:spcBef>
                          <a:spcPts val="0"/>
                        </a:spcBef>
                        <a:spcAft>
                          <a:spcPts val="0"/>
                        </a:spcAft>
                        <a:buClr>
                          <a:srgbClr val="000000"/>
                        </a:buClr>
                        <a:buSzPts val="1050"/>
                        <a:buFont typeface="Arial"/>
                        <a:buNone/>
                      </a:pPr>
                      <a:r>
                        <a:rPr lang="ja-JP" sz="1200" b="1" i="0" u="none" strike="noStrike" cap="none">
                          <a:solidFill>
                            <a:schemeClr val="accent1"/>
                          </a:solidFill>
                          <a:latin typeface="+mn-ea"/>
                          <a:ea typeface="+mn-ea"/>
                          <a:cs typeface="Arial"/>
                          <a:sym typeface="Arial"/>
                        </a:rPr>
                        <a:t>株式会社〇〇〇〇</a:t>
                      </a:r>
                      <a:endParaRPr sz="1200" b="1" i="0" u="none" strike="noStrike" cap="none">
                        <a:solidFill>
                          <a:schemeClr val="accent1"/>
                        </a:solidFill>
                        <a:latin typeface="+mn-ea"/>
                        <a:ea typeface="+mn-ea"/>
                        <a:cs typeface="Arial"/>
                        <a:sym typeface="Arial"/>
                      </a:endParaRPr>
                    </a:p>
                  </a:txBody>
                  <a:tcPr marL="108000" marR="108000" marT="72000" marB="72000"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FFFFFF"/>
                    </a:solidFill>
                  </a:tcPr>
                </a:tc>
                <a:tc>
                  <a:txBody>
                    <a:bodyPr/>
                    <a:lstStyle/>
                    <a:p>
                      <a:pPr marL="0" marR="0" lvl="0" indent="0" algn="ctr" rtl="0">
                        <a:lnSpc>
                          <a:spcPct val="100000"/>
                        </a:lnSpc>
                        <a:spcBef>
                          <a:spcPts val="0"/>
                        </a:spcBef>
                        <a:spcAft>
                          <a:spcPts val="0"/>
                        </a:spcAft>
                        <a:buClr>
                          <a:srgbClr val="000000"/>
                        </a:buClr>
                        <a:buSzPts val="1050"/>
                        <a:buFont typeface="Noto Sans Symbols"/>
                        <a:buNone/>
                      </a:pPr>
                      <a:r>
                        <a:rPr lang="ja-JP" sz="1200" b="1" i="0" u="none" strike="noStrike" cap="none">
                          <a:solidFill>
                            <a:schemeClr val="accent1"/>
                          </a:solidFill>
                          <a:latin typeface="+mn-ea"/>
                          <a:ea typeface="+mn-ea"/>
                          <a:cs typeface="Arial"/>
                          <a:sym typeface="Arial"/>
                        </a:rPr>
                        <a:t>〇％</a:t>
                      </a:r>
                      <a:endParaRPr sz="1200" b="1" i="0" u="none" strike="noStrike" cap="none">
                        <a:solidFill>
                          <a:schemeClr val="accent1"/>
                        </a:solidFill>
                        <a:latin typeface="+mn-ea"/>
                        <a:ea typeface="+mn-ea"/>
                        <a:cs typeface="Arial"/>
                        <a:sym typeface="Arial"/>
                      </a:endParaRPr>
                    </a:p>
                  </a:txBody>
                  <a:tcPr marL="108000" marR="108000" marT="72000" marB="72000"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lt1"/>
                    </a:solidFill>
                  </a:tcPr>
                </a:tc>
                <a:tc>
                  <a:txBody>
                    <a:bodyPr/>
                    <a:lstStyle/>
                    <a:p>
                      <a:pPr marL="0" marR="0" lvl="0" indent="0" algn="ctr" rtl="0">
                        <a:lnSpc>
                          <a:spcPct val="100000"/>
                        </a:lnSpc>
                        <a:spcBef>
                          <a:spcPts val="0"/>
                        </a:spcBef>
                        <a:spcAft>
                          <a:spcPts val="0"/>
                        </a:spcAft>
                        <a:buClr>
                          <a:srgbClr val="000000"/>
                        </a:buClr>
                        <a:buSzPts val="1050"/>
                        <a:buFont typeface="Noto Sans Symbols"/>
                        <a:buNone/>
                      </a:pPr>
                      <a:r>
                        <a:rPr lang="ja-JP" sz="1200" b="1" i="0" u="none" strike="noStrike" cap="none">
                          <a:solidFill>
                            <a:schemeClr val="accent1"/>
                          </a:solidFill>
                          <a:latin typeface="+mn-ea"/>
                          <a:ea typeface="+mn-ea"/>
                          <a:cs typeface="Arial"/>
                          <a:sym typeface="Arial"/>
                        </a:rPr>
                        <a:t>◎</a:t>
                      </a:r>
                      <a:endParaRPr sz="1200" b="1" i="0" u="none" strike="noStrike" cap="none">
                        <a:solidFill>
                          <a:schemeClr val="accent1"/>
                        </a:solidFill>
                        <a:latin typeface="+mn-ea"/>
                        <a:ea typeface="+mn-ea"/>
                        <a:cs typeface="Arial"/>
                        <a:sym typeface="Arial"/>
                      </a:endParaRPr>
                    </a:p>
                  </a:txBody>
                  <a:tcPr marL="108000" marR="108000" marT="72000" marB="72000" anchor="ctr">
                    <a:lnL w="3175" cap="flat" cmpd="sng" algn="ctr">
                      <a:solidFill>
                        <a:schemeClr val="accent1"/>
                      </a:solidFill>
                      <a:prstDash val="solid"/>
                      <a:round/>
                      <a:headEnd type="none" w="med" len="med"/>
                      <a:tailEnd type="none" w="med" len="med"/>
                    </a:lnL>
                    <a:lnR w="9525" cap="flat" cmpd="sng">
                      <a:solidFill>
                        <a:srgbClr val="000000">
                          <a:alpha val="0"/>
                        </a:srgbClr>
                      </a:solidFill>
                      <a:prstDash val="solid"/>
                      <a:round/>
                      <a:headEnd type="none" w="sm" len="sm"/>
                      <a:tailEnd type="none" w="sm" len="sm"/>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447475">
                <a:tc>
                  <a:txBody>
                    <a:bodyPr/>
                    <a:lstStyle/>
                    <a:p>
                      <a:pPr marL="0" marR="0" lvl="0" indent="0" algn="l" rtl="0">
                        <a:lnSpc>
                          <a:spcPct val="100000"/>
                        </a:lnSpc>
                        <a:spcBef>
                          <a:spcPts val="0"/>
                        </a:spcBef>
                        <a:spcAft>
                          <a:spcPts val="0"/>
                        </a:spcAft>
                        <a:buClr>
                          <a:srgbClr val="000000"/>
                        </a:buClr>
                        <a:buSzPts val="1050"/>
                        <a:buFont typeface="Arial"/>
                        <a:buNone/>
                      </a:pPr>
                      <a:r>
                        <a:rPr lang="ja-JP" sz="1200" b="1" i="0" u="none" strike="noStrike" cap="none">
                          <a:solidFill>
                            <a:schemeClr val="accent1"/>
                          </a:solidFill>
                          <a:latin typeface="+mn-ea"/>
                          <a:ea typeface="+mn-ea"/>
                          <a:cs typeface="Arial"/>
                          <a:sym typeface="Arial"/>
                        </a:rPr>
                        <a:t>〇〇〇サービス</a:t>
                      </a:r>
                      <a:endParaRPr sz="1200" b="1" i="0" u="none" strike="noStrike" cap="none">
                        <a:solidFill>
                          <a:schemeClr val="accent1"/>
                        </a:solidFill>
                        <a:latin typeface="+mn-ea"/>
                        <a:ea typeface="+mn-ea"/>
                        <a:cs typeface="Arial"/>
                        <a:sym typeface="Arial"/>
                      </a:endParaRPr>
                    </a:p>
                  </a:txBody>
                  <a:tcPr marL="108000" marR="108000" marT="72000" marB="72000" anchor="ctr">
                    <a:lnL w="9525" cap="flat" cmpd="sng">
                      <a:solidFill>
                        <a:srgbClr val="000000">
                          <a:alpha val="0"/>
                        </a:srgbClr>
                      </a:solidFill>
                      <a:prstDash val="solid"/>
                      <a:round/>
                      <a:headEnd type="none" w="sm" len="sm"/>
                      <a:tailEnd type="none" w="sm" len="sm"/>
                    </a:lnL>
                    <a:lnR w="3175"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FFFFFF"/>
                    </a:solidFill>
                  </a:tcPr>
                </a:tc>
                <a:tc>
                  <a:txBody>
                    <a:bodyPr/>
                    <a:lstStyle/>
                    <a:p>
                      <a:pPr marL="0" marR="0" lvl="0" indent="0" algn="l" rtl="0">
                        <a:lnSpc>
                          <a:spcPct val="100000"/>
                        </a:lnSpc>
                        <a:spcBef>
                          <a:spcPts val="0"/>
                        </a:spcBef>
                        <a:spcAft>
                          <a:spcPts val="0"/>
                        </a:spcAft>
                        <a:buClr>
                          <a:srgbClr val="000000"/>
                        </a:buClr>
                        <a:buSzPts val="1050"/>
                        <a:buFont typeface="Arial"/>
                        <a:buNone/>
                      </a:pPr>
                      <a:r>
                        <a:rPr lang="ja-JP" sz="1200" b="1" i="0" u="none" strike="noStrike" cap="none">
                          <a:solidFill>
                            <a:schemeClr val="accent1"/>
                          </a:solidFill>
                          <a:latin typeface="+mn-ea"/>
                          <a:ea typeface="+mn-ea"/>
                          <a:cs typeface="Arial"/>
                          <a:sym typeface="Arial"/>
                        </a:rPr>
                        <a:t>株式会社〇〇〇〇</a:t>
                      </a:r>
                      <a:endParaRPr sz="1200" b="1" i="0" u="none" strike="noStrike" cap="none">
                        <a:solidFill>
                          <a:schemeClr val="accent1"/>
                        </a:solidFill>
                        <a:latin typeface="+mn-ea"/>
                        <a:ea typeface="+mn-ea"/>
                        <a:cs typeface="Arial"/>
                        <a:sym typeface="Arial"/>
                      </a:endParaRPr>
                    </a:p>
                  </a:txBody>
                  <a:tcPr marL="108000" marR="108000" marT="72000" marB="72000"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FFFFFF"/>
                    </a:solidFill>
                  </a:tcPr>
                </a:tc>
                <a:tc>
                  <a:txBody>
                    <a:bodyPr/>
                    <a:lstStyle/>
                    <a:p>
                      <a:pPr marL="0" marR="0" lvl="0" indent="0" algn="ctr" rtl="0">
                        <a:lnSpc>
                          <a:spcPct val="100000"/>
                        </a:lnSpc>
                        <a:spcBef>
                          <a:spcPts val="0"/>
                        </a:spcBef>
                        <a:spcAft>
                          <a:spcPts val="0"/>
                        </a:spcAft>
                        <a:buClr>
                          <a:srgbClr val="000000"/>
                        </a:buClr>
                        <a:buSzPts val="1050"/>
                        <a:buFont typeface="Noto Sans Symbols"/>
                        <a:buNone/>
                      </a:pPr>
                      <a:r>
                        <a:rPr lang="ja-JP" sz="1200" b="1" i="0" u="none" strike="noStrike" cap="none">
                          <a:solidFill>
                            <a:schemeClr val="accent1"/>
                          </a:solidFill>
                          <a:latin typeface="+mn-ea"/>
                          <a:ea typeface="+mn-ea"/>
                          <a:cs typeface="Arial"/>
                          <a:sym typeface="Arial"/>
                        </a:rPr>
                        <a:t>〇％</a:t>
                      </a:r>
                      <a:endParaRPr sz="1200" b="1" i="0" u="none" strike="noStrike" cap="none">
                        <a:solidFill>
                          <a:schemeClr val="accent1"/>
                        </a:solidFill>
                        <a:latin typeface="+mn-ea"/>
                        <a:ea typeface="+mn-ea"/>
                        <a:cs typeface="Arial"/>
                        <a:sym typeface="Arial"/>
                      </a:endParaRPr>
                    </a:p>
                  </a:txBody>
                  <a:tcPr marL="108000" marR="108000" marT="72000" marB="72000"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lt1"/>
                    </a:solidFill>
                  </a:tcPr>
                </a:tc>
                <a:tc>
                  <a:txBody>
                    <a:bodyPr/>
                    <a:lstStyle/>
                    <a:p>
                      <a:pPr marL="0" marR="0" lvl="0" indent="0" algn="ctr" rtl="0">
                        <a:lnSpc>
                          <a:spcPct val="100000"/>
                        </a:lnSpc>
                        <a:spcBef>
                          <a:spcPts val="0"/>
                        </a:spcBef>
                        <a:spcAft>
                          <a:spcPts val="0"/>
                        </a:spcAft>
                        <a:buClr>
                          <a:srgbClr val="000000"/>
                        </a:buClr>
                        <a:buSzPts val="1050"/>
                        <a:buFont typeface="Noto Sans Symbols"/>
                        <a:buNone/>
                      </a:pPr>
                      <a:r>
                        <a:rPr lang="ja-JP" sz="1200" b="1" i="0" u="none" strike="noStrike" cap="none">
                          <a:solidFill>
                            <a:schemeClr val="accent1"/>
                          </a:solidFill>
                          <a:latin typeface="+mn-ea"/>
                          <a:ea typeface="+mn-ea"/>
                          <a:cs typeface="Arial"/>
                          <a:sym typeface="Arial"/>
                        </a:rPr>
                        <a:t>○</a:t>
                      </a:r>
                      <a:endParaRPr sz="1200" b="1" i="0" u="none" strike="noStrike" cap="none">
                        <a:solidFill>
                          <a:schemeClr val="accent1"/>
                        </a:solidFill>
                        <a:latin typeface="+mn-ea"/>
                        <a:ea typeface="+mn-ea"/>
                        <a:cs typeface="Arial"/>
                        <a:sym typeface="Arial"/>
                      </a:endParaRPr>
                    </a:p>
                  </a:txBody>
                  <a:tcPr marL="108000" marR="108000" marT="72000" marB="72000" anchor="ctr">
                    <a:lnL w="3175" cap="flat" cmpd="sng" algn="ctr">
                      <a:solidFill>
                        <a:schemeClr val="accent1"/>
                      </a:solidFill>
                      <a:prstDash val="solid"/>
                      <a:round/>
                      <a:headEnd type="none" w="med" len="med"/>
                      <a:tailEnd type="none" w="med" len="med"/>
                    </a:lnL>
                    <a:lnR w="9525" cap="flat" cmpd="sng">
                      <a:solidFill>
                        <a:srgbClr val="000000">
                          <a:alpha val="0"/>
                        </a:srgbClr>
                      </a:solidFill>
                      <a:prstDash val="solid"/>
                      <a:round/>
                      <a:headEnd type="none" w="sm" len="sm"/>
                      <a:tailEnd type="none" w="sm" len="sm"/>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447475">
                <a:tc>
                  <a:txBody>
                    <a:bodyPr/>
                    <a:lstStyle/>
                    <a:p>
                      <a:pPr marL="0" marR="0" lvl="0" indent="0" algn="l" rtl="0">
                        <a:lnSpc>
                          <a:spcPct val="100000"/>
                        </a:lnSpc>
                        <a:spcBef>
                          <a:spcPts val="0"/>
                        </a:spcBef>
                        <a:spcAft>
                          <a:spcPts val="0"/>
                        </a:spcAft>
                        <a:buClr>
                          <a:srgbClr val="000000"/>
                        </a:buClr>
                        <a:buSzPts val="1050"/>
                        <a:buFont typeface="Arial"/>
                        <a:buNone/>
                      </a:pPr>
                      <a:r>
                        <a:rPr lang="ja-JP" sz="1200" b="1" i="0" u="none" strike="noStrike" cap="none">
                          <a:solidFill>
                            <a:schemeClr val="accent1"/>
                          </a:solidFill>
                          <a:latin typeface="+mn-ea"/>
                          <a:ea typeface="+mn-ea"/>
                          <a:cs typeface="Arial"/>
                          <a:sym typeface="Arial"/>
                        </a:rPr>
                        <a:t>〇〇〇サービス</a:t>
                      </a:r>
                      <a:endParaRPr sz="1200" b="1" i="0" u="none" strike="noStrike" cap="none">
                        <a:solidFill>
                          <a:schemeClr val="accent1"/>
                        </a:solidFill>
                        <a:latin typeface="+mn-ea"/>
                        <a:ea typeface="+mn-ea"/>
                        <a:cs typeface="Arial"/>
                        <a:sym typeface="Arial"/>
                      </a:endParaRPr>
                    </a:p>
                  </a:txBody>
                  <a:tcPr marL="108000" marR="108000" marT="72000" marB="72000" anchor="ctr">
                    <a:lnL w="9525" cap="flat" cmpd="sng">
                      <a:solidFill>
                        <a:srgbClr val="000000">
                          <a:alpha val="0"/>
                        </a:srgbClr>
                      </a:solidFill>
                      <a:prstDash val="solid"/>
                      <a:round/>
                      <a:headEnd type="none" w="sm" len="sm"/>
                      <a:tailEnd type="none" w="sm" len="sm"/>
                    </a:lnL>
                    <a:lnR w="3175"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FFFFFF"/>
                    </a:solidFill>
                  </a:tcPr>
                </a:tc>
                <a:tc>
                  <a:txBody>
                    <a:bodyPr/>
                    <a:lstStyle/>
                    <a:p>
                      <a:pPr marL="0" marR="0" lvl="0" indent="0" algn="l" rtl="0">
                        <a:lnSpc>
                          <a:spcPct val="100000"/>
                        </a:lnSpc>
                        <a:spcBef>
                          <a:spcPts val="0"/>
                        </a:spcBef>
                        <a:spcAft>
                          <a:spcPts val="0"/>
                        </a:spcAft>
                        <a:buClr>
                          <a:srgbClr val="000000"/>
                        </a:buClr>
                        <a:buSzPts val="1050"/>
                        <a:buFont typeface="Arial"/>
                        <a:buNone/>
                      </a:pPr>
                      <a:r>
                        <a:rPr lang="ja-JP" sz="1200" b="1" i="0" u="none" strike="noStrike" cap="none">
                          <a:solidFill>
                            <a:schemeClr val="accent1"/>
                          </a:solidFill>
                          <a:latin typeface="+mn-ea"/>
                          <a:ea typeface="+mn-ea"/>
                          <a:cs typeface="Arial"/>
                          <a:sym typeface="Arial"/>
                        </a:rPr>
                        <a:t>株式会社〇〇〇〇</a:t>
                      </a:r>
                      <a:endParaRPr sz="1200" b="1" i="0" u="none" strike="noStrike" cap="none">
                        <a:solidFill>
                          <a:schemeClr val="accent1"/>
                        </a:solidFill>
                        <a:latin typeface="+mn-ea"/>
                        <a:ea typeface="+mn-ea"/>
                        <a:cs typeface="Arial"/>
                        <a:sym typeface="Arial"/>
                      </a:endParaRPr>
                    </a:p>
                  </a:txBody>
                  <a:tcPr marL="108000" marR="108000" marT="72000" marB="72000"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FFFFFF"/>
                    </a:solidFill>
                  </a:tcPr>
                </a:tc>
                <a:tc>
                  <a:txBody>
                    <a:bodyPr/>
                    <a:lstStyle/>
                    <a:p>
                      <a:pPr marL="0" marR="0" lvl="0" indent="0" algn="ctr" rtl="0">
                        <a:lnSpc>
                          <a:spcPct val="100000"/>
                        </a:lnSpc>
                        <a:spcBef>
                          <a:spcPts val="0"/>
                        </a:spcBef>
                        <a:spcAft>
                          <a:spcPts val="0"/>
                        </a:spcAft>
                        <a:buClr>
                          <a:srgbClr val="000000"/>
                        </a:buClr>
                        <a:buSzPts val="1050"/>
                        <a:buFont typeface="Noto Sans Symbols"/>
                        <a:buNone/>
                      </a:pPr>
                      <a:r>
                        <a:rPr lang="ja-JP" sz="1200" b="1" i="0" u="none" strike="noStrike" cap="none">
                          <a:solidFill>
                            <a:schemeClr val="accent1"/>
                          </a:solidFill>
                          <a:latin typeface="+mn-ea"/>
                          <a:ea typeface="+mn-ea"/>
                          <a:cs typeface="Arial"/>
                          <a:sym typeface="Arial"/>
                        </a:rPr>
                        <a:t>〇％</a:t>
                      </a:r>
                      <a:endParaRPr sz="1200" b="1" i="0" u="none" strike="noStrike" cap="none">
                        <a:solidFill>
                          <a:schemeClr val="accent1"/>
                        </a:solidFill>
                        <a:latin typeface="+mn-ea"/>
                        <a:ea typeface="+mn-ea"/>
                        <a:cs typeface="Arial"/>
                        <a:sym typeface="Arial"/>
                      </a:endParaRPr>
                    </a:p>
                  </a:txBody>
                  <a:tcPr marL="108000" marR="108000" marT="72000" marB="72000"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lt1"/>
                    </a:solidFill>
                  </a:tcPr>
                </a:tc>
                <a:tc>
                  <a:txBody>
                    <a:bodyPr/>
                    <a:lstStyle/>
                    <a:p>
                      <a:pPr marL="0" marR="0" lvl="0" indent="0" algn="ctr" rtl="0">
                        <a:lnSpc>
                          <a:spcPct val="100000"/>
                        </a:lnSpc>
                        <a:spcBef>
                          <a:spcPts val="0"/>
                        </a:spcBef>
                        <a:spcAft>
                          <a:spcPts val="0"/>
                        </a:spcAft>
                        <a:buClr>
                          <a:srgbClr val="000000"/>
                        </a:buClr>
                        <a:buSzPts val="1050"/>
                        <a:buFont typeface="Noto Sans Symbols"/>
                        <a:buNone/>
                      </a:pPr>
                      <a:r>
                        <a:rPr lang="ja-JP" sz="1200" b="1" i="0" u="none" strike="noStrike" cap="none">
                          <a:solidFill>
                            <a:schemeClr val="accent1"/>
                          </a:solidFill>
                          <a:latin typeface="+mn-ea"/>
                          <a:ea typeface="+mn-ea"/>
                          <a:cs typeface="Arial"/>
                          <a:sym typeface="Arial"/>
                        </a:rPr>
                        <a:t>✕</a:t>
                      </a:r>
                      <a:endParaRPr sz="1200" b="1" i="0" u="none" strike="noStrike" cap="none">
                        <a:solidFill>
                          <a:schemeClr val="accent1"/>
                        </a:solidFill>
                        <a:latin typeface="+mn-ea"/>
                        <a:ea typeface="+mn-ea"/>
                        <a:cs typeface="Arial"/>
                        <a:sym typeface="Arial"/>
                      </a:endParaRPr>
                    </a:p>
                  </a:txBody>
                  <a:tcPr marL="108000" marR="108000" marT="72000" marB="72000" anchor="ctr">
                    <a:lnL w="3175" cap="flat" cmpd="sng" algn="ctr">
                      <a:solidFill>
                        <a:schemeClr val="accent1"/>
                      </a:solidFill>
                      <a:prstDash val="solid"/>
                      <a:round/>
                      <a:headEnd type="none" w="med" len="med"/>
                      <a:tailEnd type="none" w="med" len="med"/>
                    </a:lnL>
                    <a:lnR w="9525" cap="flat" cmpd="sng">
                      <a:solidFill>
                        <a:srgbClr val="000000">
                          <a:alpha val="0"/>
                        </a:srgbClr>
                      </a:solidFill>
                      <a:prstDash val="solid"/>
                      <a:round/>
                      <a:headEnd type="none" w="sm" len="sm"/>
                      <a:tailEnd type="none" w="sm" len="sm"/>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447475">
                <a:tc>
                  <a:txBody>
                    <a:bodyPr/>
                    <a:lstStyle/>
                    <a:p>
                      <a:pPr marL="0" marR="0" lvl="0" indent="0" algn="l" rtl="0">
                        <a:lnSpc>
                          <a:spcPct val="100000"/>
                        </a:lnSpc>
                        <a:spcBef>
                          <a:spcPts val="0"/>
                        </a:spcBef>
                        <a:spcAft>
                          <a:spcPts val="0"/>
                        </a:spcAft>
                        <a:buClr>
                          <a:srgbClr val="000000"/>
                        </a:buClr>
                        <a:buSzPts val="1050"/>
                        <a:buFont typeface="Arial"/>
                        <a:buNone/>
                      </a:pPr>
                      <a:r>
                        <a:rPr lang="ja-JP" sz="1200" b="1" i="0" u="none" strike="noStrike" cap="none">
                          <a:solidFill>
                            <a:schemeClr val="accent1"/>
                          </a:solidFill>
                          <a:latin typeface="+mn-ea"/>
                          <a:ea typeface="+mn-ea"/>
                          <a:cs typeface="Arial"/>
                          <a:sym typeface="Arial"/>
                        </a:rPr>
                        <a:t>・・・</a:t>
                      </a:r>
                      <a:endParaRPr sz="1200" b="1" i="0" u="none" strike="noStrike" cap="none">
                        <a:solidFill>
                          <a:schemeClr val="accent1"/>
                        </a:solidFill>
                        <a:latin typeface="+mn-ea"/>
                        <a:ea typeface="+mn-ea"/>
                        <a:cs typeface="Arial"/>
                        <a:sym typeface="Arial"/>
                      </a:endParaRPr>
                    </a:p>
                  </a:txBody>
                  <a:tcPr marL="108000" marR="108000" marT="72000" marB="72000" anchor="ctr">
                    <a:lnL w="9525" cap="flat" cmpd="sng">
                      <a:solidFill>
                        <a:srgbClr val="000000">
                          <a:alpha val="0"/>
                        </a:srgbClr>
                      </a:solidFill>
                      <a:prstDash val="solid"/>
                      <a:round/>
                      <a:headEnd type="none" w="sm" len="sm"/>
                      <a:tailEnd type="none" w="sm" len="sm"/>
                    </a:lnL>
                    <a:lnR w="3175"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FFFFFF"/>
                    </a:solidFill>
                  </a:tcPr>
                </a:tc>
                <a:tc>
                  <a:txBody>
                    <a:bodyPr/>
                    <a:lstStyle/>
                    <a:p>
                      <a:pPr marL="0" marR="0" lvl="0" indent="0" algn="l" rtl="0">
                        <a:lnSpc>
                          <a:spcPct val="100000"/>
                        </a:lnSpc>
                        <a:spcBef>
                          <a:spcPts val="0"/>
                        </a:spcBef>
                        <a:spcAft>
                          <a:spcPts val="0"/>
                        </a:spcAft>
                        <a:buClr>
                          <a:srgbClr val="000000"/>
                        </a:buClr>
                        <a:buSzPts val="1050"/>
                        <a:buFont typeface="Arial"/>
                        <a:buNone/>
                      </a:pPr>
                      <a:r>
                        <a:rPr lang="ja-JP" sz="1200" b="1" i="0" u="none" strike="noStrike" cap="none">
                          <a:solidFill>
                            <a:schemeClr val="accent1"/>
                          </a:solidFill>
                          <a:latin typeface="+mn-ea"/>
                          <a:ea typeface="+mn-ea"/>
                          <a:cs typeface="Arial"/>
                          <a:sym typeface="Arial"/>
                        </a:rPr>
                        <a:t>・・・</a:t>
                      </a:r>
                      <a:endParaRPr sz="1200" b="1" i="0" u="none" strike="noStrike" cap="none" dirty="0">
                        <a:solidFill>
                          <a:schemeClr val="accent1"/>
                        </a:solidFill>
                        <a:latin typeface="+mn-ea"/>
                        <a:ea typeface="+mn-ea"/>
                        <a:cs typeface="Arial"/>
                        <a:sym typeface="Arial"/>
                      </a:endParaRPr>
                    </a:p>
                  </a:txBody>
                  <a:tcPr marL="108000" marR="108000" marT="72000" marB="72000"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FFFFFF"/>
                    </a:solidFill>
                  </a:tcPr>
                </a:tc>
                <a:tc>
                  <a:txBody>
                    <a:bodyPr/>
                    <a:lstStyle/>
                    <a:p>
                      <a:pPr marL="0" marR="0" lvl="0" indent="0" algn="ctr" rtl="0">
                        <a:lnSpc>
                          <a:spcPct val="100000"/>
                        </a:lnSpc>
                        <a:spcBef>
                          <a:spcPts val="0"/>
                        </a:spcBef>
                        <a:spcAft>
                          <a:spcPts val="0"/>
                        </a:spcAft>
                        <a:buClr>
                          <a:srgbClr val="000000"/>
                        </a:buClr>
                        <a:buSzPts val="1050"/>
                        <a:buFont typeface="Noto Sans Symbols"/>
                        <a:buNone/>
                      </a:pPr>
                      <a:r>
                        <a:rPr lang="ja-JP" altLang="en-US" sz="1200" b="1" i="0" u="none" strike="noStrike" cap="none">
                          <a:solidFill>
                            <a:schemeClr val="accent1"/>
                          </a:solidFill>
                          <a:latin typeface="+mn-ea"/>
                          <a:ea typeface="+mn-ea"/>
                          <a:cs typeface="Arial"/>
                          <a:sym typeface="Arial"/>
                        </a:rPr>
                        <a:t>・・・</a:t>
                      </a:r>
                      <a:endParaRPr sz="1200" b="1" i="0" u="none" strike="noStrike" cap="none" dirty="0">
                        <a:solidFill>
                          <a:schemeClr val="accent1"/>
                        </a:solidFill>
                        <a:latin typeface="+mn-ea"/>
                        <a:ea typeface="+mn-ea"/>
                        <a:cs typeface="Arial"/>
                        <a:sym typeface="Arial"/>
                      </a:endParaRPr>
                    </a:p>
                  </a:txBody>
                  <a:tcPr marL="108000" marR="108000" marT="72000" marB="72000"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lt1"/>
                    </a:solidFill>
                  </a:tcPr>
                </a:tc>
                <a:tc>
                  <a:txBody>
                    <a:bodyPr/>
                    <a:lstStyle/>
                    <a:p>
                      <a:pPr marL="0" marR="0" lvl="0" indent="0" algn="ctr" rtl="0">
                        <a:lnSpc>
                          <a:spcPct val="100000"/>
                        </a:lnSpc>
                        <a:spcBef>
                          <a:spcPts val="0"/>
                        </a:spcBef>
                        <a:spcAft>
                          <a:spcPts val="0"/>
                        </a:spcAft>
                        <a:buClr>
                          <a:srgbClr val="000000"/>
                        </a:buClr>
                        <a:buSzPts val="1050"/>
                        <a:buFont typeface="Noto Sans Symbols"/>
                        <a:buNone/>
                      </a:pPr>
                      <a:r>
                        <a:rPr lang="ja-JP" altLang="en-US" sz="1200" b="1" i="0" u="none" strike="noStrike" cap="none">
                          <a:solidFill>
                            <a:schemeClr val="accent1"/>
                          </a:solidFill>
                          <a:latin typeface="+mn-ea"/>
                          <a:ea typeface="+mn-ea"/>
                          <a:cs typeface="Arial"/>
                          <a:sym typeface="Arial"/>
                        </a:rPr>
                        <a:t>・・・</a:t>
                      </a:r>
                      <a:endParaRPr sz="1200" b="1" i="0" u="none" strike="noStrike" cap="none" dirty="0">
                        <a:solidFill>
                          <a:schemeClr val="accent1"/>
                        </a:solidFill>
                        <a:latin typeface="+mn-ea"/>
                        <a:ea typeface="+mn-ea"/>
                        <a:cs typeface="Arial"/>
                        <a:sym typeface="Arial"/>
                      </a:endParaRPr>
                    </a:p>
                  </a:txBody>
                  <a:tcPr marL="108000" marR="108000" marT="72000" marB="72000" anchor="ctr">
                    <a:lnL w="3175" cap="flat" cmpd="sng" algn="ctr">
                      <a:solidFill>
                        <a:schemeClr val="accent1"/>
                      </a:solidFill>
                      <a:prstDash val="solid"/>
                      <a:round/>
                      <a:headEnd type="none" w="med" len="med"/>
                      <a:tailEnd type="none" w="med" len="med"/>
                    </a:lnL>
                    <a:lnR w="9525" cap="flat" cmpd="sng">
                      <a:solidFill>
                        <a:srgbClr val="000000">
                          <a:alpha val="0"/>
                        </a:srgbClr>
                      </a:solidFill>
                      <a:prstDash val="solid"/>
                      <a:round/>
                      <a:headEnd type="none" w="sm" len="sm"/>
                      <a:tailEnd type="none" w="sm" len="sm"/>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447475">
                <a:tc>
                  <a:txBody>
                    <a:bodyPr/>
                    <a:lstStyle/>
                    <a:p>
                      <a:pPr marL="0" marR="0" lvl="0" indent="0" algn="l" rtl="0">
                        <a:lnSpc>
                          <a:spcPct val="100000"/>
                        </a:lnSpc>
                        <a:spcBef>
                          <a:spcPts val="0"/>
                        </a:spcBef>
                        <a:spcAft>
                          <a:spcPts val="0"/>
                        </a:spcAft>
                        <a:buClr>
                          <a:srgbClr val="000000"/>
                        </a:buClr>
                        <a:buSzPts val="1050"/>
                        <a:buFont typeface="Arial"/>
                        <a:buNone/>
                      </a:pPr>
                      <a:endParaRPr sz="1200" b="1" i="0" u="none" strike="noStrike" cap="none">
                        <a:solidFill>
                          <a:schemeClr val="accent1"/>
                        </a:solidFill>
                        <a:latin typeface="+mn-ea"/>
                        <a:ea typeface="+mn-ea"/>
                        <a:cs typeface="Arial"/>
                        <a:sym typeface="Arial"/>
                      </a:endParaRPr>
                    </a:p>
                  </a:txBody>
                  <a:tcPr marL="108000" marR="108000" marT="72000" marB="72000" anchor="ctr">
                    <a:lnL w="9525" cap="flat" cmpd="sng">
                      <a:solidFill>
                        <a:srgbClr val="000000">
                          <a:alpha val="0"/>
                        </a:srgbClr>
                      </a:solidFill>
                      <a:prstDash val="solid"/>
                      <a:round/>
                      <a:headEnd type="none" w="sm" len="sm"/>
                      <a:tailEnd type="none" w="sm" len="sm"/>
                    </a:lnL>
                    <a:lnR w="3175"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FFFFFF"/>
                    </a:solidFill>
                  </a:tcPr>
                </a:tc>
                <a:tc>
                  <a:txBody>
                    <a:bodyPr/>
                    <a:lstStyle/>
                    <a:p>
                      <a:pPr marL="0" marR="0" lvl="0" indent="0" algn="l" rtl="0">
                        <a:lnSpc>
                          <a:spcPct val="100000"/>
                        </a:lnSpc>
                        <a:spcBef>
                          <a:spcPts val="0"/>
                        </a:spcBef>
                        <a:spcAft>
                          <a:spcPts val="0"/>
                        </a:spcAft>
                        <a:buClr>
                          <a:srgbClr val="000000"/>
                        </a:buClr>
                        <a:buSzPts val="1050"/>
                        <a:buFont typeface="Arial"/>
                        <a:buNone/>
                      </a:pPr>
                      <a:endParaRPr sz="1200" b="1" i="0" u="none" strike="noStrike" cap="none">
                        <a:solidFill>
                          <a:schemeClr val="accent1"/>
                        </a:solidFill>
                        <a:latin typeface="+mn-ea"/>
                        <a:ea typeface="+mn-ea"/>
                        <a:cs typeface="Arial"/>
                        <a:sym typeface="Arial"/>
                      </a:endParaRPr>
                    </a:p>
                  </a:txBody>
                  <a:tcPr marL="108000" marR="108000" marT="72000" marB="72000"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FFFFFF"/>
                    </a:solidFill>
                  </a:tcPr>
                </a:tc>
                <a:tc>
                  <a:txBody>
                    <a:bodyPr/>
                    <a:lstStyle/>
                    <a:p>
                      <a:pPr marL="0" marR="0" lvl="0" indent="0" algn="ctr" rtl="0">
                        <a:lnSpc>
                          <a:spcPct val="100000"/>
                        </a:lnSpc>
                        <a:spcBef>
                          <a:spcPts val="0"/>
                        </a:spcBef>
                        <a:spcAft>
                          <a:spcPts val="0"/>
                        </a:spcAft>
                        <a:buClr>
                          <a:srgbClr val="000000"/>
                        </a:buClr>
                        <a:buSzPts val="1050"/>
                        <a:buFont typeface="Noto Sans Symbols"/>
                        <a:buNone/>
                      </a:pPr>
                      <a:endParaRPr sz="1200" b="1" i="0" u="none" strike="noStrike" cap="none">
                        <a:solidFill>
                          <a:schemeClr val="accent1"/>
                        </a:solidFill>
                        <a:latin typeface="+mn-ea"/>
                        <a:ea typeface="+mn-ea"/>
                        <a:cs typeface="Arial"/>
                        <a:sym typeface="Arial"/>
                      </a:endParaRPr>
                    </a:p>
                  </a:txBody>
                  <a:tcPr marL="108000" marR="108000" marT="72000" marB="72000"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lt1"/>
                    </a:solidFill>
                  </a:tcPr>
                </a:tc>
                <a:tc>
                  <a:txBody>
                    <a:bodyPr/>
                    <a:lstStyle/>
                    <a:p>
                      <a:pPr marL="0" marR="0" lvl="0" indent="0" algn="ctr" rtl="0">
                        <a:lnSpc>
                          <a:spcPct val="100000"/>
                        </a:lnSpc>
                        <a:spcBef>
                          <a:spcPts val="0"/>
                        </a:spcBef>
                        <a:spcAft>
                          <a:spcPts val="0"/>
                        </a:spcAft>
                        <a:buClr>
                          <a:srgbClr val="000000"/>
                        </a:buClr>
                        <a:buSzPts val="1050"/>
                        <a:buFont typeface="Noto Sans Symbols"/>
                        <a:buNone/>
                      </a:pPr>
                      <a:endParaRPr sz="1200" b="1" i="0" u="none" strike="noStrike" cap="none">
                        <a:solidFill>
                          <a:schemeClr val="accent1"/>
                        </a:solidFill>
                        <a:latin typeface="+mn-ea"/>
                        <a:ea typeface="+mn-ea"/>
                        <a:cs typeface="Arial"/>
                        <a:sym typeface="Arial"/>
                      </a:endParaRPr>
                    </a:p>
                  </a:txBody>
                  <a:tcPr marL="108000" marR="108000" marT="72000" marB="72000" anchor="ctr">
                    <a:lnL w="3175" cap="flat" cmpd="sng" algn="ctr">
                      <a:solidFill>
                        <a:schemeClr val="accent1"/>
                      </a:solidFill>
                      <a:prstDash val="solid"/>
                      <a:round/>
                      <a:headEnd type="none" w="med" len="med"/>
                      <a:tailEnd type="none" w="med" len="med"/>
                    </a:lnL>
                    <a:lnR w="9525" cap="flat" cmpd="sng">
                      <a:solidFill>
                        <a:srgbClr val="000000">
                          <a:alpha val="0"/>
                        </a:srgbClr>
                      </a:solidFill>
                      <a:prstDash val="solid"/>
                      <a:round/>
                      <a:headEnd type="none" w="sm" len="sm"/>
                      <a:tailEnd type="none" w="sm" len="sm"/>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447475">
                <a:tc>
                  <a:txBody>
                    <a:bodyPr/>
                    <a:lstStyle/>
                    <a:p>
                      <a:pPr marL="0" marR="0" lvl="0" indent="0" algn="l" rtl="0">
                        <a:lnSpc>
                          <a:spcPct val="100000"/>
                        </a:lnSpc>
                        <a:spcBef>
                          <a:spcPts val="0"/>
                        </a:spcBef>
                        <a:spcAft>
                          <a:spcPts val="0"/>
                        </a:spcAft>
                        <a:buClr>
                          <a:srgbClr val="000000"/>
                        </a:buClr>
                        <a:buSzPts val="1050"/>
                        <a:buFont typeface="Arial"/>
                        <a:buNone/>
                      </a:pPr>
                      <a:endParaRPr sz="1200" b="1" i="0" u="none" strike="noStrike" cap="none">
                        <a:solidFill>
                          <a:schemeClr val="accent1"/>
                        </a:solidFill>
                        <a:latin typeface="+mn-ea"/>
                        <a:ea typeface="+mn-ea"/>
                        <a:cs typeface="Arial"/>
                        <a:sym typeface="Arial"/>
                      </a:endParaRPr>
                    </a:p>
                  </a:txBody>
                  <a:tcPr marL="108000" marR="108000" marT="72000" marB="72000" anchor="ctr">
                    <a:lnL w="9525" cap="flat" cmpd="sng">
                      <a:solidFill>
                        <a:srgbClr val="000000">
                          <a:alpha val="0"/>
                        </a:srgbClr>
                      </a:solidFill>
                      <a:prstDash val="solid"/>
                      <a:round/>
                      <a:headEnd type="none" w="sm" len="sm"/>
                      <a:tailEnd type="none" w="sm" len="sm"/>
                    </a:lnL>
                    <a:lnR w="3175"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FFFFFF"/>
                    </a:solidFill>
                  </a:tcPr>
                </a:tc>
                <a:tc>
                  <a:txBody>
                    <a:bodyPr/>
                    <a:lstStyle/>
                    <a:p>
                      <a:pPr marL="0" marR="0" lvl="0" indent="0" algn="l" rtl="0">
                        <a:lnSpc>
                          <a:spcPct val="100000"/>
                        </a:lnSpc>
                        <a:spcBef>
                          <a:spcPts val="0"/>
                        </a:spcBef>
                        <a:spcAft>
                          <a:spcPts val="0"/>
                        </a:spcAft>
                        <a:buClr>
                          <a:srgbClr val="000000"/>
                        </a:buClr>
                        <a:buSzPts val="1050"/>
                        <a:buFont typeface="Arial"/>
                        <a:buNone/>
                      </a:pPr>
                      <a:endParaRPr sz="1200" b="1" i="0" u="none" strike="noStrike" cap="none">
                        <a:solidFill>
                          <a:schemeClr val="accent1"/>
                        </a:solidFill>
                        <a:latin typeface="+mn-ea"/>
                        <a:ea typeface="+mn-ea"/>
                        <a:cs typeface="Arial"/>
                        <a:sym typeface="Arial"/>
                      </a:endParaRPr>
                    </a:p>
                  </a:txBody>
                  <a:tcPr marL="108000" marR="108000" marT="72000" marB="72000"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FFFFFF"/>
                    </a:solidFill>
                  </a:tcPr>
                </a:tc>
                <a:tc>
                  <a:txBody>
                    <a:bodyPr/>
                    <a:lstStyle/>
                    <a:p>
                      <a:pPr marL="0" marR="0" lvl="0" indent="0" algn="ctr" rtl="0">
                        <a:lnSpc>
                          <a:spcPct val="100000"/>
                        </a:lnSpc>
                        <a:spcBef>
                          <a:spcPts val="0"/>
                        </a:spcBef>
                        <a:spcAft>
                          <a:spcPts val="0"/>
                        </a:spcAft>
                        <a:buClr>
                          <a:srgbClr val="000000"/>
                        </a:buClr>
                        <a:buSzPts val="1050"/>
                        <a:buFont typeface="Noto Sans Symbols"/>
                        <a:buNone/>
                      </a:pPr>
                      <a:endParaRPr sz="1200" b="1" i="0" u="none" strike="noStrike" cap="none">
                        <a:solidFill>
                          <a:schemeClr val="accent1"/>
                        </a:solidFill>
                        <a:latin typeface="+mn-ea"/>
                        <a:ea typeface="+mn-ea"/>
                        <a:cs typeface="Arial"/>
                        <a:sym typeface="Arial"/>
                      </a:endParaRPr>
                    </a:p>
                  </a:txBody>
                  <a:tcPr marL="108000" marR="108000" marT="72000" marB="72000"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lt1"/>
                    </a:solidFill>
                  </a:tcPr>
                </a:tc>
                <a:tc>
                  <a:txBody>
                    <a:bodyPr/>
                    <a:lstStyle/>
                    <a:p>
                      <a:pPr marL="0" marR="0" lvl="0" indent="0" algn="ctr" rtl="0">
                        <a:lnSpc>
                          <a:spcPct val="100000"/>
                        </a:lnSpc>
                        <a:spcBef>
                          <a:spcPts val="0"/>
                        </a:spcBef>
                        <a:spcAft>
                          <a:spcPts val="0"/>
                        </a:spcAft>
                        <a:buClr>
                          <a:srgbClr val="000000"/>
                        </a:buClr>
                        <a:buSzPts val="1050"/>
                        <a:buFont typeface="Noto Sans Symbols"/>
                        <a:buNone/>
                      </a:pPr>
                      <a:endParaRPr sz="1200" b="1" i="0" u="none" strike="noStrike" cap="none">
                        <a:solidFill>
                          <a:schemeClr val="accent1"/>
                        </a:solidFill>
                        <a:latin typeface="+mn-ea"/>
                        <a:ea typeface="+mn-ea"/>
                        <a:cs typeface="Arial"/>
                        <a:sym typeface="Arial"/>
                      </a:endParaRPr>
                    </a:p>
                  </a:txBody>
                  <a:tcPr marL="108000" marR="108000" marT="72000" marB="72000" anchor="ctr">
                    <a:lnL w="3175" cap="flat" cmpd="sng" algn="ctr">
                      <a:solidFill>
                        <a:schemeClr val="accent1"/>
                      </a:solidFill>
                      <a:prstDash val="solid"/>
                      <a:round/>
                      <a:headEnd type="none" w="med" len="med"/>
                      <a:tailEnd type="none" w="med" len="med"/>
                    </a:lnL>
                    <a:lnR w="9525" cap="flat" cmpd="sng">
                      <a:solidFill>
                        <a:srgbClr val="000000">
                          <a:alpha val="0"/>
                        </a:srgbClr>
                      </a:solidFill>
                      <a:prstDash val="solid"/>
                      <a:round/>
                      <a:headEnd type="none" w="sm" len="sm"/>
                      <a:tailEnd type="none" w="sm" len="sm"/>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447475">
                <a:tc>
                  <a:txBody>
                    <a:bodyPr/>
                    <a:lstStyle/>
                    <a:p>
                      <a:pPr marL="0" marR="0" lvl="0" indent="0" algn="l" rtl="0">
                        <a:lnSpc>
                          <a:spcPct val="100000"/>
                        </a:lnSpc>
                        <a:spcBef>
                          <a:spcPts val="0"/>
                        </a:spcBef>
                        <a:spcAft>
                          <a:spcPts val="0"/>
                        </a:spcAft>
                        <a:buClr>
                          <a:srgbClr val="000000"/>
                        </a:buClr>
                        <a:buSzPts val="1050"/>
                        <a:buFont typeface="Arial"/>
                        <a:buNone/>
                      </a:pPr>
                      <a:endParaRPr sz="1200" b="1" i="0" u="none" strike="noStrike" cap="none" dirty="0">
                        <a:solidFill>
                          <a:schemeClr val="accent1"/>
                        </a:solidFill>
                        <a:latin typeface="+mn-ea"/>
                        <a:ea typeface="+mn-ea"/>
                        <a:cs typeface="Arial"/>
                        <a:sym typeface="Arial"/>
                      </a:endParaRPr>
                    </a:p>
                  </a:txBody>
                  <a:tcPr marL="108000" marR="108000" marT="72000" marB="72000" anchor="ctr">
                    <a:lnL w="9525" cap="flat" cmpd="sng">
                      <a:solidFill>
                        <a:srgbClr val="000000">
                          <a:alpha val="0"/>
                        </a:srgbClr>
                      </a:solidFill>
                      <a:prstDash val="solid"/>
                      <a:round/>
                      <a:headEnd type="none" w="sm" len="sm"/>
                      <a:tailEnd type="none" w="sm" len="sm"/>
                    </a:lnL>
                    <a:lnR w="3175"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FFFFFF"/>
                    </a:solidFill>
                  </a:tcPr>
                </a:tc>
                <a:tc>
                  <a:txBody>
                    <a:bodyPr/>
                    <a:lstStyle/>
                    <a:p>
                      <a:pPr marL="0" marR="0" lvl="0" indent="0" algn="l" rtl="0">
                        <a:lnSpc>
                          <a:spcPct val="100000"/>
                        </a:lnSpc>
                        <a:spcBef>
                          <a:spcPts val="0"/>
                        </a:spcBef>
                        <a:spcAft>
                          <a:spcPts val="0"/>
                        </a:spcAft>
                        <a:buClr>
                          <a:srgbClr val="000000"/>
                        </a:buClr>
                        <a:buSzPts val="1050"/>
                        <a:buFont typeface="Arial"/>
                        <a:buNone/>
                      </a:pPr>
                      <a:endParaRPr sz="1200" b="1" i="0" u="none" strike="noStrike" cap="none">
                        <a:solidFill>
                          <a:schemeClr val="accent1"/>
                        </a:solidFill>
                        <a:latin typeface="+mn-ea"/>
                        <a:ea typeface="+mn-ea"/>
                        <a:cs typeface="Arial"/>
                        <a:sym typeface="Arial"/>
                      </a:endParaRPr>
                    </a:p>
                  </a:txBody>
                  <a:tcPr marL="108000" marR="108000" marT="72000" marB="72000"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FFFFFF"/>
                    </a:solidFill>
                  </a:tcPr>
                </a:tc>
                <a:tc>
                  <a:txBody>
                    <a:bodyPr/>
                    <a:lstStyle/>
                    <a:p>
                      <a:pPr marL="0" marR="0" lvl="0" indent="0" algn="ctr" rtl="0">
                        <a:lnSpc>
                          <a:spcPct val="100000"/>
                        </a:lnSpc>
                        <a:spcBef>
                          <a:spcPts val="0"/>
                        </a:spcBef>
                        <a:spcAft>
                          <a:spcPts val="0"/>
                        </a:spcAft>
                        <a:buClr>
                          <a:srgbClr val="000000"/>
                        </a:buClr>
                        <a:buSzPts val="1050"/>
                        <a:buFont typeface="Noto Sans Symbols"/>
                        <a:buNone/>
                      </a:pPr>
                      <a:endParaRPr sz="1200" b="1" i="0" u="none" strike="noStrike" cap="none">
                        <a:solidFill>
                          <a:schemeClr val="accent1"/>
                        </a:solidFill>
                        <a:latin typeface="+mn-ea"/>
                        <a:ea typeface="+mn-ea"/>
                        <a:cs typeface="Arial"/>
                        <a:sym typeface="Arial"/>
                      </a:endParaRPr>
                    </a:p>
                  </a:txBody>
                  <a:tcPr marL="108000" marR="108000" marT="72000" marB="72000"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lt1"/>
                    </a:solidFill>
                  </a:tcPr>
                </a:tc>
                <a:tc>
                  <a:txBody>
                    <a:bodyPr/>
                    <a:lstStyle/>
                    <a:p>
                      <a:pPr marL="0" marR="0" lvl="0" indent="0" algn="ctr" rtl="0">
                        <a:lnSpc>
                          <a:spcPct val="100000"/>
                        </a:lnSpc>
                        <a:spcBef>
                          <a:spcPts val="0"/>
                        </a:spcBef>
                        <a:spcAft>
                          <a:spcPts val="0"/>
                        </a:spcAft>
                        <a:buClr>
                          <a:srgbClr val="000000"/>
                        </a:buClr>
                        <a:buSzPts val="1050"/>
                        <a:buFont typeface="Noto Sans Symbols"/>
                        <a:buNone/>
                      </a:pPr>
                      <a:endParaRPr sz="1200" b="1" i="0" u="none" strike="noStrike" cap="none" dirty="0">
                        <a:solidFill>
                          <a:schemeClr val="accent1"/>
                        </a:solidFill>
                        <a:latin typeface="+mn-ea"/>
                        <a:ea typeface="+mn-ea"/>
                        <a:cs typeface="Arial"/>
                        <a:sym typeface="Arial"/>
                      </a:endParaRPr>
                    </a:p>
                  </a:txBody>
                  <a:tcPr marL="108000" marR="108000" marT="72000" marB="72000" anchor="ctr">
                    <a:lnL w="3175" cap="flat" cmpd="sng" algn="ctr">
                      <a:solidFill>
                        <a:schemeClr val="accent1"/>
                      </a:solidFill>
                      <a:prstDash val="solid"/>
                      <a:round/>
                      <a:headEnd type="none" w="med" len="med"/>
                      <a:tailEnd type="none" w="med" len="med"/>
                    </a:lnL>
                    <a:lnR w="9525" cap="flat" cmpd="sng">
                      <a:solidFill>
                        <a:srgbClr val="000000">
                          <a:alpha val="0"/>
                        </a:srgbClr>
                      </a:solidFill>
                      <a:prstDash val="solid"/>
                      <a:round/>
                      <a:headEnd type="none" w="sm" len="sm"/>
                      <a:tailEnd type="none" w="sm" len="sm"/>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45"/>
        <p:cNvGrpSpPr/>
        <p:nvPr/>
      </p:nvGrpSpPr>
      <p:grpSpPr>
        <a:xfrm>
          <a:off x="0" y="0"/>
          <a:ext cx="0" cy="0"/>
          <a:chOff x="0" y="0"/>
          <a:chExt cx="0" cy="0"/>
        </a:xfrm>
      </p:grpSpPr>
      <p:sp>
        <p:nvSpPr>
          <p:cNvPr id="846" name="Google Shape;846;p38"/>
          <p:cNvSpPr/>
          <p:nvPr/>
        </p:nvSpPr>
        <p:spPr>
          <a:xfrm>
            <a:off x="0" y="2939303"/>
            <a:ext cx="9906000" cy="1595077"/>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1" u="none" strike="noStrike" cap="none">
              <a:solidFill>
                <a:schemeClr val="accent1"/>
              </a:solidFill>
              <a:latin typeface="+mn-ea"/>
              <a:ea typeface="+mn-ea"/>
              <a:sym typeface="Arial"/>
            </a:endParaRPr>
          </a:p>
        </p:txBody>
      </p:sp>
      <p:sp>
        <p:nvSpPr>
          <p:cNvPr id="847" name="Google Shape;847;p38"/>
          <p:cNvSpPr txBox="1">
            <a:spLocks noGrp="1"/>
          </p:cNvSpPr>
          <p:nvPr>
            <p:ph type="body" idx="1"/>
          </p:nvPr>
        </p:nvSpPr>
        <p:spPr>
          <a:xfrm>
            <a:off x="471038" y="975881"/>
            <a:ext cx="9000000" cy="756000"/>
          </a:xfrm>
          <a:noFill/>
          <a:ln>
            <a:noFill/>
          </a:ln>
        </p:spPr>
        <p:txBody>
          <a:bodyPr spcFirstLastPara="1" wrap="square" lIns="36000" tIns="36000" rIns="36000" bIns="36000" anchor="t" anchorCtr="0">
            <a:noAutofit/>
          </a:bodyPr>
          <a:lstStyle/>
          <a:p>
            <a:r>
              <a:rPr lang="ja-JP" altLang="en-US"/>
              <a:t>○○領域で培った弊社の実績から競合とも張り合えます。</a:t>
            </a:r>
            <a:endParaRPr lang="en-US" altLang="ja-JP" dirty="0"/>
          </a:p>
          <a:p>
            <a:r>
              <a:rPr lang="ja-JP" altLang="en-US"/>
              <a:t>とくに、○○○、○○○、○○○において高い評価をいただいております。</a:t>
            </a:r>
          </a:p>
        </p:txBody>
      </p:sp>
      <p:sp>
        <p:nvSpPr>
          <p:cNvPr id="850" name="Google Shape;850;p38"/>
          <p:cNvSpPr txBox="1">
            <a:spLocks noGrp="1"/>
          </p:cNvSpPr>
          <p:nvPr>
            <p:ph type="title"/>
          </p:nvPr>
        </p:nvSpPr>
        <p:spPr>
          <a:xfrm>
            <a:off x="453000" y="196240"/>
            <a:ext cx="9000000" cy="468000"/>
          </a:xfrm>
          <a:noFill/>
          <a:ln>
            <a:noFill/>
          </a:ln>
        </p:spPr>
        <p:txBody>
          <a:bodyPr spcFirstLastPara="1" wrap="square" lIns="36000" tIns="36000" rIns="36000" bIns="36000" anchor="ctr" anchorCtr="0">
            <a:normAutofit/>
          </a:bodyPr>
          <a:lstStyle/>
          <a:p>
            <a:pPr lvl="0" algn="l"/>
            <a:r>
              <a:rPr lang="en-US" altLang="ja-JP" dirty="0"/>
              <a:t>2-9.</a:t>
            </a:r>
            <a:r>
              <a:rPr lang="ja-JP" altLang="en-US" dirty="0"/>
              <a:t>後発でも選ばれる理由</a:t>
            </a:r>
          </a:p>
        </p:txBody>
      </p:sp>
      <p:sp>
        <p:nvSpPr>
          <p:cNvPr id="10" name="フッター プレースホルダー 9">
            <a:extLst>
              <a:ext uri="{FF2B5EF4-FFF2-40B4-BE49-F238E27FC236}">
                <a16:creationId xmlns:a16="http://schemas.microsoft.com/office/drawing/2014/main" id="{195ACD15-C45E-3948-B61A-C9FAD2941483}"/>
              </a:ext>
            </a:extLst>
          </p:cNvPr>
          <p:cNvSpPr>
            <a:spLocks noGrp="1"/>
          </p:cNvSpPr>
          <p:nvPr>
            <p:ph type="ftr" sz="quarter" idx="10"/>
          </p:nvPr>
        </p:nvSpPr>
        <p:spPr>
          <a:xfrm>
            <a:off x="185600" y="6460240"/>
            <a:ext cx="7920000" cy="288000"/>
          </a:xfrm>
        </p:spPr>
        <p:txBody>
          <a:bodyPr/>
          <a:lstStyle/>
          <a:p>
            <a:r>
              <a:rPr lang="en" altLang="ja-JP"/>
              <a:t>SAIRU</a:t>
            </a:r>
            <a:endParaRPr lang="ja-JP" altLang="en-US"/>
          </a:p>
        </p:txBody>
      </p:sp>
      <p:sp>
        <p:nvSpPr>
          <p:cNvPr id="11" name="スライド番号プレースホルダー 10">
            <a:extLst>
              <a:ext uri="{FF2B5EF4-FFF2-40B4-BE49-F238E27FC236}">
                <a16:creationId xmlns:a16="http://schemas.microsoft.com/office/drawing/2014/main" id="{FE2C87D2-6BAB-9F46-A7D5-A4B25D1DB984}"/>
              </a:ext>
            </a:extLst>
          </p:cNvPr>
          <p:cNvSpPr>
            <a:spLocks noGrp="1"/>
          </p:cNvSpPr>
          <p:nvPr>
            <p:ph type="sldNum" idx="11"/>
          </p:nvPr>
        </p:nvSpPr>
        <p:spPr>
          <a:xfrm>
            <a:off x="8280400" y="6460240"/>
            <a:ext cx="1440000" cy="288000"/>
          </a:xfrm>
        </p:spPr>
        <p:txBody>
          <a:bodyPr/>
          <a:lstStyle/>
          <a:p>
            <a:fld id="{00000000-1234-1234-1234-123412341234}" type="slidenum">
              <a:rPr lang="en-US" altLang="ja-JP" smtClean="0"/>
              <a:pPr/>
              <a:t>13</a:t>
            </a:fld>
            <a:endParaRPr lang="ja-JP" altLang="en-US"/>
          </a:p>
        </p:txBody>
      </p:sp>
      <p:sp>
        <p:nvSpPr>
          <p:cNvPr id="851" name="Google Shape;851;p38"/>
          <p:cNvSpPr/>
          <p:nvPr/>
        </p:nvSpPr>
        <p:spPr>
          <a:xfrm>
            <a:off x="1051527" y="1840602"/>
            <a:ext cx="1539922" cy="1539922"/>
          </a:xfrm>
          <a:prstGeom prst="ellipse">
            <a:avLst/>
          </a:prstGeom>
          <a:solidFill>
            <a:schemeClr val="lt1"/>
          </a:solidFill>
          <a:ln>
            <a:noFill/>
          </a:ln>
          <a:effectLst>
            <a:outerShdw blurRad="127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77"/>
              <a:buFont typeface="Arial"/>
              <a:buNone/>
            </a:pPr>
            <a:r>
              <a:rPr lang="ja-JP" sz="1477" b="1" u="none" strike="noStrike" cap="none">
                <a:solidFill>
                  <a:schemeClr val="accent1"/>
                </a:solidFill>
                <a:latin typeface="+mn-ea"/>
                <a:ea typeface="+mn-ea"/>
                <a:sym typeface="Arial"/>
              </a:rPr>
              <a:t>icon</a:t>
            </a:r>
            <a:endParaRPr sz="1477" b="1" u="none" strike="noStrike" cap="none" dirty="0">
              <a:solidFill>
                <a:schemeClr val="accent1"/>
              </a:solidFill>
              <a:latin typeface="+mn-ea"/>
              <a:ea typeface="+mn-ea"/>
              <a:sym typeface="Arial"/>
            </a:endParaRPr>
          </a:p>
        </p:txBody>
      </p:sp>
      <p:sp>
        <p:nvSpPr>
          <p:cNvPr id="852" name="Google Shape;852;p38"/>
          <p:cNvSpPr/>
          <p:nvPr/>
        </p:nvSpPr>
        <p:spPr>
          <a:xfrm>
            <a:off x="4183039" y="1840602"/>
            <a:ext cx="1539922" cy="1539922"/>
          </a:xfrm>
          <a:prstGeom prst="ellipse">
            <a:avLst/>
          </a:prstGeom>
          <a:solidFill>
            <a:schemeClr val="lt1"/>
          </a:solidFill>
          <a:ln>
            <a:noFill/>
          </a:ln>
          <a:effectLst>
            <a:outerShdw blurRad="127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77"/>
              <a:buFont typeface="Arial"/>
              <a:buNone/>
            </a:pPr>
            <a:r>
              <a:rPr lang="ja-JP" sz="1477" b="1" u="none" strike="noStrike" cap="none">
                <a:solidFill>
                  <a:schemeClr val="accent1"/>
                </a:solidFill>
                <a:latin typeface="+mn-ea"/>
                <a:ea typeface="+mn-ea"/>
                <a:sym typeface="Arial"/>
              </a:rPr>
              <a:t>icon</a:t>
            </a:r>
            <a:endParaRPr sz="1477" b="1" u="none" strike="noStrike" cap="none">
              <a:solidFill>
                <a:schemeClr val="accent1"/>
              </a:solidFill>
              <a:latin typeface="+mn-ea"/>
              <a:ea typeface="+mn-ea"/>
              <a:sym typeface="Arial"/>
            </a:endParaRPr>
          </a:p>
        </p:txBody>
      </p:sp>
      <p:sp>
        <p:nvSpPr>
          <p:cNvPr id="853" name="Google Shape;853;p38"/>
          <p:cNvSpPr/>
          <p:nvPr/>
        </p:nvSpPr>
        <p:spPr>
          <a:xfrm>
            <a:off x="7335639" y="1840602"/>
            <a:ext cx="1539922" cy="1539922"/>
          </a:xfrm>
          <a:prstGeom prst="ellipse">
            <a:avLst/>
          </a:prstGeom>
          <a:solidFill>
            <a:schemeClr val="lt1"/>
          </a:solidFill>
          <a:ln>
            <a:noFill/>
          </a:ln>
          <a:effectLst>
            <a:outerShdw blurRad="127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77"/>
              <a:buFont typeface="Arial"/>
              <a:buNone/>
            </a:pPr>
            <a:r>
              <a:rPr lang="ja-JP" sz="1477" b="1" u="none" strike="noStrike" cap="none">
                <a:solidFill>
                  <a:schemeClr val="accent1"/>
                </a:solidFill>
                <a:latin typeface="+mn-ea"/>
                <a:ea typeface="+mn-ea"/>
                <a:sym typeface="Arial"/>
              </a:rPr>
              <a:t>icon</a:t>
            </a:r>
            <a:endParaRPr sz="1477" b="1" u="none" strike="noStrike" cap="none">
              <a:solidFill>
                <a:schemeClr val="accent1"/>
              </a:solidFill>
              <a:latin typeface="+mn-ea"/>
              <a:ea typeface="+mn-ea"/>
              <a:sym typeface="Arial"/>
            </a:endParaRPr>
          </a:p>
        </p:txBody>
      </p:sp>
      <p:sp>
        <p:nvSpPr>
          <p:cNvPr id="854" name="Google Shape;854;p38"/>
          <p:cNvSpPr txBox="1"/>
          <p:nvPr/>
        </p:nvSpPr>
        <p:spPr>
          <a:xfrm>
            <a:off x="471488" y="3561190"/>
            <a:ext cx="2700000" cy="792000"/>
          </a:xfrm>
          <a:prstGeom prst="rect">
            <a:avLst/>
          </a:prstGeom>
          <a:noFill/>
          <a:ln>
            <a:noFill/>
          </a:ln>
        </p:spPr>
        <p:txBody>
          <a:bodyPr spcFirstLastPara="1" wrap="square" lIns="36000" tIns="36000" rIns="36000" bIns="36000" anchor="ctr" anchorCtr="0">
            <a:normAutofit/>
          </a:bodyPr>
          <a:lstStyle/>
          <a:p>
            <a:pPr algn="ctr">
              <a:spcAft>
                <a:spcPts val="600"/>
              </a:spcAft>
            </a:pPr>
            <a:r>
              <a:rPr lang="ja-JP" altLang="en-US" sz="1480" b="1">
                <a:solidFill>
                  <a:srgbClr val="1B224C"/>
                </a:solidFill>
                <a:effectLst/>
                <a:latin typeface="+mn-ea"/>
                <a:ea typeface="+mn-ea"/>
              </a:rPr>
              <a:t>〇〇領域での〇〇年間の</a:t>
            </a:r>
            <a:endParaRPr lang="en-US" altLang="ja-JP" sz="1480" b="1" dirty="0">
              <a:solidFill>
                <a:srgbClr val="1B224C"/>
              </a:solidFill>
              <a:latin typeface="+mn-ea"/>
              <a:ea typeface="+mn-ea"/>
            </a:endParaRPr>
          </a:p>
          <a:p>
            <a:pPr algn="ctr">
              <a:spcAft>
                <a:spcPts val="600"/>
              </a:spcAft>
            </a:pPr>
            <a:r>
              <a:rPr lang="ja-JP" altLang="en-US" sz="1480" b="1">
                <a:solidFill>
                  <a:srgbClr val="1B224C"/>
                </a:solidFill>
                <a:effectLst/>
                <a:latin typeface="+mn-ea"/>
                <a:ea typeface="+mn-ea"/>
              </a:rPr>
              <a:t>研究開発と経験</a:t>
            </a:r>
          </a:p>
        </p:txBody>
      </p:sp>
      <p:sp>
        <p:nvSpPr>
          <p:cNvPr id="855" name="Google Shape;855;p38"/>
          <p:cNvSpPr txBox="1"/>
          <p:nvPr/>
        </p:nvSpPr>
        <p:spPr>
          <a:xfrm>
            <a:off x="3603000" y="3561190"/>
            <a:ext cx="2700000" cy="792000"/>
          </a:xfrm>
          <a:prstGeom prst="rect">
            <a:avLst/>
          </a:prstGeom>
          <a:noFill/>
          <a:ln>
            <a:noFill/>
          </a:ln>
        </p:spPr>
        <p:txBody>
          <a:bodyPr spcFirstLastPara="1" wrap="square" lIns="36000" tIns="36000" rIns="36000" bIns="36000" anchor="ctr" anchorCtr="0">
            <a:normAutofit/>
          </a:bodyPr>
          <a:lstStyle/>
          <a:p>
            <a:pPr marL="0" marR="0" lvl="0" indent="0" algn="ctr" rtl="0">
              <a:spcAft>
                <a:spcPts val="600"/>
              </a:spcAft>
              <a:buClr>
                <a:srgbClr val="000000"/>
              </a:buClr>
              <a:buSzPts val="1477"/>
              <a:buFont typeface="Arial"/>
              <a:buNone/>
            </a:pPr>
            <a:r>
              <a:rPr lang="ja-JP" sz="1477" b="1" u="none" strike="noStrike" cap="none">
                <a:solidFill>
                  <a:schemeClr val="accent1"/>
                </a:solidFill>
                <a:latin typeface="+mn-ea"/>
                <a:ea typeface="+mn-ea"/>
                <a:sym typeface="Arial"/>
              </a:rPr>
              <a:t>誰でも簡単操作。</a:t>
            </a:r>
            <a:endParaRPr sz="1477" b="1" u="none" strike="noStrike" cap="none" dirty="0">
              <a:solidFill>
                <a:schemeClr val="accent1"/>
              </a:solidFill>
              <a:latin typeface="+mn-ea"/>
              <a:ea typeface="+mn-ea"/>
              <a:sym typeface="Arial"/>
            </a:endParaRPr>
          </a:p>
          <a:p>
            <a:pPr marL="0" marR="0" lvl="0" indent="0" algn="ctr" rtl="0">
              <a:spcAft>
                <a:spcPts val="600"/>
              </a:spcAft>
              <a:buClr>
                <a:srgbClr val="000000"/>
              </a:buClr>
              <a:buSzPts val="1477"/>
              <a:buFont typeface="Arial"/>
              <a:buNone/>
            </a:pPr>
            <a:r>
              <a:rPr lang="ja-JP" sz="1477" b="1" u="none" strike="noStrike" cap="none">
                <a:solidFill>
                  <a:schemeClr val="accent1"/>
                </a:solidFill>
                <a:latin typeface="+mn-ea"/>
                <a:ea typeface="+mn-ea"/>
                <a:sym typeface="Arial"/>
              </a:rPr>
              <a:t>最短</a:t>
            </a:r>
            <a:r>
              <a:rPr lang="ja-JP" altLang="en-US" sz="1400" b="1">
                <a:solidFill>
                  <a:srgbClr val="1B224C"/>
                </a:solidFill>
                <a:effectLst/>
                <a:latin typeface="+mn-ea"/>
                <a:ea typeface="+mn-ea"/>
              </a:rPr>
              <a:t>〇〇</a:t>
            </a:r>
            <a:r>
              <a:rPr lang="ja-JP" sz="1477" b="1" u="none" strike="noStrike" cap="none">
                <a:solidFill>
                  <a:schemeClr val="accent1"/>
                </a:solidFill>
                <a:latin typeface="+mn-ea"/>
                <a:ea typeface="+mn-ea"/>
                <a:sym typeface="Arial"/>
              </a:rPr>
              <a:t>日で導入可能</a:t>
            </a:r>
            <a:endParaRPr sz="1400" b="1" u="none" strike="noStrike" cap="none" dirty="0">
              <a:solidFill>
                <a:schemeClr val="accent1"/>
              </a:solidFill>
              <a:latin typeface="+mn-ea"/>
              <a:ea typeface="+mn-ea"/>
              <a:sym typeface="Arial"/>
            </a:endParaRPr>
          </a:p>
        </p:txBody>
      </p:sp>
      <p:sp>
        <p:nvSpPr>
          <p:cNvPr id="856" name="Google Shape;856;p38"/>
          <p:cNvSpPr txBox="1"/>
          <p:nvPr/>
        </p:nvSpPr>
        <p:spPr>
          <a:xfrm>
            <a:off x="6755600" y="3561190"/>
            <a:ext cx="2700000" cy="792000"/>
          </a:xfrm>
          <a:prstGeom prst="rect">
            <a:avLst/>
          </a:prstGeom>
          <a:noFill/>
          <a:ln>
            <a:noFill/>
          </a:ln>
        </p:spPr>
        <p:txBody>
          <a:bodyPr spcFirstLastPara="1" wrap="square" lIns="36000" tIns="36000" rIns="36000" bIns="36000" anchor="ctr" anchorCtr="0">
            <a:normAutofit/>
          </a:bodyPr>
          <a:lstStyle/>
          <a:p>
            <a:pPr marL="0" marR="0" lvl="0" indent="0" algn="ctr" rtl="0">
              <a:spcAft>
                <a:spcPts val="600"/>
              </a:spcAft>
              <a:buClr>
                <a:srgbClr val="000000"/>
              </a:buClr>
              <a:buSzPts val="1477"/>
              <a:buFont typeface="Arial"/>
              <a:buNone/>
            </a:pPr>
            <a:r>
              <a:rPr lang="ja-JP" sz="1477" b="1" u="none" strike="noStrike" cap="none">
                <a:solidFill>
                  <a:schemeClr val="accent1"/>
                </a:solidFill>
                <a:latin typeface="+mn-ea"/>
                <a:ea typeface="+mn-ea"/>
                <a:sym typeface="Arial"/>
              </a:rPr>
              <a:t>サポート体制万全</a:t>
            </a:r>
            <a:endParaRPr sz="1477" b="1" u="none" strike="noStrike" cap="none" dirty="0">
              <a:solidFill>
                <a:schemeClr val="accent1"/>
              </a:solidFill>
              <a:latin typeface="+mn-ea"/>
              <a:ea typeface="+mn-ea"/>
              <a:sym typeface="Arial"/>
            </a:endParaRPr>
          </a:p>
          <a:p>
            <a:pPr marL="0" marR="0" lvl="0" indent="0" algn="ctr" rtl="0">
              <a:spcAft>
                <a:spcPts val="600"/>
              </a:spcAft>
              <a:buClr>
                <a:srgbClr val="000000"/>
              </a:buClr>
              <a:buSzPts val="1477"/>
              <a:buFont typeface="Arial"/>
              <a:buNone/>
            </a:pPr>
            <a:r>
              <a:rPr lang="ja-JP" sz="1477" b="1" u="none" strike="noStrike" cap="none">
                <a:solidFill>
                  <a:schemeClr val="accent1"/>
                </a:solidFill>
                <a:latin typeface="+mn-ea"/>
                <a:ea typeface="+mn-ea"/>
                <a:sym typeface="Arial"/>
              </a:rPr>
              <a:t>ご利用満足度</a:t>
            </a:r>
            <a:r>
              <a:rPr lang="ja-JP" altLang="en-US" sz="1400" b="1">
                <a:solidFill>
                  <a:srgbClr val="1B224C"/>
                </a:solidFill>
                <a:effectLst/>
                <a:latin typeface="+mn-ea"/>
                <a:ea typeface="+mn-ea"/>
              </a:rPr>
              <a:t>〇〇</a:t>
            </a:r>
            <a:r>
              <a:rPr lang="ja-JP" sz="1477" b="1" u="none" strike="noStrike" cap="none">
                <a:solidFill>
                  <a:schemeClr val="accent1"/>
                </a:solidFill>
                <a:latin typeface="+mn-ea"/>
                <a:ea typeface="+mn-ea"/>
                <a:sym typeface="Arial"/>
              </a:rPr>
              <a:t>%</a:t>
            </a:r>
            <a:endParaRPr sz="1477" b="1" u="none" strike="noStrike" cap="none" dirty="0">
              <a:solidFill>
                <a:schemeClr val="accent1"/>
              </a:solidFill>
              <a:latin typeface="+mn-ea"/>
              <a:ea typeface="+mn-ea"/>
              <a:sym typeface="Arial"/>
            </a:endParaRPr>
          </a:p>
        </p:txBody>
      </p:sp>
      <p:sp>
        <p:nvSpPr>
          <p:cNvPr id="857" name="Google Shape;857;p38"/>
          <p:cNvSpPr txBox="1"/>
          <p:nvPr/>
        </p:nvSpPr>
        <p:spPr>
          <a:xfrm>
            <a:off x="471488" y="4672843"/>
            <a:ext cx="2700000" cy="1163077"/>
          </a:xfrm>
          <a:prstGeom prst="rect">
            <a:avLst/>
          </a:prstGeom>
          <a:noFill/>
          <a:ln>
            <a:noFill/>
          </a:ln>
        </p:spPr>
        <p:txBody>
          <a:bodyPr spcFirstLastPara="1" wrap="square" lIns="36000" tIns="36000" rIns="36000" bIns="36000" anchor="t" anchorCtr="0">
            <a:normAutofit/>
          </a:bodyPr>
          <a:lstStyle/>
          <a:p>
            <a:pPr marL="0" marR="0" lvl="0" indent="0" rtl="0">
              <a:lnSpc>
                <a:spcPct val="150000"/>
              </a:lnSpc>
              <a:spcBef>
                <a:spcPts val="0"/>
              </a:spcBef>
              <a:spcAft>
                <a:spcPts val="0"/>
              </a:spcAft>
              <a:buClr>
                <a:srgbClr val="000000"/>
              </a:buClr>
              <a:buSzPts val="1108"/>
              <a:buFont typeface="Arial"/>
              <a:buNone/>
            </a:pPr>
            <a:r>
              <a:rPr lang="ja-JP" sz="1200" u="none" strike="noStrike" cap="none">
                <a:solidFill>
                  <a:schemeClr val="accent1"/>
                </a:solidFill>
                <a:latin typeface="+mn-ea"/>
                <a:ea typeface="+mn-ea"/>
                <a:sym typeface="Arial"/>
              </a:rPr>
              <a:t>競合他社と差別化できる自社ならではの強みや、顧客メリットに</a:t>
            </a:r>
            <a:r>
              <a:rPr lang="ja-JP" altLang="en-US" sz="1200" u="none" strike="noStrike" cap="none">
                <a:solidFill>
                  <a:schemeClr val="accent1"/>
                </a:solidFill>
                <a:latin typeface="+mn-ea"/>
                <a:ea typeface="+mn-ea"/>
                <a:sym typeface="Arial"/>
              </a:rPr>
              <a:t>つな</a:t>
            </a:r>
            <a:r>
              <a:rPr lang="ja-JP" sz="1200" u="none" strike="noStrike" cap="none">
                <a:solidFill>
                  <a:schemeClr val="accent1"/>
                </a:solidFill>
                <a:latin typeface="+mn-ea"/>
                <a:ea typeface="+mn-ea"/>
                <a:sym typeface="Arial"/>
              </a:rPr>
              <a:t>がるポイントを記載する。</a:t>
            </a:r>
            <a:endParaRPr sz="1600" u="none" strike="noStrike" cap="none" dirty="0">
              <a:solidFill>
                <a:schemeClr val="accent1"/>
              </a:solidFill>
              <a:latin typeface="+mn-ea"/>
              <a:ea typeface="+mn-ea"/>
              <a:sym typeface="Arial"/>
            </a:endParaRPr>
          </a:p>
        </p:txBody>
      </p:sp>
      <p:sp>
        <p:nvSpPr>
          <p:cNvPr id="858" name="Google Shape;858;p38"/>
          <p:cNvSpPr txBox="1"/>
          <p:nvPr/>
        </p:nvSpPr>
        <p:spPr>
          <a:xfrm>
            <a:off x="3621256" y="4672843"/>
            <a:ext cx="2700000" cy="1163077"/>
          </a:xfrm>
          <a:prstGeom prst="rect">
            <a:avLst/>
          </a:prstGeom>
          <a:noFill/>
          <a:ln>
            <a:noFill/>
          </a:ln>
        </p:spPr>
        <p:txBody>
          <a:bodyPr spcFirstLastPara="1" wrap="square" lIns="36000" tIns="36000" rIns="36000" bIns="36000" anchor="t" anchorCtr="0">
            <a:normAutofit/>
          </a:bodyPr>
          <a:lstStyle/>
          <a:p>
            <a:pPr marL="0" marR="0" lvl="0" indent="0" rtl="0">
              <a:lnSpc>
                <a:spcPct val="150000"/>
              </a:lnSpc>
              <a:spcBef>
                <a:spcPts val="0"/>
              </a:spcBef>
              <a:spcAft>
                <a:spcPts val="0"/>
              </a:spcAft>
              <a:buClr>
                <a:srgbClr val="000000"/>
              </a:buClr>
              <a:buSzPts val="1108"/>
              <a:buFont typeface="Arial"/>
              <a:buNone/>
            </a:pPr>
            <a:r>
              <a:rPr lang="ja-JP" sz="1200" i="0" u="none" strike="noStrike" cap="none">
                <a:solidFill>
                  <a:schemeClr val="accent1"/>
                </a:solidFill>
                <a:latin typeface="+mn-ea"/>
                <a:ea typeface="+mn-ea"/>
                <a:cs typeface="Arial"/>
                <a:sym typeface="Arial"/>
              </a:rPr>
              <a:t>競合他社と差別化できる自社ならではの強みや、顧客メリットに</a:t>
            </a:r>
            <a:r>
              <a:rPr lang="ja-JP" altLang="en-US" sz="1200" i="0" u="none" strike="noStrike" cap="none">
                <a:solidFill>
                  <a:schemeClr val="accent1"/>
                </a:solidFill>
                <a:latin typeface="+mn-ea"/>
                <a:ea typeface="+mn-ea"/>
                <a:cs typeface="Arial"/>
                <a:sym typeface="Arial"/>
              </a:rPr>
              <a:t>つな</a:t>
            </a:r>
            <a:r>
              <a:rPr lang="ja-JP" sz="1200" i="0" u="none" strike="noStrike" cap="none">
                <a:solidFill>
                  <a:schemeClr val="accent1"/>
                </a:solidFill>
                <a:latin typeface="+mn-ea"/>
                <a:ea typeface="+mn-ea"/>
                <a:cs typeface="Arial"/>
                <a:sym typeface="Arial"/>
              </a:rPr>
              <a:t>がるポイントを記載する。</a:t>
            </a:r>
            <a:endParaRPr sz="1600" i="0" u="none" strike="noStrike" cap="none" dirty="0">
              <a:solidFill>
                <a:schemeClr val="accent1"/>
              </a:solidFill>
              <a:latin typeface="+mn-ea"/>
              <a:ea typeface="+mn-ea"/>
              <a:cs typeface="Arial"/>
              <a:sym typeface="Arial"/>
            </a:endParaRPr>
          </a:p>
        </p:txBody>
      </p:sp>
      <p:sp>
        <p:nvSpPr>
          <p:cNvPr id="859" name="Google Shape;859;p38"/>
          <p:cNvSpPr txBox="1"/>
          <p:nvPr/>
        </p:nvSpPr>
        <p:spPr>
          <a:xfrm>
            <a:off x="6755600" y="4672843"/>
            <a:ext cx="2700000" cy="1163077"/>
          </a:xfrm>
          <a:prstGeom prst="rect">
            <a:avLst/>
          </a:prstGeom>
          <a:noFill/>
          <a:ln>
            <a:noFill/>
          </a:ln>
        </p:spPr>
        <p:txBody>
          <a:bodyPr spcFirstLastPara="1" wrap="square" lIns="36000" tIns="36000" rIns="36000" bIns="36000" anchor="t" anchorCtr="0">
            <a:normAutofit/>
          </a:bodyPr>
          <a:lstStyle/>
          <a:p>
            <a:pPr marL="0" marR="0" lvl="0" indent="0" rtl="0">
              <a:lnSpc>
                <a:spcPct val="150000"/>
              </a:lnSpc>
              <a:spcBef>
                <a:spcPts val="0"/>
              </a:spcBef>
              <a:spcAft>
                <a:spcPts val="0"/>
              </a:spcAft>
              <a:buClr>
                <a:srgbClr val="000000"/>
              </a:buClr>
              <a:buSzPts val="1108"/>
              <a:buFont typeface="Arial"/>
              <a:buNone/>
            </a:pPr>
            <a:r>
              <a:rPr lang="ja-JP" sz="1200" u="none" strike="noStrike" cap="none">
                <a:solidFill>
                  <a:schemeClr val="accent1"/>
                </a:solidFill>
                <a:latin typeface="+mn-ea"/>
                <a:ea typeface="+mn-ea"/>
                <a:sym typeface="Arial"/>
              </a:rPr>
              <a:t>競合他社と差別化できる自社ならではの強みや、顧客メリットに</a:t>
            </a:r>
            <a:r>
              <a:rPr lang="ja-JP" altLang="en-US" sz="1200" u="none" strike="noStrike" cap="none">
                <a:solidFill>
                  <a:schemeClr val="accent1"/>
                </a:solidFill>
                <a:latin typeface="+mn-ea"/>
                <a:ea typeface="+mn-ea"/>
                <a:sym typeface="Arial"/>
              </a:rPr>
              <a:t>つな</a:t>
            </a:r>
            <a:r>
              <a:rPr lang="ja-JP" sz="1200" u="none" strike="noStrike" cap="none">
                <a:solidFill>
                  <a:schemeClr val="accent1"/>
                </a:solidFill>
                <a:latin typeface="+mn-ea"/>
                <a:ea typeface="+mn-ea"/>
                <a:sym typeface="Arial"/>
              </a:rPr>
              <a:t>がるポイントを記載する。</a:t>
            </a:r>
            <a:endParaRPr sz="1600" u="none" strike="noStrike" cap="none" dirty="0">
              <a:solidFill>
                <a:schemeClr val="accent1"/>
              </a:solidFill>
              <a:latin typeface="+mn-ea"/>
              <a:ea typeface="+mn-ea"/>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39EEC367-DD03-E94E-AE3A-20443AFB6845}"/>
              </a:ext>
            </a:extLst>
          </p:cNvPr>
          <p:cNvSpPr>
            <a:spLocks noGrp="1"/>
          </p:cNvSpPr>
          <p:nvPr>
            <p:ph type="body" sz="quarter" idx="12"/>
          </p:nvPr>
        </p:nvSpPr>
        <p:spPr>
          <a:xfrm>
            <a:off x="453000" y="1779560"/>
            <a:ext cx="9000000" cy="3060000"/>
          </a:xfrm>
        </p:spPr>
        <p:txBody>
          <a:bodyPr/>
          <a:lstStyle/>
          <a:p>
            <a:r>
              <a:rPr lang="ja-JP" altLang="en-US" dirty="0"/>
              <a:t>ビジネスモデル</a:t>
            </a:r>
          </a:p>
        </p:txBody>
      </p:sp>
      <p:sp>
        <p:nvSpPr>
          <p:cNvPr id="10" name="フッター プレースホルダー 9">
            <a:extLst>
              <a:ext uri="{FF2B5EF4-FFF2-40B4-BE49-F238E27FC236}">
                <a16:creationId xmlns:a16="http://schemas.microsoft.com/office/drawing/2014/main" id="{FFBAF95D-FD34-5A48-B04B-CA0185B6675A}"/>
              </a:ext>
            </a:extLst>
          </p:cNvPr>
          <p:cNvSpPr>
            <a:spLocks noGrp="1"/>
          </p:cNvSpPr>
          <p:nvPr>
            <p:ph type="ftr" sz="quarter" idx="13"/>
          </p:nvPr>
        </p:nvSpPr>
        <p:spPr>
          <a:xfrm>
            <a:off x="185600" y="6460240"/>
            <a:ext cx="7920000" cy="288000"/>
          </a:xfrm>
        </p:spPr>
        <p:txBody>
          <a:bodyPr/>
          <a:lstStyle/>
          <a:p>
            <a:r>
              <a:rPr lang="en" altLang="ja-JP"/>
              <a:t>SAIRU</a:t>
            </a:r>
            <a:endParaRPr lang="ja-JP" altLang="en-US"/>
          </a:p>
        </p:txBody>
      </p:sp>
      <p:sp>
        <p:nvSpPr>
          <p:cNvPr id="11" name="スライド番号プレースホルダー 10">
            <a:extLst>
              <a:ext uri="{FF2B5EF4-FFF2-40B4-BE49-F238E27FC236}">
                <a16:creationId xmlns:a16="http://schemas.microsoft.com/office/drawing/2014/main" id="{95075960-E122-1E47-AF90-71407ECEE23C}"/>
              </a:ext>
            </a:extLst>
          </p:cNvPr>
          <p:cNvSpPr>
            <a:spLocks noGrp="1"/>
          </p:cNvSpPr>
          <p:nvPr>
            <p:ph type="sldNum" idx="14"/>
          </p:nvPr>
        </p:nvSpPr>
        <p:spPr>
          <a:xfrm>
            <a:off x="8280400" y="6460240"/>
            <a:ext cx="1440000" cy="288000"/>
          </a:xfrm>
        </p:spPr>
        <p:txBody>
          <a:bodyPr/>
          <a:lstStyle/>
          <a:p>
            <a:fld id="{00000000-1234-1234-1234-123412341234}" type="slidenum">
              <a:rPr lang="en-US" altLang="ja-JP" smtClean="0"/>
              <a:pPr/>
              <a:t>14</a:t>
            </a:fld>
            <a:endParaRPr lang="ja-JP" alt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4F6BCA1-8959-A9B5-1667-6E94BD80EC7C}"/>
              </a:ext>
            </a:extLst>
          </p:cNvPr>
          <p:cNvSpPr>
            <a:spLocks noGrp="1"/>
          </p:cNvSpPr>
          <p:nvPr>
            <p:ph type="title"/>
          </p:nvPr>
        </p:nvSpPr>
        <p:spPr>
          <a:xfrm>
            <a:off x="452998" y="209890"/>
            <a:ext cx="9000000" cy="468000"/>
          </a:xfrm>
        </p:spPr>
        <p:txBody>
          <a:bodyPr/>
          <a:lstStyle/>
          <a:p>
            <a:pPr algn="l"/>
            <a:r>
              <a:rPr kumimoji="1" lang="en-US" altLang="ja-JP" dirty="0"/>
              <a:t>3-1. </a:t>
            </a:r>
            <a:r>
              <a:rPr kumimoji="1" lang="ja-JP" altLang="en-US"/>
              <a:t>ビジネスモデル</a:t>
            </a:r>
            <a:endParaRPr kumimoji="1" lang="ja-JP" altLang="en-US" dirty="0"/>
          </a:p>
        </p:txBody>
      </p:sp>
      <p:sp>
        <p:nvSpPr>
          <p:cNvPr id="3" name="フッター プレースホルダー 2">
            <a:extLst>
              <a:ext uri="{FF2B5EF4-FFF2-40B4-BE49-F238E27FC236}">
                <a16:creationId xmlns:a16="http://schemas.microsoft.com/office/drawing/2014/main" id="{19910B8C-3DB7-531B-7254-432D061E91AE}"/>
              </a:ext>
            </a:extLst>
          </p:cNvPr>
          <p:cNvSpPr>
            <a:spLocks noGrp="1"/>
          </p:cNvSpPr>
          <p:nvPr>
            <p:ph type="ftr" sz="quarter" idx="10"/>
          </p:nvPr>
        </p:nvSpPr>
        <p:spPr/>
        <p:txBody>
          <a:bodyPr/>
          <a:lstStyle/>
          <a:p>
            <a:r>
              <a:rPr kumimoji="1" lang="en" altLang="ja-JP"/>
              <a:t>SAIRU</a:t>
            </a:r>
            <a:endParaRPr kumimoji="1" lang="ja-JP" altLang="en-US"/>
          </a:p>
        </p:txBody>
      </p:sp>
      <p:sp>
        <p:nvSpPr>
          <p:cNvPr id="4" name="スライド番号プレースホルダー 3">
            <a:extLst>
              <a:ext uri="{FF2B5EF4-FFF2-40B4-BE49-F238E27FC236}">
                <a16:creationId xmlns:a16="http://schemas.microsoft.com/office/drawing/2014/main" id="{39D88D23-36A5-20BA-F619-8D86EDAD9D6E}"/>
              </a:ext>
            </a:extLst>
          </p:cNvPr>
          <p:cNvSpPr>
            <a:spLocks noGrp="1"/>
          </p:cNvSpPr>
          <p:nvPr>
            <p:ph type="sldNum" idx="11"/>
          </p:nvPr>
        </p:nvSpPr>
        <p:spPr/>
        <p:txBody>
          <a:bodyPr/>
          <a:lstStyle/>
          <a:p>
            <a:fld id="{00000000-1234-1234-1234-123412341234}" type="slidenum">
              <a:rPr lang="en-US" altLang="ja-JP" smtClean="0"/>
              <a:pPr/>
              <a:t>15</a:t>
            </a:fld>
            <a:endParaRPr lang="ja-JP" altLang="en-US" sz="1400">
              <a:latin typeface="+mn-ea"/>
              <a:ea typeface="+mn-ea"/>
            </a:endParaRPr>
          </a:p>
        </p:txBody>
      </p:sp>
      <p:sp>
        <p:nvSpPr>
          <p:cNvPr id="5" name="角丸四角形 4">
            <a:extLst>
              <a:ext uri="{FF2B5EF4-FFF2-40B4-BE49-F238E27FC236}">
                <a16:creationId xmlns:a16="http://schemas.microsoft.com/office/drawing/2014/main" id="{A9C0D5A9-2C51-1017-8545-DACF4D986A00}"/>
              </a:ext>
            </a:extLst>
          </p:cNvPr>
          <p:cNvSpPr/>
          <p:nvPr/>
        </p:nvSpPr>
        <p:spPr>
          <a:xfrm>
            <a:off x="452997" y="1083129"/>
            <a:ext cx="3921709" cy="2700000"/>
          </a:xfrm>
          <a:prstGeom prst="roundRect">
            <a:avLst>
              <a:gd name="adj" fmla="val 2076"/>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角丸四角形 8">
            <a:extLst>
              <a:ext uri="{FF2B5EF4-FFF2-40B4-BE49-F238E27FC236}">
                <a16:creationId xmlns:a16="http://schemas.microsoft.com/office/drawing/2014/main" id="{2FAB825F-41FA-A479-9844-033CBC9396A1}"/>
              </a:ext>
            </a:extLst>
          </p:cNvPr>
          <p:cNvSpPr/>
          <p:nvPr/>
        </p:nvSpPr>
        <p:spPr>
          <a:xfrm>
            <a:off x="5482940" y="1083129"/>
            <a:ext cx="1548000" cy="2700000"/>
          </a:xfrm>
          <a:prstGeom prst="roundRect">
            <a:avLst>
              <a:gd name="adj" fmla="val 4625"/>
            </a:avLst>
          </a:prstGeom>
          <a:solidFill>
            <a:schemeClr val="bg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角丸四角形 10">
            <a:extLst>
              <a:ext uri="{FF2B5EF4-FFF2-40B4-BE49-F238E27FC236}">
                <a16:creationId xmlns:a16="http://schemas.microsoft.com/office/drawing/2014/main" id="{5C660AB6-34CB-7F3C-F276-CA953D0E61D2}"/>
              </a:ext>
            </a:extLst>
          </p:cNvPr>
          <p:cNvSpPr/>
          <p:nvPr/>
        </p:nvSpPr>
        <p:spPr>
          <a:xfrm>
            <a:off x="7904491" y="1083129"/>
            <a:ext cx="1548000" cy="2700000"/>
          </a:xfrm>
          <a:prstGeom prst="roundRect">
            <a:avLst>
              <a:gd name="adj" fmla="val 4625"/>
            </a:avLst>
          </a:prstGeom>
          <a:solidFill>
            <a:schemeClr val="bg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角丸四角形 13">
            <a:extLst>
              <a:ext uri="{FF2B5EF4-FFF2-40B4-BE49-F238E27FC236}">
                <a16:creationId xmlns:a16="http://schemas.microsoft.com/office/drawing/2014/main" id="{DF2A57B7-F543-0F4E-9746-1AE5E8C5EF02}"/>
              </a:ext>
            </a:extLst>
          </p:cNvPr>
          <p:cNvSpPr/>
          <p:nvPr/>
        </p:nvSpPr>
        <p:spPr>
          <a:xfrm>
            <a:off x="2876999" y="4480331"/>
            <a:ext cx="4151999" cy="1512000"/>
          </a:xfrm>
          <a:prstGeom prst="roundRect">
            <a:avLst>
              <a:gd name="adj" fmla="val 4625"/>
            </a:avLst>
          </a:prstGeom>
          <a:solidFill>
            <a:schemeClr val="bg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角丸四角形 15">
            <a:extLst>
              <a:ext uri="{FF2B5EF4-FFF2-40B4-BE49-F238E27FC236}">
                <a16:creationId xmlns:a16="http://schemas.microsoft.com/office/drawing/2014/main" id="{097D09EC-AE41-A396-1526-1774F2A61A0C}"/>
              </a:ext>
            </a:extLst>
          </p:cNvPr>
          <p:cNvSpPr/>
          <p:nvPr/>
        </p:nvSpPr>
        <p:spPr>
          <a:xfrm>
            <a:off x="7904491" y="4480331"/>
            <a:ext cx="1548000" cy="1512000"/>
          </a:xfrm>
          <a:prstGeom prst="roundRect">
            <a:avLst>
              <a:gd name="adj" fmla="val 4625"/>
            </a:avLst>
          </a:prstGeom>
          <a:solidFill>
            <a:schemeClr val="bg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片側の 2 つの角を丸めた四角形 22">
            <a:extLst>
              <a:ext uri="{FF2B5EF4-FFF2-40B4-BE49-F238E27FC236}">
                <a16:creationId xmlns:a16="http://schemas.microsoft.com/office/drawing/2014/main" id="{8668B41F-CEF0-B093-B892-3019AC01821D}"/>
              </a:ext>
            </a:extLst>
          </p:cNvPr>
          <p:cNvSpPr/>
          <p:nvPr/>
        </p:nvSpPr>
        <p:spPr>
          <a:xfrm>
            <a:off x="452998" y="1083129"/>
            <a:ext cx="3921708" cy="288000"/>
          </a:xfrm>
          <a:prstGeom prst="round2SameRect">
            <a:avLst>
              <a:gd name="adj1" fmla="val 24349"/>
              <a:gd name="adj2" fmla="val 0"/>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100" b="1">
                <a:latin typeface="+mn-ea"/>
              </a:rPr>
              <a:t>利用者</a:t>
            </a:r>
          </a:p>
        </p:txBody>
      </p:sp>
      <p:sp>
        <p:nvSpPr>
          <p:cNvPr id="34" name="片側の 2 つの角を丸めた四角形 33">
            <a:extLst>
              <a:ext uri="{FF2B5EF4-FFF2-40B4-BE49-F238E27FC236}">
                <a16:creationId xmlns:a16="http://schemas.microsoft.com/office/drawing/2014/main" id="{F3A9ADD6-E2BD-F125-3F34-DE148E9D3652}"/>
              </a:ext>
            </a:extLst>
          </p:cNvPr>
          <p:cNvSpPr/>
          <p:nvPr/>
        </p:nvSpPr>
        <p:spPr>
          <a:xfrm>
            <a:off x="5482940" y="1083129"/>
            <a:ext cx="1548000" cy="288000"/>
          </a:xfrm>
          <a:prstGeom prst="round2Same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100" b="1">
                <a:latin typeface="+mn-ea"/>
              </a:rPr>
              <a:t>商品・サービス</a:t>
            </a:r>
          </a:p>
        </p:txBody>
      </p:sp>
      <p:sp>
        <p:nvSpPr>
          <p:cNvPr id="35" name="片側の 2 つの角を丸めた四角形 34">
            <a:extLst>
              <a:ext uri="{FF2B5EF4-FFF2-40B4-BE49-F238E27FC236}">
                <a16:creationId xmlns:a16="http://schemas.microsoft.com/office/drawing/2014/main" id="{EEF972C6-D01D-EA5A-EB80-3D3857292F92}"/>
              </a:ext>
            </a:extLst>
          </p:cNvPr>
          <p:cNvSpPr/>
          <p:nvPr/>
        </p:nvSpPr>
        <p:spPr>
          <a:xfrm>
            <a:off x="7904491" y="1083129"/>
            <a:ext cx="1548000" cy="288000"/>
          </a:xfrm>
          <a:prstGeom prst="round2Same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100" b="1">
                <a:latin typeface="+mn-ea"/>
              </a:rPr>
              <a:t>提供会社</a:t>
            </a:r>
          </a:p>
        </p:txBody>
      </p:sp>
      <p:sp>
        <p:nvSpPr>
          <p:cNvPr id="39" name="片側の 2 つの角を丸めた四角形 38">
            <a:extLst>
              <a:ext uri="{FF2B5EF4-FFF2-40B4-BE49-F238E27FC236}">
                <a16:creationId xmlns:a16="http://schemas.microsoft.com/office/drawing/2014/main" id="{6A67B465-9ADA-AD1D-C1E3-681FB6FDC153}"/>
              </a:ext>
            </a:extLst>
          </p:cNvPr>
          <p:cNvSpPr/>
          <p:nvPr/>
        </p:nvSpPr>
        <p:spPr>
          <a:xfrm>
            <a:off x="7904491" y="4480331"/>
            <a:ext cx="1548000" cy="288000"/>
          </a:xfrm>
          <a:prstGeom prst="round2Same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100" b="1">
                <a:latin typeface="+mn-ea"/>
              </a:rPr>
              <a:t>パートナー</a:t>
            </a:r>
          </a:p>
        </p:txBody>
      </p:sp>
      <p:sp>
        <p:nvSpPr>
          <p:cNvPr id="40" name="片側の 2 つの角を丸めた四角形 39">
            <a:extLst>
              <a:ext uri="{FF2B5EF4-FFF2-40B4-BE49-F238E27FC236}">
                <a16:creationId xmlns:a16="http://schemas.microsoft.com/office/drawing/2014/main" id="{73903A24-04B0-7B3A-3B4C-B7013685D76A}"/>
              </a:ext>
            </a:extLst>
          </p:cNvPr>
          <p:cNvSpPr/>
          <p:nvPr/>
        </p:nvSpPr>
        <p:spPr>
          <a:xfrm>
            <a:off x="2876999" y="4480331"/>
            <a:ext cx="4154676" cy="288000"/>
          </a:xfrm>
          <a:prstGeom prst="round2Same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100" b="1">
                <a:latin typeface="+mn-ea"/>
              </a:rPr>
              <a:t>サポートチーム</a:t>
            </a:r>
          </a:p>
        </p:txBody>
      </p:sp>
      <p:sp>
        <p:nvSpPr>
          <p:cNvPr id="41" name="角丸四角形 40">
            <a:extLst>
              <a:ext uri="{FF2B5EF4-FFF2-40B4-BE49-F238E27FC236}">
                <a16:creationId xmlns:a16="http://schemas.microsoft.com/office/drawing/2014/main" id="{3A874208-F34F-969E-D001-B357AAC21678}"/>
              </a:ext>
            </a:extLst>
          </p:cNvPr>
          <p:cNvSpPr/>
          <p:nvPr/>
        </p:nvSpPr>
        <p:spPr>
          <a:xfrm>
            <a:off x="644515" y="1535714"/>
            <a:ext cx="3492000" cy="973015"/>
          </a:xfrm>
          <a:prstGeom prst="roundRect">
            <a:avLst>
              <a:gd name="adj" fmla="val 6426"/>
            </a:avLst>
          </a:prstGeom>
          <a:solidFill>
            <a:schemeClr val="bg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角丸四角形 46">
            <a:extLst>
              <a:ext uri="{FF2B5EF4-FFF2-40B4-BE49-F238E27FC236}">
                <a16:creationId xmlns:a16="http://schemas.microsoft.com/office/drawing/2014/main" id="{80B6B6A4-3801-EE29-F52C-A9336C9147D5}"/>
              </a:ext>
            </a:extLst>
          </p:cNvPr>
          <p:cNvSpPr/>
          <p:nvPr/>
        </p:nvSpPr>
        <p:spPr>
          <a:xfrm>
            <a:off x="644515" y="2611117"/>
            <a:ext cx="3492000" cy="973015"/>
          </a:xfrm>
          <a:prstGeom prst="roundRect">
            <a:avLst>
              <a:gd name="adj" fmla="val 6426"/>
            </a:avLst>
          </a:prstGeom>
          <a:solidFill>
            <a:schemeClr val="bg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1" name="図 60">
            <a:extLst>
              <a:ext uri="{FF2B5EF4-FFF2-40B4-BE49-F238E27FC236}">
                <a16:creationId xmlns:a16="http://schemas.microsoft.com/office/drawing/2014/main" id="{5126E045-EACC-E538-E089-9900B6B733C4}"/>
              </a:ext>
            </a:extLst>
          </p:cNvPr>
          <p:cNvPicPr>
            <a:picLocks noChangeAspect="1"/>
          </p:cNvPicPr>
          <p:nvPr/>
        </p:nvPicPr>
        <p:blipFill>
          <a:blip r:embed="rId3"/>
          <a:stretch>
            <a:fillRect/>
          </a:stretch>
        </p:blipFill>
        <p:spPr>
          <a:xfrm>
            <a:off x="5732498" y="2266141"/>
            <a:ext cx="1048884" cy="685511"/>
          </a:xfrm>
          <a:prstGeom prst="rect">
            <a:avLst/>
          </a:prstGeom>
        </p:spPr>
      </p:pic>
      <p:sp>
        <p:nvSpPr>
          <p:cNvPr id="77" name="テキスト ボックス 76">
            <a:extLst>
              <a:ext uri="{FF2B5EF4-FFF2-40B4-BE49-F238E27FC236}">
                <a16:creationId xmlns:a16="http://schemas.microsoft.com/office/drawing/2014/main" id="{693A033B-AFB0-D890-917C-6BE59CC0394E}"/>
              </a:ext>
            </a:extLst>
          </p:cNvPr>
          <p:cNvSpPr txBox="1"/>
          <p:nvPr/>
        </p:nvSpPr>
        <p:spPr>
          <a:xfrm>
            <a:off x="5626940" y="1598110"/>
            <a:ext cx="1260000" cy="462553"/>
          </a:xfrm>
          <a:prstGeom prst="rect">
            <a:avLst/>
          </a:prstGeom>
          <a:noFill/>
        </p:spPr>
        <p:txBody>
          <a:bodyPr wrap="square" lIns="36000" tIns="36000" rIns="36000" bIns="36000" rtlCol="0">
            <a:spAutoFit/>
          </a:bodyPr>
          <a:lstStyle/>
          <a:p>
            <a:pPr algn="ctr">
              <a:spcAft>
                <a:spcPts val="400"/>
              </a:spcAft>
            </a:pPr>
            <a:r>
              <a:rPr lang="ja-JP" altLang="en-US" sz="1100" b="1" u="none" strike="noStrike" cap="none">
                <a:solidFill>
                  <a:schemeClr val="accent1"/>
                </a:solidFill>
                <a:latin typeface="+mn-ea"/>
                <a:ea typeface="+mn-ea"/>
                <a:sym typeface="Arial"/>
              </a:rPr>
              <a:t>○○○○○○○</a:t>
            </a:r>
            <a:endParaRPr lang="en-US" altLang="ja-JP" sz="1100" b="1" u="none" strike="noStrike" cap="none" dirty="0">
              <a:solidFill>
                <a:schemeClr val="accent1"/>
              </a:solidFill>
              <a:latin typeface="+mn-ea"/>
              <a:ea typeface="+mn-ea"/>
              <a:sym typeface="Arial"/>
            </a:endParaRPr>
          </a:p>
          <a:p>
            <a:pPr algn="ctr">
              <a:spcAft>
                <a:spcPts val="400"/>
              </a:spcAft>
            </a:pPr>
            <a:r>
              <a:rPr lang="ja-JP" altLang="en-US" sz="1100" b="1">
                <a:solidFill>
                  <a:schemeClr val="accent1"/>
                </a:solidFill>
                <a:latin typeface="+mn-ea"/>
                <a:ea typeface="+mn-ea"/>
              </a:rPr>
              <a:t>サービス</a:t>
            </a:r>
            <a:endParaRPr lang="ja-JP" altLang="en-US" sz="1100" b="1" u="none" strike="noStrike" cap="none">
              <a:solidFill>
                <a:schemeClr val="accent1"/>
              </a:solidFill>
              <a:latin typeface="+mn-ea"/>
              <a:ea typeface="+mn-ea"/>
              <a:sym typeface="Arial"/>
            </a:endParaRPr>
          </a:p>
        </p:txBody>
      </p:sp>
      <p:sp>
        <p:nvSpPr>
          <p:cNvPr id="78" name="テキスト ボックス 77">
            <a:extLst>
              <a:ext uri="{FF2B5EF4-FFF2-40B4-BE49-F238E27FC236}">
                <a16:creationId xmlns:a16="http://schemas.microsoft.com/office/drawing/2014/main" id="{4951F33E-B243-D7E8-3D8B-CF4FE690A69B}"/>
              </a:ext>
            </a:extLst>
          </p:cNvPr>
          <p:cNvSpPr txBox="1"/>
          <p:nvPr/>
        </p:nvSpPr>
        <p:spPr>
          <a:xfrm>
            <a:off x="8048491" y="2746103"/>
            <a:ext cx="1260000" cy="456980"/>
          </a:xfrm>
          <a:prstGeom prst="rect">
            <a:avLst/>
          </a:prstGeom>
          <a:noFill/>
        </p:spPr>
        <p:txBody>
          <a:bodyPr wrap="square" lIns="36000" tIns="36000" rIns="36000" bIns="36000" rtlCol="0">
            <a:spAutoFit/>
          </a:bodyPr>
          <a:lstStyle/>
          <a:p>
            <a:pPr algn="ctr">
              <a:spcAft>
                <a:spcPts val="400"/>
              </a:spcAft>
            </a:pPr>
            <a:r>
              <a:rPr lang="ja-JP" altLang="en-US" sz="1050" b="1" u="none" strike="noStrike" cap="none">
                <a:solidFill>
                  <a:schemeClr val="accent1"/>
                </a:solidFill>
                <a:latin typeface="+mn-ea"/>
                <a:ea typeface="+mn-ea"/>
                <a:sym typeface="Arial"/>
              </a:rPr>
              <a:t>株式会社</a:t>
            </a:r>
            <a:endParaRPr lang="en-US" altLang="ja-JP" sz="1050" b="1" u="none" strike="noStrike" cap="none" dirty="0">
              <a:solidFill>
                <a:schemeClr val="accent1"/>
              </a:solidFill>
              <a:latin typeface="+mn-ea"/>
              <a:ea typeface="+mn-ea"/>
              <a:sym typeface="Arial"/>
            </a:endParaRPr>
          </a:p>
          <a:p>
            <a:pPr algn="ctr">
              <a:spcAft>
                <a:spcPts val="400"/>
              </a:spcAft>
            </a:pPr>
            <a:r>
              <a:rPr lang="ja-JP" altLang="en-US" sz="1050" b="1" u="none" strike="noStrike" cap="none">
                <a:solidFill>
                  <a:schemeClr val="accent1"/>
                </a:solidFill>
                <a:latin typeface="+mn-ea"/>
                <a:ea typeface="+mn-ea"/>
                <a:sym typeface="Arial"/>
              </a:rPr>
              <a:t>○○○○○○○</a:t>
            </a:r>
            <a:endParaRPr lang="en-US" altLang="ja-JP" sz="1050" b="1" u="none" strike="noStrike" cap="none" dirty="0">
              <a:solidFill>
                <a:schemeClr val="accent1"/>
              </a:solidFill>
              <a:latin typeface="+mn-ea"/>
              <a:ea typeface="+mn-ea"/>
              <a:sym typeface="Arial"/>
            </a:endParaRPr>
          </a:p>
        </p:txBody>
      </p:sp>
      <p:pic>
        <p:nvPicPr>
          <p:cNvPr id="80" name="グラフィックス 79" descr="建物 枠線">
            <a:extLst>
              <a:ext uri="{FF2B5EF4-FFF2-40B4-BE49-F238E27FC236}">
                <a16:creationId xmlns:a16="http://schemas.microsoft.com/office/drawing/2014/main" id="{4011AD99-C663-78EA-1F31-6E882CEED0E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302342" y="1880142"/>
            <a:ext cx="756000" cy="756000"/>
          </a:xfrm>
          <a:prstGeom prst="rect">
            <a:avLst/>
          </a:prstGeom>
        </p:spPr>
      </p:pic>
      <p:pic>
        <p:nvPicPr>
          <p:cNvPr id="81" name="グラフィックス 80" descr="建物 枠線">
            <a:extLst>
              <a:ext uri="{FF2B5EF4-FFF2-40B4-BE49-F238E27FC236}">
                <a16:creationId xmlns:a16="http://schemas.microsoft.com/office/drawing/2014/main" id="{518247FB-0DE3-2552-65D4-58598CC7DEF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302342" y="4855747"/>
            <a:ext cx="756000" cy="756000"/>
          </a:xfrm>
          <a:prstGeom prst="rect">
            <a:avLst/>
          </a:prstGeom>
        </p:spPr>
      </p:pic>
      <p:sp>
        <p:nvSpPr>
          <p:cNvPr id="82" name="テキスト ボックス 81">
            <a:extLst>
              <a:ext uri="{FF2B5EF4-FFF2-40B4-BE49-F238E27FC236}">
                <a16:creationId xmlns:a16="http://schemas.microsoft.com/office/drawing/2014/main" id="{BCFE8658-493A-7D0B-424B-37C886559129}"/>
              </a:ext>
            </a:extLst>
          </p:cNvPr>
          <p:cNvSpPr txBox="1"/>
          <p:nvPr/>
        </p:nvSpPr>
        <p:spPr>
          <a:xfrm>
            <a:off x="8048491" y="5626155"/>
            <a:ext cx="1260000" cy="241980"/>
          </a:xfrm>
          <a:prstGeom prst="rect">
            <a:avLst/>
          </a:prstGeom>
          <a:noFill/>
        </p:spPr>
        <p:txBody>
          <a:bodyPr wrap="square" lIns="36000" tIns="36000" rIns="36000" bIns="36000" rtlCol="0">
            <a:spAutoFit/>
          </a:bodyPr>
          <a:lstStyle/>
          <a:p>
            <a:pPr algn="ctr">
              <a:spcAft>
                <a:spcPts val="400"/>
              </a:spcAft>
            </a:pPr>
            <a:r>
              <a:rPr lang="ja-JP" altLang="en-US" sz="1100" b="1" u="none" strike="noStrike" cap="none">
                <a:solidFill>
                  <a:schemeClr val="accent1"/>
                </a:solidFill>
                <a:latin typeface="+mn-ea"/>
                <a:ea typeface="+mn-ea"/>
                <a:sym typeface="Arial"/>
              </a:rPr>
              <a:t>広告代理店</a:t>
            </a:r>
            <a:endParaRPr lang="en-US" altLang="ja-JP" sz="1100" b="1" u="none" strike="noStrike" cap="none" dirty="0">
              <a:solidFill>
                <a:schemeClr val="accent1"/>
              </a:solidFill>
              <a:latin typeface="+mn-ea"/>
              <a:ea typeface="+mn-ea"/>
              <a:sym typeface="Arial"/>
            </a:endParaRPr>
          </a:p>
        </p:txBody>
      </p:sp>
      <p:cxnSp>
        <p:nvCxnSpPr>
          <p:cNvPr id="84" name="直線矢印コネクタ 83">
            <a:extLst>
              <a:ext uri="{FF2B5EF4-FFF2-40B4-BE49-F238E27FC236}">
                <a16:creationId xmlns:a16="http://schemas.microsoft.com/office/drawing/2014/main" id="{BF8D8AB2-8B4D-66CC-17F8-F06B52132851}"/>
              </a:ext>
            </a:extLst>
          </p:cNvPr>
          <p:cNvCxnSpPr>
            <a:cxnSpLocks/>
          </p:cNvCxnSpPr>
          <p:nvPr/>
        </p:nvCxnSpPr>
        <p:spPr>
          <a:xfrm>
            <a:off x="2309404" y="1919487"/>
            <a:ext cx="503999" cy="0"/>
          </a:xfrm>
          <a:prstGeom prst="straightConnector1">
            <a:avLst/>
          </a:prstGeom>
          <a:ln w="25400" cap="rnd">
            <a:solidFill>
              <a:schemeClr val="accent1"/>
            </a:solidFill>
            <a:prstDash val="sysDot"/>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92" name="直線矢印コネクタ 91">
            <a:extLst>
              <a:ext uri="{FF2B5EF4-FFF2-40B4-BE49-F238E27FC236}">
                <a16:creationId xmlns:a16="http://schemas.microsoft.com/office/drawing/2014/main" id="{413612C8-300E-979D-74A6-25AC3CE5D470}"/>
              </a:ext>
            </a:extLst>
          </p:cNvPr>
          <p:cNvCxnSpPr>
            <a:cxnSpLocks/>
          </p:cNvCxnSpPr>
          <p:nvPr/>
        </p:nvCxnSpPr>
        <p:spPr>
          <a:xfrm>
            <a:off x="4136515" y="2958825"/>
            <a:ext cx="1356004" cy="0"/>
          </a:xfrm>
          <a:prstGeom prst="straightConnector1">
            <a:avLst/>
          </a:prstGeom>
          <a:ln w="25400">
            <a:solidFill>
              <a:schemeClr val="accent1"/>
            </a:solidFill>
            <a:headEnd type="non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93" name="直線矢印コネクタ 92">
            <a:extLst>
              <a:ext uri="{FF2B5EF4-FFF2-40B4-BE49-F238E27FC236}">
                <a16:creationId xmlns:a16="http://schemas.microsoft.com/office/drawing/2014/main" id="{7E593C94-927E-BAEF-C151-DD4CC1DCE980}"/>
              </a:ext>
            </a:extLst>
          </p:cNvPr>
          <p:cNvCxnSpPr>
            <a:cxnSpLocks/>
          </p:cNvCxnSpPr>
          <p:nvPr/>
        </p:nvCxnSpPr>
        <p:spPr>
          <a:xfrm>
            <a:off x="4136515" y="3256440"/>
            <a:ext cx="1356004" cy="0"/>
          </a:xfrm>
          <a:prstGeom prst="straightConnector1">
            <a:avLst/>
          </a:prstGeom>
          <a:ln w="25400">
            <a:solidFill>
              <a:schemeClr val="accent1"/>
            </a:solidFill>
            <a:headEnd type="triangl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98" name="直線矢印コネクタ 97">
            <a:extLst>
              <a:ext uri="{FF2B5EF4-FFF2-40B4-BE49-F238E27FC236}">
                <a16:creationId xmlns:a16="http://schemas.microsoft.com/office/drawing/2014/main" id="{4068A123-1075-9CEF-4D68-B967FD78DE27}"/>
              </a:ext>
            </a:extLst>
          </p:cNvPr>
          <p:cNvCxnSpPr>
            <a:cxnSpLocks/>
          </p:cNvCxnSpPr>
          <p:nvPr/>
        </p:nvCxnSpPr>
        <p:spPr>
          <a:xfrm>
            <a:off x="7028998" y="2644337"/>
            <a:ext cx="875493" cy="0"/>
          </a:xfrm>
          <a:prstGeom prst="straightConnector1">
            <a:avLst/>
          </a:prstGeom>
          <a:ln w="25400">
            <a:solidFill>
              <a:schemeClr val="accent1"/>
            </a:solidFill>
            <a:headEnd type="triangle" w="lg" len="med"/>
            <a:tailEnd type="none" w="lg" len="med"/>
          </a:ln>
        </p:spPr>
        <p:style>
          <a:lnRef idx="1">
            <a:schemeClr val="accent1"/>
          </a:lnRef>
          <a:fillRef idx="0">
            <a:schemeClr val="accent1"/>
          </a:fillRef>
          <a:effectRef idx="0">
            <a:schemeClr val="accent1"/>
          </a:effectRef>
          <a:fontRef idx="minor">
            <a:schemeClr val="tx1"/>
          </a:fontRef>
        </p:style>
      </p:cxnSp>
      <p:sp>
        <p:nvSpPr>
          <p:cNvPr id="99" name="テキスト ボックス 98">
            <a:extLst>
              <a:ext uri="{FF2B5EF4-FFF2-40B4-BE49-F238E27FC236}">
                <a16:creationId xmlns:a16="http://schemas.microsoft.com/office/drawing/2014/main" id="{80017B28-02CD-3B69-AF3B-E0CE6DD6939E}"/>
              </a:ext>
            </a:extLst>
          </p:cNvPr>
          <p:cNvSpPr txBox="1"/>
          <p:nvPr/>
        </p:nvSpPr>
        <p:spPr>
          <a:xfrm>
            <a:off x="7250046" y="2532860"/>
            <a:ext cx="476660" cy="234286"/>
          </a:xfrm>
          <a:prstGeom prst="rect">
            <a:avLst/>
          </a:prstGeom>
          <a:solidFill>
            <a:schemeClr val="lt1"/>
          </a:solidFill>
        </p:spPr>
        <p:txBody>
          <a:bodyPr wrap="none" lIns="36000" tIns="36000" rIns="36000" bIns="36000" rtlCol="0">
            <a:spAutoFit/>
          </a:bodyPr>
          <a:lstStyle/>
          <a:p>
            <a:pPr algn="ctr">
              <a:spcAft>
                <a:spcPts val="400"/>
              </a:spcAft>
            </a:pPr>
            <a:r>
              <a:rPr lang="ja-JP" altLang="en-US" sz="1050" b="1" u="none" strike="noStrike" cap="none">
                <a:solidFill>
                  <a:schemeClr val="accent1"/>
                </a:solidFill>
                <a:latin typeface="+mn-ea"/>
                <a:ea typeface="+mn-ea"/>
                <a:sym typeface="Arial"/>
              </a:rPr>
              <a:t>運営費</a:t>
            </a:r>
          </a:p>
        </p:txBody>
      </p:sp>
      <p:cxnSp>
        <p:nvCxnSpPr>
          <p:cNvPr id="100" name="直線矢印コネクタ 99">
            <a:extLst>
              <a:ext uri="{FF2B5EF4-FFF2-40B4-BE49-F238E27FC236}">
                <a16:creationId xmlns:a16="http://schemas.microsoft.com/office/drawing/2014/main" id="{E183ECD8-440F-E41F-D049-337FECBB40E7}"/>
              </a:ext>
            </a:extLst>
          </p:cNvPr>
          <p:cNvCxnSpPr>
            <a:cxnSpLocks/>
          </p:cNvCxnSpPr>
          <p:nvPr/>
        </p:nvCxnSpPr>
        <p:spPr>
          <a:xfrm>
            <a:off x="7028998" y="2176977"/>
            <a:ext cx="875493" cy="0"/>
          </a:xfrm>
          <a:prstGeom prst="straightConnector1">
            <a:avLst/>
          </a:prstGeom>
          <a:ln w="25400">
            <a:solidFill>
              <a:schemeClr val="accent1"/>
            </a:solidFill>
            <a:headEnd type="non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102" name="直線矢印コネクタ 101">
            <a:extLst>
              <a:ext uri="{FF2B5EF4-FFF2-40B4-BE49-F238E27FC236}">
                <a16:creationId xmlns:a16="http://schemas.microsoft.com/office/drawing/2014/main" id="{2CCF0856-3930-AE50-9EE0-30C508B399E6}"/>
              </a:ext>
            </a:extLst>
          </p:cNvPr>
          <p:cNvCxnSpPr>
            <a:cxnSpLocks/>
            <a:stCxn id="11" idx="2"/>
            <a:endCxn id="39" idx="3"/>
          </p:cNvCxnSpPr>
          <p:nvPr/>
        </p:nvCxnSpPr>
        <p:spPr>
          <a:xfrm>
            <a:off x="8678491" y="3783129"/>
            <a:ext cx="0" cy="697202"/>
          </a:xfrm>
          <a:prstGeom prst="straightConnector1">
            <a:avLst/>
          </a:prstGeom>
          <a:ln w="25400">
            <a:solidFill>
              <a:schemeClr val="accent1"/>
            </a:solidFill>
            <a:headEnd type="none" w="lg" len="med"/>
            <a:tailEnd type="triangle" w="lg" len="med"/>
          </a:ln>
        </p:spPr>
        <p:style>
          <a:lnRef idx="1">
            <a:schemeClr val="accent1"/>
          </a:lnRef>
          <a:fillRef idx="0">
            <a:schemeClr val="accent1"/>
          </a:fillRef>
          <a:effectRef idx="0">
            <a:schemeClr val="accent1"/>
          </a:effectRef>
          <a:fontRef idx="minor">
            <a:schemeClr val="tx1"/>
          </a:fontRef>
        </p:style>
      </p:cxnSp>
      <p:sp>
        <p:nvSpPr>
          <p:cNvPr id="108" name="フリーフォーム 107">
            <a:extLst>
              <a:ext uri="{FF2B5EF4-FFF2-40B4-BE49-F238E27FC236}">
                <a16:creationId xmlns:a16="http://schemas.microsoft.com/office/drawing/2014/main" id="{C814885B-B338-4313-D873-EBEC06023764}"/>
              </a:ext>
            </a:extLst>
          </p:cNvPr>
          <p:cNvSpPr/>
          <p:nvPr/>
        </p:nvSpPr>
        <p:spPr>
          <a:xfrm>
            <a:off x="7051040" y="3423920"/>
            <a:ext cx="843280" cy="1838949"/>
          </a:xfrm>
          <a:custGeom>
            <a:avLst/>
            <a:gdLst>
              <a:gd name="connsiteX0" fmla="*/ 843280 w 843280"/>
              <a:gd name="connsiteY0" fmla="*/ 0 h 1940560"/>
              <a:gd name="connsiteX1" fmla="*/ 396240 w 843280"/>
              <a:gd name="connsiteY1" fmla="*/ 0 h 1940560"/>
              <a:gd name="connsiteX2" fmla="*/ 396240 w 843280"/>
              <a:gd name="connsiteY2" fmla="*/ 1940560 h 1940560"/>
              <a:gd name="connsiteX3" fmla="*/ 0 w 843280"/>
              <a:gd name="connsiteY3" fmla="*/ 1940560 h 1940560"/>
            </a:gdLst>
            <a:ahLst/>
            <a:cxnLst>
              <a:cxn ang="0">
                <a:pos x="connsiteX0" y="connsiteY0"/>
              </a:cxn>
              <a:cxn ang="0">
                <a:pos x="connsiteX1" y="connsiteY1"/>
              </a:cxn>
              <a:cxn ang="0">
                <a:pos x="connsiteX2" y="connsiteY2"/>
              </a:cxn>
              <a:cxn ang="0">
                <a:pos x="connsiteX3" y="connsiteY3"/>
              </a:cxn>
            </a:cxnLst>
            <a:rect l="l" t="t" r="r" b="b"/>
            <a:pathLst>
              <a:path w="843280" h="1940560">
                <a:moveTo>
                  <a:pt x="843280" y="0"/>
                </a:moveTo>
                <a:lnTo>
                  <a:pt x="396240" y="0"/>
                </a:lnTo>
                <a:lnTo>
                  <a:pt x="396240" y="1940560"/>
                </a:lnTo>
                <a:lnTo>
                  <a:pt x="0" y="1940560"/>
                </a:lnTo>
              </a:path>
            </a:pathLst>
          </a:custGeom>
          <a:noFill/>
          <a:ln>
            <a:solidFill>
              <a:schemeClr val="accent1"/>
            </a:solidFill>
            <a:tailEnd type="triangle" w="lg"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3" name="テキスト ボックス 112">
            <a:extLst>
              <a:ext uri="{FF2B5EF4-FFF2-40B4-BE49-F238E27FC236}">
                <a16:creationId xmlns:a16="http://schemas.microsoft.com/office/drawing/2014/main" id="{B6BD9A44-7C5F-57BA-768C-C92CDD8B1097}"/>
              </a:ext>
            </a:extLst>
          </p:cNvPr>
          <p:cNvSpPr txBox="1"/>
          <p:nvPr/>
        </p:nvSpPr>
        <p:spPr>
          <a:xfrm>
            <a:off x="4708223" y="3169744"/>
            <a:ext cx="342008" cy="234286"/>
          </a:xfrm>
          <a:prstGeom prst="rect">
            <a:avLst/>
          </a:prstGeom>
          <a:solidFill>
            <a:schemeClr val="lt1"/>
          </a:solidFill>
        </p:spPr>
        <p:txBody>
          <a:bodyPr wrap="none" lIns="36000" tIns="36000" rIns="36000" bIns="36000" rtlCol="0">
            <a:spAutoFit/>
          </a:bodyPr>
          <a:lstStyle/>
          <a:p>
            <a:pPr algn="ctr">
              <a:spcAft>
                <a:spcPts val="400"/>
              </a:spcAft>
            </a:pPr>
            <a:r>
              <a:rPr lang="ja-JP" altLang="en-US" sz="1050" b="1" u="none" strike="noStrike" cap="none">
                <a:solidFill>
                  <a:schemeClr val="accent1"/>
                </a:solidFill>
                <a:latin typeface="+mn-ea"/>
                <a:ea typeface="+mn-ea"/>
                <a:sym typeface="Arial"/>
              </a:rPr>
              <a:t>提供</a:t>
            </a:r>
          </a:p>
        </p:txBody>
      </p:sp>
      <p:cxnSp>
        <p:nvCxnSpPr>
          <p:cNvPr id="114" name="直線矢印コネクタ 113">
            <a:extLst>
              <a:ext uri="{FF2B5EF4-FFF2-40B4-BE49-F238E27FC236}">
                <a16:creationId xmlns:a16="http://schemas.microsoft.com/office/drawing/2014/main" id="{20B0B236-6ADB-4B31-727E-7BD61A63407C}"/>
              </a:ext>
            </a:extLst>
          </p:cNvPr>
          <p:cNvCxnSpPr>
            <a:cxnSpLocks/>
            <a:stCxn id="9" idx="2"/>
          </p:cNvCxnSpPr>
          <p:nvPr/>
        </p:nvCxnSpPr>
        <p:spPr>
          <a:xfrm>
            <a:off x="6256940" y="3783129"/>
            <a:ext cx="0" cy="697202"/>
          </a:xfrm>
          <a:prstGeom prst="straightConnector1">
            <a:avLst/>
          </a:prstGeom>
          <a:ln w="25400">
            <a:solidFill>
              <a:schemeClr val="accent1"/>
            </a:solidFill>
            <a:headEnd type="triangle" w="lg" len="med"/>
            <a:tailEnd type="none" w="lg" len="med"/>
          </a:ln>
        </p:spPr>
        <p:style>
          <a:lnRef idx="1">
            <a:schemeClr val="accent1"/>
          </a:lnRef>
          <a:fillRef idx="0">
            <a:schemeClr val="accent1"/>
          </a:fillRef>
          <a:effectRef idx="0">
            <a:schemeClr val="accent1"/>
          </a:effectRef>
          <a:fontRef idx="minor">
            <a:schemeClr val="tx1"/>
          </a:fontRef>
        </p:style>
      </p:cxnSp>
      <p:sp>
        <p:nvSpPr>
          <p:cNvPr id="115" name="テキスト ボックス 114">
            <a:extLst>
              <a:ext uri="{FF2B5EF4-FFF2-40B4-BE49-F238E27FC236}">
                <a16:creationId xmlns:a16="http://schemas.microsoft.com/office/drawing/2014/main" id="{0F57E07A-9727-4B5F-A915-96DED37844A9}"/>
              </a:ext>
            </a:extLst>
          </p:cNvPr>
          <p:cNvSpPr txBox="1"/>
          <p:nvPr/>
        </p:nvSpPr>
        <p:spPr>
          <a:xfrm>
            <a:off x="5820104" y="4021868"/>
            <a:ext cx="880617" cy="234286"/>
          </a:xfrm>
          <a:prstGeom prst="rect">
            <a:avLst/>
          </a:prstGeom>
          <a:solidFill>
            <a:schemeClr val="lt1"/>
          </a:solidFill>
        </p:spPr>
        <p:txBody>
          <a:bodyPr wrap="none" lIns="36000" tIns="36000" rIns="36000" bIns="36000" rtlCol="0">
            <a:spAutoFit/>
          </a:bodyPr>
          <a:lstStyle/>
          <a:p>
            <a:pPr algn="ctr">
              <a:spcAft>
                <a:spcPts val="400"/>
              </a:spcAft>
            </a:pPr>
            <a:r>
              <a:rPr lang="ja-JP" altLang="en-US" sz="1050" b="1" u="none" strike="noStrike" cap="none">
                <a:solidFill>
                  <a:schemeClr val="accent1"/>
                </a:solidFill>
                <a:latin typeface="+mn-ea"/>
                <a:ea typeface="+mn-ea"/>
                <a:sym typeface="Arial"/>
              </a:rPr>
              <a:t>新機能の追加</a:t>
            </a:r>
          </a:p>
        </p:txBody>
      </p:sp>
      <p:sp>
        <p:nvSpPr>
          <p:cNvPr id="121" name="テキスト ボックス 120">
            <a:extLst>
              <a:ext uri="{FF2B5EF4-FFF2-40B4-BE49-F238E27FC236}">
                <a16:creationId xmlns:a16="http://schemas.microsoft.com/office/drawing/2014/main" id="{53609840-A8D8-13B5-C897-EF3571512C65}"/>
              </a:ext>
            </a:extLst>
          </p:cNvPr>
          <p:cNvSpPr txBox="1"/>
          <p:nvPr/>
        </p:nvSpPr>
        <p:spPr>
          <a:xfrm>
            <a:off x="2461901" y="2147104"/>
            <a:ext cx="1611587" cy="226591"/>
          </a:xfrm>
          <a:prstGeom prst="rect">
            <a:avLst/>
          </a:prstGeom>
          <a:noFill/>
        </p:spPr>
        <p:txBody>
          <a:bodyPr wrap="none" lIns="36000" tIns="36000" rIns="36000" bIns="36000" rtlCol="0">
            <a:spAutoFit/>
          </a:bodyPr>
          <a:lstStyle/>
          <a:p>
            <a:pPr algn="ctr">
              <a:spcAft>
                <a:spcPts val="400"/>
              </a:spcAft>
            </a:pPr>
            <a:r>
              <a:rPr lang="ja-JP" altLang="en-US" sz="1000" b="1" u="none" strike="noStrike" cap="none">
                <a:solidFill>
                  <a:schemeClr val="accent1"/>
                </a:solidFill>
                <a:latin typeface="+mn-ea"/>
                <a:ea typeface="+mn-ea"/>
                <a:sym typeface="Arial"/>
              </a:rPr>
              <a:t>無料ユーザー（事業会社）</a:t>
            </a:r>
          </a:p>
        </p:txBody>
      </p:sp>
      <p:sp>
        <p:nvSpPr>
          <p:cNvPr id="122" name="テキスト ボックス 121">
            <a:extLst>
              <a:ext uri="{FF2B5EF4-FFF2-40B4-BE49-F238E27FC236}">
                <a16:creationId xmlns:a16="http://schemas.microsoft.com/office/drawing/2014/main" id="{6B64E634-66CC-7678-9691-BBCA31B602B7}"/>
              </a:ext>
            </a:extLst>
          </p:cNvPr>
          <p:cNvSpPr txBox="1"/>
          <p:nvPr/>
        </p:nvSpPr>
        <p:spPr>
          <a:xfrm>
            <a:off x="2590141" y="3234859"/>
            <a:ext cx="1355106" cy="226591"/>
          </a:xfrm>
          <a:prstGeom prst="rect">
            <a:avLst/>
          </a:prstGeom>
          <a:noFill/>
        </p:spPr>
        <p:txBody>
          <a:bodyPr wrap="none" lIns="36000" tIns="36000" rIns="36000" bIns="36000" rtlCol="0">
            <a:spAutoFit/>
          </a:bodyPr>
          <a:lstStyle/>
          <a:p>
            <a:pPr algn="ctr">
              <a:spcAft>
                <a:spcPts val="400"/>
              </a:spcAft>
            </a:pPr>
            <a:r>
              <a:rPr lang="ja-JP" altLang="en-US" sz="1000" b="1" u="none" strike="noStrike" cap="none">
                <a:solidFill>
                  <a:schemeClr val="accent1"/>
                </a:solidFill>
                <a:latin typeface="+mn-ea"/>
                <a:ea typeface="+mn-ea"/>
                <a:sym typeface="Arial"/>
              </a:rPr>
              <a:t>ユーザー（事業会社）</a:t>
            </a:r>
          </a:p>
        </p:txBody>
      </p:sp>
      <p:pic>
        <p:nvPicPr>
          <p:cNvPr id="123" name="グラフィックス 122" descr="建物 枠線">
            <a:extLst>
              <a:ext uri="{FF2B5EF4-FFF2-40B4-BE49-F238E27FC236}">
                <a16:creationId xmlns:a16="http://schemas.microsoft.com/office/drawing/2014/main" id="{FDDB399E-EC85-4BC8-F461-8D4992E0108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979885" y="2723220"/>
            <a:ext cx="468000" cy="468000"/>
          </a:xfrm>
          <a:prstGeom prst="rect">
            <a:avLst/>
          </a:prstGeom>
        </p:spPr>
      </p:pic>
      <p:pic>
        <p:nvPicPr>
          <p:cNvPr id="124" name="グラフィックス 123" descr="建物 枠線">
            <a:extLst>
              <a:ext uri="{FF2B5EF4-FFF2-40B4-BE49-F238E27FC236}">
                <a16:creationId xmlns:a16="http://schemas.microsoft.com/office/drawing/2014/main" id="{C62E33EF-1A1B-11DE-9367-EB21E6B6F46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976059" y="1647674"/>
            <a:ext cx="468000" cy="468000"/>
          </a:xfrm>
          <a:prstGeom prst="rect">
            <a:avLst/>
          </a:prstGeom>
        </p:spPr>
      </p:pic>
      <p:sp>
        <p:nvSpPr>
          <p:cNvPr id="125" name="テキスト ボックス 124">
            <a:extLst>
              <a:ext uri="{FF2B5EF4-FFF2-40B4-BE49-F238E27FC236}">
                <a16:creationId xmlns:a16="http://schemas.microsoft.com/office/drawing/2014/main" id="{4A33B925-AA27-0281-F288-47D2649BF23A}"/>
              </a:ext>
            </a:extLst>
          </p:cNvPr>
          <p:cNvSpPr txBox="1"/>
          <p:nvPr/>
        </p:nvSpPr>
        <p:spPr>
          <a:xfrm>
            <a:off x="974540" y="2147104"/>
            <a:ext cx="1226865" cy="226591"/>
          </a:xfrm>
          <a:prstGeom prst="rect">
            <a:avLst/>
          </a:prstGeom>
          <a:noFill/>
        </p:spPr>
        <p:txBody>
          <a:bodyPr wrap="none" lIns="36000" tIns="36000" rIns="36000" bIns="36000" rtlCol="0">
            <a:spAutoFit/>
          </a:bodyPr>
          <a:lstStyle/>
          <a:p>
            <a:pPr algn="ctr">
              <a:spcAft>
                <a:spcPts val="400"/>
              </a:spcAft>
            </a:pPr>
            <a:r>
              <a:rPr lang="ja-JP" altLang="en-US" sz="1000" b="1" u="none" strike="noStrike" cap="none">
                <a:solidFill>
                  <a:schemeClr val="accent6"/>
                </a:solidFill>
                <a:latin typeface="+mn-ea"/>
                <a:ea typeface="+mn-ea"/>
                <a:sym typeface="Arial"/>
              </a:rPr>
              <a:t>アカウント制限あり</a:t>
            </a:r>
          </a:p>
        </p:txBody>
      </p:sp>
      <p:sp>
        <p:nvSpPr>
          <p:cNvPr id="1024" name="テキスト ボックス 1023">
            <a:extLst>
              <a:ext uri="{FF2B5EF4-FFF2-40B4-BE49-F238E27FC236}">
                <a16:creationId xmlns:a16="http://schemas.microsoft.com/office/drawing/2014/main" id="{8381827A-8449-2497-E5A9-94595B66C7E0}"/>
              </a:ext>
            </a:extLst>
          </p:cNvPr>
          <p:cNvSpPr txBox="1"/>
          <p:nvPr/>
        </p:nvSpPr>
        <p:spPr>
          <a:xfrm>
            <a:off x="809430" y="3234859"/>
            <a:ext cx="1557085" cy="226591"/>
          </a:xfrm>
          <a:prstGeom prst="rect">
            <a:avLst/>
          </a:prstGeom>
          <a:noFill/>
        </p:spPr>
        <p:txBody>
          <a:bodyPr wrap="none" lIns="36000" tIns="36000" rIns="36000" bIns="36000" rtlCol="0">
            <a:spAutoFit/>
          </a:bodyPr>
          <a:lstStyle/>
          <a:p>
            <a:pPr algn="ctr">
              <a:spcAft>
                <a:spcPts val="400"/>
              </a:spcAft>
            </a:pPr>
            <a:r>
              <a:rPr lang="en-US" altLang="ja-JP" sz="1000" b="1" u="none" strike="noStrike" cap="none" dirty="0">
                <a:solidFill>
                  <a:schemeClr val="accent6"/>
                </a:solidFill>
                <a:latin typeface="+mn-ea"/>
                <a:ea typeface="+mn-ea"/>
                <a:sym typeface="Arial"/>
              </a:rPr>
              <a:t>5</a:t>
            </a:r>
            <a:r>
              <a:rPr lang="ja-JP" altLang="en-US" sz="1000" b="1" u="none" strike="noStrike" cap="none">
                <a:solidFill>
                  <a:schemeClr val="accent6"/>
                </a:solidFill>
                <a:latin typeface="+mn-ea"/>
                <a:ea typeface="+mn-ea"/>
                <a:sym typeface="Arial"/>
              </a:rPr>
              <a:t>アカウントまで発行可能</a:t>
            </a:r>
          </a:p>
        </p:txBody>
      </p:sp>
      <p:grpSp>
        <p:nvGrpSpPr>
          <p:cNvPr id="1044" name="グループ化 1043">
            <a:extLst>
              <a:ext uri="{FF2B5EF4-FFF2-40B4-BE49-F238E27FC236}">
                <a16:creationId xmlns:a16="http://schemas.microsoft.com/office/drawing/2014/main" id="{79AA043D-2960-D3D3-56C0-AF6E77DD4F71}"/>
              </a:ext>
            </a:extLst>
          </p:cNvPr>
          <p:cNvGrpSpPr/>
          <p:nvPr/>
        </p:nvGrpSpPr>
        <p:grpSpPr>
          <a:xfrm>
            <a:off x="1080370" y="2792584"/>
            <a:ext cx="1015203" cy="342005"/>
            <a:chOff x="-2125883" y="1709139"/>
            <a:chExt cx="1015203" cy="342005"/>
          </a:xfrm>
        </p:grpSpPr>
        <p:pic>
          <p:nvPicPr>
            <p:cNvPr id="1033" name="グラフィックス 1032" descr="男性 枠線">
              <a:extLst>
                <a:ext uri="{FF2B5EF4-FFF2-40B4-BE49-F238E27FC236}">
                  <a16:creationId xmlns:a16="http://schemas.microsoft.com/office/drawing/2014/main" id="{E83D41E7-49B1-71BB-4E48-4CE5FE85D55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125883" y="1709139"/>
              <a:ext cx="342005" cy="342005"/>
            </a:xfrm>
            <a:prstGeom prst="rect">
              <a:avLst/>
            </a:prstGeom>
          </p:spPr>
        </p:pic>
        <p:pic>
          <p:nvPicPr>
            <p:cNvPr id="1034" name="グラフィックス 1033" descr="男性 枠線">
              <a:extLst>
                <a:ext uri="{FF2B5EF4-FFF2-40B4-BE49-F238E27FC236}">
                  <a16:creationId xmlns:a16="http://schemas.microsoft.com/office/drawing/2014/main" id="{3C316DDE-10B1-7165-3505-76571C5930D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957583" y="1709139"/>
              <a:ext cx="342005" cy="342005"/>
            </a:xfrm>
            <a:prstGeom prst="rect">
              <a:avLst/>
            </a:prstGeom>
          </p:spPr>
        </p:pic>
        <p:pic>
          <p:nvPicPr>
            <p:cNvPr id="1035" name="グラフィックス 1034" descr="男性 枠線">
              <a:extLst>
                <a:ext uri="{FF2B5EF4-FFF2-40B4-BE49-F238E27FC236}">
                  <a16:creationId xmlns:a16="http://schemas.microsoft.com/office/drawing/2014/main" id="{0FDEB48A-5AE7-CF8B-C486-DE2EC300CFB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789283" y="1709139"/>
              <a:ext cx="342005" cy="342005"/>
            </a:xfrm>
            <a:prstGeom prst="rect">
              <a:avLst/>
            </a:prstGeom>
          </p:spPr>
        </p:pic>
        <p:pic>
          <p:nvPicPr>
            <p:cNvPr id="1036" name="グラフィックス 1035" descr="男性 枠線">
              <a:extLst>
                <a:ext uri="{FF2B5EF4-FFF2-40B4-BE49-F238E27FC236}">
                  <a16:creationId xmlns:a16="http://schemas.microsoft.com/office/drawing/2014/main" id="{468FE1C2-0F09-E919-EC69-BD8FA6B1FBB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620983" y="1709139"/>
              <a:ext cx="342005" cy="342005"/>
            </a:xfrm>
            <a:prstGeom prst="rect">
              <a:avLst/>
            </a:prstGeom>
          </p:spPr>
        </p:pic>
        <p:pic>
          <p:nvPicPr>
            <p:cNvPr id="1037" name="グラフィックス 1036" descr="男性 枠線">
              <a:extLst>
                <a:ext uri="{FF2B5EF4-FFF2-40B4-BE49-F238E27FC236}">
                  <a16:creationId xmlns:a16="http://schemas.microsoft.com/office/drawing/2014/main" id="{B6D78016-364B-459A-BED3-5424AE19A61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452685" y="1709139"/>
              <a:ext cx="342005" cy="342005"/>
            </a:xfrm>
            <a:prstGeom prst="rect">
              <a:avLst/>
            </a:prstGeom>
          </p:spPr>
        </p:pic>
      </p:grpSp>
      <p:grpSp>
        <p:nvGrpSpPr>
          <p:cNvPr id="1043" name="グループ化 1042">
            <a:extLst>
              <a:ext uri="{FF2B5EF4-FFF2-40B4-BE49-F238E27FC236}">
                <a16:creationId xmlns:a16="http://schemas.microsoft.com/office/drawing/2014/main" id="{C7DA828C-FE29-0EEA-381A-7C2F1621DC71}"/>
              </a:ext>
            </a:extLst>
          </p:cNvPr>
          <p:cNvGrpSpPr/>
          <p:nvPr/>
        </p:nvGrpSpPr>
        <p:grpSpPr>
          <a:xfrm>
            <a:off x="1248670" y="1708876"/>
            <a:ext cx="510305" cy="342005"/>
            <a:chOff x="-1857717" y="2170735"/>
            <a:chExt cx="510305" cy="342005"/>
          </a:xfrm>
        </p:grpSpPr>
        <p:pic>
          <p:nvPicPr>
            <p:cNvPr id="1038" name="グラフィックス 1037" descr="男性 枠線">
              <a:extLst>
                <a:ext uri="{FF2B5EF4-FFF2-40B4-BE49-F238E27FC236}">
                  <a16:creationId xmlns:a16="http://schemas.microsoft.com/office/drawing/2014/main" id="{FF4F3C0A-38C6-A136-1C94-F1E7D83DC28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857717" y="2170735"/>
              <a:ext cx="342005" cy="342005"/>
            </a:xfrm>
            <a:prstGeom prst="rect">
              <a:avLst/>
            </a:prstGeom>
          </p:spPr>
        </p:pic>
        <p:pic>
          <p:nvPicPr>
            <p:cNvPr id="1039" name="グラフィックス 1038" descr="男性 枠線">
              <a:extLst>
                <a:ext uri="{FF2B5EF4-FFF2-40B4-BE49-F238E27FC236}">
                  <a16:creationId xmlns:a16="http://schemas.microsoft.com/office/drawing/2014/main" id="{9F1C4699-8FB6-C20F-E99A-9750E4B4D11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689417" y="2170735"/>
              <a:ext cx="342005" cy="342005"/>
            </a:xfrm>
            <a:prstGeom prst="rect">
              <a:avLst/>
            </a:prstGeom>
          </p:spPr>
        </p:pic>
      </p:grpSp>
      <p:sp>
        <p:nvSpPr>
          <p:cNvPr id="1058" name="テキスト ボックス 1057">
            <a:extLst>
              <a:ext uri="{FF2B5EF4-FFF2-40B4-BE49-F238E27FC236}">
                <a16:creationId xmlns:a16="http://schemas.microsoft.com/office/drawing/2014/main" id="{79D14559-797F-F2D1-0BD7-89E003A88C4A}"/>
              </a:ext>
            </a:extLst>
          </p:cNvPr>
          <p:cNvSpPr txBox="1"/>
          <p:nvPr/>
        </p:nvSpPr>
        <p:spPr>
          <a:xfrm>
            <a:off x="7310960" y="2065500"/>
            <a:ext cx="354832" cy="241980"/>
          </a:xfrm>
          <a:prstGeom prst="rect">
            <a:avLst/>
          </a:prstGeom>
          <a:solidFill>
            <a:schemeClr val="lt1"/>
          </a:solidFill>
        </p:spPr>
        <p:txBody>
          <a:bodyPr wrap="none" lIns="36000" tIns="36000" rIns="36000" bIns="36000" rtlCol="0">
            <a:spAutoFit/>
          </a:bodyPr>
          <a:lstStyle/>
          <a:p>
            <a:pPr algn="ctr">
              <a:spcAft>
                <a:spcPts val="400"/>
              </a:spcAft>
            </a:pPr>
            <a:r>
              <a:rPr lang="ja-JP" altLang="en-US" sz="1050" b="1" u="none" strike="noStrike" cap="none">
                <a:solidFill>
                  <a:schemeClr val="accent1"/>
                </a:solidFill>
                <a:latin typeface="+mn-ea"/>
                <a:ea typeface="+mn-ea"/>
                <a:sym typeface="Arial"/>
              </a:rPr>
              <a:t>売上</a:t>
            </a:r>
          </a:p>
        </p:txBody>
      </p:sp>
      <p:sp>
        <p:nvSpPr>
          <p:cNvPr id="1059" name="テキスト ボックス 1058">
            <a:extLst>
              <a:ext uri="{FF2B5EF4-FFF2-40B4-BE49-F238E27FC236}">
                <a16:creationId xmlns:a16="http://schemas.microsoft.com/office/drawing/2014/main" id="{FB0F8679-BF3E-CEBD-A5DF-A865ED3A835A}"/>
              </a:ext>
            </a:extLst>
          </p:cNvPr>
          <p:cNvSpPr txBox="1"/>
          <p:nvPr/>
        </p:nvSpPr>
        <p:spPr>
          <a:xfrm>
            <a:off x="4640897" y="2843762"/>
            <a:ext cx="476660" cy="234286"/>
          </a:xfrm>
          <a:prstGeom prst="rect">
            <a:avLst/>
          </a:prstGeom>
          <a:solidFill>
            <a:schemeClr val="lt1"/>
          </a:solidFill>
        </p:spPr>
        <p:txBody>
          <a:bodyPr wrap="none" lIns="36000" tIns="36000" rIns="36000" bIns="36000" rtlCol="0">
            <a:spAutoFit/>
          </a:bodyPr>
          <a:lstStyle/>
          <a:p>
            <a:pPr algn="ctr">
              <a:spcAft>
                <a:spcPts val="400"/>
              </a:spcAft>
            </a:pPr>
            <a:r>
              <a:rPr lang="ja-JP" altLang="en-US" sz="1050" b="1" u="none" strike="noStrike" cap="none">
                <a:solidFill>
                  <a:schemeClr val="accent1"/>
                </a:solidFill>
                <a:latin typeface="+mn-ea"/>
                <a:ea typeface="+mn-ea"/>
                <a:sym typeface="Arial"/>
              </a:rPr>
              <a:t>月額費</a:t>
            </a:r>
          </a:p>
        </p:txBody>
      </p:sp>
      <p:sp>
        <p:nvSpPr>
          <p:cNvPr id="1069" name="テキスト ボックス 1068">
            <a:extLst>
              <a:ext uri="{FF2B5EF4-FFF2-40B4-BE49-F238E27FC236}">
                <a16:creationId xmlns:a16="http://schemas.microsoft.com/office/drawing/2014/main" id="{96D06D80-8DE2-36E5-5580-BC55DDC66099}"/>
              </a:ext>
            </a:extLst>
          </p:cNvPr>
          <p:cNvSpPr txBox="1"/>
          <p:nvPr/>
        </p:nvSpPr>
        <p:spPr>
          <a:xfrm>
            <a:off x="8440160" y="4021868"/>
            <a:ext cx="476661" cy="234286"/>
          </a:xfrm>
          <a:prstGeom prst="rect">
            <a:avLst/>
          </a:prstGeom>
          <a:solidFill>
            <a:schemeClr val="lt1"/>
          </a:solidFill>
        </p:spPr>
        <p:txBody>
          <a:bodyPr wrap="none" lIns="36000" tIns="36000" rIns="36000" bIns="36000" rtlCol="0">
            <a:spAutoFit/>
          </a:bodyPr>
          <a:lstStyle/>
          <a:p>
            <a:pPr algn="ctr">
              <a:spcAft>
                <a:spcPts val="400"/>
              </a:spcAft>
            </a:pPr>
            <a:r>
              <a:rPr lang="ja-JP" altLang="en-US" sz="1050" b="1" u="none" strike="noStrike" cap="none">
                <a:solidFill>
                  <a:schemeClr val="accent1"/>
                </a:solidFill>
                <a:latin typeface="+mn-ea"/>
                <a:ea typeface="+mn-ea"/>
                <a:sym typeface="Arial"/>
              </a:rPr>
              <a:t>広告費</a:t>
            </a:r>
          </a:p>
        </p:txBody>
      </p:sp>
      <p:sp>
        <p:nvSpPr>
          <p:cNvPr id="1070" name="テキスト ボックス 1069">
            <a:extLst>
              <a:ext uri="{FF2B5EF4-FFF2-40B4-BE49-F238E27FC236}">
                <a16:creationId xmlns:a16="http://schemas.microsoft.com/office/drawing/2014/main" id="{D3E22211-430A-938C-FCE7-24B0C3F2456E}"/>
              </a:ext>
            </a:extLst>
          </p:cNvPr>
          <p:cNvSpPr txBox="1"/>
          <p:nvPr/>
        </p:nvSpPr>
        <p:spPr>
          <a:xfrm>
            <a:off x="7228414" y="4021868"/>
            <a:ext cx="476661" cy="234286"/>
          </a:xfrm>
          <a:prstGeom prst="rect">
            <a:avLst/>
          </a:prstGeom>
          <a:solidFill>
            <a:schemeClr val="lt1"/>
          </a:solidFill>
        </p:spPr>
        <p:txBody>
          <a:bodyPr wrap="none" lIns="36000" tIns="36000" rIns="36000" bIns="36000" rtlCol="0">
            <a:spAutoFit/>
          </a:bodyPr>
          <a:lstStyle/>
          <a:p>
            <a:pPr algn="ctr">
              <a:spcAft>
                <a:spcPts val="400"/>
              </a:spcAft>
            </a:pPr>
            <a:r>
              <a:rPr lang="ja-JP" altLang="en-US" sz="1050" b="1" u="none" strike="noStrike" cap="none">
                <a:solidFill>
                  <a:schemeClr val="accent1"/>
                </a:solidFill>
                <a:latin typeface="+mn-ea"/>
                <a:ea typeface="+mn-ea"/>
                <a:sym typeface="Arial"/>
              </a:rPr>
              <a:t>人件費</a:t>
            </a:r>
          </a:p>
        </p:txBody>
      </p:sp>
      <p:cxnSp>
        <p:nvCxnSpPr>
          <p:cNvPr id="1078" name="直線矢印コネクタ 1077">
            <a:extLst>
              <a:ext uri="{FF2B5EF4-FFF2-40B4-BE49-F238E27FC236}">
                <a16:creationId xmlns:a16="http://schemas.microsoft.com/office/drawing/2014/main" id="{47998D88-2F83-840F-04B8-311A51DB5167}"/>
              </a:ext>
            </a:extLst>
          </p:cNvPr>
          <p:cNvCxnSpPr>
            <a:cxnSpLocks/>
          </p:cNvCxnSpPr>
          <p:nvPr/>
        </p:nvCxnSpPr>
        <p:spPr>
          <a:xfrm>
            <a:off x="2309404" y="2957455"/>
            <a:ext cx="503999" cy="0"/>
          </a:xfrm>
          <a:prstGeom prst="straightConnector1">
            <a:avLst/>
          </a:prstGeom>
          <a:ln w="25400" cap="rnd">
            <a:solidFill>
              <a:schemeClr val="accent1"/>
            </a:solidFill>
            <a:prstDash val="sysDot"/>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1080" name="フリーフォーム 1079">
            <a:extLst>
              <a:ext uri="{FF2B5EF4-FFF2-40B4-BE49-F238E27FC236}">
                <a16:creationId xmlns:a16="http://schemas.microsoft.com/office/drawing/2014/main" id="{1ED0FD99-4A08-A957-D543-A216447D4A0C}"/>
              </a:ext>
            </a:extLst>
          </p:cNvPr>
          <p:cNvSpPr/>
          <p:nvPr/>
        </p:nvSpPr>
        <p:spPr>
          <a:xfrm>
            <a:off x="867103" y="3778469"/>
            <a:ext cx="2012731" cy="1786759"/>
          </a:xfrm>
          <a:custGeom>
            <a:avLst/>
            <a:gdLst>
              <a:gd name="connsiteX0" fmla="*/ 0 w 2012731"/>
              <a:gd name="connsiteY0" fmla="*/ 0 h 1786759"/>
              <a:gd name="connsiteX1" fmla="*/ 0 w 2012731"/>
              <a:gd name="connsiteY1" fmla="*/ 1786759 h 1786759"/>
              <a:gd name="connsiteX2" fmla="*/ 2012731 w 2012731"/>
              <a:gd name="connsiteY2" fmla="*/ 1786759 h 1786759"/>
            </a:gdLst>
            <a:ahLst/>
            <a:cxnLst>
              <a:cxn ang="0">
                <a:pos x="connsiteX0" y="connsiteY0"/>
              </a:cxn>
              <a:cxn ang="0">
                <a:pos x="connsiteX1" y="connsiteY1"/>
              </a:cxn>
              <a:cxn ang="0">
                <a:pos x="connsiteX2" y="connsiteY2"/>
              </a:cxn>
            </a:cxnLst>
            <a:rect l="l" t="t" r="r" b="b"/>
            <a:pathLst>
              <a:path w="2012731" h="1786759">
                <a:moveTo>
                  <a:pt x="0" y="0"/>
                </a:moveTo>
                <a:lnTo>
                  <a:pt x="0" y="1786759"/>
                </a:lnTo>
                <a:lnTo>
                  <a:pt x="2012731" y="1786759"/>
                </a:lnTo>
              </a:path>
            </a:pathLst>
          </a:custGeom>
          <a:noFill/>
          <a:ln>
            <a:headEnd w="lg" len="med"/>
            <a:tailEnd type="triangle" w="lg"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81" name="フリーフォーム 1080">
            <a:extLst>
              <a:ext uri="{FF2B5EF4-FFF2-40B4-BE49-F238E27FC236}">
                <a16:creationId xmlns:a16="http://schemas.microsoft.com/office/drawing/2014/main" id="{BE5E4EE3-9679-1E1E-43CD-19C53FE00120}"/>
              </a:ext>
            </a:extLst>
          </p:cNvPr>
          <p:cNvSpPr/>
          <p:nvPr/>
        </p:nvSpPr>
        <p:spPr>
          <a:xfrm>
            <a:off x="1161393" y="3778468"/>
            <a:ext cx="1712930" cy="1484401"/>
          </a:xfrm>
          <a:custGeom>
            <a:avLst/>
            <a:gdLst>
              <a:gd name="connsiteX0" fmla="*/ 0 w 2012731"/>
              <a:gd name="connsiteY0" fmla="*/ 0 h 1786759"/>
              <a:gd name="connsiteX1" fmla="*/ 0 w 2012731"/>
              <a:gd name="connsiteY1" fmla="*/ 1786759 h 1786759"/>
              <a:gd name="connsiteX2" fmla="*/ 2012731 w 2012731"/>
              <a:gd name="connsiteY2" fmla="*/ 1786759 h 1786759"/>
            </a:gdLst>
            <a:ahLst/>
            <a:cxnLst>
              <a:cxn ang="0">
                <a:pos x="connsiteX0" y="connsiteY0"/>
              </a:cxn>
              <a:cxn ang="0">
                <a:pos x="connsiteX1" y="connsiteY1"/>
              </a:cxn>
              <a:cxn ang="0">
                <a:pos x="connsiteX2" y="connsiteY2"/>
              </a:cxn>
            </a:cxnLst>
            <a:rect l="l" t="t" r="r" b="b"/>
            <a:pathLst>
              <a:path w="2012731" h="1786759">
                <a:moveTo>
                  <a:pt x="0" y="0"/>
                </a:moveTo>
                <a:lnTo>
                  <a:pt x="0" y="1786759"/>
                </a:lnTo>
                <a:lnTo>
                  <a:pt x="2012731" y="1786759"/>
                </a:lnTo>
              </a:path>
            </a:pathLst>
          </a:custGeom>
          <a:noFill/>
          <a:ln>
            <a:headEnd type="triangle" w="lg" len="med"/>
            <a:tailEnd type="none" w="lg"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82" name="テキスト ボックス 1081">
            <a:extLst>
              <a:ext uri="{FF2B5EF4-FFF2-40B4-BE49-F238E27FC236}">
                <a16:creationId xmlns:a16="http://schemas.microsoft.com/office/drawing/2014/main" id="{772FAB12-97C5-C4C5-7F16-5BCCBC5F7812}"/>
              </a:ext>
            </a:extLst>
          </p:cNvPr>
          <p:cNvSpPr txBox="1"/>
          <p:nvPr/>
        </p:nvSpPr>
        <p:spPr>
          <a:xfrm>
            <a:off x="1590093" y="5145727"/>
            <a:ext cx="611312" cy="234286"/>
          </a:xfrm>
          <a:prstGeom prst="rect">
            <a:avLst/>
          </a:prstGeom>
          <a:solidFill>
            <a:schemeClr val="lt1"/>
          </a:solidFill>
        </p:spPr>
        <p:txBody>
          <a:bodyPr wrap="none" lIns="36000" tIns="36000" rIns="36000" bIns="36000" rtlCol="0">
            <a:spAutoFit/>
          </a:bodyPr>
          <a:lstStyle/>
          <a:p>
            <a:pPr algn="ctr">
              <a:spcAft>
                <a:spcPts val="400"/>
              </a:spcAft>
            </a:pPr>
            <a:r>
              <a:rPr lang="ja-JP" altLang="en-US" sz="1050" b="1" u="none" strike="noStrike" cap="none">
                <a:solidFill>
                  <a:schemeClr val="accent1"/>
                </a:solidFill>
                <a:latin typeface="+mn-ea"/>
                <a:ea typeface="+mn-ea"/>
                <a:sym typeface="Arial"/>
              </a:rPr>
              <a:t>サポート</a:t>
            </a:r>
          </a:p>
        </p:txBody>
      </p:sp>
      <p:sp>
        <p:nvSpPr>
          <p:cNvPr id="1083" name="テキスト ボックス 1082">
            <a:extLst>
              <a:ext uri="{FF2B5EF4-FFF2-40B4-BE49-F238E27FC236}">
                <a16:creationId xmlns:a16="http://schemas.microsoft.com/office/drawing/2014/main" id="{61C8D5A9-B1A9-B585-F860-4D5FB8102B17}"/>
              </a:ext>
            </a:extLst>
          </p:cNvPr>
          <p:cNvSpPr txBox="1"/>
          <p:nvPr/>
        </p:nvSpPr>
        <p:spPr>
          <a:xfrm>
            <a:off x="1590093" y="5150982"/>
            <a:ext cx="611312" cy="234286"/>
          </a:xfrm>
          <a:prstGeom prst="rect">
            <a:avLst/>
          </a:prstGeom>
          <a:solidFill>
            <a:schemeClr val="lt1"/>
          </a:solidFill>
        </p:spPr>
        <p:txBody>
          <a:bodyPr wrap="none" lIns="36000" tIns="36000" rIns="36000" bIns="36000" rtlCol="0">
            <a:spAutoFit/>
          </a:bodyPr>
          <a:lstStyle/>
          <a:p>
            <a:pPr algn="ctr">
              <a:spcAft>
                <a:spcPts val="400"/>
              </a:spcAft>
            </a:pPr>
            <a:r>
              <a:rPr lang="ja-JP" altLang="en-US" sz="1050" b="1" u="none" strike="noStrike" cap="none">
                <a:solidFill>
                  <a:schemeClr val="accent1"/>
                </a:solidFill>
                <a:latin typeface="+mn-ea"/>
                <a:ea typeface="+mn-ea"/>
                <a:sym typeface="Arial"/>
              </a:rPr>
              <a:t>サポート</a:t>
            </a:r>
          </a:p>
        </p:txBody>
      </p:sp>
      <p:sp>
        <p:nvSpPr>
          <p:cNvPr id="1084" name="テキスト ボックス 1083">
            <a:extLst>
              <a:ext uri="{FF2B5EF4-FFF2-40B4-BE49-F238E27FC236}">
                <a16:creationId xmlns:a16="http://schemas.microsoft.com/office/drawing/2014/main" id="{C409981D-35DF-9175-387A-1B1467AD7C81}"/>
              </a:ext>
            </a:extLst>
          </p:cNvPr>
          <p:cNvSpPr txBox="1"/>
          <p:nvPr/>
        </p:nvSpPr>
        <p:spPr>
          <a:xfrm>
            <a:off x="1320791" y="5466292"/>
            <a:ext cx="1149921" cy="234286"/>
          </a:xfrm>
          <a:prstGeom prst="rect">
            <a:avLst/>
          </a:prstGeom>
          <a:solidFill>
            <a:schemeClr val="lt1"/>
          </a:solidFill>
        </p:spPr>
        <p:txBody>
          <a:bodyPr wrap="none" lIns="36000" tIns="36000" rIns="36000" bIns="36000" rtlCol="0">
            <a:spAutoFit/>
          </a:bodyPr>
          <a:lstStyle/>
          <a:p>
            <a:pPr algn="ctr">
              <a:spcAft>
                <a:spcPts val="400"/>
              </a:spcAft>
            </a:pPr>
            <a:r>
              <a:rPr lang="ja-JP" altLang="en-US" sz="1050" b="1" u="none" strike="noStrike" cap="none">
                <a:solidFill>
                  <a:schemeClr val="accent1"/>
                </a:solidFill>
                <a:latin typeface="+mn-ea"/>
                <a:ea typeface="+mn-ea"/>
                <a:sym typeface="Arial"/>
              </a:rPr>
              <a:t>利用データの共有</a:t>
            </a:r>
          </a:p>
        </p:txBody>
      </p:sp>
      <p:cxnSp>
        <p:nvCxnSpPr>
          <p:cNvPr id="1085" name="直線矢印コネクタ 1084">
            <a:extLst>
              <a:ext uri="{FF2B5EF4-FFF2-40B4-BE49-F238E27FC236}">
                <a16:creationId xmlns:a16="http://schemas.microsoft.com/office/drawing/2014/main" id="{6A555599-ED9F-B243-38AE-5A56DD7ED92F}"/>
              </a:ext>
            </a:extLst>
          </p:cNvPr>
          <p:cNvCxnSpPr>
            <a:cxnSpLocks/>
          </p:cNvCxnSpPr>
          <p:nvPr/>
        </p:nvCxnSpPr>
        <p:spPr>
          <a:xfrm>
            <a:off x="4136515" y="2029219"/>
            <a:ext cx="1356004" cy="0"/>
          </a:xfrm>
          <a:prstGeom prst="straightConnector1">
            <a:avLst/>
          </a:prstGeom>
          <a:ln w="25400">
            <a:solidFill>
              <a:schemeClr val="accent1"/>
            </a:solidFill>
            <a:headEnd type="triangle" w="lg" len="med"/>
            <a:tailEnd type="none" w="lg" len="med"/>
          </a:ln>
        </p:spPr>
        <p:style>
          <a:lnRef idx="1">
            <a:schemeClr val="accent1"/>
          </a:lnRef>
          <a:fillRef idx="0">
            <a:schemeClr val="accent1"/>
          </a:fillRef>
          <a:effectRef idx="0">
            <a:schemeClr val="accent1"/>
          </a:effectRef>
          <a:fontRef idx="minor">
            <a:schemeClr val="tx1"/>
          </a:fontRef>
        </p:style>
      </p:cxnSp>
      <p:sp>
        <p:nvSpPr>
          <p:cNvPr id="1086" name="テキスト ボックス 1085">
            <a:extLst>
              <a:ext uri="{FF2B5EF4-FFF2-40B4-BE49-F238E27FC236}">
                <a16:creationId xmlns:a16="http://schemas.microsoft.com/office/drawing/2014/main" id="{9A198D4D-0C5C-A35A-73BE-F5B5DBD1ED07}"/>
              </a:ext>
            </a:extLst>
          </p:cNvPr>
          <p:cNvSpPr txBox="1"/>
          <p:nvPr/>
        </p:nvSpPr>
        <p:spPr>
          <a:xfrm>
            <a:off x="4573571" y="1919487"/>
            <a:ext cx="611312" cy="234286"/>
          </a:xfrm>
          <a:prstGeom prst="rect">
            <a:avLst/>
          </a:prstGeom>
          <a:solidFill>
            <a:schemeClr val="lt1"/>
          </a:solidFill>
        </p:spPr>
        <p:txBody>
          <a:bodyPr wrap="none" lIns="36000" tIns="36000" rIns="36000" bIns="36000" rtlCol="0">
            <a:spAutoFit/>
          </a:bodyPr>
          <a:lstStyle/>
          <a:p>
            <a:pPr algn="ctr">
              <a:spcAft>
                <a:spcPts val="400"/>
              </a:spcAft>
            </a:pPr>
            <a:r>
              <a:rPr lang="ja-JP" altLang="en-US" sz="1050" b="1" u="none" strike="noStrike" cap="none">
                <a:solidFill>
                  <a:schemeClr val="accent1"/>
                </a:solidFill>
                <a:latin typeface="+mn-ea"/>
                <a:ea typeface="+mn-ea"/>
                <a:sym typeface="Arial"/>
              </a:rPr>
              <a:t>一部提供</a:t>
            </a:r>
          </a:p>
        </p:txBody>
      </p:sp>
      <p:grpSp>
        <p:nvGrpSpPr>
          <p:cNvPr id="1095" name="グループ化 1094">
            <a:extLst>
              <a:ext uri="{FF2B5EF4-FFF2-40B4-BE49-F238E27FC236}">
                <a16:creationId xmlns:a16="http://schemas.microsoft.com/office/drawing/2014/main" id="{F6CBF3C1-596F-EC90-0C3D-FB5DFA1980F9}"/>
              </a:ext>
            </a:extLst>
          </p:cNvPr>
          <p:cNvGrpSpPr/>
          <p:nvPr/>
        </p:nvGrpSpPr>
        <p:grpSpPr>
          <a:xfrm>
            <a:off x="3199139" y="5043660"/>
            <a:ext cx="1219920" cy="471775"/>
            <a:chOff x="3346205" y="4992508"/>
            <a:chExt cx="1219920" cy="471775"/>
          </a:xfrm>
          <a:solidFill>
            <a:schemeClr val="accent1"/>
          </a:solidFill>
        </p:grpSpPr>
        <p:pic>
          <p:nvPicPr>
            <p:cNvPr id="1088" name="グラフィックス 1087" descr="コール センター 枠線">
              <a:extLst>
                <a:ext uri="{FF2B5EF4-FFF2-40B4-BE49-F238E27FC236}">
                  <a16:creationId xmlns:a16="http://schemas.microsoft.com/office/drawing/2014/main" id="{D6C02149-1AE0-9AC7-13F4-F0D1A2D5422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346205" y="4992508"/>
              <a:ext cx="471775" cy="471775"/>
            </a:xfrm>
            <a:prstGeom prst="rect">
              <a:avLst/>
            </a:prstGeom>
          </p:spPr>
        </p:pic>
        <p:pic>
          <p:nvPicPr>
            <p:cNvPr id="1093" name="グラフィックス 1092" descr="コール センター 枠線">
              <a:extLst>
                <a:ext uri="{FF2B5EF4-FFF2-40B4-BE49-F238E27FC236}">
                  <a16:creationId xmlns:a16="http://schemas.microsoft.com/office/drawing/2014/main" id="{7A61903C-F15D-6CAE-2B98-2E288B99FC9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717080" y="4992508"/>
              <a:ext cx="471775" cy="471775"/>
            </a:xfrm>
            <a:prstGeom prst="rect">
              <a:avLst/>
            </a:prstGeom>
          </p:spPr>
        </p:pic>
        <p:pic>
          <p:nvPicPr>
            <p:cNvPr id="1094" name="グラフィックス 1093" descr="コール センター 枠線">
              <a:extLst>
                <a:ext uri="{FF2B5EF4-FFF2-40B4-BE49-F238E27FC236}">
                  <a16:creationId xmlns:a16="http://schemas.microsoft.com/office/drawing/2014/main" id="{7C03C6A2-516D-5CC0-BD1C-D8988031B82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094350" y="4992508"/>
              <a:ext cx="471775" cy="471775"/>
            </a:xfrm>
            <a:prstGeom prst="rect">
              <a:avLst/>
            </a:prstGeom>
          </p:spPr>
        </p:pic>
      </p:grpSp>
      <p:grpSp>
        <p:nvGrpSpPr>
          <p:cNvPr id="1103" name="グループ化 1102">
            <a:extLst>
              <a:ext uri="{FF2B5EF4-FFF2-40B4-BE49-F238E27FC236}">
                <a16:creationId xmlns:a16="http://schemas.microsoft.com/office/drawing/2014/main" id="{5D6F4264-6E9D-2648-F51F-7CAFCD43495F}"/>
              </a:ext>
            </a:extLst>
          </p:cNvPr>
          <p:cNvGrpSpPr/>
          <p:nvPr/>
        </p:nvGrpSpPr>
        <p:grpSpPr>
          <a:xfrm>
            <a:off x="5477638" y="5024478"/>
            <a:ext cx="1304849" cy="480221"/>
            <a:chOff x="4296149" y="3752553"/>
            <a:chExt cx="1304849" cy="480221"/>
          </a:xfrm>
          <a:solidFill>
            <a:schemeClr val="accent1"/>
          </a:solidFill>
        </p:grpSpPr>
        <p:pic>
          <p:nvPicPr>
            <p:cNvPr id="1099" name="グラフィックス 1098" descr="プログラマー男性 枠線">
              <a:extLst>
                <a:ext uri="{FF2B5EF4-FFF2-40B4-BE49-F238E27FC236}">
                  <a16:creationId xmlns:a16="http://schemas.microsoft.com/office/drawing/2014/main" id="{1A751059-497F-3809-463F-759DF117F0EB}"/>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296149" y="3752553"/>
              <a:ext cx="480221" cy="480221"/>
            </a:xfrm>
            <a:prstGeom prst="rect">
              <a:avLst/>
            </a:prstGeom>
          </p:spPr>
        </p:pic>
        <p:pic>
          <p:nvPicPr>
            <p:cNvPr id="1101" name="グラフィックス 1100" descr="プログラマー女性 枠線">
              <a:extLst>
                <a:ext uri="{FF2B5EF4-FFF2-40B4-BE49-F238E27FC236}">
                  <a16:creationId xmlns:a16="http://schemas.microsoft.com/office/drawing/2014/main" id="{31180A23-0EC4-877E-8464-98530F17B092}"/>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4708463" y="3752553"/>
              <a:ext cx="480221" cy="480221"/>
            </a:xfrm>
            <a:prstGeom prst="rect">
              <a:avLst/>
            </a:prstGeom>
          </p:spPr>
        </p:pic>
        <p:pic>
          <p:nvPicPr>
            <p:cNvPr id="1102" name="グラフィックス 1101" descr="プログラマー男性 枠線">
              <a:extLst>
                <a:ext uri="{FF2B5EF4-FFF2-40B4-BE49-F238E27FC236}">
                  <a16:creationId xmlns:a16="http://schemas.microsoft.com/office/drawing/2014/main" id="{6A95FABE-2F8C-5249-8F55-897F22206B32}"/>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120777" y="3752553"/>
              <a:ext cx="480221" cy="480221"/>
            </a:xfrm>
            <a:prstGeom prst="rect">
              <a:avLst/>
            </a:prstGeom>
          </p:spPr>
        </p:pic>
      </p:grpSp>
      <p:sp>
        <p:nvSpPr>
          <p:cNvPr id="1104" name="テキスト ボックス 1103">
            <a:extLst>
              <a:ext uri="{FF2B5EF4-FFF2-40B4-BE49-F238E27FC236}">
                <a16:creationId xmlns:a16="http://schemas.microsoft.com/office/drawing/2014/main" id="{35571BA5-CD7A-F18E-CD80-C2042E223806}"/>
              </a:ext>
            </a:extLst>
          </p:cNvPr>
          <p:cNvSpPr txBox="1"/>
          <p:nvPr/>
        </p:nvSpPr>
        <p:spPr>
          <a:xfrm>
            <a:off x="3192471" y="5597198"/>
            <a:ext cx="1226866" cy="226591"/>
          </a:xfrm>
          <a:prstGeom prst="rect">
            <a:avLst/>
          </a:prstGeom>
          <a:noFill/>
        </p:spPr>
        <p:txBody>
          <a:bodyPr wrap="none" lIns="36000" tIns="36000" rIns="36000" bIns="36000" rtlCol="0">
            <a:spAutoFit/>
          </a:bodyPr>
          <a:lstStyle/>
          <a:p>
            <a:pPr algn="ctr">
              <a:spcAft>
                <a:spcPts val="400"/>
              </a:spcAft>
            </a:pPr>
            <a:r>
              <a:rPr lang="ja-JP" altLang="en-US" sz="1000" b="1" u="none" strike="noStrike" cap="none">
                <a:solidFill>
                  <a:schemeClr val="accent1"/>
                </a:solidFill>
                <a:latin typeface="+mn-ea"/>
                <a:ea typeface="+mn-ea"/>
                <a:sym typeface="Arial"/>
              </a:rPr>
              <a:t>カスタマーサクセス</a:t>
            </a:r>
          </a:p>
        </p:txBody>
      </p:sp>
      <p:sp>
        <p:nvSpPr>
          <p:cNvPr id="1105" name="テキスト ボックス 1104">
            <a:extLst>
              <a:ext uri="{FF2B5EF4-FFF2-40B4-BE49-F238E27FC236}">
                <a16:creationId xmlns:a16="http://schemas.microsoft.com/office/drawing/2014/main" id="{06541438-0634-5D62-AE5B-46C90D1DF41A}"/>
              </a:ext>
            </a:extLst>
          </p:cNvPr>
          <p:cNvSpPr txBox="1"/>
          <p:nvPr/>
        </p:nvSpPr>
        <p:spPr>
          <a:xfrm>
            <a:off x="5795686" y="5597198"/>
            <a:ext cx="713904" cy="226591"/>
          </a:xfrm>
          <a:prstGeom prst="rect">
            <a:avLst/>
          </a:prstGeom>
          <a:noFill/>
        </p:spPr>
        <p:txBody>
          <a:bodyPr wrap="none" lIns="36000" tIns="36000" rIns="36000" bIns="36000" rtlCol="0">
            <a:spAutoFit/>
          </a:bodyPr>
          <a:lstStyle/>
          <a:p>
            <a:pPr algn="ctr">
              <a:spcAft>
                <a:spcPts val="400"/>
              </a:spcAft>
            </a:pPr>
            <a:r>
              <a:rPr lang="ja-JP" altLang="en-US" sz="1000" b="1">
                <a:solidFill>
                  <a:schemeClr val="accent1"/>
                </a:solidFill>
                <a:latin typeface="+mn-ea"/>
                <a:ea typeface="+mn-ea"/>
              </a:rPr>
              <a:t>エンジニア</a:t>
            </a:r>
            <a:endParaRPr lang="ja-JP" altLang="en-US" sz="1000" b="1" u="none" strike="noStrike" cap="none">
              <a:solidFill>
                <a:schemeClr val="accent1"/>
              </a:solidFill>
              <a:latin typeface="+mn-ea"/>
              <a:ea typeface="+mn-ea"/>
              <a:sym typeface="Arial"/>
            </a:endParaRPr>
          </a:p>
        </p:txBody>
      </p:sp>
      <p:cxnSp>
        <p:nvCxnSpPr>
          <p:cNvPr id="1106" name="直線矢印コネクタ 1105">
            <a:extLst>
              <a:ext uri="{FF2B5EF4-FFF2-40B4-BE49-F238E27FC236}">
                <a16:creationId xmlns:a16="http://schemas.microsoft.com/office/drawing/2014/main" id="{48115EE7-98A8-487C-1123-30CDAD4438F0}"/>
              </a:ext>
            </a:extLst>
          </p:cNvPr>
          <p:cNvCxnSpPr>
            <a:cxnSpLocks/>
          </p:cNvCxnSpPr>
          <p:nvPr/>
        </p:nvCxnSpPr>
        <p:spPr>
          <a:xfrm>
            <a:off x="4541066" y="5368533"/>
            <a:ext cx="864000" cy="0"/>
          </a:xfrm>
          <a:prstGeom prst="straightConnector1">
            <a:avLst/>
          </a:prstGeom>
          <a:ln w="25400" cap="rnd">
            <a:solidFill>
              <a:schemeClr val="accent1"/>
            </a:solidFill>
            <a:prstDash val="solid"/>
            <a:headEnd type="triangle" w="lg" len="med"/>
            <a:tailEnd type="triangle" w="lg" len="med"/>
          </a:ln>
        </p:spPr>
        <p:style>
          <a:lnRef idx="1">
            <a:schemeClr val="accent1"/>
          </a:lnRef>
          <a:fillRef idx="0">
            <a:schemeClr val="accent1"/>
          </a:fillRef>
          <a:effectRef idx="0">
            <a:schemeClr val="accent1"/>
          </a:effectRef>
          <a:fontRef idx="minor">
            <a:schemeClr val="tx1"/>
          </a:fontRef>
        </p:style>
      </p:cxnSp>
      <p:sp>
        <p:nvSpPr>
          <p:cNvPr id="1108" name="テキスト ボックス 1107">
            <a:extLst>
              <a:ext uri="{FF2B5EF4-FFF2-40B4-BE49-F238E27FC236}">
                <a16:creationId xmlns:a16="http://schemas.microsoft.com/office/drawing/2014/main" id="{8ECC0B66-DBD2-CF95-3214-2EBB1938794D}"/>
              </a:ext>
            </a:extLst>
          </p:cNvPr>
          <p:cNvSpPr txBox="1"/>
          <p:nvPr/>
        </p:nvSpPr>
        <p:spPr>
          <a:xfrm>
            <a:off x="4796987" y="5257383"/>
            <a:ext cx="342008" cy="234286"/>
          </a:xfrm>
          <a:prstGeom prst="rect">
            <a:avLst/>
          </a:prstGeom>
          <a:solidFill>
            <a:schemeClr val="lt1"/>
          </a:solidFill>
        </p:spPr>
        <p:txBody>
          <a:bodyPr wrap="none" lIns="36000" tIns="36000" rIns="36000" bIns="36000" rtlCol="0">
            <a:spAutoFit/>
          </a:bodyPr>
          <a:lstStyle/>
          <a:p>
            <a:pPr algn="ctr">
              <a:spcAft>
                <a:spcPts val="400"/>
              </a:spcAft>
            </a:pPr>
            <a:r>
              <a:rPr lang="ja-JP" altLang="en-US" sz="1050" b="1" u="none" strike="noStrike" cap="none">
                <a:solidFill>
                  <a:schemeClr val="accent1"/>
                </a:solidFill>
                <a:latin typeface="+mn-ea"/>
                <a:ea typeface="+mn-ea"/>
                <a:sym typeface="Arial"/>
              </a:rPr>
              <a:t>連携</a:t>
            </a:r>
          </a:p>
        </p:txBody>
      </p:sp>
      <p:sp>
        <p:nvSpPr>
          <p:cNvPr id="1110" name="テキスト ボックス 1109">
            <a:extLst>
              <a:ext uri="{FF2B5EF4-FFF2-40B4-BE49-F238E27FC236}">
                <a16:creationId xmlns:a16="http://schemas.microsoft.com/office/drawing/2014/main" id="{170EE6D3-BE10-2482-B471-D17A3E4FD863}"/>
              </a:ext>
            </a:extLst>
          </p:cNvPr>
          <p:cNvSpPr txBox="1"/>
          <p:nvPr/>
        </p:nvSpPr>
        <p:spPr>
          <a:xfrm>
            <a:off x="5631417" y="3136964"/>
            <a:ext cx="1260000" cy="339443"/>
          </a:xfrm>
          <a:prstGeom prst="rect">
            <a:avLst/>
          </a:prstGeom>
          <a:noFill/>
        </p:spPr>
        <p:txBody>
          <a:bodyPr wrap="square" lIns="36000" tIns="36000" rIns="36000" bIns="36000" rtlCol="0">
            <a:spAutoFit/>
          </a:bodyPr>
          <a:lstStyle/>
          <a:p>
            <a:pPr algn="ctr">
              <a:spcAft>
                <a:spcPts val="400"/>
              </a:spcAft>
            </a:pPr>
            <a:r>
              <a:rPr lang="ja-JP" altLang="en-US" sz="700" b="1" u="none" strike="noStrike" cap="none">
                <a:solidFill>
                  <a:schemeClr val="accent1"/>
                </a:solidFill>
                <a:latin typeface="+mn-ea"/>
                <a:ea typeface="+mn-ea"/>
                <a:sym typeface="Arial"/>
              </a:rPr>
              <a:t>機能追加により</a:t>
            </a:r>
            <a:endParaRPr lang="en-US" altLang="ja-JP" sz="700" b="1" u="none" strike="noStrike" cap="none" dirty="0">
              <a:solidFill>
                <a:schemeClr val="accent1"/>
              </a:solidFill>
              <a:latin typeface="+mn-ea"/>
              <a:ea typeface="+mn-ea"/>
              <a:sym typeface="Arial"/>
            </a:endParaRPr>
          </a:p>
          <a:p>
            <a:pPr algn="ctr">
              <a:spcAft>
                <a:spcPts val="400"/>
              </a:spcAft>
            </a:pPr>
            <a:r>
              <a:rPr lang="ja-JP" altLang="en-US" sz="700" b="1" u="none" strike="noStrike" cap="none">
                <a:solidFill>
                  <a:schemeClr val="accent1"/>
                </a:solidFill>
                <a:latin typeface="+mn-ea"/>
                <a:ea typeface="+mn-ea"/>
                <a:sym typeface="Arial"/>
              </a:rPr>
              <a:t>月額</a:t>
            </a:r>
            <a:r>
              <a:rPr lang="en-US" altLang="ja-JP" sz="700" b="1" u="none" strike="noStrike" cap="none" dirty="0">
                <a:solidFill>
                  <a:schemeClr val="accent1"/>
                </a:solidFill>
                <a:latin typeface="+mn-ea"/>
                <a:ea typeface="+mn-ea"/>
                <a:sym typeface="Arial"/>
              </a:rPr>
              <a:t>(</a:t>
            </a:r>
            <a:r>
              <a:rPr lang="ja-JP" altLang="en-US" sz="700" b="1" u="none" strike="noStrike" cap="none">
                <a:solidFill>
                  <a:schemeClr val="accent1"/>
                </a:solidFill>
                <a:latin typeface="+mn-ea"/>
                <a:ea typeface="+mn-ea"/>
                <a:sym typeface="Arial"/>
              </a:rPr>
              <a:t>単価</a:t>
            </a:r>
            <a:r>
              <a:rPr lang="en-US" altLang="ja-JP" sz="700" b="1" u="none" strike="noStrike" cap="none" dirty="0">
                <a:solidFill>
                  <a:schemeClr val="accent1"/>
                </a:solidFill>
                <a:latin typeface="+mn-ea"/>
                <a:ea typeface="+mn-ea"/>
                <a:sym typeface="Arial"/>
              </a:rPr>
              <a:t>)</a:t>
            </a:r>
            <a:r>
              <a:rPr lang="ja-JP" altLang="en-US" sz="700" b="1" u="none" strike="noStrike" cap="none">
                <a:solidFill>
                  <a:schemeClr val="accent1"/>
                </a:solidFill>
                <a:latin typeface="+mn-ea"/>
                <a:ea typeface="+mn-ea"/>
                <a:sym typeface="Arial"/>
              </a:rPr>
              <a:t>アップを</a:t>
            </a:r>
            <a:r>
              <a:rPr lang="ja-JP" altLang="en-US" sz="700" b="1">
                <a:solidFill>
                  <a:schemeClr val="accent1"/>
                </a:solidFill>
                <a:latin typeface="+mn-ea"/>
                <a:ea typeface="+mn-ea"/>
              </a:rPr>
              <a:t>見込む</a:t>
            </a:r>
            <a:endParaRPr lang="ja-JP" altLang="en-US" sz="700" b="1" u="none" strike="noStrike" cap="none">
              <a:solidFill>
                <a:schemeClr val="accent1"/>
              </a:solidFill>
              <a:latin typeface="+mn-ea"/>
              <a:ea typeface="+mn-ea"/>
              <a:sym typeface="Arial"/>
            </a:endParaRPr>
          </a:p>
        </p:txBody>
      </p:sp>
      <p:sp>
        <p:nvSpPr>
          <p:cNvPr id="6" name="角丸四角形 5">
            <a:extLst>
              <a:ext uri="{FF2B5EF4-FFF2-40B4-BE49-F238E27FC236}">
                <a16:creationId xmlns:a16="http://schemas.microsoft.com/office/drawing/2014/main" id="{5CBD172F-4BF0-0861-93FC-417B3B1DF2D6}"/>
              </a:ext>
            </a:extLst>
          </p:cNvPr>
          <p:cNvSpPr/>
          <p:nvPr/>
        </p:nvSpPr>
        <p:spPr>
          <a:xfrm>
            <a:off x="10236173" y="5746"/>
            <a:ext cx="2520000" cy="6858000"/>
          </a:xfrm>
          <a:prstGeom prst="roundRect">
            <a:avLst>
              <a:gd name="adj" fmla="val 2855"/>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片側の 2 つの角を丸めた四角形 6">
            <a:extLst>
              <a:ext uri="{FF2B5EF4-FFF2-40B4-BE49-F238E27FC236}">
                <a16:creationId xmlns:a16="http://schemas.microsoft.com/office/drawing/2014/main" id="{D6D29033-5442-66DA-EB19-E2AC56D61527}"/>
              </a:ext>
            </a:extLst>
          </p:cNvPr>
          <p:cNvSpPr/>
          <p:nvPr/>
        </p:nvSpPr>
        <p:spPr>
          <a:xfrm>
            <a:off x="10236173" y="5746"/>
            <a:ext cx="2520000" cy="288000"/>
          </a:xfrm>
          <a:prstGeom prst="round2SameRect">
            <a:avLst>
              <a:gd name="adj1" fmla="val 20957"/>
              <a:gd name="adj2" fmla="val 0"/>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100" b="1">
                <a:latin typeface="+mn-ea"/>
              </a:rPr>
              <a:t>図解ツールキット</a:t>
            </a:r>
          </a:p>
        </p:txBody>
      </p:sp>
      <p:cxnSp>
        <p:nvCxnSpPr>
          <p:cNvPr id="8" name="直線矢印コネクタ 7">
            <a:extLst>
              <a:ext uri="{FF2B5EF4-FFF2-40B4-BE49-F238E27FC236}">
                <a16:creationId xmlns:a16="http://schemas.microsoft.com/office/drawing/2014/main" id="{8A7FDA05-8D78-4223-91BD-52AAB79AF6FB}"/>
              </a:ext>
            </a:extLst>
          </p:cNvPr>
          <p:cNvCxnSpPr>
            <a:cxnSpLocks/>
          </p:cNvCxnSpPr>
          <p:nvPr/>
        </p:nvCxnSpPr>
        <p:spPr>
          <a:xfrm>
            <a:off x="10541808" y="4000478"/>
            <a:ext cx="792000" cy="0"/>
          </a:xfrm>
          <a:prstGeom prst="straightConnector1">
            <a:avLst/>
          </a:prstGeom>
          <a:ln w="25400">
            <a:solidFill>
              <a:schemeClr val="accent1"/>
            </a:solidFill>
            <a:headEnd type="triangle" w="lg" len="med"/>
            <a:tailEnd type="none" w="lg" len="med"/>
          </a:ln>
        </p:spPr>
        <p:style>
          <a:lnRef idx="1">
            <a:schemeClr val="accent1"/>
          </a:lnRef>
          <a:fillRef idx="0">
            <a:schemeClr val="accent1"/>
          </a:fillRef>
          <a:effectRef idx="0">
            <a:schemeClr val="accent1"/>
          </a:effectRef>
          <a:fontRef idx="minor">
            <a:schemeClr val="tx1"/>
          </a:fontRef>
        </p:style>
      </p:cxnSp>
      <p:sp>
        <p:nvSpPr>
          <p:cNvPr id="15" name="テキスト ボックス 14">
            <a:extLst>
              <a:ext uri="{FF2B5EF4-FFF2-40B4-BE49-F238E27FC236}">
                <a16:creationId xmlns:a16="http://schemas.microsoft.com/office/drawing/2014/main" id="{5CAF1A10-5313-A248-7EF9-B3448F8093F3}"/>
              </a:ext>
            </a:extLst>
          </p:cNvPr>
          <p:cNvSpPr txBox="1"/>
          <p:nvPr/>
        </p:nvSpPr>
        <p:spPr>
          <a:xfrm>
            <a:off x="11123191" y="3533919"/>
            <a:ext cx="745964" cy="234286"/>
          </a:xfrm>
          <a:prstGeom prst="rect">
            <a:avLst/>
          </a:prstGeom>
          <a:noFill/>
        </p:spPr>
        <p:txBody>
          <a:bodyPr wrap="none" lIns="36000" tIns="36000" rIns="36000" bIns="36000" rtlCol="0">
            <a:spAutoFit/>
          </a:bodyPr>
          <a:lstStyle/>
          <a:p>
            <a:pPr algn="ctr">
              <a:spcAft>
                <a:spcPts val="400"/>
              </a:spcAft>
            </a:pPr>
            <a:r>
              <a:rPr lang="ja-JP" altLang="en-US" sz="1050" b="1" u="none" strike="noStrike" cap="none">
                <a:solidFill>
                  <a:schemeClr val="accent1"/>
                </a:solidFill>
                <a:latin typeface="+mn-ea"/>
                <a:ea typeface="+mn-ea"/>
                <a:sym typeface="Arial"/>
              </a:rPr>
              <a:t>モノの流れ</a:t>
            </a:r>
          </a:p>
        </p:txBody>
      </p:sp>
      <p:cxnSp>
        <p:nvCxnSpPr>
          <p:cNvPr id="29" name="直線矢印コネクタ 28">
            <a:extLst>
              <a:ext uri="{FF2B5EF4-FFF2-40B4-BE49-F238E27FC236}">
                <a16:creationId xmlns:a16="http://schemas.microsoft.com/office/drawing/2014/main" id="{52C4C7FA-2089-F3DC-9477-1C18ADE1AB81}"/>
              </a:ext>
            </a:extLst>
          </p:cNvPr>
          <p:cNvCxnSpPr>
            <a:cxnSpLocks/>
          </p:cNvCxnSpPr>
          <p:nvPr/>
        </p:nvCxnSpPr>
        <p:spPr>
          <a:xfrm>
            <a:off x="11684662" y="4000478"/>
            <a:ext cx="792000" cy="0"/>
          </a:xfrm>
          <a:prstGeom prst="straightConnector1">
            <a:avLst/>
          </a:prstGeom>
          <a:ln w="25400">
            <a:solidFill>
              <a:schemeClr val="accent1"/>
            </a:solidFill>
            <a:headEnd type="non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33" name="直線矢印コネクタ 32">
            <a:extLst>
              <a:ext uri="{FF2B5EF4-FFF2-40B4-BE49-F238E27FC236}">
                <a16:creationId xmlns:a16="http://schemas.microsoft.com/office/drawing/2014/main" id="{A546C7ED-87A4-3CAB-78E7-B6E05C7C8D96}"/>
              </a:ext>
            </a:extLst>
          </p:cNvPr>
          <p:cNvCxnSpPr>
            <a:cxnSpLocks/>
          </p:cNvCxnSpPr>
          <p:nvPr/>
        </p:nvCxnSpPr>
        <p:spPr>
          <a:xfrm>
            <a:off x="10541808" y="4662589"/>
            <a:ext cx="792000" cy="0"/>
          </a:xfrm>
          <a:prstGeom prst="straightConnector1">
            <a:avLst/>
          </a:prstGeom>
          <a:ln w="25400">
            <a:solidFill>
              <a:schemeClr val="accent1"/>
            </a:solidFill>
            <a:headEnd type="triangle" w="lg" len="med"/>
            <a:tailEnd type="none" w="lg" len="med"/>
          </a:ln>
        </p:spPr>
        <p:style>
          <a:lnRef idx="1">
            <a:schemeClr val="accent1"/>
          </a:lnRef>
          <a:fillRef idx="0">
            <a:schemeClr val="accent1"/>
          </a:fillRef>
          <a:effectRef idx="0">
            <a:schemeClr val="accent1"/>
          </a:effectRef>
          <a:fontRef idx="minor">
            <a:schemeClr val="tx1"/>
          </a:fontRef>
        </p:style>
      </p:cxnSp>
      <p:sp>
        <p:nvSpPr>
          <p:cNvPr id="42" name="テキスト ボックス 41">
            <a:extLst>
              <a:ext uri="{FF2B5EF4-FFF2-40B4-BE49-F238E27FC236}">
                <a16:creationId xmlns:a16="http://schemas.microsoft.com/office/drawing/2014/main" id="{A659F30E-5AA8-6BC5-FC85-181767C1F227}"/>
              </a:ext>
            </a:extLst>
          </p:cNvPr>
          <p:cNvSpPr txBox="1"/>
          <p:nvPr/>
        </p:nvSpPr>
        <p:spPr>
          <a:xfrm>
            <a:off x="11123191" y="4190028"/>
            <a:ext cx="745964" cy="234286"/>
          </a:xfrm>
          <a:prstGeom prst="rect">
            <a:avLst/>
          </a:prstGeom>
          <a:noFill/>
        </p:spPr>
        <p:txBody>
          <a:bodyPr wrap="none" lIns="36000" tIns="36000" rIns="36000" bIns="36000" rtlCol="0">
            <a:spAutoFit/>
          </a:bodyPr>
          <a:lstStyle/>
          <a:p>
            <a:pPr algn="ctr">
              <a:spcAft>
                <a:spcPts val="400"/>
              </a:spcAft>
            </a:pPr>
            <a:r>
              <a:rPr lang="ja-JP" altLang="en-US" sz="1050" b="1">
                <a:solidFill>
                  <a:schemeClr val="accent1"/>
                </a:solidFill>
                <a:latin typeface="+mn-ea"/>
                <a:ea typeface="+mn-ea"/>
              </a:rPr>
              <a:t>カネ</a:t>
            </a:r>
            <a:r>
              <a:rPr lang="ja-JP" altLang="en-US" sz="1050" b="1" u="none" strike="noStrike" cap="none">
                <a:solidFill>
                  <a:schemeClr val="accent1"/>
                </a:solidFill>
                <a:latin typeface="+mn-ea"/>
                <a:ea typeface="+mn-ea"/>
                <a:sym typeface="Arial"/>
              </a:rPr>
              <a:t>の流れ</a:t>
            </a:r>
          </a:p>
        </p:txBody>
      </p:sp>
      <p:cxnSp>
        <p:nvCxnSpPr>
          <p:cNvPr id="43" name="直線矢印コネクタ 42">
            <a:extLst>
              <a:ext uri="{FF2B5EF4-FFF2-40B4-BE49-F238E27FC236}">
                <a16:creationId xmlns:a16="http://schemas.microsoft.com/office/drawing/2014/main" id="{F072FB0A-BEC0-AB39-200B-249D98DC169B}"/>
              </a:ext>
            </a:extLst>
          </p:cNvPr>
          <p:cNvCxnSpPr>
            <a:cxnSpLocks/>
          </p:cNvCxnSpPr>
          <p:nvPr/>
        </p:nvCxnSpPr>
        <p:spPr>
          <a:xfrm>
            <a:off x="11684662" y="4662589"/>
            <a:ext cx="792000" cy="0"/>
          </a:xfrm>
          <a:prstGeom prst="straightConnector1">
            <a:avLst/>
          </a:prstGeom>
          <a:ln w="25400">
            <a:solidFill>
              <a:schemeClr val="accent1"/>
            </a:solidFill>
            <a:headEnd type="none" w="lg" len="med"/>
            <a:tailEnd type="triangle" w="lg" len="med"/>
          </a:ln>
        </p:spPr>
        <p:style>
          <a:lnRef idx="1">
            <a:schemeClr val="accent1"/>
          </a:lnRef>
          <a:fillRef idx="0">
            <a:schemeClr val="accent1"/>
          </a:fillRef>
          <a:effectRef idx="0">
            <a:schemeClr val="accent1"/>
          </a:effectRef>
          <a:fontRef idx="minor">
            <a:schemeClr val="tx1"/>
          </a:fontRef>
        </p:style>
      </p:cxnSp>
      <p:sp>
        <p:nvSpPr>
          <p:cNvPr id="73" name="円/楕円 72">
            <a:extLst>
              <a:ext uri="{FF2B5EF4-FFF2-40B4-BE49-F238E27FC236}">
                <a16:creationId xmlns:a16="http://schemas.microsoft.com/office/drawing/2014/main" id="{980E2230-FD45-F363-50BC-D92FFF521A2B}"/>
              </a:ext>
            </a:extLst>
          </p:cNvPr>
          <p:cNvSpPr/>
          <p:nvPr/>
        </p:nvSpPr>
        <p:spPr>
          <a:xfrm>
            <a:off x="10864198" y="3910478"/>
            <a:ext cx="180000" cy="180000"/>
          </a:xfrm>
          <a:prstGeom prst="ellipse">
            <a:avLst/>
          </a:prstGeom>
          <a:solidFill>
            <a:schemeClr val="accent6"/>
          </a:solid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700" b="1">
              <a:solidFill>
                <a:schemeClr val="bg1"/>
              </a:solidFill>
            </a:endParaRPr>
          </a:p>
        </p:txBody>
      </p:sp>
      <p:sp>
        <p:nvSpPr>
          <p:cNvPr id="105" name="円/楕円 104">
            <a:extLst>
              <a:ext uri="{FF2B5EF4-FFF2-40B4-BE49-F238E27FC236}">
                <a16:creationId xmlns:a16="http://schemas.microsoft.com/office/drawing/2014/main" id="{DEE38FDC-7FEE-2A8B-915F-0EB62BC0984F}"/>
              </a:ext>
            </a:extLst>
          </p:cNvPr>
          <p:cNvSpPr/>
          <p:nvPr/>
        </p:nvSpPr>
        <p:spPr>
          <a:xfrm>
            <a:off x="11976144" y="3910478"/>
            <a:ext cx="180000" cy="180000"/>
          </a:xfrm>
          <a:prstGeom prst="ellipse">
            <a:avLst/>
          </a:prstGeom>
          <a:solidFill>
            <a:schemeClr val="accent6"/>
          </a:solid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700" b="1">
              <a:solidFill>
                <a:schemeClr val="bg1"/>
              </a:solidFill>
            </a:endParaRPr>
          </a:p>
        </p:txBody>
      </p:sp>
      <p:grpSp>
        <p:nvGrpSpPr>
          <p:cNvPr id="112" name="グループ化 111">
            <a:extLst>
              <a:ext uri="{FF2B5EF4-FFF2-40B4-BE49-F238E27FC236}">
                <a16:creationId xmlns:a16="http://schemas.microsoft.com/office/drawing/2014/main" id="{1DAB2916-044C-DCFB-F5CF-C49055C00BB6}"/>
              </a:ext>
            </a:extLst>
          </p:cNvPr>
          <p:cNvGrpSpPr/>
          <p:nvPr/>
        </p:nvGrpSpPr>
        <p:grpSpPr>
          <a:xfrm>
            <a:off x="10864198" y="4571863"/>
            <a:ext cx="180000" cy="180000"/>
            <a:chOff x="11243808" y="1976921"/>
            <a:chExt cx="180000" cy="180000"/>
          </a:xfrm>
        </p:grpSpPr>
        <p:sp>
          <p:nvSpPr>
            <p:cNvPr id="116" name="円/楕円 115">
              <a:extLst>
                <a:ext uri="{FF2B5EF4-FFF2-40B4-BE49-F238E27FC236}">
                  <a16:creationId xmlns:a16="http://schemas.microsoft.com/office/drawing/2014/main" id="{5F913A8D-0AD9-5154-6A21-A9BE520C30D7}"/>
                </a:ext>
              </a:extLst>
            </p:cNvPr>
            <p:cNvSpPr/>
            <p:nvPr/>
          </p:nvSpPr>
          <p:spPr>
            <a:xfrm>
              <a:off x="11243808" y="1976921"/>
              <a:ext cx="180000" cy="180000"/>
            </a:xfrm>
            <a:prstGeom prst="ellipse">
              <a:avLst/>
            </a:prstGeom>
            <a:solidFill>
              <a:srgbClr val="FFC000"/>
            </a:solid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700" b="1">
                <a:solidFill>
                  <a:schemeClr val="bg1"/>
                </a:solidFill>
              </a:endParaRPr>
            </a:p>
          </p:txBody>
        </p:sp>
        <p:grpSp>
          <p:nvGrpSpPr>
            <p:cNvPr id="117" name="グループ化 116">
              <a:extLst>
                <a:ext uri="{FF2B5EF4-FFF2-40B4-BE49-F238E27FC236}">
                  <a16:creationId xmlns:a16="http://schemas.microsoft.com/office/drawing/2014/main" id="{E44D1915-B353-9219-4073-0603BD8E74A9}"/>
                </a:ext>
              </a:extLst>
            </p:cNvPr>
            <p:cNvGrpSpPr>
              <a:grpSpLocks noChangeAspect="1"/>
            </p:cNvGrpSpPr>
            <p:nvPr/>
          </p:nvGrpSpPr>
          <p:grpSpPr>
            <a:xfrm>
              <a:off x="11298622" y="2023133"/>
              <a:ext cx="70371" cy="91553"/>
              <a:chOff x="11815521" y="2466626"/>
              <a:chExt cx="631825" cy="822009"/>
            </a:xfrm>
          </p:grpSpPr>
          <p:cxnSp>
            <p:nvCxnSpPr>
              <p:cNvPr id="118" name="直線コネクタ 117">
                <a:extLst>
                  <a:ext uri="{FF2B5EF4-FFF2-40B4-BE49-F238E27FC236}">
                    <a16:creationId xmlns:a16="http://schemas.microsoft.com/office/drawing/2014/main" id="{38D8ED63-3EAF-B898-D7E0-E9A35877A151}"/>
                  </a:ext>
                </a:extLst>
              </p:cNvPr>
              <p:cNvCxnSpPr>
                <a:cxnSpLocks/>
              </p:cNvCxnSpPr>
              <p:nvPr/>
            </p:nvCxnSpPr>
            <p:spPr>
              <a:xfrm>
                <a:off x="12139611" y="2849215"/>
                <a:ext cx="0" cy="439420"/>
              </a:xfrm>
              <a:prstGeom prst="line">
                <a:avLst/>
              </a:prstGeom>
              <a:ln w="12700" cap="rnd">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9" name="直線コネクタ 118">
                <a:extLst>
                  <a:ext uri="{FF2B5EF4-FFF2-40B4-BE49-F238E27FC236}">
                    <a16:creationId xmlns:a16="http://schemas.microsoft.com/office/drawing/2014/main" id="{81341F43-D7B7-C74D-8D71-AC2EA7FD1E6D}"/>
                  </a:ext>
                </a:extLst>
              </p:cNvPr>
              <p:cNvCxnSpPr>
                <a:cxnSpLocks/>
              </p:cNvCxnSpPr>
              <p:nvPr/>
            </p:nvCxnSpPr>
            <p:spPr>
              <a:xfrm>
                <a:off x="11834811" y="2843762"/>
                <a:ext cx="609600" cy="0"/>
              </a:xfrm>
              <a:prstGeom prst="line">
                <a:avLst/>
              </a:prstGeom>
              <a:ln w="12700" cap="rnd">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0" name="直線コネクタ 119">
                <a:extLst>
                  <a:ext uri="{FF2B5EF4-FFF2-40B4-BE49-F238E27FC236}">
                    <a16:creationId xmlns:a16="http://schemas.microsoft.com/office/drawing/2014/main" id="{22141ED4-B8B8-72F5-D7B1-407A8EF8E08D}"/>
                  </a:ext>
                </a:extLst>
              </p:cNvPr>
              <p:cNvCxnSpPr>
                <a:cxnSpLocks/>
              </p:cNvCxnSpPr>
              <p:nvPr/>
            </p:nvCxnSpPr>
            <p:spPr>
              <a:xfrm>
                <a:off x="11834816" y="3076320"/>
                <a:ext cx="609603" cy="0"/>
              </a:xfrm>
              <a:prstGeom prst="line">
                <a:avLst/>
              </a:prstGeom>
              <a:ln w="12700" cap="rnd">
                <a:solidFill>
                  <a:schemeClr val="accent1"/>
                </a:solidFill>
              </a:ln>
            </p:spPr>
            <p:style>
              <a:lnRef idx="1">
                <a:schemeClr val="accent1"/>
              </a:lnRef>
              <a:fillRef idx="0">
                <a:schemeClr val="accent1"/>
              </a:fillRef>
              <a:effectRef idx="0">
                <a:schemeClr val="accent1"/>
              </a:effectRef>
              <a:fontRef idx="minor">
                <a:schemeClr val="tx1"/>
              </a:fontRef>
            </p:style>
          </p:cxnSp>
          <p:sp>
            <p:nvSpPr>
              <p:cNvPr id="126" name="フリーフォーム 125">
                <a:extLst>
                  <a:ext uri="{FF2B5EF4-FFF2-40B4-BE49-F238E27FC236}">
                    <a16:creationId xmlns:a16="http://schemas.microsoft.com/office/drawing/2014/main" id="{B7C6163B-7387-A2B4-A141-EB74932F264B}"/>
                  </a:ext>
                </a:extLst>
              </p:cNvPr>
              <p:cNvSpPr/>
              <p:nvPr/>
            </p:nvSpPr>
            <p:spPr>
              <a:xfrm>
                <a:off x="11815521" y="2466626"/>
                <a:ext cx="631825" cy="368300"/>
              </a:xfrm>
              <a:custGeom>
                <a:avLst/>
                <a:gdLst>
                  <a:gd name="connsiteX0" fmla="*/ 0 w 631825"/>
                  <a:gd name="connsiteY0" fmla="*/ 0 h 368300"/>
                  <a:gd name="connsiteX1" fmla="*/ 320675 w 631825"/>
                  <a:gd name="connsiteY1" fmla="*/ 368300 h 368300"/>
                  <a:gd name="connsiteX2" fmla="*/ 631825 w 631825"/>
                  <a:gd name="connsiteY2" fmla="*/ 6350 h 368300"/>
                </a:gdLst>
                <a:ahLst/>
                <a:cxnLst>
                  <a:cxn ang="0">
                    <a:pos x="connsiteX0" y="connsiteY0"/>
                  </a:cxn>
                  <a:cxn ang="0">
                    <a:pos x="connsiteX1" y="connsiteY1"/>
                  </a:cxn>
                  <a:cxn ang="0">
                    <a:pos x="connsiteX2" y="connsiteY2"/>
                  </a:cxn>
                </a:cxnLst>
                <a:rect l="l" t="t" r="r" b="b"/>
                <a:pathLst>
                  <a:path w="631825" h="368300">
                    <a:moveTo>
                      <a:pt x="0" y="0"/>
                    </a:moveTo>
                    <a:lnTo>
                      <a:pt x="320675" y="368300"/>
                    </a:lnTo>
                    <a:lnTo>
                      <a:pt x="631825" y="6350"/>
                    </a:lnTo>
                  </a:path>
                </a:pathLst>
              </a:custGeom>
              <a:noFill/>
              <a:ln w="12700" cap="rnd">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127" name="グループ化 126">
            <a:extLst>
              <a:ext uri="{FF2B5EF4-FFF2-40B4-BE49-F238E27FC236}">
                <a16:creationId xmlns:a16="http://schemas.microsoft.com/office/drawing/2014/main" id="{B885F2F4-D16E-E3BC-CC12-D5BB23BF114F}"/>
              </a:ext>
            </a:extLst>
          </p:cNvPr>
          <p:cNvGrpSpPr/>
          <p:nvPr/>
        </p:nvGrpSpPr>
        <p:grpSpPr>
          <a:xfrm>
            <a:off x="11976144" y="4571863"/>
            <a:ext cx="180000" cy="180000"/>
            <a:chOff x="11243808" y="1976921"/>
            <a:chExt cx="180000" cy="180000"/>
          </a:xfrm>
        </p:grpSpPr>
        <p:sp>
          <p:nvSpPr>
            <p:cNvPr id="1025" name="円/楕円 1024">
              <a:extLst>
                <a:ext uri="{FF2B5EF4-FFF2-40B4-BE49-F238E27FC236}">
                  <a16:creationId xmlns:a16="http://schemas.microsoft.com/office/drawing/2014/main" id="{505FC969-EED2-92A1-1BD9-4C06CDB819B5}"/>
                </a:ext>
              </a:extLst>
            </p:cNvPr>
            <p:cNvSpPr/>
            <p:nvPr/>
          </p:nvSpPr>
          <p:spPr>
            <a:xfrm>
              <a:off x="11243808" y="1976921"/>
              <a:ext cx="180000" cy="180000"/>
            </a:xfrm>
            <a:prstGeom prst="ellipse">
              <a:avLst/>
            </a:prstGeom>
            <a:solidFill>
              <a:srgbClr val="FFC000"/>
            </a:solid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700" b="1">
                <a:solidFill>
                  <a:schemeClr val="bg1"/>
                </a:solidFill>
              </a:endParaRPr>
            </a:p>
          </p:txBody>
        </p:sp>
        <p:grpSp>
          <p:nvGrpSpPr>
            <p:cNvPr id="1026" name="グループ化 1025">
              <a:extLst>
                <a:ext uri="{FF2B5EF4-FFF2-40B4-BE49-F238E27FC236}">
                  <a16:creationId xmlns:a16="http://schemas.microsoft.com/office/drawing/2014/main" id="{5DD2B7EF-DD2B-4012-AF67-2E76CF626655}"/>
                </a:ext>
              </a:extLst>
            </p:cNvPr>
            <p:cNvGrpSpPr>
              <a:grpSpLocks noChangeAspect="1"/>
            </p:cNvGrpSpPr>
            <p:nvPr/>
          </p:nvGrpSpPr>
          <p:grpSpPr>
            <a:xfrm>
              <a:off x="11298622" y="2023133"/>
              <a:ext cx="70371" cy="91553"/>
              <a:chOff x="11815521" y="2466626"/>
              <a:chExt cx="631825" cy="822009"/>
            </a:xfrm>
          </p:grpSpPr>
          <p:cxnSp>
            <p:nvCxnSpPr>
              <p:cNvPr id="1027" name="直線コネクタ 1026">
                <a:extLst>
                  <a:ext uri="{FF2B5EF4-FFF2-40B4-BE49-F238E27FC236}">
                    <a16:creationId xmlns:a16="http://schemas.microsoft.com/office/drawing/2014/main" id="{E2DE02AF-3DD1-BBD2-3C10-B41F67BCEA0D}"/>
                  </a:ext>
                </a:extLst>
              </p:cNvPr>
              <p:cNvCxnSpPr>
                <a:cxnSpLocks/>
              </p:cNvCxnSpPr>
              <p:nvPr/>
            </p:nvCxnSpPr>
            <p:spPr>
              <a:xfrm>
                <a:off x="12139611" y="2849215"/>
                <a:ext cx="0" cy="439420"/>
              </a:xfrm>
              <a:prstGeom prst="line">
                <a:avLst/>
              </a:prstGeom>
              <a:ln w="12700" cap="rnd">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28" name="直線コネクタ 1027">
                <a:extLst>
                  <a:ext uri="{FF2B5EF4-FFF2-40B4-BE49-F238E27FC236}">
                    <a16:creationId xmlns:a16="http://schemas.microsoft.com/office/drawing/2014/main" id="{E56A8E7B-A8CB-FB61-A531-E5540973736A}"/>
                  </a:ext>
                </a:extLst>
              </p:cNvPr>
              <p:cNvCxnSpPr>
                <a:cxnSpLocks/>
              </p:cNvCxnSpPr>
              <p:nvPr/>
            </p:nvCxnSpPr>
            <p:spPr>
              <a:xfrm>
                <a:off x="11834811" y="2843762"/>
                <a:ext cx="609600" cy="0"/>
              </a:xfrm>
              <a:prstGeom prst="line">
                <a:avLst/>
              </a:prstGeom>
              <a:ln w="12700" cap="rnd">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29" name="直線コネクタ 1028">
                <a:extLst>
                  <a:ext uri="{FF2B5EF4-FFF2-40B4-BE49-F238E27FC236}">
                    <a16:creationId xmlns:a16="http://schemas.microsoft.com/office/drawing/2014/main" id="{CA061AD8-A1CD-BDD8-D006-C46B717E1FE4}"/>
                  </a:ext>
                </a:extLst>
              </p:cNvPr>
              <p:cNvCxnSpPr>
                <a:cxnSpLocks/>
              </p:cNvCxnSpPr>
              <p:nvPr/>
            </p:nvCxnSpPr>
            <p:spPr>
              <a:xfrm>
                <a:off x="11834816" y="3076320"/>
                <a:ext cx="609603" cy="0"/>
              </a:xfrm>
              <a:prstGeom prst="line">
                <a:avLst/>
              </a:prstGeom>
              <a:ln w="12700" cap="rnd">
                <a:solidFill>
                  <a:schemeClr val="accent1"/>
                </a:solidFill>
              </a:ln>
            </p:spPr>
            <p:style>
              <a:lnRef idx="1">
                <a:schemeClr val="accent1"/>
              </a:lnRef>
              <a:fillRef idx="0">
                <a:schemeClr val="accent1"/>
              </a:fillRef>
              <a:effectRef idx="0">
                <a:schemeClr val="accent1"/>
              </a:effectRef>
              <a:fontRef idx="minor">
                <a:schemeClr val="tx1"/>
              </a:fontRef>
            </p:style>
          </p:cxnSp>
          <p:sp>
            <p:nvSpPr>
              <p:cNvPr id="1030" name="フリーフォーム 1029">
                <a:extLst>
                  <a:ext uri="{FF2B5EF4-FFF2-40B4-BE49-F238E27FC236}">
                    <a16:creationId xmlns:a16="http://schemas.microsoft.com/office/drawing/2014/main" id="{B1E74F2F-2186-9071-96E3-75FD2B83D772}"/>
                  </a:ext>
                </a:extLst>
              </p:cNvPr>
              <p:cNvSpPr/>
              <p:nvPr/>
            </p:nvSpPr>
            <p:spPr>
              <a:xfrm>
                <a:off x="11815521" y="2466626"/>
                <a:ext cx="631825" cy="368300"/>
              </a:xfrm>
              <a:custGeom>
                <a:avLst/>
                <a:gdLst>
                  <a:gd name="connsiteX0" fmla="*/ 0 w 631825"/>
                  <a:gd name="connsiteY0" fmla="*/ 0 h 368300"/>
                  <a:gd name="connsiteX1" fmla="*/ 320675 w 631825"/>
                  <a:gd name="connsiteY1" fmla="*/ 368300 h 368300"/>
                  <a:gd name="connsiteX2" fmla="*/ 631825 w 631825"/>
                  <a:gd name="connsiteY2" fmla="*/ 6350 h 368300"/>
                </a:gdLst>
                <a:ahLst/>
                <a:cxnLst>
                  <a:cxn ang="0">
                    <a:pos x="connsiteX0" y="connsiteY0"/>
                  </a:cxn>
                  <a:cxn ang="0">
                    <a:pos x="connsiteX1" y="connsiteY1"/>
                  </a:cxn>
                  <a:cxn ang="0">
                    <a:pos x="connsiteX2" y="connsiteY2"/>
                  </a:cxn>
                </a:cxnLst>
                <a:rect l="l" t="t" r="r" b="b"/>
                <a:pathLst>
                  <a:path w="631825" h="368300">
                    <a:moveTo>
                      <a:pt x="0" y="0"/>
                    </a:moveTo>
                    <a:lnTo>
                      <a:pt x="320675" y="368300"/>
                    </a:lnTo>
                    <a:lnTo>
                      <a:pt x="631825" y="6350"/>
                    </a:lnTo>
                  </a:path>
                </a:pathLst>
              </a:custGeom>
              <a:noFill/>
              <a:ln w="12700" cap="rnd">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cxnSp>
        <p:nvCxnSpPr>
          <p:cNvPr id="1031" name="直線矢印コネクタ 1030">
            <a:extLst>
              <a:ext uri="{FF2B5EF4-FFF2-40B4-BE49-F238E27FC236}">
                <a16:creationId xmlns:a16="http://schemas.microsoft.com/office/drawing/2014/main" id="{2B5C9193-4A4A-8CB6-B5C6-A616952CB2CD}"/>
              </a:ext>
            </a:extLst>
          </p:cNvPr>
          <p:cNvCxnSpPr>
            <a:cxnSpLocks/>
          </p:cNvCxnSpPr>
          <p:nvPr/>
        </p:nvCxnSpPr>
        <p:spPr>
          <a:xfrm>
            <a:off x="10541808" y="5310746"/>
            <a:ext cx="792000" cy="0"/>
          </a:xfrm>
          <a:prstGeom prst="straightConnector1">
            <a:avLst/>
          </a:prstGeom>
          <a:ln w="25400">
            <a:solidFill>
              <a:schemeClr val="accent1"/>
            </a:solidFill>
            <a:headEnd type="triangle" w="lg" len="med"/>
            <a:tailEnd type="none" w="lg" len="med"/>
          </a:ln>
        </p:spPr>
        <p:style>
          <a:lnRef idx="1">
            <a:schemeClr val="accent1"/>
          </a:lnRef>
          <a:fillRef idx="0">
            <a:schemeClr val="accent1"/>
          </a:fillRef>
          <a:effectRef idx="0">
            <a:schemeClr val="accent1"/>
          </a:effectRef>
          <a:fontRef idx="minor">
            <a:schemeClr val="tx1"/>
          </a:fontRef>
        </p:style>
      </p:cxnSp>
      <p:sp>
        <p:nvSpPr>
          <p:cNvPr id="1032" name="テキスト ボックス 1031">
            <a:extLst>
              <a:ext uri="{FF2B5EF4-FFF2-40B4-BE49-F238E27FC236}">
                <a16:creationId xmlns:a16="http://schemas.microsoft.com/office/drawing/2014/main" id="{267B7A08-B787-5CFF-AC4D-C3C97658624D}"/>
              </a:ext>
            </a:extLst>
          </p:cNvPr>
          <p:cNvSpPr txBox="1"/>
          <p:nvPr/>
        </p:nvSpPr>
        <p:spPr>
          <a:xfrm>
            <a:off x="11123191" y="4846138"/>
            <a:ext cx="745964" cy="234286"/>
          </a:xfrm>
          <a:prstGeom prst="rect">
            <a:avLst/>
          </a:prstGeom>
          <a:noFill/>
        </p:spPr>
        <p:txBody>
          <a:bodyPr wrap="none" lIns="36000" tIns="36000" rIns="36000" bIns="36000" rtlCol="0">
            <a:spAutoFit/>
          </a:bodyPr>
          <a:lstStyle/>
          <a:p>
            <a:pPr algn="ctr">
              <a:spcAft>
                <a:spcPts val="400"/>
              </a:spcAft>
            </a:pPr>
            <a:r>
              <a:rPr lang="ja-JP" altLang="en-US" sz="1050" b="1" u="none" strike="noStrike" cap="none">
                <a:solidFill>
                  <a:schemeClr val="accent1"/>
                </a:solidFill>
                <a:latin typeface="+mn-ea"/>
                <a:ea typeface="+mn-ea"/>
                <a:sym typeface="Arial"/>
              </a:rPr>
              <a:t>情報の流れ</a:t>
            </a:r>
          </a:p>
        </p:txBody>
      </p:sp>
      <p:cxnSp>
        <p:nvCxnSpPr>
          <p:cNvPr id="1040" name="直線矢印コネクタ 1039">
            <a:extLst>
              <a:ext uri="{FF2B5EF4-FFF2-40B4-BE49-F238E27FC236}">
                <a16:creationId xmlns:a16="http://schemas.microsoft.com/office/drawing/2014/main" id="{6499EEAE-7293-7A97-1050-4546C94C3908}"/>
              </a:ext>
            </a:extLst>
          </p:cNvPr>
          <p:cNvCxnSpPr>
            <a:cxnSpLocks/>
          </p:cNvCxnSpPr>
          <p:nvPr/>
        </p:nvCxnSpPr>
        <p:spPr>
          <a:xfrm>
            <a:off x="11684662" y="5310746"/>
            <a:ext cx="792000" cy="0"/>
          </a:xfrm>
          <a:prstGeom prst="straightConnector1">
            <a:avLst/>
          </a:prstGeom>
          <a:ln w="25400">
            <a:solidFill>
              <a:schemeClr val="accent1"/>
            </a:solidFill>
            <a:headEnd type="none" w="lg" len="med"/>
            <a:tailEnd type="triangle" w="lg" len="med"/>
          </a:ln>
        </p:spPr>
        <p:style>
          <a:lnRef idx="1">
            <a:schemeClr val="accent1"/>
          </a:lnRef>
          <a:fillRef idx="0">
            <a:schemeClr val="accent1"/>
          </a:fillRef>
          <a:effectRef idx="0">
            <a:schemeClr val="accent1"/>
          </a:effectRef>
          <a:fontRef idx="minor">
            <a:schemeClr val="tx1"/>
          </a:fontRef>
        </p:style>
      </p:cxnSp>
      <p:sp>
        <p:nvSpPr>
          <p:cNvPr id="1073" name="正方形/長方形 1072">
            <a:extLst>
              <a:ext uri="{FF2B5EF4-FFF2-40B4-BE49-F238E27FC236}">
                <a16:creationId xmlns:a16="http://schemas.microsoft.com/office/drawing/2014/main" id="{90C049D8-4138-25B4-5DC4-BFAF7A307E31}"/>
              </a:ext>
            </a:extLst>
          </p:cNvPr>
          <p:cNvSpPr>
            <a:spLocks noChangeAspect="1"/>
          </p:cNvSpPr>
          <p:nvPr/>
        </p:nvSpPr>
        <p:spPr>
          <a:xfrm>
            <a:off x="10882198" y="5243659"/>
            <a:ext cx="144000" cy="144000"/>
          </a:xfrm>
          <a:prstGeom prst="rect">
            <a:avLst/>
          </a:prstGeom>
          <a:solidFill>
            <a:schemeClr val="bg1">
              <a:lumMod val="95000"/>
            </a:schemeClr>
          </a:solid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77" name="正方形/長方形 1076">
            <a:extLst>
              <a:ext uri="{FF2B5EF4-FFF2-40B4-BE49-F238E27FC236}">
                <a16:creationId xmlns:a16="http://schemas.microsoft.com/office/drawing/2014/main" id="{AA1ED104-A196-EDE2-80F9-B63A1F5AC728}"/>
              </a:ext>
            </a:extLst>
          </p:cNvPr>
          <p:cNvSpPr>
            <a:spLocks noChangeAspect="1"/>
          </p:cNvSpPr>
          <p:nvPr/>
        </p:nvSpPr>
        <p:spPr>
          <a:xfrm>
            <a:off x="11994144" y="5243659"/>
            <a:ext cx="144000" cy="144000"/>
          </a:xfrm>
          <a:prstGeom prst="rect">
            <a:avLst/>
          </a:prstGeom>
          <a:solidFill>
            <a:schemeClr val="bg1">
              <a:lumMod val="95000"/>
            </a:schemeClr>
          </a:solid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79" name="テキスト ボックス 1078">
            <a:extLst>
              <a:ext uri="{FF2B5EF4-FFF2-40B4-BE49-F238E27FC236}">
                <a16:creationId xmlns:a16="http://schemas.microsoft.com/office/drawing/2014/main" id="{BDE46A68-D3AB-EBF3-5F20-6FAE4BBD9DFC}"/>
              </a:ext>
            </a:extLst>
          </p:cNvPr>
          <p:cNvSpPr txBox="1"/>
          <p:nvPr/>
        </p:nvSpPr>
        <p:spPr>
          <a:xfrm>
            <a:off x="11325169" y="5600972"/>
            <a:ext cx="342008" cy="234286"/>
          </a:xfrm>
          <a:prstGeom prst="rect">
            <a:avLst/>
          </a:prstGeom>
          <a:noFill/>
        </p:spPr>
        <p:txBody>
          <a:bodyPr wrap="none" lIns="36000" tIns="36000" rIns="36000" bIns="36000" rtlCol="0">
            <a:spAutoFit/>
          </a:bodyPr>
          <a:lstStyle/>
          <a:p>
            <a:pPr algn="ctr">
              <a:spcAft>
                <a:spcPts val="400"/>
              </a:spcAft>
            </a:pPr>
            <a:r>
              <a:rPr lang="ja-JP" altLang="en-US" sz="1050" b="1" u="none" strike="noStrike" cap="none">
                <a:solidFill>
                  <a:schemeClr val="accent1"/>
                </a:solidFill>
                <a:latin typeface="+mn-ea"/>
                <a:ea typeface="+mn-ea"/>
                <a:sym typeface="Arial"/>
              </a:rPr>
              <a:t>矢印</a:t>
            </a:r>
          </a:p>
        </p:txBody>
      </p:sp>
      <p:cxnSp>
        <p:nvCxnSpPr>
          <p:cNvPr id="1091" name="カギ線コネクタ 1090">
            <a:extLst>
              <a:ext uri="{FF2B5EF4-FFF2-40B4-BE49-F238E27FC236}">
                <a16:creationId xmlns:a16="http://schemas.microsoft.com/office/drawing/2014/main" id="{BA0627E6-1F46-3A88-7A0D-EB0E77C6E4B0}"/>
              </a:ext>
            </a:extLst>
          </p:cNvPr>
          <p:cNvCxnSpPr>
            <a:cxnSpLocks/>
          </p:cNvCxnSpPr>
          <p:nvPr/>
        </p:nvCxnSpPr>
        <p:spPr>
          <a:xfrm flipV="1">
            <a:off x="10541807" y="5992331"/>
            <a:ext cx="1944000" cy="144000"/>
          </a:xfrm>
          <a:prstGeom prst="bentConnector3">
            <a:avLst/>
          </a:prstGeom>
          <a:ln w="25400">
            <a:headEnd type="triangle" w="lg" len="med"/>
            <a:tailEnd w="lg" len="med"/>
          </a:ln>
        </p:spPr>
        <p:style>
          <a:lnRef idx="1">
            <a:schemeClr val="accent1"/>
          </a:lnRef>
          <a:fillRef idx="0">
            <a:schemeClr val="accent1"/>
          </a:fillRef>
          <a:effectRef idx="0">
            <a:schemeClr val="accent1"/>
          </a:effectRef>
          <a:fontRef idx="minor">
            <a:schemeClr val="tx1"/>
          </a:fontRef>
        </p:style>
      </p:cxnSp>
      <p:cxnSp>
        <p:nvCxnSpPr>
          <p:cNvPr id="1096" name="カギ線コネクタ 1095">
            <a:extLst>
              <a:ext uri="{FF2B5EF4-FFF2-40B4-BE49-F238E27FC236}">
                <a16:creationId xmlns:a16="http://schemas.microsoft.com/office/drawing/2014/main" id="{02BC0CB5-4225-B532-E955-7AA235895861}"/>
              </a:ext>
            </a:extLst>
          </p:cNvPr>
          <p:cNvCxnSpPr>
            <a:cxnSpLocks/>
          </p:cNvCxnSpPr>
          <p:nvPr/>
        </p:nvCxnSpPr>
        <p:spPr>
          <a:xfrm flipV="1">
            <a:off x="10541807" y="6215338"/>
            <a:ext cx="1944000" cy="144000"/>
          </a:xfrm>
          <a:prstGeom prst="bentConnector3">
            <a:avLst>
              <a:gd name="adj1" fmla="val 60017"/>
            </a:avLst>
          </a:prstGeom>
          <a:ln w="25400">
            <a:headEnd type="non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1100" name="カギ線コネクタ 1099">
            <a:extLst>
              <a:ext uri="{FF2B5EF4-FFF2-40B4-BE49-F238E27FC236}">
                <a16:creationId xmlns:a16="http://schemas.microsoft.com/office/drawing/2014/main" id="{45108308-234A-A6F8-8B13-9CE46A73F2CD}"/>
              </a:ext>
            </a:extLst>
          </p:cNvPr>
          <p:cNvCxnSpPr>
            <a:cxnSpLocks/>
          </p:cNvCxnSpPr>
          <p:nvPr/>
        </p:nvCxnSpPr>
        <p:spPr>
          <a:xfrm flipV="1">
            <a:off x="10541807" y="6438345"/>
            <a:ext cx="1944000" cy="144000"/>
          </a:xfrm>
          <a:prstGeom prst="bentConnector3">
            <a:avLst>
              <a:gd name="adj1" fmla="val 69080"/>
            </a:avLst>
          </a:prstGeom>
          <a:ln w="25400">
            <a:headEnd type="triangle" w="lg" len="med"/>
            <a:tailEnd type="triangle" w="lg" len="med"/>
          </a:ln>
        </p:spPr>
        <p:style>
          <a:lnRef idx="1">
            <a:schemeClr val="accent1"/>
          </a:lnRef>
          <a:fillRef idx="0">
            <a:schemeClr val="accent1"/>
          </a:fillRef>
          <a:effectRef idx="0">
            <a:schemeClr val="accent1"/>
          </a:effectRef>
          <a:fontRef idx="minor">
            <a:schemeClr val="tx1"/>
          </a:fontRef>
        </p:style>
      </p:cxnSp>
      <p:sp>
        <p:nvSpPr>
          <p:cNvPr id="1109" name="テキスト ボックス 1108">
            <a:extLst>
              <a:ext uri="{FF2B5EF4-FFF2-40B4-BE49-F238E27FC236}">
                <a16:creationId xmlns:a16="http://schemas.microsoft.com/office/drawing/2014/main" id="{2A3083C5-905A-4778-ED11-8E32F0B077EC}"/>
              </a:ext>
            </a:extLst>
          </p:cNvPr>
          <p:cNvSpPr txBox="1"/>
          <p:nvPr/>
        </p:nvSpPr>
        <p:spPr>
          <a:xfrm>
            <a:off x="10988538" y="463475"/>
            <a:ext cx="1015270" cy="234286"/>
          </a:xfrm>
          <a:prstGeom prst="rect">
            <a:avLst/>
          </a:prstGeom>
          <a:noFill/>
        </p:spPr>
        <p:txBody>
          <a:bodyPr wrap="none" lIns="36000" tIns="36000" rIns="36000" bIns="36000" rtlCol="0">
            <a:spAutoFit/>
          </a:bodyPr>
          <a:lstStyle/>
          <a:p>
            <a:pPr algn="ctr">
              <a:spcAft>
                <a:spcPts val="400"/>
              </a:spcAft>
            </a:pPr>
            <a:r>
              <a:rPr lang="ja-JP" altLang="en-US" sz="1050" b="1" u="none" strike="noStrike" cap="none">
                <a:solidFill>
                  <a:schemeClr val="accent1"/>
                </a:solidFill>
                <a:latin typeface="+mn-ea"/>
                <a:ea typeface="+mn-ea"/>
                <a:sym typeface="Arial"/>
              </a:rPr>
              <a:t>ヒトのアイコン</a:t>
            </a:r>
          </a:p>
        </p:txBody>
      </p:sp>
      <p:pic>
        <p:nvPicPr>
          <p:cNvPr id="1112" name="グラフィックス 1111" descr="男性 枠線">
            <a:extLst>
              <a:ext uri="{FF2B5EF4-FFF2-40B4-BE49-F238E27FC236}">
                <a16:creationId xmlns:a16="http://schemas.microsoft.com/office/drawing/2014/main" id="{3F1D0312-6596-3F39-39B2-4EBD9FF2B10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513150" y="845389"/>
            <a:ext cx="324000" cy="324000"/>
          </a:xfrm>
          <a:prstGeom prst="rect">
            <a:avLst/>
          </a:prstGeom>
        </p:spPr>
      </p:pic>
      <p:pic>
        <p:nvPicPr>
          <p:cNvPr id="1114" name="グラフィックス 1113" descr="2 人の男性 枠線">
            <a:extLst>
              <a:ext uri="{FF2B5EF4-FFF2-40B4-BE49-F238E27FC236}">
                <a16:creationId xmlns:a16="http://schemas.microsoft.com/office/drawing/2014/main" id="{AD01305F-49AF-B9F3-B6CA-2418C3DB5958}"/>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0845556" y="835505"/>
            <a:ext cx="360000" cy="360000"/>
          </a:xfrm>
          <a:prstGeom prst="rect">
            <a:avLst/>
          </a:prstGeom>
        </p:spPr>
      </p:pic>
      <p:pic>
        <p:nvPicPr>
          <p:cNvPr id="1116" name="グラフィックス 1115" descr="男性の集団 枠線">
            <a:extLst>
              <a:ext uri="{FF2B5EF4-FFF2-40B4-BE49-F238E27FC236}">
                <a16:creationId xmlns:a16="http://schemas.microsoft.com/office/drawing/2014/main" id="{F46686C1-6045-4A90-10C7-D492D53B7CCE}"/>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11264382" y="829382"/>
            <a:ext cx="360000" cy="360000"/>
          </a:xfrm>
          <a:prstGeom prst="rect">
            <a:avLst/>
          </a:prstGeom>
        </p:spPr>
      </p:pic>
      <p:pic>
        <p:nvPicPr>
          <p:cNvPr id="1120" name="グラフィックス 1119" descr="ユーザー 枠線">
            <a:extLst>
              <a:ext uri="{FF2B5EF4-FFF2-40B4-BE49-F238E27FC236}">
                <a16:creationId xmlns:a16="http://schemas.microsoft.com/office/drawing/2014/main" id="{A41E3DB1-A4C2-A29B-7AA9-94A9404DC41E}"/>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11719180" y="831830"/>
            <a:ext cx="360000" cy="360000"/>
          </a:xfrm>
          <a:prstGeom prst="rect">
            <a:avLst/>
          </a:prstGeom>
        </p:spPr>
      </p:pic>
      <p:pic>
        <p:nvPicPr>
          <p:cNvPr id="1122" name="グラフィックス 1121" descr="ユーザー 枠線">
            <a:extLst>
              <a:ext uri="{FF2B5EF4-FFF2-40B4-BE49-F238E27FC236}">
                <a16:creationId xmlns:a16="http://schemas.microsoft.com/office/drawing/2014/main" id="{723C881A-2CC6-C9EF-7B38-14FA49DC480C}"/>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12128884" y="817505"/>
            <a:ext cx="396000" cy="396000"/>
          </a:xfrm>
          <a:prstGeom prst="rect">
            <a:avLst/>
          </a:prstGeom>
        </p:spPr>
      </p:pic>
      <p:pic>
        <p:nvPicPr>
          <p:cNvPr id="1154" name="グラフィックス 1153" descr="建物 枠線">
            <a:extLst>
              <a:ext uri="{FF2B5EF4-FFF2-40B4-BE49-F238E27FC236}">
                <a16:creationId xmlns:a16="http://schemas.microsoft.com/office/drawing/2014/main" id="{C11D6566-BF19-ED52-9D23-E2DCA69A697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544946" y="2841537"/>
            <a:ext cx="432000" cy="432000"/>
          </a:xfrm>
          <a:prstGeom prst="rect">
            <a:avLst/>
          </a:prstGeom>
        </p:spPr>
      </p:pic>
      <p:sp>
        <p:nvSpPr>
          <p:cNvPr id="1155" name="テキスト ボックス 1154">
            <a:extLst>
              <a:ext uri="{FF2B5EF4-FFF2-40B4-BE49-F238E27FC236}">
                <a16:creationId xmlns:a16="http://schemas.microsoft.com/office/drawing/2014/main" id="{F7CB3826-130C-F3C5-C444-5D951267C7CB}"/>
              </a:ext>
            </a:extLst>
          </p:cNvPr>
          <p:cNvSpPr txBox="1"/>
          <p:nvPr/>
        </p:nvSpPr>
        <p:spPr>
          <a:xfrm>
            <a:off x="10442708" y="2441227"/>
            <a:ext cx="1015269" cy="234286"/>
          </a:xfrm>
          <a:prstGeom prst="rect">
            <a:avLst/>
          </a:prstGeom>
          <a:noFill/>
        </p:spPr>
        <p:txBody>
          <a:bodyPr wrap="none" lIns="36000" tIns="36000" rIns="36000" bIns="36000" rtlCol="0">
            <a:spAutoFit/>
          </a:bodyPr>
          <a:lstStyle/>
          <a:p>
            <a:pPr algn="ctr">
              <a:spcAft>
                <a:spcPts val="400"/>
              </a:spcAft>
            </a:pPr>
            <a:r>
              <a:rPr lang="ja-JP" altLang="en-US" sz="1050" b="1" u="none" strike="noStrike" cap="none">
                <a:solidFill>
                  <a:schemeClr val="accent1"/>
                </a:solidFill>
                <a:latin typeface="+mn-ea"/>
                <a:ea typeface="+mn-ea"/>
                <a:sym typeface="Arial"/>
              </a:rPr>
              <a:t>会社のアイコン</a:t>
            </a:r>
          </a:p>
        </p:txBody>
      </p:sp>
      <p:pic>
        <p:nvPicPr>
          <p:cNvPr id="1156" name="グラフィックス 1155" descr="建物 単色塗りつぶし">
            <a:extLst>
              <a:ext uri="{FF2B5EF4-FFF2-40B4-BE49-F238E27FC236}">
                <a16:creationId xmlns:a16="http://schemas.microsoft.com/office/drawing/2014/main" id="{D1334F10-1455-3403-AEAA-E24B6BF0D68E}"/>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10963283" y="2847049"/>
            <a:ext cx="432000" cy="432000"/>
          </a:xfrm>
          <a:prstGeom prst="rect">
            <a:avLst/>
          </a:prstGeom>
        </p:spPr>
      </p:pic>
      <p:sp>
        <p:nvSpPr>
          <p:cNvPr id="1157" name="テキスト ボックス 1156">
            <a:extLst>
              <a:ext uri="{FF2B5EF4-FFF2-40B4-BE49-F238E27FC236}">
                <a16:creationId xmlns:a16="http://schemas.microsoft.com/office/drawing/2014/main" id="{3ABE9994-A5F8-6C35-3CB1-748D78D165C1}"/>
              </a:ext>
            </a:extLst>
          </p:cNvPr>
          <p:cNvSpPr txBox="1"/>
          <p:nvPr/>
        </p:nvSpPr>
        <p:spPr>
          <a:xfrm>
            <a:off x="11605190" y="2442315"/>
            <a:ext cx="880617" cy="234286"/>
          </a:xfrm>
          <a:prstGeom prst="rect">
            <a:avLst/>
          </a:prstGeom>
          <a:noFill/>
        </p:spPr>
        <p:txBody>
          <a:bodyPr wrap="none" lIns="36000" tIns="36000" rIns="36000" bIns="36000" rtlCol="0">
            <a:spAutoFit/>
          </a:bodyPr>
          <a:lstStyle/>
          <a:p>
            <a:pPr algn="ctr">
              <a:spcAft>
                <a:spcPts val="400"/>
              </a:spcAft>
            </a:pPr>
            <a:r>
              <a:rPr lang="ja-JP" altLang="en-US" sz="1050" b="1" u="none" strike="noStrike" cap="none">
                <a:solidFill>
                  <a:schemeClr val="accent1"/>
                </a:solidFill>
                <a:latin typeface="+mn-ea"/>
                <a:ea typeface="+mn-ea"/>
                <a:sym typeface="Arial"/>
              </a:rPr>
              <a:t>金のアイコン</a:t>
            </a:r>
          </a:p>
        </p:txBody>
      </p:sp>
      <p:grpSp>
        <p:nvGrpSpPr>
          <p:cNvPr id="1158" name="グループ化 1157">
            <a:extLst>
              <a:ext uri="{FF2B5EF4-FFF2-40B4-BE49-F238E27FC236}">
                <a16:creationId xmlns:a16="http://schemas.microsoft.com/office/drawing/2014/main" id="{8859F47D-C75F-CAAB-4022-FFBF35BB8817}"/>
              </a:ext>
            </a:extLst>
          </p:cNvPr>
          <p:cNvGrpSpPr/>
          <p:nvPr/>
        </p:nvGrpSpPr>
        <p:grpSpPr>
          <a:xfrm>
            <a:off x="11648738" y="2997165"/>
            <a:ext cx="360000" cy="168006"/>
            <a:chOff x="11583181" y="2307481"/>
            <a:chExt cx="360000" cy="168006"/>
          </a:xfrm>
        </p:grpSpPr>
        <p:sp>
          <p:nvSpPr>
            <p:cNvPr id="1159" name="正方形/長方形 1158">
              <a:extLst>
                <a:ext uri="{FF2B5EF4-FFF2-40B4-BE49-F238E27FC236}">
                  <a16:creationId xmlns:a16="http://schemas.microsoft.com/office/drawing/2014/main" id="{B84E79B6-4DD6-1702-3D04-D993AF9FD6C7}"/>
                </a:ext>
              </a:extLst>
            </p:cNvPr>
            <p:cNvSpPr/>
            <p:nvPr/>
          </p:nvSpPr>
          <p:spPr>
            <a:xfrm>
              <a:off x="11583181" y="2307481"/>
              <a:ext cx="360000" cy="168006"/>
            </a:xfrm>
            <a:prstGeom prst="rect">
              <a:avLst/>
            </a:prstGeom>
            <a:solidFill>
              <a:srgbClr val="FFC000"/>
            </a:solid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160" name="グループ化 1159">
              <a:extLst>
                <a:ext uri="{FF2B5EF4-FFF2-40B4-BE49-F238E27FC236}">
                  <a16:creationId xmlns:a16="http://schemas.microsoft.com/office/drawing/2014/main" id="{D3B1F283-84B9-C7AE-B383-8BC793168063}"/>
                </a:ext>
              </a:extLst>
            </p:cNvPr>
            <p:cNvGrpSpPr>
              <a:grpSpLocks noChangeAspect="1"/>
            </p:cNvGrpSpPr>
            <p:nvPr/>
          </p:nvGrpSpPr>
          <p:grpSpPr>
            <a:xfrm>
              <a:off x="11727996" y="2349853"/>
              <a:ext cx="70371" cy="91553"/>
              <a:chOff x="11815521" y="2466626"/>
              <a:chExt cx="631825" cy="822009"/>
            </a:xfrm>
          </p:grpSpPr>
          <p:cxnSp>
            <p:nvCxnSpPr>
              <p:cNvPr id="1161" name="直線コネクタ 1160">
                <a:extLst>
                  <a:ext uri="{FF2B5EF4-FFF2-40B4-BE49-F238E27FC236}">
                    <a16:creationId xmlns:a16="http://schemas.microsoft.com/office/drawing/2014/main" id="{313B9B24-CE06-16CB-1D6B-061B75838784}"/>
                  </a:ext>
                </a:extLst>
              </p:cNvPr>
              <p:cNvCxnSpPr>
                <a:cxnSpLocks/>
              </p:cNvCxnSpPr>
              <p:nvPr/>
            </p:nvCxnSpPr>
            <p:spPr>
              <a:xfrm>
                <a:off x="12139611" y="2849215"/>
                <a:ext cx="0" cy="439420"/>
              </a:xfrm>
              <a:prstGeom prst="line">
                <a:avLst/>
              </a:prstGeom>
              <a:ln w="12700" cap="rnd">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62" name="直線コネクタ 1161">
                <a:extLst>
                  <a:ext uri="{FF2B5EF4-FFF2-40B4-BE49-F238E27FC236}">
                    <a16:creationId xmlns:a16="http://schemas.microsoft.com/office/drawing/2014/main" id="{8A0DDE9F-9307-64A9-55FE-03DB85E83C18}"/>
                  </a:ext>
                </a:extLst>
              </p:cNvPr>
              <p:cNvCxnSpPr>
                <a:cxnSpLocks/>
              </p:cNvCxnSpPr>
              <p:nvPr/>
            </p:nvCxnSpPr>
            <p:spPr>
              <a:xfrm>
                <a:off x="11834811" y="2843762"/>
                <a:ext cx="609600" cy="0"/>
              </a:xfrm>
              <a:prstGeom prst="line">
                <a:avLst/>
              </a:prstGeom>
              <a:ln w="12700" cap="rnd">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63" name="直線コネクタ 1162">
                <a:extLst>
                  <a:ext uri="{FF2B5EF4-FFF2-40B4-BE49-F238E27FC236}">
                    <a16:creationId xmlns:a16="http://schemas.microsoft.com/office/drawing/2014/main" id="{A9F2EEEC-A41D-3839-7797-EC609813CCB8}"/>
                  </a:ext>
                </a:extLst>
              </p:cNvPr>
              <p:cNvCxnSpPr>
                <a:cxnSpLocks/>
              </p:cNvCxnSpPr>
              <p:nvPr/>
            </p:nvCxnSpPr>
            <p:spPr>
              <a:xfrm>
                <a:off x="11834816" y="3076320"/>
                <a:ext cx="609603" cy="0"/>
              </a:xfrm>
              <a:prstGeom prst="line">
                <a:avLst/>
              </a:prstGeom>
              <a:ln w="12700" cap="rnd">
                <a:solidFill>
                  <a:schemeClr val="accent1"/>
                </a:solidFill>
              </a:ln>
            </p:spPr>
            <p:style>
              <a:lnRef idx="1">
                <a:schemeClr val="accent1"/>
              </a:lnRef>
              <a:fillRef idx="0">
                <a:schemeClr val="accent1"/>
              </a:fillRef>
              <a:effectRef idx="0">
                <a:schemeClr val="accent1"/>
              </a:effectRef>
              <a:fontRef idx="minor">
                <a:schemeClr val="tx1"/>
              </a:fontRef>
            </p:style>
          </p:cxnSp>
          <p:sp>
            <p:nvSpPr>
              <p:cNvPr id="1164" name="フリーフォーム 1163">
                <a:extLst>
                  <a:ext uri="{FF2B5EF4-FFF2-40B4-BE49-F238E27FC236}">
                    <a16:creationId xmlns:a16="http://schemas.microsoft.com/office/drawing/2014/main" id="{979F4920-9940-50FB-346F-38418D8CA872}"/>
                  </a:ext>
                </a:extLst>
              </p:cNvPr>
              <p:cNvSpPr/>
              <p:nvPr/>
            </p:nvSpPr>
            <p:spPr>
              <a:xfrm>
                <a:off x="11815521" y="2466626"/>
                <a:ext cx="631825" cy="368300"/>
              </a:xfrm>
              <a:custGeom>
                <a:avLst/>
                <a:gdLst>
                  <a:gd name="connsiteX0" fmla="*/ 0 w 631825"/>
                  <a:gd name="connsiteY0" fmla="*/ 0 h 368300"/>
                  <a:gd name="connsiteX1" fmla="*/ 320675 w 631825"/>
                  <a:gd name="connsiteY1" fmla="*/ 368300 h 368300"/>
                  <a:gd name="connsiteX2" fmla="*/ 631825 w 631825"/>
                  <a:gd name="connsiteY2" fmla="*/ 6350 h 368300"/>
                </a:gdLst>
                <a:ahLst/>
                <a:cxnLst>
                  <a:cxn ang="0">
                    <a:pos x="connsiteX0" y="connsiteY0"/>
                  </a:cxn>
                  <a:cxn ang="0">
                    <a:pos x="connsiteX1" y="connsiteY1"/>
                  </a:cxn>
                  <a:cxn ang="0">
                    <a:pos x="connsiteX2" y="connsiteY2"/>
                  </a:cxn>
                </a:cxnLst>
                <a:rect l="l" t="t" r="r" b="b"/>
                <a:pathLst>
                  <a:path w="631825" h="368300">
                    <a:moveTo>
                      <a:pt x="0" y="0"/>
                    </a:moveTo>
                    <a:lnTo>
                      <a:pt x="320675" y="368300"/>
                    </a:lnTo>
                    <a:lnTo>
                      <a:pt x="631825" y="6350"/>
                    </a:lnTo>
                  </a:path>
                </a:pathLst>
              </a:custGeom>
              <a:noFill/>
              <a:ln w="12700" cap="rnd">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pic>
        <p:nvPicPr>
          <p:cNvPr id="1165" name="グラフィックス 1164" descr="お金 枠線">
            <a:extLst>
              <a:ext uri="{FF2B5EF4-FFF2-40B4-BE49-F238E27FC236}">
                <a16:creationId xmlns:a16="http://schemas.microsoft.com/office/drawing/2014/main" id="{C252F730-FBFA-47BF-E179-19984C5C385B}"/>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12102396" y="2841537"/>
            <a:ext cx="396000" cy="396000"/>
          </a:xfrm>
          <a:prstGeom prst="rect">
            <a:avLst/>
          </a:prstGeom>
        </p:spPr>
      </p:pic>
      <p:sp>
        <p:nvSpPr>
          <p:cNvPr id="1169" name="テキスト ボックス 1168">
            <a:extLst>
              <a:ext uri="{FF2B5EF4-FFF2-40B4-BE49-F238E27FC236}">
                <a16:creationId xmlns:a16="http://schemas.microsoft.com/office/drawing/2014/main" id="{6F5E0730-EC2C-91C7-69BA-6044A7536583}"/>
              </a:ext>
            </a:extLst>
          </p:cNvPr>
          <p:cNvSpPr txBox="1"/>
          <p:nvPr/>
        </p:nvSpPr>
        <p:spPr>
          <a:xfrm>
            <a:off x="10442707" y="1439921"/>
            <a:ext cx="1015270" cy="234286"/>
          </a:xfrm>
          <a:prstGeom prst="rect">
            <a:avLst/>
          </a:prstGeom>
          <a:noFill/>
        </p:spPr>
        <p:txBody>
          <a:bodyPr wrap="none" lIns="36000" tIns="36000" rIns="36000" bIns="36000" rtlCol="0">
            <a:spAutoFit/>
          </a:bodyPr>
          <a:lstStyle/>
          <a:p>
            <a:pPr algn="ctr">
              <a:spcAft>
                <a:spcPts val="400"/>
              </a:spcAft>
            </a:pPr>
            <a:r>
              <a:rPr lang="ja-JP" altLang="en-US" sz="1050" b="1" u="none" strike="noStrike" cap="none">
                <a:solidFill>
                  <a:schemeClr val="accent1"/>
                </a:solidFill>
                <a:latin typeface="+mn-ea"/>
                <a:ea typeface="+mn-ea"/>
                <a:sym typeface="Arial"/>
              </a:rPr>
              <a:t>モノのアイコン</a:t>
            </a:r>
          </a:p>
        </p:txBody>
      </p:sp>
      <p:sp>
        <p:nvSpPr>
          <p:cNvPr id="1170" name="テキスト ボックス 1169">
            <a:extLst>
              <a:ext uri="{FF2B5EF4-FFF2-40B4-BE49-F238E27FC236}">
                <a16:creationId xmlns:a16="http://schemas.microsoft.com/office/drawing/2014/main" id="{3A54516C-68AD-F368-7EB4-55FE2CF435B8}"/>
              </a:ext>
            </a:extLst>
          </p:cNvPr>
          <p:cNvSpPr txBox="1"/>
          <p:nvPr/>
        </p:nvSpPr>
        <p:spPr>
          <a:xfrm>
            <a:off x="11537865" y="1441009"/>
            <a:ext cx="1015269" cy="234286"/>
          </a:xfrm>
          <a:prstGeom prst="rect">
            <a:avLst/>
          </a:prstGeom>
          <a:noFill/>
        </p:spPr>
        <p:txBody>
          <a:bodyPr wrap="none" lIns="36000" tIns="36000" rIns="36000" bIns="36000" rtlCol="0">
            <a:spAutoFit/>
          </a:bodyPr>
          <a:lstStyle/>
          <a:p>
            <a:pPr algn="ctr">
              <a:spcAft>
                <a:spcPts val="400"/>
              </a:spcAft>
            </a:pPr>
            <a:r>
              <a:rPr lang="ja-JP" altLang="en-US" sz="1050" b="1" u="none" strike="noStrike" cap="none">
                <a:solidFill>
                  <a:schemeClr val="accent1"/>
                </a:solidFill>
                <a:latin typeface="+mn-ea"/>
                <a:ea typeface="+mn-ea"/>
                <a:sym typeface="Arial"/>
              </a:rPr>
              <a:t>情報のアイコン</a:t>
            </a:r>
          </a:p>
        </p:txBody>
      </p:sp>
      <p:grpSp>
        <p:nvGrpSpPr>
          <p:cNvPr id="1173" name="グループ化 1172">
            <a:extLst>
              <a:ext uri="{FF2B5EF4-FFF2-40B4-BE49-F238E27FC236}">
                <a16:creationId xmlns:a16="http://schemas.microsoft.com/office/drawing/2014/main" id="{DFDAE542-77F5-A8F9-C714-04E85B9DBC5D}"/>
              </a:ext>
            </a:extLst>
          </p:cNvPr>
          <p:cNvGrpSpPr/>
          <p:nvPr/>
        </p:nvGrpSpPr>
        <p:grpSpPr>
          <a:xfrm>
            <a:off x="12047506" y="1806381"/>
            <a:ext cx="432001" cy="432001"/>
            <a:chOff x="12465666" y="1674207"/>
            <a:chExt cx="1459327" cy="1459327"/>
          </a:xfrm>
        </p:grpSpPr>
        <p:sp>
          <p:nvSpPr>
            <p:cNvPr id="1171" name="正方形/長方形 1170">
              <a:extLst>
                <a:ext uri="{FF2B5EF4-FFF2-40B4-BE49-F238E27FC236}">
                  <a16:creationId xmlns:a16="http://schemas.microsoft.com/office/drawing/2014/main" id="{E14B4C65-0AE1-738F-35D6-9FA9F1578F8D}"/>
                </a:ext>
              </a:extLst>
            </p:cNvPr>
            <p:cNvSpPr/>
            <p:nvPr/>
          </p:nvSpPr>
          <p:spPr>
            <a:xfrm>
              <a:off x="12844356" y="1751115"/>
              <a:ext cx="719901" cy="129600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172" name="グラフィックス 1171" descr="スマート フォン 枠線">
              <a:extLst>
                <a:ext uri="{FF2B5EF4-FFF2-40B4-BE49-F238E27FC236}">
                  <a16:creationId xmlns:a16="http://schemas.microsoft.com/office/drawing/2014/main" id="{2B9EB7EF-9BE2-38B2-EBFD-1D6AA6A7AD2A}"/>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12465666" y="1674207"/>
              <a:ext cx="1459327" cy="1459327"/>
            </a:xfrm>
            <a:prstGeom prst="rect">
              <a:avLst/>
            </a:prstGeom>
          </p:spPr>
        </p:pic>
      </p:grpSp>
      <p:grpSp>
        <p:nvGrpSpPr>
          <p:cNvPr id="1182" name="グループ化 1181">
            <a:extLst>
              <a:ext uri="{FF2B5EF4-FFF2-40B4-BE49-F238E27FC236}">
                <a16:creationId xmlns:a16="http://schemas.microsoft.com/office/drawing/2014/main" id="{662FF8BB-8537-3EF1-9C66-3925A67176E5}"/>
              </a:ext>
            </a:extLst>
          </p:cNvPr>
          <p:cNvGrpSpPr/>
          <p:nvPr/>
        </p:nvGrpSpPr>
        <p:grpSpPr>
          <a:xfrm>
            <a:off x="11648738" y="1812479"/>
            <a:ext cx="408429" cy="408429"/>
            <a:chOff x="10321090" y="-847307"/>
            <a:chExt cx="914400" cy="914400"/>
          </a:xfrm>
        </p:grpSpPr>
        <p:sp>
          <p:nvSpPr>
            <p:cNvPr id="1183" name="正方形/長方形 1182">
              <a:extLst>
                <a:ext uri="{FF2B5EF4-FFF2-40B4-BE49-F238E27FC236}">
                  <a16:creationId xmlns:a16="http://schemas.microsoft.com/office/drawing/2014/main" id="{948660C1-FF0A-AAD8-E4F4-AABC8134C4F3}"/>
                </a:ext>
              </a:extLst>
            </p:cNvPr>
            <p:cNvSpPr/>
            <p:nvPr/>
          </p:nvSpPr>
          <p:spPr>
            <a:xfrm>
              <a:off x="10515600" y="-586720"/>
              <a:ext cx="528598" cy="321934"/>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184" name="グラフィックス 1183" descr="ノート PC 枠線">
              <a:extLst>
                <a:ext uri="{FF2B5EF4-FFF2-40B4-BE49-F238E27FC236}">
                  <a16:creationId xmlns:a16="http://schemas.microsoft.com/office/drawing/2014/main" id="{D26EB661-7D8D-FDC3-0A89-360E1699AA6B}"/>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10321090" y="-847307"/>
              <a:ext cx="914400" cy="914400"/>
            </a:xfrm>
            <a:prstGeom prst="rect">
              <a:avLst/>
            </a:prstGeom>
          </p:spPr>
        </p:pic>
      </p:grpSp>
      <p:sp>
        <p:nvSpPr>
          <p:cNvPr id="1185" name="円/楕円 1184">
            <a:extLst>
              <a:ext uri="{FF2B5EF4-FFF2-40B4-BE49-F238E27FC236}">
                <a16:creationId xmlns:a16="http://schemas.microsoft.com/office/drawing/2014/main" id="{4C490260-C25C-513C-FF21-768EB9BFC8AE}"/>
              </a:ext>
            </a:extLst>
          </p:cNvPr>
          <p:cNvSpPr/>
          <p:nvPr/>
        </p:nvSpPr>
        <p:spPr>
          <a:xfrm>
            <a:off x="10602221" y="1886822"/>
            <a:ext cx="252069" cy="252069"/>
          </a:xfrm>
          <a:prstGeom prst="ellipse">
            <a:avLst/>
          </a:prstGeom>
          <a:solidFill>
            <a:schemeClr val="accent6"/>
          </a:solidFill>
          <a:ln w="127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195" name="グループ化 1194">
            <a:extLst>
              <a:ext uri="{FF2B5EF4-FFF2-40B4-BE49-F238E27FC236}">
                <a16:creationId xmlns:a16="http://schemas.microsoft.com/office/drawing/2014/main" id="{AF5980DA-F5A6-0701-444C-76BDBFABBFF5}"/>
              </a:ext>
            </a:extLst>
          </p:cNvPr>
          <p:cNvGrpSpPr/>
          <p:nvPr/>
        </p:nvGrpSpPr>
        <p:grpSpPr>
          <a:xfrm>
            <a:off x="11004922" y="1824120"/>
            <a:ext cx="396001" cy="396001"/>
            <a:chOff x="12413745" y="1979290"/>
            <a:chExt cx="1413675" cy="1413675"/>
          </a:xfrm>
        </p:grpSpPr>
        <p:sp>
          <p:nvSpPr>
            <p:cNvPr id="1193" name="フリーフォーム 1192">
              <a:extLst>
                <a:ext uri="{FF2B5EF4-FFF2-40B4-BE49-F238E27FC236}">
                  <a16:creationId xmlns:a16="http://schemas.microsoft.com/office/drawing/2014/main" id="{1F98D599-BA69-56B4-1AA8-F7E6BC04E141}"/>
                </a:ext>
              </a:extLst>
            </p:cNvPr>
            <p:cNvSpPr/>
            <p:nvPr/>
          </p:nvSpPr>
          <p:spPr>
            <a:xfrm>
              <a:off x="12652375" y="2116615"/>
              <a:ext cx="968375" cy="1139825"/>
            </a:xfrm>
            <a:custGeom>
              <a:avLst/>
              <a:gdLst>
                <a:gd name="connsiteX0" fmla="*/ 0 w 968375"/>
                <a:gd name="connsiteY0" fmla="*/ 835025 h 1139825"/>
                <a:gd name="connsiteX1" fmla="*/ 0 w 968375"/>
                <a:gd name="connsiteY1" fmla="*/ 295275 h 1139825"/>
                <a:gd name="connsiteX2" fmla="*/ 482600 w 968375"/>
                <a:gd name="connsiteY2" fmla="*/ 0 h 1139825"/>
                <a:gd name="connsiteX3" fmla="*/ 965200 w 968375"/>
                <a:gd name="connsiteY3" fmla="*/ 292100 h 1139825"/>
                <a:gd name="connsiteX4" fmla="*/ 968375 w 968375"/>
                <a:gd name="connsiteY4" fmla="*/ 847725 h 1139825"/>
                <a:gd name="connsiteX5" fmla="*/ 482600 w 968375"/>
                <a:gd name="connsiteY5" fmla="*/ 1139825 h 1139825"/>
                <a:gd name="connsiteX6" fmla="*/ 0 w 968375"/>
                <a:gd name="connsiteY6" fmla="*/ 835025 h 1139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8375" h="1139825">
                  <a:moveTo>
                    <a:pt x="0" y="835025"/>
                  </a:moveTo>
                  <a:lnTo>
                    <a:pt x="0" y="295275"/>
                  </a:lnTo>
                  <a:lnTo>
                    <a:pt x="482600" y="0"/>
                  </a:lnTo>
                  <a:lnTo>
                    <a:pt x="965200" y="292100"/>
                  </a:lnTo>
                  <a:cubicBezTo>
                    <a:pt x="966258" y="477308"/>
                    <a:pt x="967317" y="662517"/>
                    <a:pt x="968375" y="847725"/>
                  </a:cubicBezTo>
                  <a:lnTo>
                    <a:pt x="482600" y="1139825"/>
                  </a:lnTo>
                  <a:lnTo>
                    <a:pt x="0" y="835025"/>
                  </a:lnTo>
                  <a:close/>
                </a:path>
              </a:pathLst>
            </a:cu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194" name="グラフィックス 1193" descr="箱 枠線">
              <a:extLst>
                <a:ext uri="{FF2B5EF4-FFF2-40B4-BE49-F238E27FC236}">
                  <a16:creationId xmlns:a16="http://schemas.microsoft.com/office/drawing/2014/main" id="{963219F2-0E59-F5A3-5C70-C9ADF5EDE3E5}"/>
                </a:ext>
              </a:extLst>
            </p:cNvPr>
            <p:cNvPicPr>
              <a:picLocks noChangeAspect="1"/>
            </p:cNvPicPr>
            <p:nvPr/>
          </p:nvPicPr>
          <p:blipFill>
            <a:blip r:embed="rId30">
              <a:extLst>
                <a:ext uri="{96DAC541-7B7A-43D3-8B79-37D633B846F1}">
                  <asvg:svgBlip xmlns:asvg="http://schemas.microsoft.com/office/drawing/2016/SVG/main" r:embed="rId31"/>
                </a:ext>
              </a:extLst>
            </a:blip>
            <a:stretch>
              <a:fillRect/>
            </a:stretch>
          </p:blipFill>
          <p:spPr>
            <a:xfrm>
              <a:off x="12413745" y="1979290"/>
              <a:ext cx="1413675" cy="1413675"/>
            </a:xfrm>
            <a:prstGeom prst="rect">
              <a:avLst/>
            </a:prstGeom>
          </p:spPr>
        </p:pic>
      </p:grpSp>
      <p:grpSp>
        <p:nvGrpSpPr>
          <p:cNvPr id="1196" name="グループ化 1195">
            <a:extLst>
              <a:ext uri="{FF2B5EF4-FFF2-40B4-BE49-F238E27FC236}">
                <a16:creationId xmlns:a16="http://schemas.microsoft.com/office/drawing/2014/main" id="{A956DEF3-2930-B51F-2AF8-A741C9B726CB}"/>
              </a:ext>
            </a:extLst>
          </p:cNvPr>
          <p:cNvGrpSpPr/>
          <p:nvPr/>
        </p:nvGrpSpPr>
        <p:grpSpPr>
          <a:xfrm>
            <a:off x="8210547" y="4045714"/>
            <a:ext cx="180000" cy="180000"/>
            <a:chOff x="11243808" y="1976921"/>
            <a:chExt cx="180000" cy="180000"/>
          </a:xfrm>
        </p:grpSpPr>
        <p:sp>
          <p:nvSpPr>
            <p:cNvPr id="1197" name="円/楕円 1196">
              <a:extLst>
                <a:ext uri="{FF2B5EF4-FFF2-40B4-BE49-F238E27FC236}">
                  <a16:creationId xmlns:a16="http://schemas.microsoft.com/office/drawing/2014/main" id="{01366E24-B2BA-8E70-3E82-3CA71E225E44}"/>
                </a:ext>
              </a:extLst>
            </p:cNvPr>
            <p:cNvSpPr/>
            <p:nvPr/>
          </p:nvSpPr>
          <p:spPr>
            <a:xfrm>
              <a:off x="11243808" y="1976921"/>
              <a:ext cx="180000" cy="180000"/>
            </a:xfrm>
            <a:prstGeom prst="ellipse">
              <a:avLst/>
            </a:prstGeom>
            <a:solidFill>
              <a:srgbClr val="FFC000"/>
            </a:solid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700" b="1">
                <a:solidFill>
                  <a:schemeClr val="bg1"/>
                </a:solidFill>
              </a:endParaRPr>
            </a:p>
          </p:txBody>
        </p:sp>
        <p:grpSp>
          <p:nvGrpSpPr>
            <p:cNvPr id="1198" name="グループ化 1197">
              <a:extLst>
                <a:ext uri="{FF2B5EF4-FFF2-40B4-BE49-F238E27FC236}">
                  <a16:creationId xmlns:a16="http://schemas.microsoft.com/office/drawing/2014/main" id="{9B506480-B847-B488-196C-8AC474D8F17C}"/>
                </a:ext>
              </a:extLst>
            </p:cNvPr>
            <p:cNvGrpSpPr>
              <a:grpSpLocks noChangeAspect="1"/>
            </p:cNvGrpSpPr>
            <p:nvPr/>
          </p:nvGrpSpPr>
          <p:grpSpPr>
            <a:xfrm>
              <a:off x="11298622" y="2023133"/>
              <a:ext cx="70371" cy="91553"/>
              <a:chOff x="11815521" y="2466626"/>
              <a:chExt cx="631825" cy="822009"/>
            </a:xfrm>
          </p:grpSpPr>
          <p:cxnSp>
            <p:nvCxnSpPr>
              <p:cNvPr id="1199" name="直線コネクタ 1198">
                <a:extLst>
                  <a:ext uri="{FF2B5EF4-FFF2-40B4-BE49-F238E27FC236}">
                    <a16:creationId xmlns:a16="http://schemas.microsoft.com/office/drawing/2014/main" id="{8463B455-67AD-2A57-E2D3-086817E46607}"/>
                  </a:ext>
                </a:extLst>
              </p:cNvPr>
              <p:cNvCxnSpPr>
                <a:cxnSpLocks/>
              </p:cNvCxnSpPr>
              <p:nvPr/>
            </p:nvCxnSpPr>
            <p:spPr>
              <a:xfrm>
                <a:off x="12139611" y="2849215"/>
                <a:ext cx="0" cy="439420"/>
              </a:xfrm>
              <a:prstGeom prst="line">
                <a:avLst/>
              </a:prstGeom>
              <a:ln w="12700" cap="rnd">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00" name="直線コネクタ 1199">
                <a:extLst>
                  <a:ext uri="{FF2B5EF4-FFF2-40B4-BE49-F238E27FC236}">
                    <a16:creationId xmlns:a16="http://schemas.microsoft.com/office/drawing/2014/main" id="{A43A7425-0F94-80A2-1976-2FA2E4C877B2}"/>
                  </a:ext>
                </a:extLst>
              </p:cNvPr>
              <p:cNvCxnSpPr>
                <a:cxnSpLocks/>
              </p:cNvCxnSpPr>
              <p:nvPr/>
            </p:nvCxnSpPr>
            <p:spPr>
              <a:xfrm>
                <a:off x="11834811" y="2843762"/>
                <a:ext cx="609600" cy="0"/>
              </a:xfrm>
              <a:prstGeom prst="line">
                <a:avLst/>
              </a:prstGeom>
              <a:ln w="12700" cap="rnd">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01" name="直線コネクタ 1200">
                <a:extLst>
                  <a:ext uri="{FF2B5EF4-FFF2-40B4-BE49-F238E27FC236}">
                    <a16:creationId xmlns:a16="http://schemas.microsoft.com/office/drawing/2014/main" id="{2C52CB6C-6AAC-2DA3-9336-5F8A5E7FFCE0}"/>
                  </a:ext>
                </a:extLst>
              </p:cNvPr>
              <p:cNvCxnSpPr>
                <a:cxnSpLocks/>
              </p:cNvCxnSpPr>
              <p:nvPr/>
            </p:nvCxnSpPr>
            <p:spPr>
              <a:xfrm>
                <a:off x="11834816" y="3076320"/>
                <a:ext cx="609603" cy="0"/>
              </a:xfrm>
              <a:prstGeom prst="line">
                <a:avLst/>
              </a:prstGeom>
              <a:ln w="12700" cap="rnd">
                <a:solidFill>
                  <a:schemeClr val="accent1"/>
                </a:solidFill>
              </a:ln>
            </p:spPr>
            <p:style>
              <a:lnRef idx="1">
                <a:schemeClr val="accent1"/>
              </a:lnRef>
              <a:fillRef idx="0">
                <a:schemeClr val="accent1"/>
              </a:fillRef>
              <a:effectRef idx="0">
                <a:schemeClr val="accent1"/>
              </a:effectRef>
              <a:fontRef idx="minor">
                <a:schemeClr val="tx1"/>
              </a:fontRef>
            </p:style>
          </p:cxnSp>
          <p:sp>
            <p:nvSpPr>
              <p:cNvPr id="1202" name="フリーフォーム 1201">
                <a:extLst>
                  <a:ext uri="{FF2B5EF4-FFF2-40B4-BE49-F238E27FC236}">
                    <a16:creationId xmlns:a16="http://schemas.microsoft.com/office/drawing/2014/main" id="{D5EC20CC-85EE-EF0D-6499-CF6D8CF01BD7}"/>
                  </a:ext>
                </a:extLst>
              </p:cNvPr>
              <p:cNvSpPr/>
              <p:nvPr/>
            </p:nvSpPr>
            <p:spPr>
              <a:xfrm>
                <a:off x="11815521" y="2466626"/>
                <a:ext cx="631825" cy="368300"/>
              </a:xfrm>
              <a:custGeom>
                <a:avLst/>
                <a:gdLst>
                  <a:gd name="connsiteX0" fmla="*/ 0 w 631825"/>
                  <a:gd name="connsiteY0" fmla="*/ 0 h 368300"/>
                  <a:gd name="connsiteX1" fmla="*/ 320675 w 631825"/>
                  <a:gd name="connsiteY1" fmla="*/ 368300 h 368300"/>
                  <a:gd name="connsiteX2" fmla="*/ 631825 w 631825"/>
                  <a:gd name="connsiteY2" fmla="*/ 6350 h 368300"/>
                </a:gdLst>
                <a:ahLst/>
                <a:cxnLst>
                  <a:cxn ang="0">
                    <a:pos x="connsiteX0" y="connsiteY0"/>
                  </a:cxn>
                  <a:cxn ang="0">
                    <a:pos x="connsiteX1" y="connsiteY1"/>
                  </a:cxn>
                  <a:cxn ang="0">
                    <a:pos x="connsiteX2" y="connsiteY2"/>
                  </a:cxn>
                </a:cxnLst>
                <a:rect l="l" t="t" r="r" b="b"/>
                <a:pathLst>
                  <a:path w="631825" h="368300">
                    <a:moveTo>
                      <a:pt x="0" y="0"/>
                    </a:moveTo>
                    <a:lnTo>
                      <a:pt x="320675" y="368300"/>
                    </a:lnTo>
                    <a:lnTo>
                      <a:pt x="631825" y="6350"/>
                    </a:lnTo>
                  </a:path>
                </a:pathLst>
              </a:custGeom>
              <a:noFill/>
              <a:ln w="12700" cap="rnd">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1203" name="グループ化 1202">
            <a:extLst>
              <a:ext uri="{FF2B5EF4-FFF2-40B4-BE49-F238E27FC236}">
                <a16:creationId xmlns:a16="http://schemas.microsoft.com/office/drawing/2014/main" id="{EC61FE63-AFFF-ACBD-3FC0-DDD07E6FEB94}"/>
              </a:ext>
            </a:extLst>
          </p:cNvPr>
          <p:cNvGrpSpPr/>
          <p:nvPr/>
        </p:nvGrpSpPr>
        <p:grpSpPr>
          <a:xfrm>
            <a:off x="6977060" y="4045714"/>
            <a:ext cx="180000" cy="180000"/>
            <a:chOff x="11243808" y="1976921"/>
            <a:chExt cx="180000" cy="180000"/>
          </a:xfrm>
        </p:grpSpPr>
        <p:sp>
          <p:nvSpPr>
            <p:cNvPr id="1204" name="円/楕円 1203">
              <a:extLst>
                <a:ext uri="{FF2B5EF4-FFF2-40B4-BE49-F238E27FC236}">
                  <a16:creationId xmlns:a16="http://schemas.microsoft.com/office/drawing/2014/main" id="{E152AD5B-5EA7-91A3-3F26-05F654F47A21}"/>
                </a:ext>
              </a:extLst>
            </p:cNvPr>
            <p:cNvSpPr/>
            <p:nvPr/>
          </p:nvSpPr>
          <p:spPr>
            <a:xfrm>
              <a:off x="11243808" y="1976921"/>
              <a:ext cx="180000" cy="180000"/>
            </a:xfrm>
            <a:prstGeom prst="ellipse">
              <a:avLst/>
            </a:prstGeom>
            <a:solidFill>
              <a:srgbClr val="FFC000"/>
            </a:solid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700" b="1">
                <a:solidFill>
                  <a:schemeClr val="bg1"/>
                </a:solidFill>
              </a:endParaRPr>
            </a:p>
          </p:txBody>
        </p:sp>
        <p:grpSp>
          <p:nvGrpSpPr>
            <p:cNvPr id="1205" name="グループ化 1204">
              <a:extLst>
                <a:ext uri="{FF2B5EF4-FFF2-40B4-BE49-F238E27FC236}">
                  <a16:creationId xmlns:a16="http://schemas.microsoft.com/office/drawing/2014/main" id="{E8FF9D10-FBA5-53CF-935A-0A99B90757B9}"/>
                </a:ext>
              </a:extLst>
            </p:cNvPr>
            <p:cNvGrpSpPr>
              <a:grpSpLocks noChangeAspect="1"/>
            </p:cNvGrpSpPr>
            <p:nvPr/>
          </p:nvGrpSpPr>
          <p:grpSpPr>
            <a:xfrm>
              <a:off x="11298622" y="2023133"/>
              <a:ext cx="70371" cy="91553"/>
              <a:chOff x="11815521" y="2466626"/>
              <a:chExt cx="631825" cy="822009"/>
            </a:xfrm>
          </p:grpSpPr>
          <p:cxnSp>
            <p:nvCxnSpPr>
              <p:cNvPr id="1206" name="直線コネクタ 1205">
                <a:extLst>
                  <a:ext uri="{FF2B5EF4-FFF2-40B4-BE49-F238E27FC236}">
                    <a16:creationId xmlns:a16="http://schemas.microsoft.com/office/drawing/2014/main" id="{2360D728-AB31-F145-FD90-F16BF28F7C6F}"/>
                  </a:ext>
                </a:extLst>
              </p:cNvPr>
              <p:cNvCxnSpPr>
                <a:cxnSpLocks/>
              </p:cNvCxnSpPr>
              <p:nvPr/>
            </p:nvCxnSpPr>
            <p:spPr>
              <a:xfrm>
                <a:off x="12139611" y="2849215"/>
                <a:ext cx="0" cy="439420"/>
              </a:xfrm>
              <a:prstGeom prst="line">
                <a:avLst/>
              </a:prstGeom>
              <a:ln w="12700" cap="rnd">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07" name="直線コネクタ 1206">
                <a:extLst>
                  <a:ext uri="{FF2B5EF4-FFF2-40B4-BE49-F238E27FC236}">
                    <a16:creationId xmlns:a16="http://schemas.microsoft.com/office/drawing/2014/main" id="{16E7341C-1878-534E-FFCA-E4206D687B76}"/>
                  </a:ext>
                </a:extLst>
              </p:cNvPr>
              <p:cNvCxnSpPr>
                <a:cxnSpLocks/>
              </p:cNvCxnSpPr>
              <p:nvPr/>
            </p:nvCxnSpPr>
            <p:spPr>
              <a:xfrm>
                <a:off x="11834811" y="2843762"/>
                <a:ext cx="609600" cy="0"/>
              </a:xfrm>
              <a:prstGeom prst="line">
                <a:avLst/>
              </a:prstGeom>
              <a:ln w="12700" cap="rnd">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08" name="直線コネクタ 1207">
                <a:extLst>
                  <a:ext uri="{FF2B5EF4-FFF2-40B4-BE49-F238E27FC236}">
                    <a16:creationId xmlns:a16="http://schemas.microsoft.com/office/drawing/2014/main" id="{9B8B2E2D-1835-1BE3-9B21-FE79F899347E}"/>
                  </a:ext>
                </a:extLst>
              </p:cNvPr>
              <p:cNvCxnSpPr>
                <a:cxnSpLocks/>
              </p:cNvCxnSpPr>
              <p:nvPr/>
            </p:nvCxnSpPr>
            <p:spPr>
              <a:xfrm>
                <a:off x="11834816" y="3076320"/>
                <a:ext cx="609603" cy="0"/>
              </a:xfrm>
              <a:prstGeom prst="line">
                <a:avLst/>
              </a:prstGeom>
              <a:ln w="12700" cap="rnd">
                <a:solidFill>
                  <a:schemeClr val="accent1"/>
                </a:solidFill>
              </a:ln>
            </p:spPr>
            <p:style>
              <a:lnRef idx="1">
                <a:schemeClr val="accent1"/>
              </a:lnRef>
              <a:fillRef idx="0">
                <a:schemeClr val="accent1"/>
              </a:fillRef>
              <a:effectRef idx="0">
                <a:schemeClr val="accent1"/>
              </a:effectRef>
              <a:fontRef idx="minor">
                <a:schemeClr val="tx1"/>
              </a:fontRef>
            </p:style>
          </p:cxnSp>
          <p:sp>
            <p:nvSpPr>
              <p:cNvPr id="1209" name="フリーフォーム 1208">
                <a:extLst>
                  <a:ext uri="{FF2B5EF4-FFF2-40B4-BE49-F238E27FC236}">
                    <a16:creationId xmlns:a16="http://schemas.microsoft.com/office/drawing/2014/main" id="{A837F16F-62BB-75FC-B5A9-AF63C1D0A095}"/>
                  </a:ext>
                </a:extLst>
              </p:cNvPr>
              <p:cNvSpPr/>
              <p:nvPr/>
            </p:nvSpPr>
            <p:spPr>
              <a:xfrm>
                <a:off x="11815521" y="2466626"/>
                <a:ext cx="631825" cy="368300"/>
              </a:xfrm>
              <a:custGeom>
                <a:avLst/>
                <a:gdLst>
                  <a:gd name="connsiteX0" fmla="*/ 0 w 631825"/>
                  <a:gd name="connsiteY0" fmla="*/ 0 h 368300"/>
                  <a:gd name="connsiteX1" fmla="*/ 320675 w 631825"/>
                  <a:gd name="connsiteY1" fmla="*/ 368300 h 368300"/>
                  <a:gd name="connsiteX2" fmla="*/ 631825 w 631825"/>
                  <a:gd name="connsiteY2" fmla="*/ 6350 h 368300"/>
                </a:gdLst>
                <a:ahLst/>
                <a:cxnLst>
                  <a:cxn ang="0">
                    <a:pos x="connsiteX0" y="connsiteY0"/>
                  </a:cxn>
                  <a:cxn ang="0">
                    <a:pos x="connsiteX1" y="connsiteY1"/>
                  </a:cxn>
                  <a:cxn ang="0">
                    <a:pos x="connsiteX2" y="connsiteY2"/>
                  </a:cxn>
                </a:cxnLst>
                <a:rect l="l" t="t" r="r" b="b"/>
                <a:pathLst>
                  <a:path w="631825" h="368300">
                    <a:moveTo>
                      <a:pt x="0" y="0"/>
                    </a:moveTo>
                    <a:lnTo>
                      <a:pt x="320675" y="368300"/>
                    </a:lnTo>
                    <a:lnTo>
                      <a:pt x="631825" y="6350"/>
                    </a:lnTo>
                  </a:path>
                </a:pathLst>
              </a:custGeom>
              <a:noFill/>
              <a:ln w="12700" cap="rnd">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1210" name="グループ化 1209">
            <a:extLst>
              <a:ext uri="{FF2B5EF4-FFF2-40B4-BE49-F238E27FC236}">
                <a16:creationId xmlns:a16="http://schemas.microsoft.com/office/drawing/2014/main" id="{5C8B2AF8-A546-9D61-4931-F60F02D069FA}"/>
              </a:ext>
            </a:extLst>
          </p:cNvPr>
          <p:cNvGrpSpPr/>
          <p:nvPr/>
        </p:nvGrpSpPr>
        <p:grpSpPr>
          <a:xfrm>
            <a:off x="7381995" y="2809232"/>
            <a:ext cx="180000" cy="180000"/>
            <a:chOff x="11243808" y="1976921"/>
            <a:chExt cx="180000" cy="180000"/>
          </a:xfrm>
        </p:grpSpPr>
        <p:sp>
          <p:nvSpPr>
            <p:cNvPr id="1211" name="円/楕円 1210">
              <a:extLst>
                <a:ext uri="{FF2B5EF4-FFF2-40B4-BE49-F238E27FC236}">
                  <a16:creationId xmlns:a16="http://schemas.microsoft.com/office/drawing/2014/main" id="{228FEFB5-F907-9519-8FB3-7313900B0E1B}"/>
                </a:ext>
              </a:extLst>
            </p:cNvPr>
            <p:cNvSpPr/>
            <p:nvPr/>
          </p:nvSpPr>
          <p:spPr>
            <a:xfrm>
              <a:off x="11243808" y="1976921"/>
              <a:ext cx="180000" cy="180000"/>
            </a:xfrm>
            <a:prstGeom prst="ellipse">
              <a:avLst/>
            </a:prstGeom>
            <a:solidFill>
              <a:srgbClr val="FFC000"/>
            </a:solid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700" b="1">
                <a:solidFill>
                  <a:schemeClr val="bg1"/>
                </a:solidFill>
              </a:endParaRPr>
            </a:p>
          </p:txBody>
        </p:sp>
        <p:grpSp>
          <p:nvGrpSpPr>
            <p:cNvPr id="1212" name="グループ化 1211">
              <a:extLst>
                <a:ext uri="{FF2B5EF4-FFF2-40B4-BE49-F238E27FC236}">
                  <a16:creationId xmlns:a16="http://schemas.microsoft.com/office/drawing/2014/main" id="{FEC61820-C272-B623-A104-D6A794E63A62}"/>
                </a:ext>
              </a:extLst>
            </p:cNvPr>
            <p:cNvGrpSpPr>
              <a:grpSpLocks noChangeAspect="1"/>
            </p:cNvGrpSpPr>
            <p:nvPr/>
          </p:nvGrpSpPr>
          <p:grpSpPr>
            <a:xfrm>
              <a:off x="11298622" y="2023133"/>
              <a:ext cx="70371" cy="91553"/>
              <a:chOff x="11815521" y="2466626"/>
              <a:chExt cx="631825" cy="822009"/>
            </a:xfrm>
          </p:grpSpPr>
          <p:cxnSp>
            <p:nvCxnSpPr>
              <p:cNvPr id="1213" name="直線コネクタ 1212">
                <a:extLst>
                  <a:ext uri="{FF2B5EF4-FFF2-40B4-BE49-F238E27FC236}">
                    <a16:creationId xmlns:a16="http://schemas.microsoft.com/office/drawing/2014/main" id="{BC8E2FF1-CC86-5E03-062C-11539C634382}"/>
                  </a:ext>
                </a:extLst>
              </p:cNvPr>
              <p:cNvCxnSpPr>
                <a:cxnSpLocks/>
              </p:cNvCxnSpPr>
              <p:nvPr/>
            </p:nvCxnSpPr>
            <p:spPr>
              <a:xfrm>
                <a:off x="12139611" y="2849215"/>
                <a:ext cx="0" cy="439420"/>
              </a:xfrm>
              <a:prstGeom prst="line">
                <a:avLst/>
              </a:prstGeom>
              <a:ln w="12700" cap="rnd">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14" name="直線コネクタ 1213">
                <a:extLst>
                  <a:ext uri="{FF2B5EF4-FFF2-40B4-BE49-F238E27FC236}">
                    <a16:creationId xmlns:a16="http://schemas.microsoft.com/office/drawing/2014/main" id="{F90DDE3C-086B-B02A-7AE3-54A3C6E0EFCA}"/>
                  </a:ext>
                </a:extLst>
              </p:cNvPr>
              <p:cNvCxnSpPr>
                <a:cxnSpLocks/>
              </p:cNvCxnSpPr>
              <p:nvPr/>
            </p:nvCxnSpPr>
            <p:spPr>
              <a:xfrm>
                <a:off x="11834811" y="2843762"/>
                <a:ext cx="609600" cy="0"/>
              </a:xfrm>
              <a:prstGeom prst="line">
                <a:avLst/>
              </a:prstGeom>
              <a:ln w="12700" cap="rnd">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15" name="直線コネクタ 1214">
                <a:extLst>
                  <a:ext uri="{FF2B5EF4-FFF2-40B4-BE49-F238E27FC236}">
                    <a16:creationId xmlns:a16="http://schemas.microsoft.com/office/drawing/2014/main" id="{B48D663E-F728-71D0-29F3-3040C887B134}"/>
                  </a:ext>
                </a:extLst>
              </p:cNvPr>
              <p:cNvCxnSpPr>
                <a:cxnSpLocks/>
              </p:cNvCxnSpPr>
              <p:nvPr/>
            </p:nvCxnSpPr>
            <p:spPr>
              <a:xfrm>
                <a:off x="11834816" y="3076320"/>
                <a:ext cx="609603" cy="0"/>
              </a:xfrm>
              <a:prstGeom prst="line">
                <a:avLst/>
              </a:prstGeom>
              <a:ln w="12700" cap="rnd">
                <a:solidFill>
                  <a:schemeClr val="accent1"/>
                </a:solidFill>
              </a:ln>
            </p:spPr>
            <p:style>
              <a:lnRef idx="1">
                <a:schemeClr val="accent1"/>
              </a:lnRef>
              <a:fillRef idx="0">
                <a:schemeClr val="accent1"/>
              </a:fillRef>
              <a:effectRef idx="0">
                <a:schemeClr val="accent1"/>
              </a:effectRef>
              <a:fontRef idx="minor">
                <a:schemeClr val="tx1"/>
              </a:fontRef>
            </p:style>
          </p:cxnSp>
          <p:sp>
            <p:nvSpPr>
              <p:cNvPr id="1216" name="フリーフォーム 1215">
                <a:extLst>
                  <a:ext uri="{FF2B5EF4-FFF2-40B4-BE49-F238E27FC236}">
                    <a16:creationId xmlns:a16="http://schemas.microsoft.com/office/drawing/2014/main" id="{9CAC46C7-AB14-5AA5-F729-1643A938D89F}"/>
                  </a:ext>
                </a:extLst>
              </p:cNvPr>
              <p:cNvSpPr/>
              <p:nvPr/>
            </p:nvSpPr>
            <p:spPr>
              <a:xfrm>
                <a:off x="11815521" y="2466626"/>
                <a:ext cx="631825" cy="368300"/>
              </a:xfrm>
              <a:custGeom>
                <a:avLst/>
                <a:gdLst>
                  <a:gd name="connsiteX0" fmla="*/ 0 w 631825"/>
                  <a:gd name="connsiteY0" fmla="*/ 0 h 368300"/>
                  <a:gd name="connsiteX1" fmla="*/ 320675 w 631825"/>
                  <a:gd name="connsiteY1" fmla="*/ 368300 h 368300"/>
                  <a:gd name="connsiteX2" fmla="*/ 631825 w 631825"/>
                  <a:gd name="connsiteY2" fmla="*/ 6350 h 368300"/>
                </a:gdLst>
                <a:ahLst/>
                <a:cxnLst>
                  <a:cxn ang="0">
                    <a:pos x="connsiteX0" y="connsiteY0"/>
                  </a:cxn>
                  <a:cxn ang="0">
                    <a:pos x="connsiteX1" y="connsiteY1"/>
                  </a:cxn>
                  <a:cxn ang="0">
                    <a:pos x="connsiteX2" y="connsiteY2"/>
                  </a:cxn>
                </a:cxnLst>
                <a:rect l="l" t="t" r="r" b="b"/>
                <a:pathLst>
                  <a:path w="631825" h="368300">
                    <a:moveTo>
                      <a:pt x="0" y="0"/>
                    </a:moveTo>
                    <a:lnTo>
                      <a:pt x="320675" y="368300"/>
                    </a:lnTo>
                    <a:lnTo>
                      <a:pt x="631825" y="6350"/>
                    </a:lnTo>
                  </a:path>
                </a:pathLst>
              </a:custGeom>
              <a:noFill/>
              <a:ln w="12700" cap="rnd">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1217" name="グループ化 1216">
            <a:extLst>
              <a:ext uri="{FF2B5EF4-FFF2-40B4-BE49-F238E27FC236}">
                <a16:creationId xmlns:a16="http://schemas.microsoft.com/office/drawing/2014/main" id="{D5D1E5A5-D862-1EBB-AB55-ACB05719C681}"/>
              </a:ext>
            </a:extLst>
          </p:cNvPr>
          <p:cNvGrpSpPr/>
          <p:nvPr/>
        </p:nvGrpSpPr>
        <p:grpSpPr>
          <a:xfrm>
            <a:off x="7381995" y="1813870"/>
            <a:ext cx="180000" cy="180000"/>
            <a:chOff x="11243808" y="1976921"/>
            <a:chExt cx="180000" cy="180000"/>
          </a:xfrm>
        </p:grpSpPr>
        <p:sp>
          <p:nvSpPr>
            <p:cNvPr id="1218" name="円/楕円 1217">
              <a:extLst>
                <a:ext uri="{FF2B5EF4-FFF2-40B4-BE49-F238E27FC236}">
                  <a16:creationId xmlns:a16="http://schemas.microsoft.com/office/drawing/2014/main" id="{838A2BEE-FB7E-43E1-DB4A-0B86D63EDCC4}"/>
                </a:ext>
              </a:extLst>
            </p:cNvPr>
            <p:cNvSpPr/>
            <p:nvPr/>
          </p:nvSpPr>
          <p:spPr>
            <a:xfrm>
              <a:off x="11243808" y="1976921"/>
              <a:ext cx="180000" cy="180000"/>
            </a:xfrm>
            <a:prstGeom prst="ellipse">
              <a:avLst/>
            </a:prstGeom>
            <a:solidFill>
              <a:srgbClr val="FFC000"/>
            </a:solid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700" b="1">
                <a:solidFill>
                  <a:schemeClr val="bg1"/>
                </a:solidFill>
              </a:endParaRPr>
            </a:p>
          </p:txBody>
        </p:sp>
        <p:grpSp>
          <p:nvGrpSpPr>
            <p:cNvPr id="1219" name="グループ化 1218">
              <a:extLst>
                <a:ext uri="{FF2B5EF4-FFF2-40B4-BE49-F238E27FC236}">
                  <a16:creationId xmlns:a16="http://schemas.microsoft.com/office/drawing/2014/main" id="{5FA87D50-E825-C857-00F5-53AA31751B7A}"/>
                </a:ext>
              </a:extLst>
            </p:cNvPr>
            <p:cNvGrpSpPr>
              <a:grpSpLocks noChangeAspect="1"/>
            </p:cNvGrpSpPr>
            <p:nvPr/>
          </p:nvGrpSpPr>
          <p:grpSpPr>
            <a:xfrm>
              <a:off x="11298622" y="2023133"/>
              <a:ext cx="70371" cy="91553"/>
              <a:chOff x="11815521" y="2466626"/>
              <a:chExt cx="631825" cy="822009"/>
            </a:xfrm>
          </p:grpSpPr>
          <p:cxnSp>
            <p:nvCxnSpPr>
              <p:cNvPr id="1220" name="直線コネクタ 1219">
                <a:extLst>
                  <a:ext uri="{FF2B5EF4-FFF2-40B4-BE49-F238E27FC236}">
                    <a16:creationId xmlns:a16="http://schemas.microsoft.com/office/drawing/2014/main" id="{B9995BD4-9CC7-6DD6-BA5D-C67CF3EBCC54}"/>
                  </a:ext>
                </a:extLst>
              </p:cNvPr>
              <p:cNvCxnSpPr>
                <a:cxnSpLocks/>
              </p:cNvCxnSpPr>
              <p:nvPr/>
            </p:nvCxnSpPr>
            <p:spPr>
              <a:xfrm>
                <a:off x="12139611" y="2849215"/>
                <a:ext cx="0" cy="439420"/>
              </a:xfrm>
              <a:prstGeom prst="line">
                <a:avLst/>
              </a:prstGeom>
              <a:ln w="12700" cap="rnd">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21" name="直線コネクタ 1220">
                <a:extLst>
                  <a:ext uri="{FF2B5EF4-FFF2-40B4-BE49-F238E27FC236}">
                    <a16:creationId xmlns:a16="http://schemas.microsoft.com/office/drawing/2014/main" id="{34A6B13E-BB24-078C-2B76-1A8CD1A58847}"/>
                  </a:ext>
                </a:extLst>
              </p:cNvPr>
              <p:cNvCxnSpPr>
                <a:cxnSpLocks/>
              </p:cNvCxnSpPr>
              <p:nvPr/>
            </p:nvCxnSpPr>
            <p:spPr>
              <a:xfrm>
                <a:off x="11834811" y="2843762"/>
                <a:ext cx="609600" cy="0"/>
              </a:xfrm>
              <a:prstGeom prst="line">
                <a:avLst/>
              </a:prstGeom>
              <a:ln w="12700" cap="rnd">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22" name="直線コネクタ 1221">
                <a:extLst>
                  <a:ext uri="{FF2B5EF4-FFF2-40B4-BE49-F238E27FC236}">
                    <a16:creationId xmlns:a16="http://schemas.microsoft.com/office/drawing/2014/main" id="{A5AF4BAD-37D2-0664-C3C7-90950BCB8802}"/>
                  </a:ext>
                </a:extLst>
              </p:cNvPr>
              <p:cNvCxnSpPr>
                <a:cxnSpLocks/>
              </p:cNvCxnSpPr>
              <p:nvPr/>
            </p:nvCxnSpPr>
            <p:spPr>
              <a:xfrm>
                <a:off x="11834816" y="3076320"/>
                <a:ext cx="609603" cy="0"/>
              </a:xfrm>
              <a:prstGeom prst="line">
                <a:avLst/>
              </a:prstGeom>
              <a:ln w="12700" cap="rnd">
                <a:solidFill>
                  <a:schemeClr val="accent1"/>
                </a:solidFill>
              </a:ln>
            </p:spPr>
            <p:style>
              <a:lnRef idx="1">
                <a:schemeClr val="accent1"/>
              </a:lnRef>
              <a:fillRef idx="0">
                <a:schemeClr val="accent1"/>
              </a:fillRef>
              <a:effectRef idx="0">
                <a:schemeClr val="accent1"/>
              </a:effectRef>
              <a:fontRef idx="minor">
                <a:schemeClr val="tx1"/>
              </a:fontRef>
            </p:style>
          </p:cxnSp>
          <p:sp>
            <p:nvSpPr>
              <p:cNvPr id="1223" name="フリーフォーム 1222">
                <a:extLst>
                  <a:ext uri="{FF2B5EF4-FFF2-40B4-BE49-F238E27FC236}">
                    <a16:creationId xmlns:a16="http://schemas.microsoft.com/office/drawing/2014/main" id="{EB445892-C54D-878A-808B-4529F0B2B3D9}"/>
                  </a:ext>
                </a:extLst>
              </p:cNvPr>
              <p:cNvSpPr/>
              <p:nvPr/>
            </p:nvSpPr>
            <p:spPr>
              <a:xfrm>
                <a:off x="11815521" y="2466626"/>
                <a:ext cx="631825" cy="368300"/>
              </a:xfrm>
              <a:custGeom>
                <a:avLst/>
                <a:gdLst>
                  <a:gd name="connsiteX0" fmla="*/ 0 w 631825"/>
                  <a:gd name="connsiteY0" fmla="*/ 0 h 368300"/>
                  <a:gd name="connsiteX1" fmla="*/ 320675 w 631825"/>
                  <a:gd name="connsiteY1" fmla="*/ 368300 h 368300"/>
                  <a:gd name="connsiteX2" fmla="*/ 631825 w 631825"/>
                  <a:gd name="connsiteY2" fmla="*/ 6350 h 368300"/>
                </a:gdLst>
                <a:ahLst/>
                <a:cxnLst>
                  <a:cxn ang="0">
                    <a:pos x="connsiteX0" y="connsiteY0"/>
                  </a:cxn>
                  <a:cxn ang="0">
                    <a:pos x="connsiteX1" y="connsiteY1"/>
                  </a:cxn>
                  <a:cxn ang="0">
                    <a:pos x="connsiteX2" y="connsiteY2"/>
                  </a:cxn>
                </a:cxnLst>
                <a:rect l="l" t="t" r="r" b="b"/>
                <a:pathLst>
                  <a:path w="631825" h="368300">
                    <a:moveTo>
                      <a:pt x="0" y="0"/>
                    </a:moveTo>
                    <a:lnTo>
                      <a:pt x="320675" y="368300"/>
                    </a:lnTo>
                    <a:lnTo>
                      <a:pt x="631825" y="6350"/>
                    </a:lnTo>
                  </a:path>
                </a:pathLst>
              </a:custGeom>
              <a:noFill/>
              <a:ln w="12700" cap="rnd">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1224" name="グループ化 1223">
            <a:extLst>
              <a:ext uri="{FF2B5EF4-FFF2-40B4-BE49-F238E27FC236}">
                <a16:creationId xmlns:a16="http://schemas.microsoft.com/office/drawing/2014/main" id="{1C81161F-D0C4-660C-3251-433087DD4958}"/>
              </a:ext>
            </a:extLst>
          </p:cNvPr>
          <p:cNvGrpSpPr/>
          <p:nvPr/>
        </p:nvGrpSpPr>
        <p:grpSpPr>
          <a:xfrm>
            <a:off x="4786393" y="2604971"/>
            <a:ext cx="180000" cy="180000"/>
            <a:chOff x="11243808" y="1976921"/>
            <a:chExt cx="180000" cy="180000"/>
          </a:xfrm>
        </p:grpSpPr>
        <p:sp>
          <p:nvSpPr>
            <p:cNvPr id="1225" name="円/楕円 1224">
              <a:extLst>
                <a:ext uri="{FF2B5EF4-FFF2-40B4-BE49-F238E27FC236}">
                  <a16:creationId xmlns:a16="http://schemas.microsoft.com/office/drawing/2014/main" id="{2C388CAE-576F-B837-E4F0-AF5ADA6CA5EF}"/>
                </a:ext>
              </a:extLst>
            </p:cNvPr>
            <p:cNvSpPr/>
            <p:nvPr/>
          </p:nvSpPr>
          <p:spPr>
            <a:xfrm>
              <a:off x="11243808" y="1976921"/>
              <a:ext cx="180000" cy="180000"/>
            </a:xfrm>
            <a:prstGeom prst="ellipse">
              <a:avLst/>
            </a:prstGeom>
            <a:solidFill>
              <a:srgbClr val="FFC000"/>
            </a:solid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700" b="1">
                <a:solidFill>
                  <a:schemeClr val="bg1"/>
                </a:solidFill>
              </a:endParaRPr>
            </a:p>
          </p:txBody>
        </p:sp>
        <p:grpSp>
          <p:nvGrpSpPr>
            <p:cNvPr id="1226" name="グループ化 1225">
              <a:extLst>
                <a:ext uri="{FF2B5EF4-FFF2-40B4-BE49-F238E27FC236}">
                  <a16:creationId xmlns:a16="http://schemas.microsoft.com/office/drawing/2014/main" id="{2BCE146D-A83F-A28E-26B4-9379016934BC}"/>
                </a:ext>
              </a:extLst>
            </p:cNvPr>
            <p:cNvGrpSpPr>
              <a:grpSpLocks noChangeAspect="1"/>
            </p:cNvGrpSpPr>
            <p:nvPr/>
          </p:nvGrpSpPr>
          <p:grpSpPr>
            <a:xfrm>
              <a:off x="11298622" y="2023133"/>
              <a:ext cx="70371" cy="91553"/>
              <a:chOff x="11815521" y="2466626"/>
              <a:chExt cx="631825" cy="822009"/>
            </a:xfrm>
          </p:grpSpPr>
          <p:cxnSp>
            <p:nvCxnSpPr>
              <p:cNvPr id="1227" name="直線コネクタ 1226">
                <a:extLst>
                  <a:ext uri="{FF2B5EF4-FFF2-40B4-BE49-F238E27FC236}">
                    <a16:creationId xmlns:a16="http://schemas.microsoft.com/office/drawing/2014/main" id="{AD47BC8B-AFC0-DB1B-0D1F-DE442427AC2B}"/>
                  </a:ext>
                </a:extLst>
              </p:cNvPr>
              <p:cNvCxnSpPr>
                <a:cxnSpLocks/>
              </p:cNvCxnSpPr>
              <p:nvPr/>
            </p:nvCxnSpPr>
            <p:spPr>
              <a:xfrm>
                <a:off x="12139611" y="2849215"/>
                <a:ext cx="0" cy="439420"/>
              </a:xfrm>
              <a:prstGeom prst="line">
                <a:avLst/>
              </a:prstGeom>
              <a:ln w="12700" cap="rnd">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28" name="直線コネクタ 1227">
                <a:extLst>
                  <a:ext uri="{FF2B5EF4-FFF2-40B4-BE49-F238E27FC236}">
                    <a16:creationId xmlns:a16="http://schemas.microsoft.com/office/drawing/2014/main" id="{06841333-D8F8-8569-1922-386BE3E0E0D6}"/>
                  </a:ext>
                </a:extLst>
              </p:cNvPr>
              <p:cNvCxnSpPr>
                <a:cxnSpLocks/>
              </p:cNvCxnSpPr>
              <p:nvPr/>
            </p:nvCxnSpPr>
            <p:spPr>
              <a:xfrm>
                <a:off x="11834811" y="2843762"/>
                <a:ext cx="609600" cy="0"/>
              </a:xfrm>
              <a:prstGeom prst="line">
                <a:avLst/>
              </a:prstGeom>
              <a:ln w="12700" cap="rnd">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29" name="直線コネクタ 1228">
                <a:extLst>
                  <a:ext uri="{FF2B5EF4-FFF2-40B4-BE49-F238E27FC236}">
                    <a16:creationId xmlns:a16="http://schemas.microsoft.com/office/drawing/2014/main" id="{9FF1E67F-62A7-9E21-F604-082673E7A2F4}"/>
                  </a:ext>
                </a:extLst>
              </p:cNvPr>
              <p:cNvCxnSpPr>
                <a:cxnSpLocks/>
              </p:cNvCxnSpPr>
              <p:nvPr/>
            </p:nvCxnSpPr>
            <p:spPr>
              <a:xfrm>
                <a:off x="11834816" y="3076320"/>
                <a:ext cx="609603" cy="0"/>
              </a:xfrm>
              <a:prstGeom prst="line">
                <a:avLst/>
              </a:prstGeom>
              <a:ln w="12700" cap="rnd">
                <a:solidFill>
                  <a:schemeClr val="accent1"/>
                </a:solidFill>
              </a:ln>
            </p:spPr>
            <p:style>
              <a:lnRef idx="1">
                <a:schemeClr val="accent1"/>
              </a:lnRef>
              <a:fillRef idx="0">
                <a:schemeClr val="accent1"/>
              </a:fillRef>
              <a:effectRef idx="0">
                <a:schemeClr val="accent1"/>
              </a:effectRef>
              <a:fontRef idx="minor">
                <a:schemeClr val="tx1"/>
              </a:fontRef>
            </p:style>
          </p:cxnSp>
          <p:sp>
            <p:nvSpPr>
              <p:cNvPr id="1230" name="フリーフォーム 1229">
                <a:extLst>
                  <a:ext uri="{FF2B5EF4-FFF2-40B4-BE49-F238E27FC236}">
                    <a16:creationId xmlns:a16="http://schemas.microsoft.com/office/drawing/2014/main" id="{F2BB2010-4F44-03F6-080C-0A0506F7F0B7}"/>
                  </a:ext>
                </a:extLst>
              </p:cNvPr>
              <p:cNvSpPr/>
              <p:nvPr/>
            </p:nvSpPr>
            <p:spPr>
              <a:xfrm>
                <a:off x="11815521" y="2466626"/>
                <a:ext cx="631825" cy="368300"/>
              </a:xfrm>
              <a:custGeom>
                <a:avLst/>
                <a:gdLst>
                  <a:gd name="connsiteX0" fmla="*/ 0 w 631825"/>
                  <a:gd name="connsiteY0" fmla="*/ 0 h 368300"/>
                  <a:gd name="connsiteX1" fmla="*/ 320675 w 631825"/>
                  <a:gd name="connsiteY1" fmla="*/ 368300 h 368300"/>
                  <a:gd name="connsiteX2" fmla="*/ 631825 w 631825"/>
                  <a:gd name="connsiteY2" fmla="*/ 6350 h 368300"/>
                </a:gdLst>
                <a:ahLst/>
                <a:cxnLst>
                  <a:cxn ang="0">
                    <a:pos x="connsiteX0" y="connsiteY0"/>
                  </a:cxn>
                  <a:cxn ang="0">
                    <a:pos x="connsiteX1" y="connsiteY1"/>
                  </a:cxn>
                  <a:cxn ang="0">
                    <a:pos x="connsiteX2" y="connsiteY2"/>
                  </a:cxn>
                </a:cxnLst>
                <a:rect l="l" t="t" r="r" b="b"/>
                <a:pathLst>
                  <a:path w="631825" h="368300">
                    <a:moveTo>
                      <a:pt x="0" y="0"/>
                    </a:moveTo>
                    <a:lnTo>
                      <a:pt x="320675" y="368300"/>
                    </a:lnTo>
                    <a:lnTo>
                      <a:pt x="631825" y="6350"/>
                    </a:lnTo>
                  </a:path>
                </a:pathLst>
              </a:custGeom>
              <a:noFill/>
              <a:ln w="12700" cap="rnd">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Tree>
    <p:extLst>
      <p:ext uri="{BB962C8B-B14F-4D97-AF65-F5344CB8AC3E}">
        <p14:creationId xmlns:p14="http://schemas.microsoft.com/office/powerpoint/2010/main" val="33924078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AD4E05EC-C7D1-1F7C-5103-855FB66CE080}"/>
              </a:ext>
            </a:extLst>
          </p:cNvPr>
          <p:cNvSpPr>
            <a:spLocks noGrp="1"/>
          </p:cNvSpPr>
          <p:nvPr>
            <p:ph type="body" idx="1"/>
          </p:nvPr>
        </p:nvSpPr>
        <p:spPr/>
        <p:txBody>
          <a:bodyPr/>
          <a:lstStyle/>
          <a:p>
            <a:r>
              <a:rPr lang="ja-JP" altLang="en-US">
                <a:sym typeface="Arial"/>
              </a:rPr>
              <a:t>ビジネスモデルをリーンキャンバスで整理しました。</a:t>
            </a:r>
          </a:p>
        </p:txBody>
      </p:sp>
      <p:sp>
        <p:nvSpPr>
          <p:cNvPr id="3" name="タイトル 2">
            <a:extLst>
              <a:ext uri="{FF2B5EF4-FFF2-40B4-BE49-F238E27FC236}">
                <a16:creationId xmlns:a16="http://schemas.microsoft.com/office/drawing/2014/main" id="{27636D2E-FBA4-A42B-062B-4DFCC23FD36E}"/>
              </a:ext>
            </a:extLst>
          </p:cNvPr>
          <p:cNvSpPr>
            <a:spLocks noGrp="1"/>
          </p:cNvSpPr>
          <p:nvPr>
            <p:ph type="title"/>
          </p:nvPr>
        </p:nvSpPr>
        <p:spPr/>
        <p:txBody>
          <a:bodyPr/>
          <a:lstStyle/>
          <a:p>
            <a:r>
              <a:rPr lang="en-US" altLang="ja-JP" dirty="0">
                <a:sym typeface="Arial"/>
              </a:rPr>
              <a:t>3-2.</a:t>
            </a:r>
            <a:r>
              <a:rPr lang="ja-JP" altLang="en-US">
                <a:sym typeface="Arial"/>
              </a:rPr>
              <a:t>リーンキャンバス</a:t>
            </a:r>
            <a:endParaRPr kumimoji="1" lang="ja-JP" altLang="en-US"/>
          </a:p>
        </p:txBody>
      </p:sp>
      <p:sp>
        <p:nvSpPr>
          <p:cNvPr id="4" name="フッター プレースホルダー 3">
            <a:extLst>
              <a:ext uri="{FF2B5EF4-FFF2-40B4-BE49-F238E27FC236}">
                <a16:creationId xmlns:a16="http://schemas.microsoft.com/office/drawing/2014/main" id="{D18659F9-57BC-EEF0-BF44-247A497DB72B}"/>
              </a:ext>
            </a:extLst>
          </p:cNvPr>
          <p:cNvSpPr>
            <a:spLocks noGrp="1"/>
          </p:cNvSpPr>
          <p:nvPr>
            <p:ph type="ftr" sz="quarter" idx="10"/>
          </p:nvPr>
        </p:nvSpPr>
        <p:spPr/>
        <p:txBody>
          <a:bodyPr/>
          <a:lstStyle/>
          <a:p>
            <a:r>
              <a:rPr kumimoji="1" lang="en" altLang="ja-JP"/>
              <a:t>SAIRU</a:t>
            </a:r>
            <a:endParaRPr kumimoji="1" lang="ja-JP" altLang="en-US"/>
          </a:p>
        </p:txBody>
      </p:sp>
      <p:sp>
        <p:nvSpPr>
          <p:cNvPr id="5" name="スライド番号プレースホルダー 4">
            <a:extLst>
              <a:ext uri="{FF2B5EF4-FFF2-40B4-BE49-F238E27FC236}">
                <a16:creationId xmlns:a16="http://schemas.microsoft.com/office/drawing/2014/main" id="{0D626868-8E1F-2F90-DA9A-36B5063591F4}"/>
              </a:ext>
            </a:extLst>
          </p:cNvPr>
          <p:cNvSpPr>
            <a:spLocks noGrp="1"/>
          </p:cNvSpPr>
          <p:nvPr>
            <p:ph type="sldNum" idx="11"/>
          </p:nvPr>
        </p:nvSpPr>
        <p:spPr/>
        <p:txBody>
          <a:bodyPr/>
          <a:lstStyle/>
          <a:p>
            <a:fld id="{00000000-1234-1234-1234-123412341234}" type="slidenum">
              <a:rPr lang="en-US" altLang="ja-JP" smtClean="0"/>
              <a:pPr/>
              <a:t>16</a:t>
            </a:fld>
            <a:endParaRPr lang="ja-JP" altLang="en-US" sz="1400">
              <a:latin typeface="+mn-ea"/>
              <a:ea typeface="+mn-ea"/>
            </a:endParaRPr>
          </a:p>
        </p:txBody>
      </p:sp>
      <p:grpSp>
        <p:nvGrpSpPr>
          <p:cNvPr id="6" name="グループ化 5">
            <a:extLst>
              <a:ext uri="{FF2B5EF4-FFF2-40B4-BE49-F238E27FC236}">
                <a16:creationId xmlns:a16="http://schemas.microsoft.com/office/drawing/2014/main" id="{B72BB2B2-FE4E-6C5B-2BE2-F928ED178417}"/>
              </a:ext>
            </a:extLst>
          </p:cNvPr>
          <p:cNvGrpSpPr/>
          <p:nvPr/>
        </p:nvGrpSpPr>
        <p:grpSpPr>
          <a:xfrm>
            <a:off x="467874" y="1731881"/>
            <a:ext cx="9003164" cy="4140000"/>
            <a:chOff x="467874" y="1731881"/>
            <a:chExt cx="9003164" cy="4140000"/>
          </a:xfrm>
        </p:grpSpPr>
        <p:grpSp>
          <p:nvGrpSpPr>
            <p:cNvPr id="7" name="グループ化 6">
              <a:extLst>
                <a:ext uri="{FF2B5EF4-FFF2-40B4-BE49-F238E27FC236}">
                  <a16:creationId xmlns:a16="http://schemas.microsoft.com/office/drawing/2014/main" id="{1878CB08-CCC0-68A4-3C6A-EB30890D0721}"/>
                </a:ext>
              </a:extLst>
            </p:cNvPr>
            <p:cNvGrpSpPr/>
            <p:nvPr/>
          </p:nvGrpSpPr>
          <p:grpSpPr>
            <a:xfrm>
              <a:off x="467874" y="1731881"/>
              <a:ext cx="9003164" cy="4140000"/>
              <a:chOff x="467874" y="1731881"/>
              <a:chExt cx="9003164" cy="4140000"/>
            </a:xfrm>
          </p:grpSpPr>
          <p:sp>
            <p:nvSpPr>
              <p:cNvPr id="17" name="正方形/長方形 16">
                <a:extLst>
                  <a:ext uri="{FF2B5EF4-FFF2-40B4-BE49-F238E27FC236}">
                    <a16:creationId xmlns:a16="http://schemas.microsoft.com/office/drawing/2014/main" id="{A09995F6-4A95-1164-3D7E-84885D98941E}"/>
                  </a:ext>
                </a:extLst>
              </p:cNvPr>
              <p:cNvSpPr/>
              <p:nvPr/>
            </p:nvSpPr>
            <p:spPr>
              <a:xfrm>
                <a:off x="467874" y="1731881"/>
                <a:ext cx="9000000" cy="4140000"/>
              </a:xfrm>
              <a:prstGeom prst="rect">
                <a:avLst/>
              </a:pr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kumimoji="1" lang="ja-JP" altLang="en-US"/>
              </a:p>
            </p:txBody>
          </p:sp>
          <p:cxnSp>
            <p:nvCxnSpPr>
              <p:cNvPr id="18" name="直線コネクタ 17">
                <a:extLst>
                  <a:ext uri="{FF2B5EF4-FFF2-40B4-BE49-F238E27FC236}">
                    <a16:creationId xmlns:a16="http://schemas.microsoft.com/office/drawing/2014/main" id="{5E83877F-0EF1-0200-E8D4-6AECD7BB75AD}"/>
                  </a:ext>
                </a:extLst>
              </p:cNvPr>
              <p:cNvCxnSpPr>
                <a:cxnSpLocks/>
              </p:cNvCxnSpPr>
              <p:nvPr/>
            </p:nvCxnSpPr>
            <p:spPr>
              <a:xfrm>
                <a:off x="2267430" y="1731881"/>
                <a:ext cx="0" cy="276000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直線コネクタ 18">
                <a:extLst>
                  <a:ext uri="{FF2B5EF4-FFF2-40B4-BE49-F238E27FC236}">
                    <a16:creationId xmlns:a16="http://schemas.microsoft.com/office/drawing/2014/main" id="{56327D90-CB06-6FBF-FC2E-C3133768932F}"/>
                  </a:ext>
                </a:extLst>
              </p:cNvPr>
              <p:cNvCxnSpPr>
                <a:cxnSpLocks/>
              </p:cNvCxnSpPr>
              <p:nvPr/>
            </p:nvCxnSpPr>
            <p:spPr>
              <a:xfrm>
                <a:off x="4063822" y="1731881"/>
                <a:ext cx="0" cy="276000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0" name="直線コネクタ 19">
                <a:extLst>
                  <a:ext uri="{FF2B5EF4-FFF2-40B4-BE49-F238E27FC236}">
                    <a16:creationId xmlns:a16="http://schemas.microsoft.com/office/drawing/2014/main" id="{46DD28E5-6BFE-9190-A829-6141124BFC8D}"/>
                  </a:ext>
                </a:extLst>
              </p:cNvPr>
              <p:cNvCxnSpPr>
                <a:cxnSpLocks/>
              </p:cNvCxnSpPr>
              <p:nvPr/>
            </p:nvCxnSpPr>
            <p:spPr>
              <a:xfrm>
                <a:off x="7656606" y="1731881"/>
                <a:ext cx="0" cy="276000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直線コネクタ 20">
                <a:extLst>
                  <a:ext uri="{FF2B5EF4-FFF2-40B4-BE49-F238E27FC236}">
                    <a16:creationId xmlns:a16="http://schemas.microsoft.com/office/drawing/2014/main" id="{920FDF8E-A3FE-6F0B-982A-F1117D728DDF}"/>
                  </a:ext>
                </a:extLst>
              </p:cNvPr>
              <p:cNvCxnSpPr>
                <a:cxnSpLocks/>
              </p:cNvCxnSpPr>
              <p:nvPr/>
            </p:nvCxnSpPr>
            <p:spPr>
              <a:xfrm>
                <a:off x="5860214" y="1731881"/>
                <a:ext cx="0" cy="276000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 name="直線コネクタ 21">
                <a:extLst>
                  <a:ext uri="{FF2B5EF4-FFF2-40B4-BE49-F238E27FC236}">
                    <a16:creationId xmlns:a16="http://schemas.microsoft.com/office/drawing/2014/main" id="{771095B2-86E7-98FF-DD58-C3E98C516132}"/>
                  </a:ext>
                </a:extLst>
              </p:cNvPr>
              <p:cNvCxnSpPr>
                <a:cxnSpLocks/>
              </p:cNvCxnSpPr>
              <p:nvPr/>
            </p:nvCxnSpPr>
            <p:spPr>
              <a:xfrm>
                <a:off x="471038" y="4491881"/>
                <a:ext cx="900000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3" name="直線コネクタ 22">
                <a:extLst>
                  <a:ext uri="{FF2B5EF4-FFF2-40B4-BE49-F238E27FC236}">
                    <a16:creationId xmlns:a16="http://schemas.microsoft.com/office/drawing/2014/main" id="{2BCE4A72-F948-AA2C-A236-5CB7E1F2544F}"/>
                  </a:ext>
                </a:extLst>
              </p:cNvPr>
              <p:cNvCxnSpPr>
                <a:cxnSpLocks/>
              </p:cNvCxnSpPr>
              <p:nvPr/>
            </p:nvCxnSpPr>
            <p:spPr>
              <a:xfrm>
                <a:off x="5860215" y="3111881"/>
                <a:ext cx="180000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4" name="直線コネクタ 23">
                <a:extLst>
                  <a:ext uri="{FF2B5EF4-FFF2-40B4-BE49-F238E27FC236}">
                    <a16:creationId xmlns:a16="http://schemas.microsoft.com/office/drawing/2014/main" id="{3EE47EB3-67A5-0639-2F90-B3348000C656}"/>
                  </a:ext>
                </a:extLst>
              </p:cNvPr>
              <p:cNvCxnSpPr>
                <a:cxnSpLocks/>
              </p:cNvCxnSpPr>
              <p:nvPr/>
            </p:nvCxnSpPr>
            <p:spPr>
              <a:xfrm>
                <a:off x="2267428" y="3111881"/>
                <a:ext cx="180000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 name="直線コネクタ 24">
                <a:extLst>
                  <a:ext uri="{FF2B5EF4-FFF2-40B4-BE49-F238E27FC236}">
                    <a16:creationId xmlns:a16="http://schemas.microsoft.com/office/drawing/2014/main" id="{323E69CC-3897-EC2C-81FD-C37013B327EC}"/>
                  </a:ext>
                </a:extLst>
              </p:cNvPr>
              <p:cNvCxnSpPr>
                <a:cxnSpLocks/>
              </p:cNvCxnSpPr>
              <p:nvPr/>
            </p:nvCxnSpPr>
            <p:spPr>
              <a:xfrm>
                <a:off x="471036" y="3111881"/>
                <a:ext cx="1800000" cy="0"/>
              </a:xfrm>
              <a:prstGeom prst="line">
                <a:avLst/>
              </a:prstGeom>
              <a:ln w="12700" cap="rnd">
                <a:solidFill>
                  <a:schemeClr val="accent3"/>
                </a:solidFill>
                <a:prstDash val="sysDot"/>
              </a:ln>
            </p:spPr>
            <p:style>
              <a:lnRef idx="1">
                <a:schemeClr val="accent1"/>
              </a:lnRef>
              <a:fillRef idx="0">
                <a:schemeClr val="accent1"/>
              </a:fillRef>
              <a:effectRef idx="0">
                <a:schemeClr val="accent1"/>
              </a:effectRef>
              <a:fontRef idx="minor">
                <a:schemeClr val="tx1"/>
              </a:fontRef>
            </p:style>
          </p:cxnSp>
          <p:cxnSp>
            <p:nvCxnSpPr>
              <p:cNvPr id="28" name="直線コネクタ 27">
                <a:extLst>
                  <a:ext uri="{FF2B5EF4-FFF2-40B4-BE49-F238E27FC236}">
                    <a16:creationId xmlns:a16="http://schemas.microsoft.com/office/drawing/2014/main" id="{38C91A86-CF41-4DD6-2D90-FA2EB0E24321}"/>
                  </a:ext>
                </a:extLst>
              </p:cNvPr>
              <p:cNvCxnSpPr>
                <a:cxnSpLocks/>
              </p:cNvCxnSpPr>
              <p:nvPr/>
            </p:nvCxnSpPr>
            <p:spPr>
              <a:xfrm>
                <a:off x="7656606" y="3111881"/>
                <a:ext cx="1800000" cy="0"/>
              </a:xfrm>
              <a:prstGeom prst="line">
                <a:avLst/>
              </a:prstGeom>
              <a:ln w="12700" cap="rnd">
                <a:solidFill>
                  <a:schemeClr val="accent3"/>
                </a:solidFill>
                <a:prstDash val="sysDot"/>
              </a:ln>
            </p:spPr>
            <p:style>
              <a:lnRef idx="1">
                <a:schemeClr val="accent1"/>
              </a:lnRef>
              <a:fillRef idx="0">
                <a:schemeClr val="accent1"/>
              </a:fillRef>
              <a:effectRef idx="0">
                <a:schemeClr val="accent1"/>
              </a:effectRef>
              <a:fontRef idx="minor">
                <a:schemeClr val="tx1"/>
              </a:fontRef>
            </p:style>
          </p:cxnSp>
          <p:cxnSp>
            <p:nvCxnSpPr>
              <p:cNvPr id="29" name="直線コネクタ 28">
                <a:extLst>
                  <a:ext uri="{FF2B5EF4-FFF2-40B4-BE49-F238E27FC236}">
                    <a16:creationId xmlns:a16="http://schemas.microsoft.com/office/drawing/2014/main" id="{97350B62-B660-1D6F-D4A1-047998E9E18E}"/>
                  </a:ext>
                </a:extLst>
              </p:cNvPr>
              <p:cNvCxnSpPr>
                <a:cxnSpLocks/>
                <a:endCxn id="17" idx="2"/>
              </p:cNvCxnSpPr>
              <p:nvPr/>
            </p:nvCxnSpPr>
            <p:spPr>
              <a:xfrm>
                <a:off x="4967874" y="4491881"/>
                <a:ext cx="0" cy="138000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5" name="直線コネクタ 54">
                <a:extLst>
                  <a:ext uri="{FF2B5EF4-FFF2-40B4-BE49-F238E27FC236}">
                    <a16:creationId xmlns:a16="http://schemas.microsoft.com/office/drawing/2014/main" id="{888072B5-0F6B-EA75-ADAF-FB8890D8EE65}"/>
                  </a:ext>
                </a:extLst>
              </p:cNvPr>
              <p:cNvCxnSpPr>
                <a:cxnSpLocks/>
              </p:cNvCxnSpPr>
              <p:nvPr/>
            </p:nvCxnSpPr>
            <p:spPr>
              <a:xfrm>
                <a:off x="4073496" y="3111881"/>
                <a:ext cx="1800000" cy="0"/>
              </a:xfrm>
              <a:prstGeom prst="line">
                <a:avLst/>
              </a:prstGeom>
              <a:ln w="12700" cap="rnd">
                <a:solidFill>
                  <a:schemeClr val="accent3"/>
                </a:solidFill>
                <a:prstDash val="sysDot"/>
              </a:ln>
            </p:spPr>
            <p:style>
              <a:lnRef idx="1">
                <a:schemeClr val="accent1"/>
              </a:lnRef>
              <a:fillRef idx="0">
                <a:schemeClr val="accent1"/>
              </a:fillRef>
              <a:effectRef idx="0">
                <a:schemeClr val="accent1"/>
              </a:effectRef>
              <a:fontRef idx="minor">
                <a:schemeClr val="tx1"/>
              </a:fontRef>
            </p:style>
          </p:cxnSp>
        </p:grpSp>
        <p:sp>
          <p:nvSpPr>
            <p:cNvPr id="8" name="正方形/長方形 7">
              <a:extLst>
                <a:ext uri="{FF2B5EF4-FFF2-40B4-BE49-F238E27FC236}">
                  <a16:creationId xmlns:a16="http://schemas.microsoft.com/office/drawing/2014/main" id="{C48B9AA7-BDB1-8111-6676-E77AF9B0F185}"/>
                </a:ext>
              </a:extLst>
            </p:cNvPr>
            <p:cNvSpPr/>
            <p:nvPr/>
          </p:nvSpPr>
          <p:spPr>
            <a:xfrm>
              <a:off x="9189720" y="1738047"/>
              <a:ext cx="271190" cy="2711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1100" b="1" dirty="0">
                  <a:latin typeface="+mn-ea"/>
                </a:rPr>
                <a:t>1</a:t>
              </a:r>
              <a:endParaRPr kumimoji="1" lang="ja-JP" altLang="en-US" sz="1100" b="1">
                <a:latin typeface="+mn-ea"/>
              </a:endParaRPr>
            </a:p>
          </p:txBody>
        </p:sp>
        <p:sp>
          <p:nvSpPr>
            <p:cNvPr id="9" name="正方形/長方形 8">
              <a:extLst>
                <a:ext uri="{FF2B5EF4-FFF2-40B4-BE49-F238E27FC236}">
                  <a16:creationId xmlns:a16="http://schemas.microsoft.com/office/drawing/2014/main" id="{D7D16673-B8A4-03CA-D9AF-992255A91F85}"/>
                </a:ext>
              </a:extLst>
            </p:cNvPr>
            <p:cNvSpPr/>
            <p:nvPr/>
          </p:nvSpPr>
          <p:spPr>
            <a:xfrm>
              <a:off x="2000195" y="1738047"/>
              <a:ext cx="271190" cy="2711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1100" b="1" dirty="0">
                  <a:latin typeface="+mn-ea"/>
                </a:rPr>
                <a:t>2</a:t>
              </a:r>
              <a:endParaRPr kumimoji="1" lang="ja-JP" altLang="en-US" sz="1100" b="1">
                <a:latin typeface="+mn-ea"/>
              </a:endParaRPr>
            </a:p>
          </p:txBody>
        </p:sp>
        <p:sp>
          <p:nvSpPr>
            <p:cNvPr id="10" name="正方形/長方形 9">
              <a:extLst>
                <a:ext uri="{FF2B5EF4-FFF2-40B4-BE49-F238E27FC236}">
                  <a16:creationId xmlns:a16="http://schemas.microsoft.com/office/drawing/2014/main" id="{DC80859D-B237-07EE-76B1-867187B180D8}"/>
                </a:ext>
              </a:extLst>
            </p:cNvPr>
            <p:cNvSpPr/>
            <p:nvPr/>
          </p:nvSpPr>
          <p:spPr>
            <a:xfrm>
              <a:off x="3794436" y="1738047"/>
              <a:ext cx="271190" cy="2711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1100" b="1" dirty="0">
                  <a:latin typeface="+mn-ea"/>
                </a:rPr>
                <a:t>4</a:t>
              </a:r>
              <a:endParaRPr kumimoji="1" lang="ja-JP" altLang="en-US" sz="1100" b="1">
                <a:latin typeface="+mn-ea"/>
              </a:endParaRPr>
            </a:p>
          </p:txBody>
        </p:sp>
        <p:sp>
          <p:nvSpPr>
            <p:cNvPr id="11" name="正方形/長方形 10">
              <a:extLst>
                <a:ext uri="{FF2B5EF4-FFF2-40B4-BE49-F238E27FC236}">
                  <a16:creationId xmlns:a16="http://schemas.microsoft.com/office/drawing/2014/main" id="{398793B5-9F92-15C9-DBDA-CC6C4A271D21}"/>
                </a:ext>
              </a:extLst>
            </p:cNvPr>
            <p:cNvSpPr/>
            <p:nvPr/>
          </p:nvSpPr>
          <p:spPr>
            <a:xfrm>
              <a:off x="3794436" y="3114964"/>
              <a:ext cx="271190" cy="2711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1100" b="1" dirty="0">
                  <a:latin typeface="+mn-ea"/>
                </a:rPr>
                <a:t>7</a:t>
              </a:r>
              <a:endParaRPr kumimoji="1" lang="ja-JP" altLang="en-US" sz="1100" b="1">
                <a:latin typeface="+mn-ea"/>
              </a:endParaRPr>
            </a:p>
          </p:txBody>
        </p:sp>
        <p:sp>
          <p:nvSpPr>
            <p:cNvPr id="12" name="正方形/長方形 11">
              <a:extLst>
                <a:ext uri="{FF2B5EF4-FFF2-40B4-BE49-F238E27FC236}">
                  <a16:creationId xmlns:a16="http://schemas.microsoft.com/office/drawing/2014/main" id="{F347342D-40A2-0709-9F2F-A750EE2FD168}"/>
                </a:ext>
              </a:extLst>
            </p:cNvPr>
            <p:cNvSpPr/>
            <p:nvPr/>
          </p:nvSpPr>
          <p:spPr>
            <a:xfrm>
              <a:off x="7389021" y="1738047"/>
              <a:ext cx="271190" cy="2711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1100" b="1" dirty="0">
                  <a:latin typeface="+mn-ea"/>
                </a:rPr>
                <a:t>9</a:t>
              </a:r>
              <a:endParaRPr kumimoji="1" lang="ja-JP" altLang="en-US" sz="1100" b="1">
                <a:latin typeface="+mn-ea"/>
              </a:endParaRPr>
            </a:p>
          </p:txBody>
        </p:sp>
        <p:sp>
          <p:nvSpPr>
            <p:cNvPr id="13" name="正方形/長方形 12">
              <a:extLst>
                <a:ext uri="{FF2B5EF4-FFF2-40B4-BE49-F238E27FC236}">
                  <a16:creationId xmlns:a16="http://schemas.microsoft.com/office/drawing/2014/main" id="{20E22EE6-2016-5F2F-EFEC-43E42F75621D}"/>
                </a:ext>
              </a:extLst>
            </p:cNvPr>
            <p:cNvSpPr/>
            <p:nvPr/>
          </p:nvSpPr>
          <p:spPr>
            <a:xfrm>
              <a:off x="7389021" y="3111881"/>
              <a:ext cx="271190" cy="2711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1100" b="1" dirty="0">
                  <a:latin typeface="+mn-ea"/>
                </a:rPr>
                <a:t>5</a:t>
              </a:r>
              <a:endParaRPr kumimoji="1" lang="ja-JP" altLang="en-US" sz="1100" b="1">
                <a:latin typeface="+mn-ea"/>
              </a:endParaRPr>
            </a:p>
          </p:txBody>
        </p:sp>
        <p:sp>
          <p:nvSpPr>
            <p:cNvPr id="14" name="正方形/長方形 13">
              <a:extLst>
                <a:ext uri="{FF2B5EF4-FFF2-40B4-BE49-F238E27FC236}">
                  <a16:creationId xmlns:a16="http://schemas.microsoft.com/office/drawing/2014/main" id="{A9A54363-D059-1C6C-0315-0DBA1BFD1F50}"/>
                </a:ext>
              </a:extLst>
            </p:cNvPr>
            <p:cNvSpPr/>
            <p:nvPr/>
          </p:nvSpPr>
          <p:spPr>
            <a:xfrm>
              <a:off x="5596936" y="1738047"/>
              <a:ext cx="269472" cy="2694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1100" b="1" dirty="0">
                  <a:latin typeface="+mn-ea"/>
                </a:rPr>
                <a:t>3</a:t>
              </a:r>
              <a:endParaRPr kumimoji="1" lang="ja-JP" altLang="en-US" sz="1100" b="1">
                <a:latin typeface="+mn-ea"/>
              </a:endParaRPr>
            </a:p>
          </p:txBody>
        </p:sp>
        <p:sp>
          <p:nvSpPr>
            <p:cNvPr id="15" name="正方形/長方形 14">
              <a:extLst>
                <a:ext uri="{FF2B5EF4-FFF2-40B4-BE49-F238E27FC236}">
                  <a16:creationId xmlns:a16="http://schemas.microsoft.com/office/drawing/2014/main" id="{7B8EC49A-E70B-6CC5-ED48-8624A5BAB9BB}"/>
                </a:ext>
              </a:extLst>
            </p:cNvPr>
            <p:cNvSpPr/>
            <p:nvPr/>
          </p:nvSpPr>
          <p:spPr>
            <a:xfrm>
              <a:off x="4699848" y="4498047"/>
              <a:ext cx="271190" cy="2711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1100" b="1" dirty="0">
                  <a:latin typeface="+mn-ea"/>
                </a:rPr>
                <a:t>8</a:t>
              </a:r>
              <a:endParaRPr kumimoji="1" lang="ja-JP" altLang="en-US" sz="1100" b="1">
                <a:latin typeface="+mn-ea"/>
              </a:endParaRPr>
            </a:p>
          </p:txBody>
        </p:sp>
        <p:sp>
          <p:nvSpPr>
            <p:cNvPr id="16" name="正方形/長方形 15">
              <a:extLst>
                <a:ext uri="{FF2B5EF4-FFF2-40B4-BE49-F238E27FC236}">
                  <a16:creationId xmlns:a16="http://schemas.microsoft.com/office/drawing/2014/main" id="{A19EFED6-0579-729A-7D03-425CD2E6D7D9}"/>
                </a:ext>
              </a:extLst>
            </p:cNvPr>
            <p:cNvSpPr/>
            <p:nvPr/>
          </p:nvSpPr>
          <p:spPr>
            <a:xfrm>
              <a:off x="9189720" y="4498047"/>
              <a:ext cx="271190" cy="2711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1100" b="1" dirty="0">
                  <a:latin typeface="+mn-ea"/>
                </a:rPr>
                <a:t>6</a:t>
              </a:r>
              <a:endParaRPr kumimoji="1" lang="ja-JP" altLang="en-US" sz="1100" b="1">
                <a:latin typeface="+mn-ea"/>
              </a:endParaRPr>
            </a:p>
          </p:txBody>
        </p:sp>
      </p:grpSp>
      <p:sp>
        <p:nvSpPr>
          <p:cNvPr id="30" name="テキスト ボックス 29">
            <a:extLst>
              <a:ext uri="{FF2B5EF4-FFF2-40B4-BE49-F238E27FC236}">
                <a16:creationId xmlns:a16="http://schemas.microsoft.com/office/drawing/2014/main" id="{1473B300-ACF3-19F3-6691-34C5F7401B28}"/>
              </a:ext>
            </a:extLst>
          </p:cNvPr>
          <p:cNvSpPr txBox="1"/>
          <p:nvPr/>
        </p:nvSpPr>
        <p:spPr>
          <a:xfrm>
            <a:off x="7713463" y="1783274"/>
            <a:ext cx="1440000" cy="216000"/>
          </a:xfrm>
          <a:prstGeom prst="rect">
            <a:avLst/>
          </a:prstGeom>
          <a:noFill/>
        </p:spPr>
        <p:txBody>
          <a:bodyPr wrap="square" lIns="36000" tIns="36000" rIns="36000" bIns="36000" rtlCol="0" anchor="ctr">
            <a:noAutofit/>
          </a:bodyPr>
          <a:lstStyle/>
          <a:p>
            <a:pPr>
              <a:spcAft>
                <a:spcPts val="200"/>
              </a:spcAft>
            </a:pPr>
            <a:r>
              <a:rPr kumimoji="1" lang="ja-JP" altLang="en-US" sz="1100" b="1">
                <a:solidFill>
                  <a:schemeClr val="accent6"/>
                </a:solidFill>
                <a:latin typeface="+mn-ea"/>
                <a:ea typeface="+mn-ea"/>
              </a:rPr>
              <a:t>顧客セグメント</a:t>
            </a:r>
            <a:endParaRPr kumimoji="1" lang="en-US" altLang="ja-JP" sz="1100" b="1" dirty="0">
              <a:solidFill>
                <a:schemeClr val="accent6"/>
              </a:solidFill>
              <a:latin typeface="+mn-ea"/>
              <a:ea typeface="+mn-ea"/>
            </a:endParaRPr>
          </a:p>
        </p:txBody>
      </p:sp>
      <p:sp>
        <p:nvSpPr>
          <p:cNvPr id="31" name="テキスト ボックス 30">
            <a:extLst>
              <a:ext uri="{FF2B5EF4-FFF2-40B4-BE49-F238E27FC236}">
                <a16:creationId xmlns:a16="http://schemas.microsoft.com/office/drawing/2014/main" id="{078344DA-BD69-FD80-20D4-43E2CD8E96D8}"/>
              </a:ext>
            </a:extLst>
          </p:cNvPr>
          <p:cNvSpPr txBox="1"/>
          <p:nvPr/>
        </p:nvSpPr>
        <p:spPr>
          <a:xfrm>
            <a:off x="5916251" y="1783274"/>
            <a:ext cx="1440000" cy="216000"/>
          </a:xfrm>
          <a:prstGeom prst="rect">
            <a:avLst/>
          </a:prstGeom>
          <a:noFill/>
        </p:spPr>
        <p:txBody>
          <a:bodyPr wrap="square" lIns="36000" tIns="36000" rIns="36000" bIns="36000" rtlCol="0" anchor="ctr">
            <a:noAutofit/>
          </a:bodyPr>
          <a:lstStyle/>
          <a:p>
            <a:pPr>
              <a:spcAft>
                <a:spcPts val="200"/>
              </a:spcAft>
            </a:pPr>
            <a:r>
              <a:rPr kumimoji="1" lang="ja-JP" altLang="en-US" sz="1100" b="1">
                <a:solidFill>
                  <a:schemeClr val="accent6"/>
                </a:solidFill>
                <a:latin typeface="+mn-ea"/>
                <a:ea typeface="+mn-ea"/>
              </a:rPr>
              <a:t>圧倒的な優位性</a:t>
            </a:r>
            <a:endParaRPr kumimoji="1" lang="en-US" altLang="ja-JP" sz="1100" b="1" dirty="0">
              <a:solidFill>
                <a:schemeClr val="accent6"/>
              </a:solidFill>
              <a:latin typeface="+mn-ea"/>
              <a:ea typeface="+mn-ea"/>
            </a:endParaRPr>
          </a:p>
        </p:txBody>
      </p:sp>
      <p:sp>
        <p:nvSpPr>
          <p:cNvPr id="32" name="テキスト ボックス 31">
            <a:extLst>
              <a:ext uri="{FF2B5EF4-FFF2-40B4-BE49-F238E27FC236}">
                <a16:creationId xmlns:a16="http://schemas.microsoft.com/office/drawing/2014/main" id="{C0DAA6D9-1A9F-4F11-8699-FDCCAFCBDA9F}"/>
              </a:ext>
            </a:extLst>
          </p:cNvPr>
          <p:cNvSpPr txBox="1"/>
          <p:nvPr/>
        </p:nvSpPr>
        <p:spPr>
          <a:xfrm>
            <a:off x="2321827" y="1783274"/>
            <a:ext cx="1440000" cy="216000"/>
          </a:xfrm>
          <a:prstGeom prst="rect">
            <a:avLst/>
          </a:prstGeom>
          <a:noFill/>
        </p:spPr>
        <p:txBody>
          <a:bodyPr wrap="square" lIns="36000" tIns="36000" rIns="36000" bIns="36000" rtlCol="0" anchor="ctr">
            <a:noAutofit/>
          </a:bodyPr>
          <a:lstStyle/>
          <a:p>
            <a:pPr>
              <a:spcAft>
                <a:spcPts val="200"/>
              </a:spcAft>
            </a:pPr>
            <a:r>
              <a:rPr kumimoji="1" lang="ja-JP" altLang="en-US" sz="1100" b="1">
                <a:solidFill>
                  <a:schemeClr val="accent6"/>
                </a:solidFill>
                <a:latin typeface="+mn-ea"/>
                <a:ea typeface="+mn-ea"/>
              </a:rPr>
              <a:t>解決</a:t>
            </a:r>
          </a:p>
        </p:txBody>
      </p:sp>
      <p:sp>
        <p:nvSpPr>
          <p:cNvPr id="33" name="テキスト ボックス 32">
            <a:extLst>
              <a:ext uri="{FF2B5EF4-FFF2-40B4-BE49-F238E27FC236}">
                <a16:creationId xmlns:a16="http://schemas.microsoft.com/office/drawing/2014/main" id="{574EEBA5-1CD1-F0E8-9144-D7B8424958F4}"/>
              </a:ext>
            </a:extLst>
          </p:cNvPr>
          <p:cNvSpPr txBox="1"/>
          <p:nvPr/>
        </p:nvSpPr>
        <p:spPr>
          <a:xfrm>
            <a:off x="522500" y="1783274"/>
            <a:ext cx="1440000" cy="216000"/>
          </a:xfrm>
          <a:prstGeom prst="rect">
            <a:avLst/>
          </a:prstGeom>
          <a:noFill/>
        </p:spPr>
        <p:txBody>
          <a:bodyPr wrap="square" lIns="36000" tIns="36000" rIns="36000" bIns="36000" rtlCol="0" anchor="ctr">
            <a:noAutofit/>
          </a:bodyPr>
          <a:lstStyle/>
          <a:p>
            <a:pPr>
              <a:spcAft>
                <a:spcPts val="200"/>
              </a:spcAft>
            </a:pPr>
            <a:r>
              <a:rPr kumimoji="1" lang="ja-JP" altLang="en-US" sz="1100" b="1">
                <a:solidFill>
                  <a:schemeClr val="accent6"/>
                </a:solidFill>
                <a:latin typeface="+mn-ea"/>
                <a:ea typeface="+mn-ea"/>
              </a:rPr>
              <a:t>課題</a:t>
            </a:r>
            <a:endParaRPr kumimoji="1" lang="en-US" altLang="ja-JP" sz="1100" b="1" dirty="0">
              <a:solidFill>
                <a:schemeClr val="accent6"/>
              </a:solidFill>
              <a:latin typeface="+mn-ea"/>
              <a:ea typeface="+mn-ea"/>
            </a:endParaRPr>
          </a:p>
        </p:txBody>
      </p:sp>
      <p:sp>
        <p:nvSpPr>
          <p:cNvPr id="34" name="テキスト ボックス 33">
            <a:extLst>
              <a:ext uri="{FF2B5EF4-FFF2-40B4-BE49-F238E27FC236}">
                <a16:creationId xmlns:a16="http://schemas.microsoft.com/office/drawing/2014/main" id="{38D4670B-C6B7-960A-ABBF-2F5E93F0F188}"/>
              </a:ext>
            </a:extLst>
          </p:cNvPr>
          <p:cNvSpPr txBox="1"/>
          <p:nvPr/>
        </p:nvSpPr>
        <p:spPr>
          <a:xfrm>
            <a:off x="4119039" y="1789447"/>
            <a:ext cx="1440000" cy="216000"/>
          </a:xfrm>
          <a:prstGeom prst="rect">
            <a:avLst/>
          </a:prstGeom>
          <a:noFill/>
        </p:spPr>
        <p:txBody>
          <a:bodyPr wrap="square" lIns="36000" tIns="36000" rIns="36000" bIns="36000" rtlCol="0" anchor="ctr">
            <a:noAutofit/>
          </a:bodyPr>
          <a:lstStyle/>
          <a:p>
            <a:pPr>
              <a:spcAft>
                <a:spcPts val="200"/>
              </a:spcAft>
            </a:pPr>
            <a:r>
              <a:rPr kumimoji="1" lang="ja-JP" altLang="en-US" sz="1100" b="1">
                <a:solidFill>
                  <a:schemeClr val="accent6"/>
                </a:solidFill>
                <a:latin typeface="+mn-ea"/>
                <a:ea typeface="+mn-ea"/>
              </a:rPr>
              <a:t>独自の価値提案</a:t>
            </a:r>
            <a:endParaRPr kumimoji="1" lang="en-US" altLang="ja-JP" sz="1100" b="1" dirty="0">
              <a:solidFill>
                <a:schemeClr val="accent6"/>
              </a:solidFill>
              <a:latin typeface="+mn-ea"/>
              <a:ea typeface="+mn-ea"/>
            </a:endParaRPr>
          </a:p>
        </p:txBody>
      </p:sp>
      <p:sp>
        <p:nvSpPr>
          <p:cNvPr id="35" name="テキスト ボックス 34">
            <a:extLst>
              <a:ext uri="{FF2B5EF4-FFF2-40B4-BE49-F238E27FC236}">
                <a16:creationId xmlns:a16="http://schemas.microsoft.com/office/drawing/2014/main" id="{328B6D40-DC1A-7562-5B80-F2ED200138B7}"/>
              </a:ext>
            </a:extLst>
          </p:cNvPr>
          <p:cNvSpPr txBox="1"/>
          <p:nvPr/>
        </p:nvSpPr>
        <p:spPr>
          <a:xfrm>
            <a:off x="7713463" y="3172458"/>
            <a:ext cx="1692000" cy="216000"/>
          </a:xfrm>
          <a:prstGeom prst="rect">
            <a:avLst/>
          </a:prstGeom>
          <a:noFill/>
        </p:spPr>
        <p:txBody>
          <a:bodyPr wrap="square" lIns="36000" tIns="36000" rIns="36000" bIns="36000" rtlCol="0" anchor="ctr">
            <a:noAutofit/>
          </a:bodyPr>
          <a:lstStyle/>
          <a:p>
            <a:pPr>
              <a:spcAft>
                <a:spcPts val="200"/>
              </a:spcAft>
            </a:pPr>
            <a:r>
              <a:rPr kumimoji="1" lang="ja-JP" altLang="en-US" sz="1100" b="1">
                <a:solidFill>
                  <a:schemeClr val="accent6"/>
                </a:solidFill>
                <a:latin typeface="+mn-ea"/>
                <a:ea typeface="+mn-ea"/>
              </a:rPr>
              <a:t>アーリーアダプター</a:t>
            </a:r>
            <a:endParaRPr kumimoji="1" lang="en-US" altLang="ja-JP" sz="1100" b="1" dirty="0">
              <a:solidFill>
                <a:schemeClr val="accent6"/>
              </a:solidFill>
              <a:latin typeface="+mn-ea"/>
              <a:ea typeface="+mn-ea"/>
            </a:endParaRPr>
          </a:p>
        </p:txBody>
      </p:sp>
      <p:sp>
        <p:nvSpPr>
          <p:cNvPr id="36" name="テキスト ボックス 35">
            <a:extLst>
              <a:ext uri="{FF2B5EF4-FFF2-40B4-BE49-F238E27FC236}">
                <a16:creationId xmlns:a16="http://schemas.microsoft.com/office/drawing/2014/main" id="{F9063C97-8D5F-E2D1-E2BF-E53111C2A54D}"/>
              </a:ext>
            </a:extLst>
          </p:cNvPr>
          <p:cNvSpPr txBox="1"/>
          <p:nvPr/>
        </p:nvSpPr>
        <p:spPr>
          <a:xfrm>
            <a:off x="5916165" y="3172457"/>
            <a:ext cx="1440000" cy="216000"/>
          </a:xfrm>
          <a:prstGeom prst="rect">
            <a:avLst/>
          </a:prstGeom>
          <a:noFill/>
        </p:spPr>
        <p:txBody>
          <a:bodyPr wrap="square" lIns="36000" tIns="36000" rIns="36000" bIns="36000" rtlCol="0" anchor="ctr">
            <a:noAutofit/>
          </a:bodyPr>
          <a:lstStyle/>
          <a:p>
            <a:pPr>
              <a:spcAft>
                <a:spcPts val="200"/>
              </a:spcAft>
            </a:pPr>
            <a:r>
              <a:rPr kumimoji="1" lang="ja-JP" altLang="en-US" sz="1100" b="1">
                <a:solidFill>
                  <a:schemeClr val="accent6"/>
                </a:solidFill>
                <a:latin typeface="+mn-ea"/>
                <a:ea typeface="+mn-ea"/>
              </a:rPr>
              <a:t>チャネル</a:t>
            </a:r>
            <a:endParaRPr kumimoji="1" lang="en-US" altLang="ja-JP" sz="1100" b="1" dirty="0">
              <a:solidFill>
                <a:schemeClr val="accent6"/>
              </a:solidFill>
              <a:latin typeface="+mn-ea"/>
              <a:ea typeface="+mn-ea"/>
            </a:endParaRPr>
          </a:p>
        </p:txBody>
      </p:sp>
      <p:sp>
        <p:nvSpPr>
          <p:cNvPr id="37" name="テキスト ボックス 36">
            <a:extLst>
              <a:ext uri="{FF2B5EF4-FFF2-40B4-BE49-F238E27FC236}">
                <a16:creationId xmlns:a16="http://schemas.microsoft.com/office/drawing/2014/main" id="{8F958D3D-A618-31BD-D40E-AFFBF91E1A48}"/>
              </a:ext>
            </a:extLst>
          </p:cNvPr>
          <p:cNvSpPr txBox="1"/>
          <p:nvPr/>
        </p:nvSpPr>
        <p:spPr>
          <a:xfrm>
            <a:off x="2319626" y="3172201"/>
            <a:ext cx="1440000" cy="216000"/>
          </a:xfrm>
          <a:prstGeom prst="rect">
            <a:avLst/>
          </a:prstGeom>
          <a:noFill/>
        </p:spPr>
        <p:txBody>
          <a:bodyPr wrap="square" lIns="36000" tIns="36000" rIns="36000" bIns="36000" rtlCol="0" anchor="ctr">
            <a:noAutofit/>
          </a:bodyPr>
          <a:lstStyle/>
          <a:p>
            <a:pPr>
              <a:spcAft>
                <a:spcPts val="200"/>
              </a:spcAft>
            </a:pPr>
            <a:r>
              <a:rPr kumimoji="1" lang="ja-JP" altLang="en-US" sz="1100" b="1">
                <a:solidFill>
                  <a:schemeClr val="accent6"/>
                </a:solidFill>
                <a:latin typeface="+mn-ea"/>
                <a:ea typeface="+mn-ea"/>
              </a:rPr>
              <a:t>主要指標</a:t>
            </a:r>
            <a:endParaRPr kumimoji="1" lang="en-US" altLang="ja-JP" sz="1100" b="1" dirty="0">
              <a:solidFill>
                <a:schemeClr val="accent6"/>
              </a:solidFill>
              <a:latin typeface="+mn-ea"/>
              <a:ea typeface="+mn-ea"/>
            </a:endParaRPr>
          </a:p>
        </p:txBody>
      </p:sp>
      <p:sp>
        <p:nvSpPr>
          <p:cNvPr id="38" name="テキスト ボックス 37">
            <a:extLst>
              <a:ext uri="{FF2B5EF4-FFF2-40B4-BE49-F238E27FC236}">
                <a16:creationId xmlns:a16="http://schemas.microsoft.com/office/drawing/2014/main" id="{12B58568-19AF-4724-32A8-0D5E977BDB0E}"/>
              </a:ext>
            </a:extLst>
          </p:cNvPr>
          <p:cNvSpPr txBox="1"/>
          <p:nvPr/>
        </p:nvSpPr>
        <p:spPr>
          <a:xfrm>
            <a:off x="522500" y="3172200"/>
            <a:ext cx="1692000" cy="216000"/>
          </a:xfrm>
          <a:prstGeom prst="rect">
            <a:avLst/>
          </a:prstGeom>
          <a:noFill/>
        </p:spPr>
        <p:txBody>
          <a:bodyPr wrap="square" lIns="36000" tIns="36000" rIns="36000" bIns="36000" rtlCol="0" anchor="ctr">
            <a:noAutofit/>
          </a:bodyPr>
          <a:lstStyle/>
          <a:p>
            <a:pPr>
              <a:spcAft>
                <a:spcPts val="200"/>
              </a:spcAft>
            </a:pPr>
            <a:r>
              <a:rPr kumimoji="1" lang="ja-JP" altLang="en-US" sz="1100" b="1">
                <a:solidFill>
                  <a:schemeClr val="accent6"/>
                </a:solidFill>
                <a:latin typeface="+mn-ea"/>
                <a:ea typeface="+mn-ea"/>
              </a:rPr>
              <a:t>代替品</a:t>
            </a:r>
            <a:endParaRPr kumimoji="1" lang="en-US" altLang="ja-JP" sz="1100" b="1" dirty="0">
              <a:solidFill>
                <a:schemeClr val="accent6"/>
              </a:solidFill>
              <a:latin typeface="+mn-ea"/>
              <a:ea typeface="+mn-ea"/>
            </a:endParaRPr>
          </a:p>
        </p:txBody>
      </p:sp>
      <p:sp>
        <p:nvSpPr>
          <p:cNvPr id="39" name="テキスト ボックス 38">
            <a:extLst>
              <a:ext uri="{FF2B5EF4-FFF2-40B4-BE49-F238E27FC236}">
                <a16:creationId xmlns:a16="http://schemas.microsoft.com/office/drawing/2014/main" id="{2F9BF476-F3FA-FE57-83DD-63848D957D7D}"/>
              </a:ext>
            </a:extLst>
          </p:cNvPr>
          <p:cNvSpPr txBox="1"/>
          <p:nvPr/>
        </p:nvSpPr>
        <p:spPr>
          <a:xfrm>
            <a:off x="586448" y="4556367"/>
            <a:ext cx="3960000" cy="216000"/>
          </a:xfrm>
          <a:prstGeom prst="rect">
            <a:avLst/>
          </a:prstGeom>
          <a:noFill/>
        </p:spPr>
        <p:txBody>
          <a:bodyPr wrap="square" lIns="36000" tIns="36000" rIns="36000" bIns="36000" rtlCol="0" anchor="ctr">
            <a:noAutofit/>
          </a:bodyPr>
          <a:lstStyle/>
          <a:p>
            <a:pPr>
              <a:spcAft>
                <a:spcPts val="200"/>
              </a:spcAft>
            </a:pPr>
            <a:r>
              <a:rPr kumimoji="1" lang="ja-JP" altLang="en-US" sz="1100" b="1">
                <a:solidFill>
                  <a:schemeClr val="accent6"/>
                </a:solidFill>
                <a:latin typeface="+mn-ea"/>
                <a:ea typeface="+mn-ea"/>
              </a:rPr>
              <a:t>コスト構造</a:t>
            </a:r>
            <a:endParaRPr kumimoji="1" lang="en-US" altLang="ja-JP" sz="1100" b="1" dirty="0">
              <a:solidFill>
                <a:schemeClr val="accent6"/>
              </a:solidFill>
              <a:latin typeface="+mn-ea"/>
              <a:ea typeface="+mn-ea"/>
            </a:endParaRPr>
          </a:p>
        </p:txBody>
      </p:sp>
      <p:sp>
        <p:nvSpPr>
          <p:cNvPr id="40" name="テキスト ボックス 39">
            <a:extLst>
              <a:ext uri="{FF2B5EF4-FFF2-40B4-BE49-F238E27FC236}">
                <a16:creationId xmlns:a16="http://schemas.microsoft.com/office/drawing/2014/main" id="{8EBA12F1-9B10-103B-C420-81B68FECABBB}"/>
              </a:ext>
            </a:extLst>
          </p:cNvPr>
          <p:cNvSpPr txBox="1"/>
          <p:nvPr/>
        </p:nvSpPr>
        <p:spPr>
          <a:xfrm>
            <a:off x="5089222" y="4556367"/>
            <a:ext cx="3960000" cy="216000"/>
          </a:xfrm>
          <a:prstGeom prst="rect">
            <a:avLst/>
          </a:prstGeom>
          <a:noFill/>
        </p:spPr>
        <p:txBody>
          <a:bodyPr wrap="square" lIns="36000" tIns="36000" rIns="36000" bIns="36000" rtlCol="0" anchor="ctr">
            <a:noAutofit/>
          </a:bodyPr>
          <a:lstStyle/>
          <a:p>
            <a:pPr>
              <a:spcAft>
                <a:spcPts val="200"/>
              </a:spcAft>
            </a:pPr>
            <a:r>
              <a:rPr kumimoji="1" lang="ja-JP" altLang="en-US" sz="1100" b="1">
                <a:solidFill>
                  <a:schemeClr val="accent6"/>
                </a:solidFill>
                <a:latin typeface="+mn-ea"/>
                <a:ea typeface="+mn-ea"/>
              </a:rPr>
              <a:t>収益の流れ</a:t>
            </a:r>
            <a:endParaRPr kumimoji="1" lang="en-US" altLang="ja-JP" sz="1100" b="1" dirty="0">
              <a:solidFill>
                <a:schemeClr val="accent6"/>
              </a:solidFill>
              <a:latin typeface="+mn-ea"/>
              <a:ea typeface="+mn-ea"/>
            </a:endParaRPr>
          </a:p>
        </p:txBody>
      </p:sp>
      <p:sp>
        <p:nvSpPr>
          <p:cNvPr id="41" name="テキスト ボックス 40">
            <a:extLst>
              <a:ext uri="{FF2B5EF4-FFF2-40B4-BE49-F238E27FC236}">
                <a16:creationId xmlns:a16="http://schemas.microsoft.com/office/drawing/2014/main" id="{380E0EAC-98CA-B95E-AE8B-EC8BDFC08292}"/>
              </a:ext>
            </a:extLst>
          </p:cNvPr>
          <p:cNvSpPr txBox="1"/>
          <p:nvPr/>
        </p:nvSpPr>
        <p:spPr>
          <a:xfrm>
            <a:off x="4119039" y="3169821"/>
            <a:ext cx="1692000" cy="216000"/>
          </a:xfrm>
          <a:prstGeom prst="rect">
            <a:avLst/>
          </a:prstGeom>
          <a:noFill/>
        </p:spPr>
        <p:txBody>
          <a:bodyPr wrap="square" lIns="36000" tIns="36000" rIns="36000" bIns="36000" rtlCol="0" anchor="ctr">
            <a:noAutofit/>
          </a:bodyPr>
          <a:lstStyle/>
          <a:p>
            <a:pPr>
              <a:spcAft>
                <a:spcPts val="200"/>
              </a:spcAft>
            </a:pPr>
            <a:r>
              <a:rPr kumimoji="1" lang="ja-JP" altLang="en-US" sz="1100" b="1">
                <a:solidFill>
                  <a:schemeClr val="accent6"/>
                </a:solidFill>
                <a:latin typeface="+mn-ea"/>
                <a:ea typeface="+mn-ea"/>
              </a:rPr>
              <a:t>ハイレベルコンセプト</a:t>
            </a:r>
            <a:endParaRPr kumimoji="1" lang="en-US" altLang="ja-JP" sz="1100" b="1" dirty="0">
              <a:solidFill>
                <a:schemeClr val="accent6"/>
              </a:solidFill>
              <a:latin typeface="+mn-ea"/>
              <a:ea typeface="+mn-ea"/>
            </a:endParaRPr>
          </a:p>
        </p:txBody>
      </p:sp>
      <p:sp>
        <p:nvSpPr>
          <p:cNvPr id="42" name="テキスト ボックス 41">
            <a:extLst>
              <a:ext uri="{FF2B5EF4-FFF2-40B4-BE49-F238E27FC236}">
                <a16:creationId xmlns:a16="http://schemas.microsoft.com/office/drawing/2014/main" id="{142BC69C-6686-6041-1DF7-7ED1738E5240}"/>
              </a:ext>
            </a:extLst>
          </p:cNvPr>
          <p:cNvSpPr txBox="1"/>
          <p:nvPr/>
        </p:nvSpPr>
        <p:spPr>
          <a:xfrm>
            <a:off x="522500" y="2119158"/>
            <a:ext cx="1692000" cy="900000"/>
          </a:xfrm>
          <a:prstGeom prst="rect">
            <a:avLst/>
          </a:prstGeom>
          <a:noFill/>
        </p:spPr>
        <p:txBody>
          <a:bodyPr wrap="square" lIns="36000" tIns="36000" rIns="36000" bIns="36000" rtlCol="0" anchor="ctr">
            <a:noAutofit/>
          </a:bodyPr>
          <a:lstStyle/>
          <a:p>
            <a:pPr algn="ctr">
              <a:spcAft>
                <a:spcPts val="200"/>
              </a:spcAft>
            </a:pPr>
            <a:r>
              <a:rPr kumimoji="1" lang="ja-JP" altLang="en-US" sz="1000" b="1">
                <a:solidFill>
                  <a:schemeClr val="accent1"/>
                </a:solidFill>
                <a:latin typeface="+mn-ea"/>
                <a:ea typeface="+mn-ea"/>
              </a:rPr>
              <a:t>○○○ができない</a:t>
            </a:r>
            <a:endParaRPr kumimoji="1" lang="en-US" altLang="ja-JP" sz="1000" b="1" dirty="0">
              <a:solidFill>
                <a:schemeClr val="accent1"/>
              </a:solidFill>
              <a:latin typeface="+mn-ea"/>
              <a:ea typeface="+mn-ea"/>
            </a:endParaRPr>
          </a:p>
          <a:p>
            <a:pPr algn="ctr">
              <a:spcAft>
                <a:spcPts val="200"/>
              </a:spcAft>
            </a:pPr>
            <a:r>
              <a:rPr kumimoji="1" lang="ja-JP" altLang="en-US" sz="1000" b="1">
                <a:solidFill>
                  <a:schemeClr val="accent1"/>
                </a:solidFill>
                <a:latin typeface="+mn-ea"/>
                <a:ea typeface="+mn-ea"/>
              </a:rPr>
              <a:t>○○○をしたい</a:t>
            </a:r>
            <a:endParaRPr kumimoji="1" lang="ja-JP" altLang="en-US" sz="500" b="1">
              <a:solidFill>
                <a:schemeClr val="accent1"/>
              </a:solidFill>
              <a:latin typeface="+mn-ea"/>
              <a:ea typeface="+mn-ea"/>
            </a:endParaRPr>
          </a:p>
        </p:txBody>
      </p:sp>
      <p:sp>
        <p:nvSpPr>
          <p:cNvPr id="43" name="テキスト ボックス 42">
            <a:extLst>
              <a:ext uri="{FF2B5EF4-FFF2-40B4-BE49-F238E27FC236}">
                <a16:creationId xmlns:a16="http://schemas.microsoft.com/office/drawing/2014/main" id="{5A4D9B6E-C9D1-339A-A335-BF1C422E9F3E}"/>
              </a:ext>
            </a:extLst>
          </p:cNvPr>
          <p:cNvSpPr txBox="1"/>
          <p:nvPr/>
        </p:nvSpPr>
        <p:spPr>
          <a:xfrm>
            <a:off x="2321827" y="2119158"/>
            <a:ext cx="1692000" cy="900000"/>
          </a:xfrm>
          <a:prstGeom prst="rect">
            <a:avLst/>
          </a:prstGeom>
          <a:noFill/>
        </p:spPr>
        <p:txBody>
          <a:bodyPr wrap="square" lIns="36000" tIns="36000" rIns="36000" bIns="36000" rtlCol="0" anchor="ctr">
            <a:noAutofit/>
          </a:bodyPr>
          <a:lstStyle/>
          <a:p>
            <a:pPr algn="ctr">
              <a:spcAft>
                <a:spcPts val="200"/>
              </a:spcAft>
            </a:pPr>
            <a:r>
              <a:rPr kumimoji="1" lang="ja-JP" altLang="en-US" sz="1000" b="1">
                <a:solidFill>
                  <a:schemeClr val="accent1"/>
                </a:solidFill>
                <a:latin typeface="+mn-ea"/>
                <a:ea typeface="+mn-ea"/>
              </a:rPr>
              <a:t>○○○ができる</a:t>
            </a:r>
            <a:endParaRPr kumimoji="1" lang="en-US" altLang="ja-JP" sz="1000" b="1" dirty="0">
              <a:solidFill>
                <a:schemeClr val="accent1"/>
              </a:solidFill>
              <a:latin typeface="+mn-ea"/>
              <a:ea typeface="+mn-ea"/>
            </a:endParaRPr>
          </a:p>
          <a:p>
            <a:pPr algn="ctr">
              <a:spcAft>
                <a:spcPts val="200"/>
              </a:spcAft>
            </a:pPr>
            <a:r>
              <a:rPr kumimoji="1" lang="ja-JP" altLang="en-US" sz="1000" b="1">
                <a:solidFill>
                  <a:schemeClr val="accent1"/>
                </a:solidFill>
                <a:latin typeface="+mn-ea"/>
                <a:ea typeface="+mn-ea"/>
              </a:rPr>
              <a:t>○○○を効率化する</a:t>
            </a:r>
            <a:endParaRPr kumimoji="1" lang="ja-JP" altLang="en-US" sz="500" b="1">
              <a:solidFill>
                <a:schemeClr val="accent1"/>
              </a:solidFill>
              <a:latin typeface="+mn-ea"/>
              <a:ea typeface="+mn-ea"/>
            </a:endParaRPr>
          </a:p>
        </p:txBody>
      </p:sp>
      <p:sp>
        <p:nvSpPr>
          <p:cNvPr id="44" name="テキスト ボックス 43">
            <a:extLst>
              <a:ext uri="{FF2B5EF4-FFF2-40B4-BE49-F238E27FC236}">
                <a16:creationId xmlns:a16="http://schemas.microsoft.com/office/drawing/2014/main" id="{5762ED5B-B9BF-D8BC-06AD-73CF0C0E5597}"/>
              </a:ext>
            </a:extLst>
          </p:cNvPr>
          <p:cNvSpPr txBox="1"/>
          <p:nvPr/>
        </p:nvSpPr>
        <p:spPr>
          <a:xfrm>
            <a:off x="522500" y="3518630"/>
            <a:ext cx="1692000" cy="900000"/>
          </a:xfrm>
          <a:prstGeom prst="rect">
            <a:avLst/>
          </a:prstGeom>
          <a:noFill/>
        </p:spPr>
        <p:txBody>
          <a:bodyPr wrap="square" lIns="36000" tIns="36000" rIns="36000" bIns="36000" rtlCol="0" anchor="ctr">
            <a:noAutofit/>
          </a:bodyPr>
          <a:lstStyle/>
          <a:p>
            <a:pPr algn="ctr">
              <a:spcAft>
                <a:spcPts val="200"/>
              </a:spcAft>
            </a:pPr>
            <a:r>
              <a:rPr kumimoji="1" lang="ja-JP" altLang="en-US" sz="1000" b="1">
                <a:solidFill>
                  <a:schemeClr val="accent1"/>
                </a:solidFill>
                <a:latin typeface="+mn-ea"/>
                <a:ea typeface="+mn-ea"/>
              </a:rPr>
              <a:t>○○サービス</a:t>
            </a:r>
            <a:endParaRPr kumimoji="1" lang="en-US" altLang="ja-JP" sz="1000" b="1" dirty="0">
              <a:solidFill>
                <a:schemeClr val="accent1"/>
              </a:solidFill>
              <a:latin typeface="+mn-ea"/>
              <a:ea typeface="+mn-ea"/>
            </a:endParaRPr>
          </a:p>
          <a:p>
            <a:pPr algn="ctr">
              <a:spcAft>
                <a:spcPts val="200"/>
              </a:spcAft>
            </a:pPr>
            <a:r>
              <a:rPr kumimoji="1" lang="ja-JP" altLang="en-US" sz="1000" b="1">
                <a:solidFill>
                  <a:schemeClr val="accent1"/>
                </a:solidFill>
                <a:latin typeface="+mn-ea"/>
                <a:ea typeface="+mn-ea"/>
              </a:rPr>
              <a:t>○○○○サービス</a:t>
            </a:r>
            <a:endParaRPr kumimoji="1" lang="ja-JP" altLang="en-US" sz="500" b="1">
              <a:solidFill>
                <a:schemeClr val="accent1"/>
              </a:solidFill>
              <a:latin typeface="+mn-ea"/>
              <a:ea typeface="+mn-ea"/>
            </a:endParaRPr>
          </a:p>
        </p:txBody>
      </p:sp>
      <p:sp>
        <p:nvSpPr>
          <p:cNvPr id="45" name="テキスト ボックス 44">
            <a:extLst>
              <a:ext uri="{FF2B5EF4-FFF2-40B4-BE49-F238E27FC236}">
                <a16:creationId xmlns:a16="http://schemas.microsoft.com/office/drawing/2014/main" id="{94872CD9-7C48-7BF0-11FB-D68638BBA3C1}"/>
              </a:ext>
            </a:extLst>
          </p:cNvPr>
          <p:cNvSpPr txBox="1"/>
          <p:nvPr/>
        </p:nvSpPr>
        <p:spPr>
          <a:xfrm>
            <a:off x="2319626" y="3518629"/>
            <a:ext cx="1692000" cy="900000"/>
          </a:xfrm>
          <a:prstGeom prst="rect">
            <a:avLst/>
          </a:prstGeom>
          <a:noFill/>
        </p:spPr>
        <p:txBody>
          <a:bodyPr wrap="square" lIns="36000" tIns="36000" rIns="36000" bIns="36000" rtlCol="0" anchor="ctr">
            <a:noAutofit/>
          </a:bodyPr>
          <a:lstStyle/>
          <a:p>
            <a:pPr algn="ctr">
              <a:spcAft>
                <a:spcPts val="200"/>
              </a:spcAft>
            </a:pPr>
            <a:r>
              <a:rPr kumimoji="1" lang="ja-JP" altLang="en-US" sz="1000" b="1">
                <a:solidFill>
                  <a:schemeClr val="accent1"/>
                </a:solidFill>
                <a:latin typeface="+mn-ea"/>
                <a:ea typeface="+mn-ea"/>
              </a:rPr>
              <a:t>○○の達成率</a:t>
            </a:r>
            <a:endParaRPr kumimoji="1" lang="en-US" altLang="ja-JP" sz="1000" b="1" dirty="0">
              <a:solidFill>
                <a:schemeClr val="accent1"/>
              </a:solidFill>
              <a:latin typeface="+mn-ea"/>
              <a:ea typeface="+mn-ea"/>
            </a:endParaRPr>
          </a:p>
          <a:p>
            <a:pPr algn="ctr">
              <a:spcAft>
                <a:spcPts val="200"/>
              </a:spcAft>
            </a:pPr>
            <a:r>
              <a:rPr kumimoji="1" lang="ja-JP" altLang="en-US" sz="1000" b="1">
                <a:solidFill>
                  <a:schemeClr val="accent1"/>
                </a:solidFill>
                <a:latin typeface="+mn-ea"/>
                <a:ea typeface="+mn-ea"/>
              </a:rPr>
              <a:t>○○○○の申し込み</a:t>
            </a:r>
            <a:endParaRPr kumimoji="1" lang="ja-JP" altLang="en-US" sz="500" b="1">
              <a:solidFill>
                <a:schemeClr val="accent1"/>
              </a:solidFill>
              <a:latin typeface="+mn-ea"/>
              <a:ea typeface="+mn-ea"/>
            </a:endParaRPr>
          </a:p>
        </p:txBody>
      </p:sp>
      <p:sp>
        <p:nvSpPr>
          <p:cNvPr id="46" name="テキスト ボックス 45">
            <a:extLst>
              <a:ext uri="{FF2B5EF4-FFF2-40B4-BE49-F238E27FC236}">
                <a16:creationId xmlns:a16="http://schemas.microsoft.com/office/drawing/2014/main" id="{15946C72-7A59-08D3-345C-F0A5D0D37B2D}"/>
              </a:ext>
            </a:extLst>
          </p:cNvPr>
          <p:cNvSpPr txBox="1"/>
          <p:nvPr/>
        </p:nvSpPr>
        <p:spPr>
          <a:xfrm>
            <a:off x="5916251" y="2119158"/>
            <a:ext cx="1692000" cy="900000"/>
          </a:xfrm>
          <a:prstGeom prst="rect">
            <a:avLst/>
          </a:prstGeom>
          <a:noFill/>
        </p:spPr>
        <p:txBody>
          <a:bodyPr wrap="square" lIns="36000" tIns="36000" rIns="36000" bIns="36000" rtlCol="0" anchor="ctr">
            <a:noAutofit/>
          </a:bodyPr>
          <a:lstStyle/>
          <a:p>
            <a:pPr algn="ctr">
              <a:spcAft>
                <a:spcPts val="200"/>
              </a:spcAft>
            </a:pPr>
            <a:r>
              <a:rPr kumimoji="1" lang="ja-JP" altLang="en-US" sz="1000" b="1">
                <a:solidFill>
                  <a:schemeClr val="accent1"/>
                </a:solidFill>
                <a:latin typeface="+mn-ea"/>
                <a:ea typeface="+mn-ea"/>
              </a:rPr>
              <a:t>○○○の専門家が監修</a:t>
            </a:r>
            <a:endParaRPr kumimoji="1" lang="en-US" altLang="ja-JP" sz="1000" b="1" dirty="0">
              <a:solidFill>
                <a:schemeClr val="accent1"/>
              </a:solidFill>
              <a:latin typeface="+mn-ea"/>
              <a:ea typeface="+mn-ea"/>
            </a:endParaRPr>
          </a:p>
          <a:p>
            <a:pPr algn="ctr">
              <a:spcAft>
                <a:spcPts val="200"/>
              </a:spcAft>
            </a:pPr>
            <a:r>
              <a:rPr kumimoji="1" lang="ja-JP" altLang="en-US" sz="1000" b="1">
                <a:solidFill>
                  <a:schemeClr val="accent1"/>
                </a:solidFill>
                <a:latin typeface="+mn-ea"/>
                <a:ea typeface="+mn-ea"/>
              </a:rPr>
              <a:t>○○○機能を保有</a:t>
            </a:r>
            <a:endParaRPr kumimoji="1" lang="ja-JP" altLang="en-US" sz="500" b="1">
              <a:solidFill>
                <a:schemeClr val="accent1"/>
              </a:solidFill>
              <a:latin typeface="+mn-ea"/>
              <a:ea typeface="+mn-ea"/>
            </a:endParaRPr>
          </a:p>
        </p:txBody>
      </p:sp>
      <p:sp>
        <p:nvSpPr>
          <p:cNvPr id="47" name="テキスト ボックス 46">
            <a:extLst>
              <a:ext uri="{FF2B5EF4-FFF2-40B4-BE49-F238E27FC236}">
                <a16:creationId xmlns:a16="http://schemas.microsoft.com/office/drawing/2014/main" id="{1AC528AE-9237-1563-B6E8-AA6740DE521C}"/>
              </a:ext>
            </a:extLst>
          </p:cNvPr>
          <p:cNvSpPr txBox="1"/>
          <p:nvPr/>
        </p:nvSpPr>
        <p:spPr>
          <a:xfrm>
            <a:off x="7713463" y="2119158"/>
            <a:ext cx="1692000" cy="900000"/>
          </a:xfrm>
          <a:prstGeom prst="rect">
            <a:avLst/>
          </a:prstGeom>
          <a:noFill/>
        </p:spPr>
        <p:txBody>
          <a:bodyPr wrap="square" lIns="36000" tIns="36000" rIns="36000" bIns="36000" rtlCol="0" anchor="ctr">
            <a:noAutofit/>
          </a:bodyPr>
          <a:lstStyle/>
          <a:p>
            <a:pPr algn="ctr">
              <a:spcAft>
                <a:spcPts val="200"/>
              </a:spcAft>
            </a:pPr>
            <a:r>
              <a:rPr kumimoji="1" lang="ja-JP" altLang="en-US" sz="1000" b="1">
                <a:solidFill>
                  <a:schemeClr val="accent1"/>
                </a:solidFill>
                <a:latin typeface="+mn-ea"/>
                <a:ea typeface="+mn-ea"/>
              </a:rPr>
              <a:t>○○○管理者</a:t>
            </a:r>
            <a:endParaRPr kumimoji="1" lang="en-US" altLang="ja-JP" sz="1000" b="1" dirty="0">
              <a:solidFill>
                <a:schemeClr val="accent1"/>
              </a:solidFill>
              <a:latin typeface="+mn-ea"/>
              <a:ea typeface="+mn-ea"/>
            </a:endParaRPr>
          </a:p>
          <a:p>
            <a:pPr algn="ctr">
              <a:spcAft>
                <a:spcPts val="200"/>
              </a:spcAft>
            </a:pPr>
            <a:r>
              <a:rPr kumimoji="1" lang="ja-JP" altLang="en-US" sz="1000" b="1">
                <a:solidFill>
                  <a:schemeClr val="accent1"/>
                </a:solidFill>
                <a:latin typeface="+mn-ea"/>
                <a:ea typeface="+mn-ea"/>
              </a:rPr>
              <a:t>○○○事業責任者</a:t>
            </a:r>
            <a:endParaRPr kumimoji="1" lang="ja-JP" altLang="en-US" sz="500" b="1">
              <a:solidFill>
                <a:schemeClr val="accent1"/>
              </a:solidFill>
              <a:latin typeface="+mn-ea"/>
              <a:ea typeface="+mn-ea"/>
            </a:endParaRPr>
          </a:p>
        </p:txBody>
      </p:sp>
      <p:sp>
        <p:nvSpPr>
          <p:cNvPr id="48" name="テキスト ボックス 47">
            <a:extLst>
              <a:ext uri="{FF2B5EF4-FFF2-40B4-BE49-F238E27FC236}">
                <a16:creationId xmlns:a16="http://schemas.microsoft.com/office/drawing/2014/main" id="{B65E057E-022D-E04B-9CB0-0F29236F57E9}"/>
              </a:ext>
            </a:extLst>
          </p:cNvPr>
          <p:cNvSpPr txBox="1"/>
          <p:nvPr/>
        </p:nvSpPr>
        <p:spPr>
          <a:xfrm>
            <a:off x="5916165" y="3518629"/>
            <a:ext cx="1692000" cy="900000"/>
          </a:xfrm>
          <a:prstGeom prst="rect">
            <a:avLst/>
          </a:prstGeom>
          <a:noFill/>
        </p:spPr>
        <p:txBody>
          <a:bodyPr wrap="square" lIns="36000" tIns="36000" rIns="36000" bIns="36000" rtlCol="0" anchor="ctr">
            <a:noAutofit/>
          </a:bodyPr>
          <a:lstStyle/>
          <a:p>
            <a:pPr algn="ctr">
              <a:spcAft>
                <a:spcPts val="200"/>
              </a:spcAft>
            </a:pPr>
            <a:r>
              <a:rPr kumimoji="1" lang="ja-JP" altLang="en-US" sz="1000" b="1">
                <a:solidFill>
                  <a:schemeClr val="accent1"/>
                </a:solidFill>
                <a:latin typeface="+mn-ea"/>
                <a:ea typeface="+mn-ea"/>
              </a:rPr>
              <a:t>○○○○広告</a:t>
            </a:r>
            <a:endParaRPr kumimoji="1" lang="en-US" altLang="ja-JP" sz="1000" b="1" dirty="0">
              <a:solidFill>
                <a:schemeClr val="accent1"/>
              </a:solidFill>
              <a:latin typeface="+mn-ea"/>
              <a:ea typeface="+mn-ea"/>
            </a:endParaRPr>
          </a:p>
          <a:p>
            <a:pPr algn="ctr">
              <a:spcAft>
                <a:spcPts val="200"/>
              </a:spcAft>
            </a:pPr>
            <a:r>
              <a:rPr kumimoji="1" lang="ja-JP" altLang="en-US" sz="1000" b="1">
                <a:solidFill>
                  <a:schemeClr val="accent1"/>
                </a:solidFill>
                <a:latin typeface="+mn-ea"/>
                <a:ea typeface="+mn-ea"/>
              </a:rPr>
              <a:t>○○○セミナー</a:t>
            </a:r>
            <a:endParaRPr kumimoji="1" lang="ja-JP" altLang="en-US" sz="500" b="1">
              <a:solidFill>
                <a:schemeClr val="accent1"/>
              </a:solidFill>
              <a:latin typeface="+mn-ea"/>
              <a:ea typeface="+mn-ea"/>
            </a:endParaRPr>
          </a:p>
        </p:txBody>
      </p:sp>
      <p:sp>
        <p:nvSpPr>
          <p:cNvPr id="49" name="テキスト ボックス 48">
            <a:extLst>
              <a:ext uri="{FF2B5EF4-FFF2-40B4-BE49-F238E27FC236}">
                <a16:creationId xmlns:a16="http://schemas.microsoft.com/office/drawing/2014/main" id="{B927B3B0-224E-315C-A9C1-7DEB0B025470}"/>
              </a:ext>
            </a:extLst>
          </p:cNvPr>
          <p:cNvSpPr txBox="1"/>
          <p:nvPr/>
        </p:nvSpPr>
        <p:spPr>
          <a:xfrm>
            <a:off x="7713463" y="3518628"/>
            <a:ext cx="1692000" cy="900000"/>
          </a:xfrm>
          <a:prstGeom prst="rect">
            <a:avLst/>
          </a:prstGeom>
          <a:noFill/>
        </p:spPr>
        <p:txBody>
          <a:bodyPr wrap="square" lIns="36000" tIns="36000" rIns="36000" bIns="36000" rtlCol="0" anchor="ctr">
            <a:noAutofit/>
          </a:bodyPr>
          <a:lstStyle/>
          <a:p>
            <a:pPr algn="ctr">
              <a:spcAft>
                <a:spcPts val="200"/>
              </a:spcAft>
            </a:pPr>
            <a:r>
              <a:rPr kumimoji="1" lang="ja-JP" altLang="en-US" sz="1000" b="1">
                <a:solidFill>
                  <a:schemeClr val="accent1"/>
                </a:solidFill>
                <a:latin typeface="+mn-ea"/>
                <a:ea typeface="+mn-ea"/>
              </a:rPr>
              <a:t>○○○担当者</a:t>
            </a:r>
            <a:endParaRPr kumimoji="1" lang="en-US" altLang="ja-JP" sz="1000" b="1" dirty="0">
              <a:solidFill>
                <a:schemeClr val="accent1"/>
              </a:solidFill>
              <a:latin typeface="+mn-ea"/>
              <a:ea typeface="+mn-ea"/>
            </a:endParaRPr>
          </a:p>
          <a:p>
            <a:pPr algn="ctr">
              <a:spcAft>
                <a:spcPts val="200"/>
              </a:spcAft>
            </a:pPr>
            <a:r>
              <a:rPr kumimoji="1" lang="ja-JP" altLang="en-US" sz="1000" b="1">
                <a:solidFill>
                  <a:schemeClr val="accent1"/>
                </a:solidFill>
                <a:latin typeface="+mn-ea"/>
                <a:ea typeface="+mn-ea"/>
              </a:rPr>
              <a:t>○○○チームの営業</a:t>
            </a:r>
            <a:endParaRPr kumimoji="1" lang="ja-JP" altLang="en-US" sz="500" b="1">
              <a:solidFill>
                <a:schemeClr val="accent1"/>
              </a:solidFill>
              <a:latin typeface="+mn-ea"/>
              <a:ea typeface="+mn-ea"/>
            </a:endParaRPr>
          </a:p>
        </p:txBody>
      </p:sp>
      <p:sp>
        <p:nvSpPr>
          <p:cNvPr id="50" name="テキスト ボックス 49">
            <a:extLst>
              <a:ext uri="{FF2B5EF4-FFF2-40B4-BE49-F238E27FC236}">
                <a16:creationId xmlns:a16="http://schemas.microsoft.com/office/drawing/2014/main" id="{B352D509-CEE8-C1FB-5F2B-682C45D9A114}"/>
              </a:ext>
            </a:extLst>
          </p:cNvPr>
          <p:cNvSpPr txBox="1"/>
          <p:nvPr/>
        </p:nvSpPr>
        <p:spPr>
          <a:xfrm>
            <a:off x="586448" y="4893119"/>
            <a:ext cx="4284000" cy="900000"/>
          </a:xfrm>
          <a:prstGeom prst="rect">
            <a:avLst/>
          </a:prstGeom>
          <a:noFill/>
        </p:spPr>
        <p:txBody>
          <a:bodyPr wrap="square" lIns="36000" tIns="36000" rIns="36000" bIns="36000" rtlCol="0" anchor="ctr">
            <a:noAutofit/>
          </a:bodyPr>
          <a:lstStyle/>
          <a:p>
            <a:pPr>
              <a:spcAft>
                <a:spcPts val="200"/>
              </a:spcAft>
            </a:pPr>
            <a:r>
              <a:rPr kumimoji="1" lang="ja-JP" altLang="en-US" sz="1000" b="1">
                <a:solidFill>
                  <a:schemeClr val="accent1"/>
                </a:solidFill>
                <a:latin typeface="+mn-ea"/>
                <a:ea typeface="+mn-ea"/>
              </a:rPr>
              <a:t>人件費：○○○円（</a:t>
            </a:r>
            <a:r>
              <a:rPr kumimoji="1" lang="en-US" altLang="ja-JP" sz="1000" b="1" dirty="0">
                <a:solidFill>
                  <a:schemeClr val="accent1"/>
                </a:solidFill>
                <a:latin typeface="+mn-ea"/>
                <a:ea typeface="+mn-ea"/>
              </a:rPr>
              <a:t>※</a:t>
            </a:r>
            <a:r>
              <a:rPr kumimoji="1" lang="ja-JP" altLang="en-US" sz="1000" b="1">
                <a:solidFill>
                  <a:schemeClr val="accent1"/>
                </a:solidFill>
                <a:latin typeface="+mn-ea"/>
                <a:ea typeface="+mn-ea"/>
              </a:rPr>
              <a:t>○○○の場合）</a:t>
            </a:r>
            <a:endParaRPr kumimoji="1" lang="en-US" altLang="ja-JP" sz="1000" b="1" dirty="0">
              <a:solidFill>
                <a:schemeClr val="accent1"/>
              </a:solidFill>
              <a:latin typeface="+mn-ea"/>
              <a:ea typeface="+mn-ea"/>
            </a:endParaRPr>
          </a:p>
          <a:p>
            <a:pPr>
              <a:spcAft>
                <a:spcPts val="200"/>
              </a:spcAft>
            </a:pPr>
            <a:r>
              <a:rPr kumimoji="1" lang="ja-JP" altLang="en-US" sz="1000" b="1">
                <a:solidFill>
                  <a:schemeClr val="accent1"/>
                </a:solidFill>
                <a:latin typeface="+mn-ea"/>
                <a:ea typeface="+mn-ea"/>
              </a:rPr>
              <a:t>開発費：○○○円</a:t>
            </a:r>
            <a:endParaRPr kumimoji="1" lang="en-US" altLang="ja-JP" sz="1000" b="1" dirty="0">
              <a:solidFill>
                <a:schemeClr val="accent1"/>
              </a:solidFill>
              <a:latin typeface="+mn-ea"/>
              <a:ea typeface="+mn-ea"/>
            </a:endParaRPr>
          </a:p>
          <a:p>
            <a:pPr>
              <a:spcAft>
                <a:spcPts val="200"/>
              </a:spcAft>
            </a:pPr>
            <a:r>
              <a:rPr kumimoji="1" lang="ja-JP" altLang="en-US" sz="1000" b="1">
                <a:solidFill>
                  <a:schemeClr val="accent1"/>
                </a:solidFill>
                <a:latin typeface="+mn-ea"/>
                <a:ea typeface="+mn-ea"/>
              </a:rPr>
              <a:t>広告費：○○○円（</a:t>
            </a:r>
            <a:r>
              <a:rPr kumimoji="1" lang="en-US" altLang="ja-JP" sz="1000" b="1" dirty="0">
                <a:solidFill>
                  <a:schemeClr val="accent1"/>
                </a:solidFill>
                <a:latin typeface="+mn-ea"/>
                <a:ea typeface="+mn-ea"/>
              </a:rPr>
              <a:t>※</a:t>
            </a:r>
            <a:r>
              <a:rPr kumimoji="1" lang="ja-JP" altLang="en-US" sz="1000" b="1">
                <a:solidFill>
                  <a:schemeClr val="accent1"/>
                </a:solidFill>
                <a:latin typeface="+mn-ea"/>
                <a:ea typeface="+mn-ea"/>
              </a:rPr>
              <a:t>○○○の費用を含む）</a:t>
            </a:r>
            <a:endParaRPr kumimoji="1" lang="ja-JP" altLang="en-US" sz="500" b="1">
              <a:solidFill>
                <a:schemeClr val="accent1"/>
              </a:solidFill>
              <a:latin typeface="+mn-ea"/>
              <a:ea typeface="+mn-ea"/>
            </a:endParaRPr>
          </a:p>
        </p:txBody>
      </p:sp>
      <p:sp>
        <p:nvSpPr>
          <p:cNvPr id="51" name="テキスト ボックス 50">
            <a:extLst>
              <a:ext uri="{FF2B5EF4-FFF2-40B4-BE49-F238E27FC236}">
                <a16:creationId xmlns:a16="http://schemas.microsoft.com/office/drawing/2014/main" id="{DEE1BD6C-2161-E504-8A51-A32FAB5ACA6F}"/>
              </a:ext>
            </a:extLst>
          </p:cNvPr>
          <p:cNvSpPr txBox="1"/>
          <p:nvPr/>
        </p:nvSpPr>
        <p:spPr>
          <a:xfrm>
            <a:off x="5089222" y="4891258"/>
            <a:ext cx="4284000" cy="900000"/>
          </a:xfrm>
          <a:prstGeom prst="rect">
            <a:avLst/>
          </a:prstGeom>
          <a:noFill/>
        </p:spPr>
        <p:txBody>
          <a:bodyPr wrap="square" lIns="36000" tIns="36000" rIns="36000" bIns="36000" rtlCol="0" anchor="ctr">
            <a:noAutofit/>
          </a:bodyPr>
          <a:lstStyle/>
          <a:p>
            <a:pPr>
              <a:spcAft>
                <a:spcPts val="200"/>
              </a:spcAft>
            </a:pPr>
            <a:r>
              <a:rPr kumimoji="1" lang="ja-JP" altLang="en-US" sz="1000" b="1">
                <a:solidFill>
                  <a:schemeClr val="accent1"/>
                </a:solidFill>
                <a:latin typeface="+mn-ea"/>
                <a:ea typeface="+mn-ea"/>
              </a:rPr>
              <a:t>初期導入費○○○円、会員費○○○円</a:t>
            </a:r>
            <a:endParaRPr kumimoji="1" lang="en-US" altLang="ja-JP" sz="1000" b="1" dirty="0">
              <a:solidFill>
                <a:schemeClr val="accent1"/>
              </a:solidFill>
              <a:latin typeface="+mn-ea"/>
              <a:ea typeface="+mn-ea"/>
            </a:endParaRPr>
          </a:p>
          <a:p>
            <a:pPr>
              <a:spcAft>
                <a:spcPts val="200"/>
              </a:spcAft>
            </a:pPr>
            <a:r>
              <a:rPr kumimoji="1" lang="en-US" altLang="ja-JP" sz="1000" b="1" dirty="0">
                <a:solidFill>
                  <a:schemeClr val="accent1"/>
                </a:solidFill>
                <a:latin typeface="+mn-ea"/>
                <a:ea typeface="+mn-ea"/>
              </a:rPr>
              <a:t>1</a:t>
            </a:r>
            <a:r>
              <a:rPr kumimoji="1" lang="ja-JP" altLang="en-US" sz="1000" b="1">
                <a:solidFill>
                  <a:schemeClr val="accent1"/>
                </a:solidFill>
                <a:latin typeface="+mn-ea"/>
                <a:ea typeface="+mn-ea"/>
              </a:rPr>
              <a:t>取引あたり○○○円の収入（○○商材の手数料○○</a:t>
            </a:r>
            <a:r>
              <a:rPr kumimoji="1" lang="en-US" altLang="ja-JP" sz="1000" b="1" dirty="0">
                <a:solidFill>
                  <a:schemeClr val="accent1"/>
                </a:solidFill>
                <a:latin typeface="+mn-ea"/>
                <a:ea typeface="+mn-ea"/>
              </a:rPr>
              <a:t>%</a:t>
            </a:r>
            <a:r>
              <a:rPr kumimoji="1" lang="ja-JP" altLang="en-US" sz="1000" b="1">
                <a:solidFill>
                  <a:schemeClr val="accent1"/>
                </a:solidFill>
                <a:latin typeface="+mn-ea"/>
                <a:ea typeface="+mn-ea"/>
              </a:rPr>
              <a:t>とした場合）</a:t>
            </a:r>
            <a:endParaRPr kumimoji="1" lang="en-US" altLang="ja-JP" sz="1000" b="1" dirty="0">
              <a:solidFill>
                <a:schemeClr val="accent1"/>
              </a:solidFill>
              <a:latin typeface="+mn-ea"/>
              <a:ea typeface="+mn-ea"/>
            </a:endParaRPr>
          </a:p>
          <a:p>
            <a:pPr>
              <a:spcAft>
                <a:spcPts val="200"/>
              </a:spcAft>
            </a:pPr>
            <a:r>
              <a:rPr kumimoji="1" lang="en-US" altLang="ja-JP" sz="1000" b="1" dirty="0">
                <a:solidFill>
                  <a:schemeClr val="accent1"/>
                </a:solidFill>
                <a:latin typeface="+mn-ea"/>
                <a:ea typeface="+mn-ea"/>
              </a:rPr>
              <a:t>1</a:t>
            </a:r>
            <a:r>
              <a:rPr kumimoji="1" lang="ja-JP" altLang="en-US" sz="1000" b="1">
                <a:solidFill>
                  <a:schemeClr val="accent1"/>
                </a:solidFill>
                <a:latin typeface="+mn-ea"/>
                <a:ea typeface="+mn-ea"/>
              </a:rPr>
              <a:t>契約あたり○○○円の収入（契約○○か月とした場合）</a:t>
            </a:r>
            <a:endParaRPr kumimoji="1" lang="en-US" altLang="ja-JP" sz="1000" b="1" dirty="0">
              <a:solidFill>
                <a:schemeClr val="accent1"/>
              </a:solidFill>
              <a:latin typeface="+mn-ea"/>
              <a:ea typeface="+mn-ea"/>
            </a:endParaRPr>
          </a:p>
        </p:txBody>
      </p:sp>
      <p:sp>
        <p:nvSpPr>
          <p:cNvPr id="52" name="テキスト ボックス 51">
            <a:extLst>
              <a:ext uri="{FF2B5EF4-FFF2-40B4-BE49-F238E27FC236}">
                <a16:creationId xmlns:a16="http://schemas.microsoft.com/office/drawing/2014/main" id="{82756E8E-C325-5426-CE2C-D21E874DABDC}"/>
              </a:ext>
            </a:extLst>
          </p:cNvPr>
          <p:cNvSpPr txBox="1"/>
          <p:nvPr/>
        </p:nvSpPr>
        <p:spPr>
          <a:xfrm>
            <a:off x="4119039" y="2119158"/>
            <a:ext cx="1692000" cy="900000"/>
          </a:xfrm>
          <a:prstGeom prst="rect">
            <a:avLst/>
          </a:prstGeom>
          <a:noFill/>
        </p:spPr>
        <p:txBody>
          <a:bodyPr wrap="square" lIns="36000" tIns="36000" rIns="36000" bIns="36000" rtlCol="0" anchor="ctr">
            <a:noAutofit/>
          </a:bodyPr>
          <a:lstStyle/>
          <a:p>
            <a:pPr algn="ctr">
              <a:spcAft>
                <a:spcPts val="200"/>
              </a:spcAft>
            </a:pPr>
            <a:r>
              <a:rPr kumimoji="1" lang="ja-JP" altLang="en-US" sz="1000" b="1">
                <a:solidFill>
                  <a:schemeClr val="accent1"/>
                </a:solidFill>
                <a:latin typeface="+mn-ea"/>
                <a:ea typeface="+mn-ea"/>
              </a:rPr>
              <a:t>○○○ができる</a:t>
            </a:r>
            <a:endParaRPr kumimoji="1" lang="en-US" altLang="ja-JP" sz="1000" b="1" dirty="0">
              <a:solidFill>
                <a:schemeClr val="accent1"/>
              </a:solidFill>
              <a:latin typeface="+mn-ea"/>
              <a:ea typeface="+mn-ea"/>
            </a:endParaRPr>
          </a:p>
          <a:p>
            <a:pPr algn="ctr">
              <a:spcAft>
                <a:spcPts val="200"/>
              </a:spcAft>
            </a:pPr>
            <a:r>
              <a:rPr kumimoji="1" lang="ja-JP" altLang="en-US" sz="1000" b="1">
                <a:solidFill>
                  <a:schemeClr val="accent1"/>
                </a:solidFill>
                <a:latin typeface="+mn-ea"/>
                <a:ea typeface="+mn-ea"/>
              </a:rPr>
              <a:t>○○○の向上</a:t>
            </a:r>
            <a:endParaRPr kumimoji="1" lang="ja-JP" altLang="en-US" sz="500" b="1">
              <a:solidFill>
                <a:schemeClr val="accent1"/>
              </a:solidFill>
              <a:latin typeface="+mn-ea"/>
              <a:ea typeface="+mn-ea"/>
            </a:endParaRPr>
          </a:p>
        </p:txBody>
      </p:sp>
      <p:sp>
        <p:nvSpPr>
          <p:cNvPr id="53" name="テキスト ボックス 52">
            <a:extLst>
              <a:ext uri="{FF2B5EF4-FFF2-40B4-BE49-F238E27FC236}">
                <a16:creationId xmlns:a16="http://schemas.microsoft.com/office/drawing/2014/main" id="{CEDFB943-87CB-0A66-1B16-DB21784E205A}"/>
              </a:ext>
            </a:extLst>
          </p:cNvPr>
          <p:cNvSpPr txBox="1"/>
          <p:nvPr/>
        </p:nvSpPr>
        <p:spPr>
          <a:xfrm>
            <a:off x="4119039" y="3518628"/>
            <a:ext cx="1692000" cy="900000"/>
          </a:xfrm>
          <a:prstGeom prst="rect">
            <a:avLst/>
          </a:prstGeom>
          <a:noFill/>
        </p:spPr>
        <p:txBody>
          <a:bodyPr wrap="square" lIns="36000" tIns="36000" rIns="36000" bIns="36000" rtlCol="0" anchor="ctr">
            <a:noAutofit/>
          </a:bodyPr>
          <a:lstStyle/>
          <a:p>
            <a:pPr algn="ctr">
              <a:spcAft>
                <a:spcPts val="200"/>
              </a:spcAft>
            </a:pPr>
            <a:r>
              <a:rPr kumimoji="1" lang="ja-JP" altLang="en-US" sz="1000" b="1">
                <a:solidFill>
                  <a:schemeClr val="accent1"/>
                </a:solidFill>
                <a:latin typeface="+mn-ea"/>
                <a:ea typeface="+mn-ea"/>
              </a:rPr>
              <a:t>○○業務を○○化</a:t>
            </a:r>
            <a:endParaRPr kumimoji="1" lang="en-US" altLang="ja-JP" sz="1000" b="1" dirty="0">
              <a:solidFill>
                <a:schemeClr val="accent1"/>
              </a:solidFill>
              <a:latin typeface="+mn-ea"/>
              <a:ea typeface="+mn-ea"/>
            </a:endParaRPr>
          </a:p>
        </p:txBody>
      </p:sp>
    </p:spTree>
    <p:extLst>
      <p:ext uri="{BB962C8B-B14F-4D97-AF65-F5344CB8AC3E}">
        <p14:creationId xmlns:p14="http://schemas.microsoft.com/office/powerpoint/2010/main" val="353686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19" name="正方形/長方形 18">
            <a:extLst>
              <a:ext uri="{FF2B5EF4-FFF2-40B4-BE49-F238E27FC236}">
                <a16:creationId xmlns:a16="http://schemas.microsoft.com/office/drawing/2014/main" id="{174BF9D6-4AF3-714B-AC28-10B067FA38AA}"/>
              </a:ext>
            </a:extLst>
          </p:cNvPr>
          <p:cNvSpPr/>
          <p:nvPr/>
        </p:nvSpPr>
        <p:spPr>
          <a:xfrm>
            <a:off x="452817" y="1750752"/>
            <a:ext cx="9000000" cy="3924000"/>
          </a:xfrm>
          <a:prstGeom prst="rect">
            <a:avLst/>
          </a:prstGeom>
          <a:solidFill>
            <a:schemeClr val="bg1"/>
          </a:solidFill>
          <a:ln w="63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プレースホルダー 1">
            <a:extLst>
              <a:ext uri="{FF2B5EF4-FFF2-40B4-BE49-F238E27FC236}">
                <a16:creationId xmlns:a16="http://schemas.microsoft.com/office/drawing/2014/main" id="{609ED1F6-0AC1-F848-8974-992471485B7D}"/>
              </a:ext>
            </a:extLst>
          </p:cNvPr>
          <p:cNvSpPr>
            <a:spLocks noGrp="1"/>
          </p:cNvSpPr>
          <p:nvPr>
            <p:ph type="body" idx="1"/>
          </p:nvPr>
        </p:nvSpPr>
        <p:spPr>
          <a:xfrm>
            <a:off x="471038" y="975881"/>
            <a:ext cx="9000000" cy="648000"/>
          </a:xfrm>
        </p:spPr>
        <p:txBody>
          <a:bodyPr/>
          <a:lstStyle/>
          <a:p>
            <a:r>
              <a:rPr lang="ja-JP" altLang="en-US">
                <a:sym typeface="Arial"/>
              </a:rPr>
              <a:t>〇〇人の見込み顧客に課題をヒアリングしました。</a:t>
            </a:r>
          </a:p>
        </p:txBody>
      </p:sp>
      <p:sp>
        <p:nvSpPr>
          <p:cNvPr id="352" name="Google Shape;352;p7"/>
          <p:cNvSpPr txBox="1">
            <a:spLocks noGrp="1"/>
          </p:cNvSpPr>
          <p:nvPr>
            <p:ph type="title"/>
          </p:nvPr>
        </p:nvSpPr>
        <p:spPr>
          <a:xfrm>
            <a:off x="453000" y="196240"/>
            <a:ext cx="9000000" cy="468000"/>
          </a:xfrm>
          <a:noFill/>
          <a:ln>
            <a:noFill/>
          </a:ln>
        </p:spPr>
        <p:txBody>
          <a:bodyPr spcFirstLastPara="1" wrap="square" lIns="36000" tIns="72000" rIns="36000" bIns="36000" anchor="ctr" anchorCtr="0">
            <a:normAutofit/>
          </a:bodyPr>
          <a:lstStyle/>
          <a:p>
            <a:pPr lvl="0"/>
            <a:r>
              <a:rPr lang="en-US" altLang="ja-JP" dirty="0"/>
              <a:t>3-3. </a:t>
            </a:r>
            <a:r>
              <a:rPr lang="ja-JP" altLang="en-US" dirty="0"/>
              <a:t>見込み顧客インタビューシート</a:t>
            </a:r>
          </a:p>
        </p:txBody>
      </p:sp>
      <p:sp>
        <p:nvSpPr>
          <p:cNvPr id="17" name="フッター プレースホルダー 16">
            <a:extLst>
              <a:ext uri="{FF2B5EF4-FFF2-40B4-BE49-F238E27FC236}">
                <a16:creationId xmlns:a16="http://schemas.microsoft.com/office/drawing/2014/main" id="{53C1ADE6-B344-714B-B47A-26262065CEFD}"/>
              </a:ext>
            </a:extLst>
          </p:cNvPr>
          <p:cNvSpPr>
            <a:spLocks noGrp="1"/>
          </p:cNvSpPr>
          <p:nvPr>
            <p:ph type="ftr" sz="quarter" idx="10"/>
          </p:nvPr>
        </p:nvSpPr>
        <p:spPr>
          <a:xfrm>
            <a:off x="185600" y="6460240"/>
            <a:ext cx="7920000" cy="288000"/>
          </a:xfrm>
        </p:spPr>
        <p:txBody>
          <a:bodyPr/>
          <a:lstStyle/>
          <a:p>
            <a:r>
              <a:rPr lang="en" altLang="ja-JP"/>
              <a:t>SAIRU</a:t>
            </a:r>
            <a:endParaRPr lang="ja-JP" altLang="en-US"/>
          </a:p>
        </p:txBody>
      </p:sp>
      <p:sp>
        <p:nvSpPr>
          <p:cNvPr id="18" name="スライド番号プレースホルダー 17">
            <a:extLst>
              <a:ext uri="{FF2B5EF4-FFF2-40B4-BE49-F238E27FC236}">
                <a16:creationId xmlns:a16="http://schemas.microsoft.com/office/drawing/2014/main" id="{47DDD8BD-728C-414F-99F5-185FC54D0E78}"/>
              </a:ext>
            </a:extLst>
          </p:cNvPr>
          <p:cNvSpPr>
            <a:spLocks noGrp="1"/>
          </p:cNvSpPr>
          <p:nvPr>
            <p:ph type="sldNum" idx="11"/>
          </p:nvPr>
        </p:nvSpPr>
        <p:spPr>
          <a:xfrm>
            <a:off x="8280400" y="6460240"/>
            <a:ext cx="1440000" cy="288000"/>
          </a:xfrm>
        </p:spPr>
        <p:txBody>
          <a:bodyPr/>
          <a:lstStyle/>
          <a:p>
            <a:fld id="{00000000-1234-1234-1234-123412341234}" type="slidenum">
              <a:rPr lang="en-US" altLang="ja-JP" smtClean="0"/>
              <a:pPr/>
              <a:t>17</a:t>
            </a:fld>
            <a:endParaRPr lang="ja-JP" altLang="en-US"/>
          </a:p>
        </p:txBody>
      </p:sp>
      <p:sp>
        <p:nvSpPr>
          <p:cNvPr id="355" name="Google Shape;355;p7"/>
          <p:cNvSpPr txBox="1"/>
          <p:nvPr/>
        </p:nvSpPr>
        <p:spPr>
          <a:xfrm>
            <a:off x="452816" y="5829883"/>
            <a:ext cx="8999999" cy="288000"/>
          </a:xfrm>
          <a:prstGeom prst="rect">
            <a:avLst/>
          </a:prstGeom>
          <a:noFill/>
          <a:ln>
            <a:noFill/>
          </a:ln>
        </p:spPr>
        <p:txBody>
          <a:bodyPr spcFirstLastPara="1" wrap="square" lIns="36000" tIns="36000" rIns="36000" bIns="36000"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ja-JP" sz="900" i="0" u="none" strike="noStrike" cap="none" dirty="0">
                <a:solidFill>
                  <a:schemeClr val="accent1"/>
                </a:solidFill>
                <a:latin typeface="+mn-ea"/>
                <a:ea typeface="+mn-ea"/>
                <a:cs typeface="Arial"/>
                <a:sym typeface="Arial"/>
              </a:rPr>
              <a:t>見込み顧客インタビューシート</a:t>
            </a:r>
            <a:r>
              <a:rPr lang="ja-JP" altLang="en-US" sz="900" dirty="0">
                <a:solidFill>
                  <a:schemeClr val="accent1"/>
                </a:solidFill>
                <a:latin typeface="+mn-ea"/>
                <a:ea typeface="+mn-ea"/>
              </a:rPr>
              <a:t>：</a:t>
            </a:r>
            <a:r>
              <a:rPr lang="ja-JP" sz="900" i="0" strike="noStrike" cap="none" dirty="0">
                <a:solidFill>
                  <a:schemeClr val="accent6"/>
                </a:solidFill>
                <a:latin typeface="+mn-ea"/>
                <a:ea typeface="+mn-ea"/>
                <a:cs typeface="Arial"/>
                <a:sym typeface="Arial"/>
                <a:hlinkClick r:id="rId3"/>
              </a:rPr>
              <a:t>https://sairu.co.jp/__/download/6071b0863d117b34427f2ca4/Prospects-InterviewSheet.xlsx</a:t>
            </a:r>
            <a:endParaRPr sz="900" i="0" strike="noStrike" cap="none" dirty="0">
              <a:solidFill>
                <a:schemeClr val="accent6"/>
              </a:solidFill>
              <a:latin typeface="+mn-ea"/>
              <a:ea typeface="+mn-ea"/>
              <a:cs typeface="Arial"/>
              <a:sym typeface="Arial"/>
            </a:endParaRPr>
          </a:p>
        </p:txBody>
      </p:sp>
      <p:pic>
        <p:nvPicPr>
          <p:cNvPr id="6" name="図 5" descr="見込み顧客インタビューシートのキャプチャ">
            <a:extLst>
              <a:ext uri="{FF2B5EF4-FFF2-40B4-BE49-F238E27FC236}">
                <a16:creationId xmlns:a16="http://schemas.microsoft.com/office/drawing/2014/main" id="{6DE86853-67AA-D089-9F6A-E733FF167A0F}"/>
              </a:ext>
            </a:extLst>
          </p:cNvPr>
          <p:cNvPicPr>
            <a:picLocks noChangeAspect="1"/>
          </p:cNvPicPr>
          <p:nvPr/>
        </p:nvPicPr>
        <p:blipFill>
          <a:blip r:embed="rId4"/>
          <a:stretch>
            <a:fillRect/>
          </a:stretch>
        </p:blipFill>
        <p:spPr>
          <a:xfrm>
            <a:off x="812779" y="1847985"/>
            <a:ext cx="8280442" cy="3652614"/>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3" name="Google Shape;373;p9"/>
          <p:cNvSpPr txBox="1">
            <a:spLocks noGrp="1"/>
          </p:cNvSpPr>
          <p:nvPr>
            <p:ph type="title"/>
          </p:nvPr>
        </p:nvSpPr>
        <p:spPr>
          <a:xfrm>
            <a:off x="453000" y="196240"/>
            <a:ext cx="9000000" cy="468000"/>
          </a:xfrm>
          <a:noFill/>
          <a:ln>
            <a:noFill/>
          </a:ln>
        </p:spPr>
        <p:txBody>
          <a:bodyPr spcFirstLastPara="1" wrap="square" lIns="36000" tIns="72000" rIns="36000" bIns="36000" anchor="ctr" anchorCtr="0">
            <a:noAutofit/>
          </a:bodyPr>
          <a:lstStyle/>
          <a:p>
            <a:pPr lvl="0"/>
            <a:r>
              <a:rPr lang="en-US" altLang="ja-JP" dirty="0"/>
              <a:t>3-4. </a:t>
            </a:r>
            <a:r>
              <a:rPr lang="ja-JP" altLang="en-US" dirty="0"/>
              <a:t>見込み顧客の購買事例</a:t>
            </a:r>
          </a:p>
        </p:txBody>
      </p:sp>
      <p:sp>
        <p:nvSpPr>
          <p:cNvPr id="19" name="スライド番号プレースホルダー 18">
            <a:extLst>
              <a:ext uri="{FF2B5EF4-FFF2-40B4-BE49-F238E27FC236}">
                <a16:creationId xmlns:a16="http://schemas.microsoft.com/office/drawing/2014/main" id="{ED99EB02-FCF3-F149-9FE4-8F7E1E380051}"/>
              </a:ext>
            </a:extLst>
          </p:cNvPr>
          <p:cNvSpPr>
            <a:spLocks noGrp="1"/>
          </p:cNvSpPr>
          <p:nvPr>
            <p:ph type="sldNum" idx="10"/>
          </p:nvPr>
        </p:nvSpPr>
        <p:spPr>
          <a:xfrm>
            <a:off x="8280400" y="6460240"/>
            <a:ext cx="1440000" cy="288000"/>
          </a:xfrm>
        </p:spPr>
        <p:txBody>
          <a:bodyPr/>
          <a:lstStyle/>
          <a:p>
            <a:fld id="{00000000-1234-1234-1234-123412341234}" type="slidenum">
              <a:rPr lang="en-US" altLang="ja-JP" smtClean="0"/>
              <a:pPr/>
              <a:t>18</a:t>
            </a:fld>
            <a:endParaRPr lang="ja-JP" altLang="en-US"/>
          </a:p>
        </p:txBody>
      </p:sp>
      <p:sp>
        <p:nvSpPr>
          <p:cNvPr id="18" name="フッター プレースホルダー 17">
            <a:extLst>
              <a:ext uri="{FF2B5EF4-FFF2-40B4-BE49-F238E27FC236}">
                <a16:creationId xmlns:a16="http://schemas.microsoft.com/office/drawing/2014/main" id="{DC85DC71-396B-3048-845F-86B5044878D5}"/>
              </a:ext>
            </a:extLst>
          </p:cNvPr>
          <p:cNvSpPr>
            <a:spLocks noGrp="1"/>
          </p:cNvSpPr>
          <p:nvPr>
            <p:ph type="ftr" sz="quarter" idx="11"/>
          </p:nvPr>
        </p:nvSpPr>
        <p:spPr>
          <a:xfrm>
            <a:off x="185600" y="6460240"/>
            <a:ext cx="7920000" cy="288000"/>
          </a:xfrm>
        </p:spPr>
        <p:txBody>
          <a:bodyPr/>
          <a:lstStyle/>
          <a:p>
            <a:r>
              <a:rPr lang="en" altLang="ja-JP"/>
              <a:t>SAIRU</a:t>
            </a:r>
            <a:endParaRPr lang="ja-JP" altLang="en-US"/>
          </a:p>
        </p:txBody>
      </p:sp>
      <p:sp>
        <p:nvSpPr>
          <p:cNvPr id="23" name="テキスト プレースホルダー 22">
            <a:extLst>
              <a:ext uri="{FF2B5EF4-FFF2-40B4-BE49-F238E27FC236}">
                <a16:creationId xmlns:a16="http://schemas.microsoft.com/office/drawing/2014/main" id="{12E41314-5220-2A44-88B2-9BAC17190452}"/>
              </a:ext>
            </a:extLst>
          </p:cNvPr>
          <p:cNvSpPr>
            <a:spLocks noGrp="1"/>
          </p:cNvSpPr>
          <p:nvPr>
            <p:ph type="body" idx="1"/>
          </p:nvPr>
        </p:nvSpPr>
        <p:spPr>
          <a:xfrm>
            <a:off x="471038" y="975881"/>
            <a:ext cx="9000000" cy="900000"/>
          </a:xfrm>
        </p:spPr>
        <p:txBody>
          <a:bodyPr/>
          <a:lstStyle/>
          <a:p>
            <a:pPr lvl="0"/>
            <a:r>
              <a:rPr lang="ja-JP" altLang="en-US" dirty="0"/>
              <a:t>選定基準は「○○○○できること」で、認知度も高い○○社のサービスを導入。</a:t>
            </a:r>
          </a:p>
          <a:p>
            <a:pPr lvl="0"/>
            <a:r>
              <a:rPr lang="ja-JP" altLang="en-US" dirty="0"/>
              <a:t>○○が不十分なものの、○○の成果につながっているので継続利用している。</a:t>
            </a:r>
          </a:p>
        </p:txBody>
      </p:sp>
      <p:graphicFrame>
        <p:nvGraphicFramePr>
          <p:cNvPr id="24" name="Google Shape;365;p8">
            <a:extLst>
              <a:ext uri="{FF2B5EF4-FFF2-40B4-BE49-F238E27FC236}">
                <a16:creationId xmlns:a16="http://schemas.microsoft.com/office/drawing/2014/main" id="{E01ADC82-49B8-EE4A-9D61-B2023DEA8D8E}"/>
              </a:ext>
            </a:extLst>
          </p:cNvPr>
          <p:cNvGraphicFramePr/>
          <p:nvPr>
            <p:extLst>
              <p:ext uri="{D42A27DB-BD31-4B8C-83A1-F6EECF244321}">
                <p14:modId xmlns:p14="http://schemas.microsoft.com/office/powerpoint/2010/main" val="1221075938"/>
              </p:ext>
            </p:extLst>
          </p:nvPr>
        </p:nvGraphicFramePr>
        <p:xfrm>
          <a:off x="471487" y="2189163"/>
          <a:ext cx="8982075" cy="3692526"/>
        </p:xfrm>
        <a:graphic>
          <a:graphicData uri="http://schemas.openxmlformats.org/drawingml/2006/table">
            <a:tbl>
              <a:tblPr>
                <a:noFill/>
                <a:tableStyleId>{B8971C41-CD1C-4EA1-8698-2A5F061A0928}</a:tableStyleId>
              </a:tblPr>
              <a:tblGrid>
                <a:gridCol w="1755898">
                  <a:extLst>
                    <a:ext uri="{9D8B030D-6E8A-4147-A177-3AD203B41FA5}">
                      <a16:colId xmlns:a16="http://schemas.microsoft.com/office/drawing/2014/main" val="20000"/>
                    </a:ext>
                  </a:extLst>
                </a:gridCol>
                <a:gridCol w="7226177">
                  <a:extLst>
                    <a:ext uri="{9D8B030D-6E8A-4147-A177-3AD203B41FA5}">
                      <a16:colId xmlns:a16="http://schemas.microsoft.com/office/drawing/2014/main" val="20001"/>
                    </a:ext>
                  </a:extLst>
                </a:gridCol>
              </a:tblGrid>
              <a:tr h="471093">
                <a:tc>
                  <a:txBody>
                    <a:bodyPr/>
                    <a:lstStyle/>
                    <a:p>
                      <a:pPr marL="0" marR="0" lvl="0" indent="0" algn="ctr" rtl="0">
                        <a:lnSpc>
                          <a:spcPct val="100000"/>
                        </a:lnSpc>
                        <a:spcBef>
                          <a:spcPts val="0"/>
                        </a:spcBef>
                        <a:spcAft>
                          <a:spcPts val="0"/>
                        </a:spcAft>
                        <a:buClr>
                          <a:srgbClr val="000000"/>
                        </a:buClr>
                        <a:buSzPts val="1050"/>
                        <a:buFont typeface="Arial"/>
                        <a:buNone/>
                      </a:pPr>
                      <a:r>
                        <a:rPr lang="ja-JP" sz="1100" b="1" i="0" u="none" strike="noStrike" cap="none">
                          <a:solidFill>
                            <a:schemeClr val="accent1"/>
                          </a:solidFill>
                          <a:latin typeface="+mn-ea"/>
                          <a:ea typeface="+mn-ea"/>
                          <a:cs typeface="Arial"/>
                          <a:sym typeface="Arial"/>
                        </a:rPr>
                        <a:t>所属</a:t>
                      </a:r>
                      <a:endParaRPr sz="1100" b="1" i="0" u="none" strike="noStrike" cap="none" dirty="0">
                        <a:solidFill>
                          <a:schemeClr val="accent1"/>
                        </a:solidFill>
                        <a:latin typeface="+mn-ea"/>
                        <a:ea typeface="+mn-ea"/>
                        <a:cs typeface="Arial"/>
                        <a:sym typeface="Arial"/>
                      </a:endParaRPr>
                    </a:p>
                  </a:txBody>
                  <a:tcPr marL="72000" marR="72000" marT="72000" marB="72000" anchor="ctr">
                    <a:lnL w="952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solidFill>
                      <a:srgbClr val="F2F2F2"/>
                    </a:solidFill>
                  </a:tcPr>
                </a:tc>
                <a:tc>
                  <a:txBody>
                    <a:bodyPr/>
                    <a:lstStyle/>
                    <a:p>
                      <a:pPr marL="144000" marR="0" lvl="0" indent="-144000" algn="l" rtl="0">
                        <a:lnSpc>
                          <a:spcPct val="100000"/>
                        </a:lnSpc>
                        <a:spcBef>
                          <a:spcPts val="0"/>
                        </a:spcBef>
                        <a:spcAft>
                          <a:spcPts val="0"/>
                        </a:spcAft>
                        <a:buClr>
                          <a:schemeClr val="dk1"/>
                        </a:buClr>
                        <a:buSzPts val="900"/>
                        <a:buFont typeface="Arial"/>
                        <a:buChar char="•"/>
                      </a:pPr>
                      <a:r>
                        <a:rPr lang="ja-JP" altLang="en-US" sz="900" b="1" u="none" strike="noStrike" cap="none">
                          <a:solidFill>
                            <a:schemeClr val="accent1"/>
                          </a:solidFill>
                          <a:latin typeface="+mn-ea"/>
                          <a:ea typeface="+mn-ea"/>
                        </a:rPr>
                        <a:t>テキスト</a:t>
                      </a:r>
                      <a:endParaRPr sz="900" b="1" u="none" strike="noStrike" cap="none" dirty="0">
                        <a:solidFill>
                          <a:schemeClr val="accent1"/>
                        </a:solidFill>
                        <a:latin typeface="+mn-ea"/>
                        <a:ea typeface="+mn-ea"/>
                      </a:endParaRPr>
                    </a:p>
                  </a:txBody>
                  <a:tcPr marL="108000" marR="108000" marT="72000" marB="72000" anchor="ctr">
                    <a:lnL w="317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solidFill>
                      <a:schemeClr val="lt1"/>
                    </a:solidFill>
                  </a:tcPr>
                </a:tc>
                <a:extLst>
                  <a:ext uri="{0D108BD9-81ED-4DB2-BD59-A6C34878D82A}">
                    <a16:rowId xmlns:a16="http://schemas.microsoft.com/office/drawing/2014/main" val="10000"/>
                  </a:ext>
                </a:extLst>
              </a:tr>
              <a:tr h="471093">
                <a:tc>
                  <a:txBody>
                    <a:bodyPr/>
                    <a:lstStyle/>
                    <a:p>
                      <a:pPr marL="0" marR="0" lvl="0" indent="0" algn="ctr" rtl="0">
                        <a:lnSpc>
                          <a:spcPct val="100000"/>
                        </a:lnSpc>
                        <a:spcBef>
                          <a:spcPts val="0"/>
                        </a:spcBef>
                        <a:spcAft>
                          <a:spcPts val="0"/>
                        </a:spcAft>
                        <a:buClr>
                          <a:srgbClr val="000000"/>
                        </a:buClr>
                        <a:buSzPts val="1050"/>
                        <a:buFont typeface="Arial"/>
                        <a:buNone/>
                      </a:pPr>
                      <a:r>
                        <a:rPr lang="ja-JP" sz="1100" b="1" i="0" u="none" strike="noStrike" cap="none">
                          <a:solidFill>
                            <a:schemeClr val="accent1"/>
                          </a:solidFill>
                          <a:latin typeface="+mn-ea"/>
                          <a:ea typeface="+mn-ea"/>
                          <a:cs typeface="Arial"/>
                          <a:sym typeface="Arial"/>
                        </a:rPr>
                        <a:t>導入サービス</a:t>
                      </a:r>
                      <a:endParaRPr sz="1100" b="1" i="0" u="none" strike="noStrike" cap="none" dirty="0">
                        <a:solidFill>
                          <a:schemeClr val="accent1"/>
                        </a:solidFill>
                        <a:latin typeface="+mn-ea"/>
                        <a:ea typeface="+mn-ea"/>
                        <a:cs typeface="Arial"/>
                        <a:sym typeface="Arial"/>
                      </a:endParaRPr>
                    </a:p>
                  </a:txBody>
                  <a:tcPr marL="72000" marR="72000" marT="72000" marB="72000" anchor="ctr">
                    <a:lnL w="952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solidFill>
                      <a:srgbClr val="F2F2F2"/>
                    </a:solidFill>
                  </a:tcPr>
                </a:tc>
                <a:tc>
                  <a:txBody>
                    <a:bodyPr/>
                    <a:lstStyle/>
                    <a:p>
                      <a:pPr marL="144000" marR="0" lvl="0" indent="-144000" algn="l" rtl="0">
                        <a:lnSpc>
                          <a:spcPct val="100000"/>
                        </a:lnSpc>
                        <a:spcBef>
                          <a:spcPts val="0"/>
                        </a:spcBef>
                        <a:spcAft>
                          <a:spcPts val="0"/>
                        </a:spcAft>
                        <a:buClr>
                          <a:schemeClr val="dk1"/>
                        </a:buClr>
                        <a:buSzPts val="900"/>
                        <a:buFont typeface="Arial"/>
                        <a:buChar char="•"/>
                      </a:pPr>
                      <a:r>
                        <a:rPr lang="ja-JP" altLang="en-US" sz="900" b="1" i="0" u="none" strike="noStrike" cap="none">
                          <a:solidFill>
                            <a:schemeClr val="accent1"/>
                          </a:solidFill>
                          <a:latin typeface="+mn-ea"/>
                          <a:ea typeface="+mn-ea"/>
                          <a:cs typeface="Arial"/>
                          <a:sym typeface="Arial"/>
                        </a:rPr>
                        <a:t>テキスト</a:t>
                      </a:r>
                      <a:endParaRPr sz="900" b="1" i="0" u="none" strike="noStrike" cap="none" dirty="0">
                        <a:solidFill>
                          <a:schemeClr val="accent1"/>
                        </a:solidFill>
                        <a:latin typeface="+mn-ea"/>
                        <a:ea typeface="+mn-ea"/>
                        <a:cs typeface="Arial"/>
                        <a:sym typeface="Arial"/>
                      </a:endParaRPr>
                    </a:p>
                  </a:txBody>
                  <a:tcPr marL="108000" marR="108000" marT="72000" marB="72000" anchor="ctr">
                    <a:lnL w="317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solidFill>
                      <a:schemeClr val="lt1"/>
                    </a:solidFill>
                  </a:tcPr>
                </a:tc>
                <a:extLst>
                  <a:ext uri="{0D108BD9-81ED-4DB2-BD59-A6C34878D82A}">
                    <a16:rowId xmlns:a16="http://schemas.microsoft.com/office/drawing/2014/main" val="10001"/>
                  </a:ext>
                </a:extLst>
              </a:tr>
              <a:tr h="687585">
                <a:tc>
                  <a:txBody>
                    <a:bodyPr/>
                    <a:lstStyle/>
                    <a:p>
                      <a:pPr marL="0" marR="0" lvl="0" indent="0" algn="ctr" rtl="0">
                        <a:lnSpc>
                          <a:spcPct val="100000"/>
                        </a:lnSpc>
                        <a:spcBef>
                          <a:spcPts val="0"/>
                        </a:spcBef>
                        <a:spcAft>
                          <a:spcPts val="0"/>
                        </a:spcAft>
                        <a:buClr>
                          <a:srgbClr val="000000"/>
                        </a:buClr>
                        <a:buSzPts val="1050"/>
                        <a:buFont typeface="Arial"/>
                        <a:buNone/>
                      </a:pPr>
                      <a:r>
                        <a:rPr lang="ja-JP" sz="1100" b="1" i="0" u="none" strike="noStrike" cap="none">
                          <a:solidFill>
                            <a:schemeClr val="accent1"/>
                          </a:solidFill>
                          <a:latin typeface="+mn-ea"/>
                          <a:ea typeface="+mn-ea"/>
                          <a:cs typeface="Arial"/>
                          <a:sym typeface="Arial"/>
                        </a:rPr>
                        <a:t>導入検討の背景</a:t>
                      </a:r>
                      <a:endParaRPr sz="1600" b="1" u="none" strike="noStrike" cap="none" dirty="0">
                        <a:solidFill>
                          <a:schemeClr val="accent1"/>
                        </a:solidFill>
                        <a:latin typeface="+mn-ea"/>
                        <a:ea typeface="+mn-ea"/>
                        <a:cs typeface="Arial"/>
                        <a:sym typeface="Arial"/>
                      </a:endParaRPr>
                    </a:p>
                  </a:txBody>
                  <a:tcPr marL="72000" marR="72000" marT="72000" marB="72000" anchor="ctr">
                    <a:lnL w="952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solidFill>
                      <a:srgbClr val="F2F2F2"/>
                    </a:solidFill>
                  </a:tcPr>
                </a:tc>
                <a:tc>
                  <a:txBody>
                    <a:bodyPr/>
                    <a:lstStyle/>
                    <a:p>
                      <a:pPr marL="144000" marR="0" lvl="0" indent="-144000" algn="l" rtl="0">
                        <a:lnSpc>
                          <a:spcPct val="100000"/>
                        </a:lnSpc>
                        <a:spcBef>
                          <a:spcPts val="0"/>
                        </a:spcBef>
                        <a:spcAft>
                          <a:spcPts val="0"/>
                        </a:spcAft>
                        <a:buClr>
                          <a:schemeClr val="dk1"/>
                        </a:buClr>
                        <a:buSzPts val="900"/>
                        <a:buFont typeface="Arial"/>
                        <a:buChar char="•"/>
                      </a:pPr>
                      <a:r>
                        <a:rPr lang="ja-JP" altLang="en-US" sz="900" b="1" i="0" u="none" strike="noStrike" cap="none">
                          <a:solidFill>
                            <a:schemeClr val="accent1"/>
                          </a:solidFill>
                          <a:latin typeface="+mn-ea"/>
                          <a:ea typeface="+mn-ea"/>
                          <a:cs typeface="Arial"/>
                          <a:sym typeface="Arial"/>
                        </a:rPr>
                        <a:t>テキスト</a:t>
                      </a:r>
                      <a:endParaRPr sz="900" b="1" i="0" u="none" strike="noStrike" cap="none" dirty="0">
                        <a:solidFill>
                          <a:schemeClr val="accent1"/>
                        </a:solidFill>
                        <a:latin typeface="+mn-ea"/>
                        <a:ea typeface="+mn-ea"/>
                        <a:cs typeface="Arial"/>
                        <a:sym typeface="Arial"/>
                      </a:endParaRPr>
                    </a:p>
                  </a:txBody>
                  <a:tcPr marL="108000" marR="108000" marT="72000" marB="72000" anchor="ctr">
                    <a:lnL w="317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solidFill>
                      <a:schemeClr val="lt1"/>
                    </a:solidFill>
                  </a:tcPr>
                </a:tc>
                <a:extLst>
                  <a:ext uri="{0D108BD9-81ED-4DB2-BD59-A6C34878D82A}">
                    <a16:rowId xmlns:a16="http://schemas.microsoft.com/office/drawing/2014/main" val="10002"/>
                  </a:ext>
                </a:extLst>
              </a:tr>
              <a:tr h="687585">
                <a:tc>
                  <a:txBody>
                    <a:bodyPr/>
                    <a:lstStyle/>
                    <a:p>
                      <a:pPr marL="0" marR="0" lvl="0" indent="0" algn="ctr" rtl="0">
                        <a:lnSpc>
                          <a:spcPct val="100000"/>
                        </a:lnSpc>
                        <a:spcBef>
                          <a:spcPts val="0"/>
                        </a:spcBef>
                        <a:spcAft>
                          <a:spcPts val="0"/>
                        </a:spcAft>
                        <a:buClr>
                          <a:srgbClr val="000000"/>
                        </a:buClr>
                        <a:buSzPts val="1050"/>
                        <a:buFont typeface="Arial"/>
                        <a:buNone/>
                      </a:pPr>
                      <a:r>
                        <a:rPr lang="ja-JP" sz="1100" b="1" i="0" u="none" strike="noStrike" cap="none">
                          <a:solidFill>
                            <a:schemeClr val="accent1"/>
                          </a:solidFill>
                          <a:latin typeface="+mn-ea"/>
                          <a:ea typeface="+mn-ea"/>
                          <a:cs typeface="Arial"/>
                          <a:sym typeface="Arial"/>
                        </a:rPr>
                        <a:t>選定プロセス</a:t>
                      </a:r>
                      <a:endParaRPr sz="1100" b="1" i="0" u="none" strike="noStrike" cap="none">
                        <a:solidFill>
                          <a:schemeClr val="accent1"/>
                        </a:solidFill>
                        <a:latin typeface="+mn-ea"/>
                        <a:ea typeface="+mn-ea"/>
                        <a:cs typeface="Arial"/>
                        <a:sym typeface="Arial"/>
                      </a:endParaRPr>
                    </a:p>
                  </a:txBody>
                  <a:tcPr marL="72000" marR="72000" marT="72000" marB="72000" anchor="ctr">
                    <a:lnL w="952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solidFill>
                      <a:srgbClr val="F2F2F2"/>
                    </a:solidFill>
                  </a:tcPr>
                </a:tc>
                <a:tc>
                  <a:txBody>
                    <a:bodyPr/>
                    <a:lstStyle/>
                    <a:p>
                      <a:pPr marL="144000" marR="0" lvl="0" indent="-144000" algn="l" rtl="0">
                        <a:lnSpc>
                          <a:spcPct val="100000"/>
                        </a:lnSpc>
                        <a:spcBef>
                          <a:spcPts val="0"/>
                        </a:spcBef>
                        <a:spcAft>
                          <a:spcPts val="0"/>
                        </a:spcAft>
                        <a:buClr>
                          <a:schemeClr val="dk1"/>
                        </a:buClr>
                        <a:buSzPts val="900"/>
                        <a:buFont typeface="Arial"/>
                        <a:buChar char="•"/>
                      </a:pPr>
                      <a:r>
                        <a:rPr lang="ja-JP" altLang="en-US" sz="900" b="1" u="none" strike="noStrike" cap="none">
                          <a:solidFill>
                            <a:schemeClr val="accent1"/>
                          </a:solidFill>
                          <a:latin typeface="+mn-ea"/>
                          <a:ea typeface="+mn-ea"/>
                        </a:rPr>
                        <a:t>テキスト</a:t>
                      </a:r>
                      <a:endParaRPr sz="900" b="1" u="none" strike="noStrike" cap="none" dirty="0">
                        <a:solidFill>
                          <a:schemeClr val="accent1"/>
                        </a:solidFill>
                        <a:latin typeface="+mn-ea"/>
                        <a:ea typeface="+mn-ea"/>
                      </a:endParaRPr>
                    </a:p>
                  </a:txBody>
                  <a:tcPr marL="108000" marR="108000" marT="72000" marB="72000" anchor="ctr">
                    <a:lnL w="317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solidFill>
                      <a:schemeClr val="lt1"/>
                    </a:solidFill>
                  </a:tcPr>
                </a:tc>
                <a:extLst>
                  <a:ext uri="{0D108BD9-81ED-4DB2-BD59-A6C34878D82A}">
                    <a16:rowId xmlns:a16="http://schemas.microsoft.com/office/drawing/2014/main" val="10003"/>
                  </a:ext>
                </a:extLst>
              </a:tr>
              <a:tr h="687585">
                <a:tc>
                  <a:txBody>
                    <a:bodyPr/>
                    <a:lstStyle/>
                    <a:p>
                      <a:pPr marL="0" marR="0" lvl="0" indent="0" algn="ctr" rtl="0">
                        <a:lnSpc>
                          <a:spcPct val="100000"/>
                        </a:lnSpc>
                        <a:spcBef>
                          <a:spcPts val="0"/>
                        </a:spcBef>
                        <a:spcAft>
                          <a:spcPts val="0"/>
                        </a:spcAft>
                        <a:buClr>
                          <a:srgbClr val="000000"/>
                        </a:buClr>
                        <a:buSzPts val="1050"/>
                        <a:buFont typeface="Arial"/>
                        <a:buNone/>
                      </a:pPr>
                      <a:r>
                        <a:rPr lang="ja-JP" sz="1100" b="1" i="0" u="none" strike="noStrike" cap="none">
                          <a:solidFill>
                            <a:schemeClr val="accent1"/>
                          </a:solidFill>
                          <a:latin typeface="+mn-ea"/>
                          <a:ea typeface="+mn-ea"/>
                          <a:cs typeface="Arial"/>
                          <a:sym typeface="Arial"/>
                        </a:rPr>
                        <a:t>選定基準</a:t>
                      </a:r>
                      <a:endParaRPr sz="1600" b="1" u="none" strike="noStrike" cap="none">
                        <a:solidFill>
                          <a:schemeClr val="accent1"/>
                        </a:solidFill>
                        <a:latin typeface="+mn-ea"/>
                        <a:ea typeface="+mn-ea"/>
                        <a:cs typeface="Arial"/>
                        <a:sym typeface="Arial"/>
                      </a:endParaRPr>
                    </a:p>
                  </a:txBody>
                  <a:tcPr marL="72000" marR="72000" marT="72000" marB="72000" anchor="ctr">
                    <a:lnL w="952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solidFill>
                      <a:srgbClr val="F2F2F2"/>
                    </a:solidFill>
                  </a:tcPr>
                </a:tc>
                <a:tc>
                  <a:txBody>
                    <a:bodyPr/>
                    <a:lstStyle/>
                    <a:p>
                      <a:pPr marL="144000" marR="0" lvl="0" indent="-144000" algn="l" rtl="0">
                        <a:lnSpc>
                          <a:spcPct val="100000"/>
                        </a:lnSpc>
                        <a:spcBef>
                          <a:spcPts val="0"/>
                        </a:spcBef>
                        <a:spcAft>
                          <a:spcPts val="0"/>
                        </a:spcAft>
                        <a:buClr>
                          <a:schemeClr val="dk1"/>
                        </a:buClr>
                        <a:buSzPts val="900"/>
                        <a:buFont typeface="Arial"/>
                        <a:buChar char="•"/>
                      </a:pPr>
                      <a:r>
                        <a:rPr lang="ja-JP" altLang="en-US" sz="900" b="1" i="0" u="none" strike="noStrike" cap="none">
                          <a:solidFill>
                            <a:schemeClr val="accent1"/>
                          </a:solidFill>
                          <a:latin typeface="+mn-ea"/>
                          <a:ea typeface="+mn-ea"/>
                          <a:cs typeface="Arial"/>
                          <a:sym typeface="Arial"/>
                        </a:rPr>
                        <a:t>テキスト</a:t>
                      </a:r>
                      <a:endParaRPr sz="900" b="1" i="0" u="none" strike="noStrike" cap="none" dirty="0">
                        <a:solidFill>
                          <a:schemeClr val="accent1"/>
                        </a:solidFill>
                        <a:latin typeface="+mn-ea"/>
                        <a:ea typeface="+mn-ea"/>
                        <a:cs typeface="Arial"/>
                        <a:sym typeface="Arial"/>
                      </a:endParaRPr>
                    </a:p>
                  </a:txBody>
                  <a:tcPr marL="108000" marR="108000" marT="72000" marB="72000" anchor="ctr">
                    <a:lnL w="317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solidFill>
                      <a:schemeClr val="lt1"/>
                    </a:solidFill>
                  </a:tcPr>
                </a:tc>
                <a:extLst>
                  <a:ext uri="{0D108BD9-81ED-4DB2-BD59-A6C34878D82A}">
                    <a16:rowId xmlns:a16="http://schemas.microsoft.com/office/drawing/2014/main" val="10004"/>
                  </a:ext>
                </a:extLst>
              </a:tr>
              <a:tr h="687585">
                <a:tc>
                  <a:txBody>
                    <a:bodyPr/>
                    <a:lstStyle/>
                    <a:p>
                      <a:pPr marL="0" marR="0" lvl="0" indent="0" algn="ctr" rtl="0">
                        <a:lnSpc>
                          <a:spcPct val="100000"/>
                        </a:lnSpc>
                        <a:spcBef>
                          <a:spcPts val="0"/>
                        </a:spcBef>
                        <a:spcAft>
                          <a:spcPts val="0"/>
                        </a:spcAft>
                        <a:buClr>
                          <a:srgbClr val="000000"/>
                        </a:buClr>
                        <a:buSzPts val="1050"/>
                        <a:buFont typeface="Arial"/>
                        <a:buNone/>
                      </a:pPr>
                      <a:r>
                        <a:rPr lang="ja-JP" sz="1100" b="1" i="0" u="none" strike="noStrike" cap="none">
                          <a:solidFill>
                            <a:schemeClr val="accent1"/>
                          </a:solidFill>
                          <a:latin typeface="+mn-ea"/>
                          <a:ea typeface="+mn-ea"/>
                          <a:cs typeface="Arial"/>
                          <a:sym typeface="Arial"/>
                        </a:rPr>
                        <a:t>導入後の印象</a:t>
                      </a:r>
                      <a:endParaRPr sz="1100" b="1" i="0" u="none" strike="noStrike" cap="none" dirty="0">
                        <a:solidFill>
                          <a:schemeClr val="accent1"/>
                        </a:solidFill>
                        <a:latin typeface="+mn-ea"/>
                        <a:ea typeface="+mn-ea"/>
                        <a:cs typeface="Arial"/>
                        <a:sym typeface="Arial"/>
                      </a:endParaRPr>
                    </a:p>
                  </a:txBody>
                  <a:tcPr marL="72000" marR="72000" marT="72000" marB="72000" anchor="ctr">
                    <a:lnL w="952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solidFill>
                      <a:srgbClr val="F2F2F2"/>
                    </a:solidFill>
                  </a:tcPr>
                </a:tc>
                <a:tc>
                  <a:txBody>
                    <a:bodyPr/>
                    <a:lstStyle/>
                    <a:p>
                      <a:pPr marL="144000" marR="0" lvl="0" indent="-144000" algn="l" rtl="0">
                        <a:lnSpc>
                          <a:spcPct val="100000"/>
                        </a:lnSpc>
                        <a:spcBef>
                          <a:spcPts val="0"/>
                        </a:spcBef>
                        <a:spcAft>
                          <a:spcPts val="0"/>
                        </a:spcAft>
                        <a:buClr>
                          <a:schemeClr val="dk1"/>
                        </a:buClr>
                        <a:buSzPts val="900"/>
                        <a:buFont typeface="Arial"/>
                        <a:buChar char="•"/>
                      </a:pPr>
                      <a:r>
                        <a:rPr lang="ja-JP" altLang="en-US" sz="900" b="1" i="0" u="none" strike="noStrike" cap="none">
                          <a:solidFill>
                            <a:schemeClr val="accent1"/>
                          </a:solidFill>
                          <a:latin typeface="+mn-ea"/>
                          <a:ea typeface="+mn-ea"/>
                          <a:cs typeface="Arial"/>
                          <a:sym typeface="Arial"/>
                        </a:rPr>
                        <a:t>テキスト</a:t>
                      </a:r>
                      <a:endParaRPr sz="900" b="1" i="0" u="none" strike="noStrike" cap="none" dirty="0">
                        <a:solidFill>
                          <a:schemeClr val="accent1"/>
                        </a:solidFill>
                        <a:latin typeface="+mn-ea"/>
                        <a:ea typeface="+mn-ea"/>
                        <a:cs typeface="Arial"/>
                        <a:sym typeface="Arial"/>
                      </a:endParaRPr>
                    </a:p>
                  </a:txBody>
                  <a:tcPr marL="108000" marR="108000" marT="72000" marB="72000" anchor="ctr">
                    <a:lnL w="317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solidFill>
                      <a:schemeClr val="lt1"/>
                    </a:solid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2"/>
          <p:cNvSpPr txBox="1">
            <a:spLocks noGrp="1"/>
          </p:cNvSpPr>
          <p:nvPr>
            <p:ph type="title"/>
          </p:nvPr>
        </p:nvSpPr>
        <p:spPr>
          <a:xfrm>
            <a:off x="453000" y="196240"/>
            <a:ext cx="9000000" cy="468000"/>
          </a:xfrm>
          <a:noFill/>
          <a:ln>
            <a:noFill/>
          </a:ln>
        </p:spPr>
        <p:txBody>
          <a:bodyPr spcFirstLastPara="1" wrap="square" lIns="36000" tIns="36000" rIns="36000" bIns="36000" anchor="ctr" anchorCtr="0">
            <a:normAutofit/>
          </a:bodyPr>
          <a:lstStyle/>
          <a:p>
            <a:pPr lvl="0"/>
            <a:r>
              <a:rPr lang="ja-JP" altLang="en-US" dirty="0"/>
              <a:t>目次</a:t>
            </a:r>
          </a:p>
        </p:txBody>
      </p:sp>
      <p:sp>
        <p:nvSpPr>
          <p:cNvPr id="15" name="フッター プレースホルダー 14">
            <a:extLst>
              <a:ext uri="{FF2B5EF4-FFF2-40B4-BE49-F238E27FC236}">
                <a16:creationId xmlns:a16="http://schemas.microsoft.com/office/drawing/2014/main" id="{B00B3E3C-D08A-EE49-97A1-C3444446816D}"/>
              </a:ext>
            </a:extLst>
          </p:cNvPr>
          <p:cNvSpPr>
            <a:spLocks noGrp="1"/>
          </p:cNvSpPr>
          <p:nvPr>
            <p:ph type="ftr" sz="quarter" idx="10"/>
          </p:nvPr>
        </p:nvSpPr>
        <p:spPr>
          <a:xfrm>
            <a:off x="185600" y="6460240"/>
            <a:ext cx="7920000" cy="288000"/>
          </a:xfrm>
        </p:spPr>
        <p:txBody>
          <a:bodyPr/>
          <a:lstStyle/>
          <a:p>
            <a:r>
              <a:rPr lang="en" altLang="ja-JP"/>
              <a:t>SAIRU</a:t>
            </a:r>
            <a:endParaRPr lang="ja-JP" altLang="en-US"/>
          </a:p>
        </p:txBody>
      </p:sp>
      <p:sp>
        <p:nvSpPr>
          <p:cNvPr id="16" name="スライド番号プレースホルダー 15">
            <a:extLst>
              <a:ext uri="{FF2B5EF4-FFF2-40B4-BE49-F238E27FC236}">
                <a16:creationId xmlns:a16="http://schemas.microsoft.com/office/drawing/2014/main" id="{CCF3A212-6B9E-5E42-8E24-47935C31EEA9}"/>
              </a:ext>
            </a:extLst>
          </p:cNvPr>
          <p:cNvSpPr>
            <a:spLocks noGrp="1"/>
          </p:cNvSpPr>
          <p:nvPr>
            <p:ph type="sldNum" idx="11"/>
          </p:nvPr>
        </p:nvSpPr>
        <p:spPr>
          <a:xfrm>
            <a:off x="8280400" y="6460240"/>
            <a:ext cx="1440000" cy="288000"/>
          </a:xfrm>
        </p:spPr>
        <p:txBody>
          <a:bodyPr/>
          <a:lstStyle/>
          <a:p>
            <a:fld id="{00000000-1234-1234-1234-123412341234}" type="slidenum">
              <a:rPr lang="en-US" altLang="ja-JP" smtClean="0"/>
              <a:pPr/>
              <a:t>1</a:t>
            </a:fld>
            <a:endParaRPr lang="ja-JP" altLang="en-US"/>
          </a:p>
        </p:txBody>
      </p:sp>
      <p:graphicFrame>
        <p:nvGraphicFramePr>
          <p:cNvPr id="6" name="表 6">
            <a:extLst>
              <a:ext uri="{FF2B5EF4-FFF2-40B4-BE49-F238E27FC236}">
                <a16:creationId xmlns:a16="http://schemas.microsoft.com/office/drawing/2014/main" id="{EA723740-D26F-414C-9CEA-0ABF8005FCC9}"/>
              </a:ext>
            </a:extLst>
          </p:cNvPr>
          <p:cNvGraphicFramePr>
            <a:graphicFrameLocks noGrp="1"/>
          </p:cNvGraphicFramePr>
          <p:nvPr>
            <p:extLst>
              <p:ext uri="{D42A27DB-BD31-4B8C-83A1-F6EECF244321}">
                <p14:modId xmlns:p14="http://schemas.microsoft.com/office/powerpoint/2010/main" val="3734715045"/>
              </p:ext>
            </p:extLst>
          </p:nvPr>
        </p:nvGraphicFramePr>
        <p:xfrm>
          <a:off x="834002" y="1416096"/>
          <a:ext cx="3879513" cy="3994104"/>
        </p:xfrm>
        <a:graphic>
          <a:graphicData uri="http://schemas.openxmlformats.org/drawingml/2006/table">
            <a:tbl>
              <a:tblPr firstRow="1" bandRow="1">
                <a:tableStyleId>{2D5ABB26-0587-4C30-8999-92F81FD0307C}</a:tableStyleId>
              </a:tblPr>
              <a:tblGrid>
                <a:gridCol w="687913">
                  <a:extLst>
                    <a:ext uri="{9D8B030D-6E8A-4147-A177-3AD203B41FA5}">
                      <a16:colId xmlns:a16="http://schemas.microsoft.com/office/drawing/2014/main" val="637801905"/>
                    </a:ext>
                  </a:extLst>
                </a:gridCol>
                <a:gridCol w="3191600">
                  <a:extLst>
                    <a:ext uri="{9D8B030D-6E8A-4147-A177-3AD203B41FA5}">
                      <a16:colId xmlns:a16="http://schemas.microsoft.com/office/drawing/2014/main" val="101193754"/>
                    </a:ext>
                  </a:extLst>
                </a:gridCol>
              </a:tblGrid>
              <a:tr h="665684">
                <a:tc>
                  <a:txBody>
                    <a:bodyPr/>
                    <a:lstStyle/>
                    <a:p>
                      <a:pPr algn="ctr"/>
                      <a:r>
                        <a:rPr kumimoji="1" lang="en-US" altLang="ja-JP" sz="1600" b="1" i="0" dirty="0">
                          <a:latin typeface="Yu Gothic" panose="020B0400000000000000" pitchFamily="34" charset="-128"/>
                          <a:ea typeface="Yu Gothic" panose="020B0400000000000000" pitchFamily="34" charset="-128"/>
                        </a:rPr>
                        <a:t>01</a:t>
                      </a:r>
                      <a:endParaRPr kumimoji="1" lang="ja-JP" altLang="en-US" sz="1600" b="1" i="0" dirty="0">
                        <a:latin typeface="Yu Gothic" panose="020B0400000000000000" pitchFamily="34" charset="-128"/>
                        <a:ea typeface="Yu Gothic" panose="020B0400000000000000" pitchFamily="34" charset="-128"/>
                      </a:endParaRPr>
                    </a:p>
                  </a:txBody>
                  <a:tcPr marL="108000" marR="72000" marT="108000" marB="108000" anchor="ctr">
                    <a:lnB w="12700" cap="flat" cmpd="sng" algn="ctr">
                      <a:solidFill>
                        <a:schemeClr val="accent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ja-JP" altLang="en-US" sz="1600" b="1" i="0" u="none" strike="noStrike" cap="none" dirty="0">
                          <a:solidFill>
                            <a:schemeClr val="dk1"/>
                          </a:solidFill>
                          <a:latin typeface="Yu Gothic" panose="020B0400000000000000" pitchFamily="34" charset="-128"/>
                          <a:ea typeface="Yu Gothic" panose="020B0400000000000000" pitchFamily="34" charset="-128"/>
                          <a:cs typeface="Arial"/>
                          <a:sym typeface="Arial"/>
                        </a:rPr>
                        <a:t>会社概要</a:t>
                      </a:r>
                      <a:endParaRPr lang="ja-JP" altLang="en-US" sz="1400" b="1" i="0" u="none" strike="noStrike" cap="none" dirty="0">
                        <a:solidFill>
                          <a:srgbClr val="000000"/>
                        </a:solidFill>
                        <a:latin typeface="Yu Gothic" panose="020B0400000000000000" pitchFamily="34" charset="-128"/>
                        <a:ea typeface="Yu Gothic" panose="020B0400000000000000" pitchFamily="34" charset="-128"/>
                        <a:cs typeface="Arial"/>
                        <a:sym typeface="Arial"/>
                      </a:endParaRPr>
                    </a:p>
                  </a:txBody>
                  <a:tcPr marL="108000" marR="72000" marT="108000" marB="108000" anchor="ctr">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147167584"/>
                  </a:ext>
                </a:extLst>
              </a:tr>
              <a:tr h="665684">
                <a:tc>
                  <a:txBody>
                    <a:bodyPr/>
                    <a:lstStyle/>
                    <a:p>
                      <a:pPr algn="ctr"/>
                      <a:r>
                        <a:rPr kumimoji="1" lang="en-US" altLang="ja-JP" sz="1600" b="1" i="0" dirty="0">
                          <a:latin typeface="Yu Gothic" panose="020B0400000000000000" pitchFamily="34" charset="-128"/>
                          <a:ea typeface="Yu Gothic" panose="020B0400000000000000" pitchFamily="34" charset="-128"/>
                        </a:rPr>
                        <a:t>02</a:t>
                      </a:r>
                      <a:endParaRPr kumimoji="1" lang="ja-JP" altLang="en-US" sz="1600" b="1" i="0">
                        <a:latin typeface="Yu Gothic" panose="020B0400000000000000" pitchFamily="34" charset="-128"/>
                        <a:ea typeface="Yu Gothic" panose="020B0400000000000000" pitchFamily="34" charset="-128"/>
                      </a:endParaRPr>
                    </a:p>
                  </a:txBody>
                  <a:tcPr marL="108000" marR="72000" marT="108000" marB="10800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ja-JP" altLang="en-US" sz="1600" b="1" i="0" u="none" strike="noStrike" cap="none" dirty="0">
                          <a:solidFill>
                            <a:schemeClr val="dk1"/>
                          </a:solidFill>
                          <a:latin typeface="Yu Gothic" panose="020B0400000000000000" pitchFamily="34" charset="-128"/>
                          <a:ea typeface="Yu Gothic" panose="020B0400000000000000" pitchFamily="34" charset="-128"/>
                          <a:cs typeface="Arial"/>
                          <a:sym typeface="Arial"/>
                        </a:rPr>
                        <a:t>事業概要</a:t>
                      </a:r>
                      <a:endParaRPr lang="ja-JP" altLang="en-US" sz="1400" b="1" i="0" u="none" strike="noStrike" cap="none" dirty="0">
                        <a:solidFill>
                          <a:srgbClr val="000000"/>
                        </a:solidFill>
                        <a:latin typeface="Yu Gothic" panose="020B0400000000000000" pitchFamily="34" charset="-128"/>
                        <a:ea typeface="Yu Gothic" panose="020B0400000000000000" pitchFamily="34" charset="-128"/>
                        <a:cs typeface="Arial"/>
                        <a:sym typeface="Arial"/>
                      </a:endParaRPr>
                    </a:p>
                  </a:txBody>
                  <a:tcPr marL="108000" marR="72000" marT="108000" marB="10800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277135571"/>
                  </a:ext>
                </a:extLst>
              </a:tr>
              <a:tr h="665684">
                <a:tc>
                  <a:txBody>
                    <a:bodyPr/>
                    <a:lstStyle/>
                    <a:p>
                      <a:pPr algn="ctr"/>
                      <a:r>
                        <a:rPr kumimoji="1" lang="en-US" altLang="ja-JP" sz="1600" b="1" i="0" dirty="0">
                          <a:latin typeface="Yu Gothic" panose="020B0400000000000000" pitchFamily="34" charset="-128"/>
                          <a:ea typeface="Yu Gothic" panose="020B0400000000000000" pitchFamily="34" charset="-128"/>
                        </a:rPr>
                        <a:t>03</a:t>
                      </a:r>
                      <a:endParaRPr kumimoji="1" lang="ja-JP" altLang="en-US" sz="1600" b="1" i="0">
                        <a:latin typeface="Yu Gothic" panose="020B0400000000000000" pitchFamily="34" charset="-128"/>
                        <a:ea typeface="Yu Gothic" panose="020B0400000000000000" pitchFamily="34" charset="-128"/>
                      </a:endParaRPr>
                    </a:p>
                  </a:txBody>
                  <a:tcPr marL="108000" marR="72000" marT="108000" marB="10800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ja-JP" altLang="en-US" sz="1600" b="1" i="0" u="none" strike="noStrike" cap="none" dirty="0">
                          <a:solidFill>
                            <a:schemeClr val="dk1"/>
                          </a:solidFill>
                          <a:latin typeface="Yu Gothic" panose="020B0400000000000000" pitchFamily="34" charset="-128"/>
                          <a:ea typeface="Yu Gothic" panose="020B0400000000000000" pitchFamily="34" charset="-128"/>
                          <a:sym typeface="Arial"/>
                        </a:rPr>
                        <a:t>ビジネスモデル</a:t>
                      </a:r>
                      <a:endParaRPr lang="ja-JP" altLang="en-US" sz="1400" b="1" i="0" u="none" strike="noStrike" cap="none" dirty="0">
                        <a:solidFill>
                          <a:srgbClr val="000000"/>
                        </a:solidFill>
                        <a:latin typeface="Yu Gothic" panose="020B0400000000000000" pitchFamily="34" charset="-128"/>
                        <a:ea typeface="Yu Gothic" panose="020B0400000000000000" pitchFamily="34" charset="-128"/>
                        <a:cs typeface="Arial"/>
                        <a:sym typeface="Arial"/>
                      </a:endParaRPr>
                    </a:p>
                  </a:txBody>
                  <a:tcPr marL="108000" marR="72000" marT="108000" marB="10800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555550231"/>
                  </a:ext>
                </a:extLst>
              </a:tr>
              <a:tr h="665684">
                <a:tc>
                  <a:txBody>
                    <a:bodyPr/>
                    <a:lstStyle/>
                    <a:p>
                      <a:pPr algn="ctr"/>
                      <a:r>
                        <a:rPr kumimoji="1" lang="en-US" altLang="ja-JP" sz="1600" b="1" i="0" dirty="0">
                          <a:latin typeface="Yu Gothic" panose="020B0400000000000000" pitchFamily="34" charset="-128"/>
                          <a:ea typeface="Yu Gothic" panose="020B0400000000000000" pitchFamily="34" charset="-128"/>
                        </a:rPr>
                        <a:t>04</a:t>
                      </a:r>
                      <a:endParaRPr kumimoji="1" lang="ja-JP" altLang="en-US" sz="1600" b="1" i="0">
                        <a:latin typeface="Yu Gothic" panose="020B0400000000000000" pitchFamily="34" charset="-128"/>
                        <a:ea typeface="Yu Gothic" panose="020B0400000000000000" pitchFamily="34" charset="-128"/>
                      </a:endParaRPr>
                    </a:p>
                  </a:txBody>
                  <a:tcPr marL="108000" marR="72000" marT="108000" marB="10800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ja-JP" altLang="en-US" sz="1600" b="1" i="0" u="none" strike="noStrike" cap="none" dirty="0">
                          <a:solidFill>
                            <a:schemeClr val="dk1"/>
                          </a:solidFill>
                          <a:latin typeface="Yu Gothic" panose="020B0400000000000000" pitchFamily="34" charset="-128"/>
                          <a:ea typeface="Yu Gothic" panose="020B0400000000000000" pitchFamily="34" charset="-128"/>
                          <a:cs typeface="Arial"/>
                          <a:sym typeface="Arial"/>
                        </a:rPr>
                        <a:t>ロードマップ</a:t>
                      </a:r>
                      <a:endParaRPr lang="ja-JP" altLang="en-US" sz="1400" b="1" i="0" u="none" strike="noStrike" cap="none" dirty="0">
                        <a:solidFill>
                          <a:srgbClr val="000000"/>
                        </a:solidFill>
                        <a:latin typeface="Yu Gothic" panose="020B0400000000000000" pitchFamily="34" charset="-128"/>
                        <a:ea typeface="Yu Gothic" panose="020B0400000000000000" pitchFamily="34" charset="-128"/>
                        <a:cs typeface="Arial"/>
                        <a:sym typeface="Arial"/>
                      </a:endParaRPr>
                    </a:p>
                  </a:txBody>
                  <a:tcPr marL="108000" marR="72000" marT="108000" marB="10800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753822884"/>
                  </a:ext>
                </a:extLst>
              </a:tr>
              <a:tr h="665684">
                <a:tc>
                  <a:txBody>
                    <a:bodyPr/>
                    <a:lstStyle/>
                    <a:p>
                      <a:pPr algn="ctr"/>
                      <a:r>
                        <a:rPr kumimoji="1" lang="en-US" altLang="ja-JP" sz="1600" b="1" i="0" dirty="0">
                          <a:latin typeface="Yu Gothic" panose="020B0400000000000000" pitchFamily="34" charset="-128"/>
                          <a:ea typeface="Yu Gothic" panose="020B0400000000000000" pitchFamily="34" charset="-128"/>
                        </a:rPr>
                        <a:t>05</a:t>
                      </a:r>
                      <a:endParaRPr kumimoji="1" lang="ja-JP" altLang="en-US" sz="1600" b="1" i="0">
                        <a:latin typeface="Yu Gothic" panose="020B0400000000000000" pitchFamily="34" charset="-128"/>
                        <a:ea typeface="Yu Gothic" panose="020B0400000000000000" pitchFamily="34" charset="-128"/>
                      </a:endParaRPr>
                    </a:p>
                  </a:txBody>
                  <a:tcPr marL="108000" marR="72000" marT="108000" marB="10800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ja-JP" altLang="en-US" sz="1600" b="1" i="0" u="none" strike="noStrike" cap="none" dirty="0">
                          <a:solidFill>
                            <a:schemeClr val="dk1"/>
                          </a:solidFill>
                          <a:latin typeface="Yu Gothic" panose="020B0400000000000000" pitchFamily="34" charset="-128"/>
                          <a:ea typeface="Yu Gothic" panose="020B0400000000000000" pitchFamily="34" charset="-128"/>
                          <a:sym typeface="Arial"/>
                        </a:rPr>
                        <a:t>財務計画</a:t>
                      </a:r>
                      <a:endParaRPr lang="ja-JP" altLang="en-US" sz="1400" b="1" i="0" u="none" strike="noStrike" cap="none" dirty="0">
                        <a:solidFill>
                          <a:srgbClr val="000000"/>
                        </a:solidFill>
                        <a:latin typeface="Yu Gothic" panose="020B0400000000000000" pitchFamily="34" charset="-128"/>
                        <a:ea typeface="Yu Gothic" panose="020B0400000000000000" pitchFamily="34" charset="-128"/>
                        <a:cs typeface="Arial"/>
                        <a:sym typeface="Arial"/>
                      </a:endParaRPr>
                    </a:p>
                  </a:txBody>
                  <a:tcPr marL="108000" marR="72000" marT="108000" marB="10800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4267963916"/>
                  </a:ext>
                </a:extLst>
              </a:tr>
              <a:tr h="665684">
                <a:tc>
                  <a:txBody>
                    <a:bodyPr/>
                    <a:lstStyle/>
                    <a:p>
                      <a:pPr algn="ctr"/>
                      <a:r>
                        <a:rPr kumimoji="1" lang="en-US" altLang="ja-JP" sz="1600" b="1" i="0" dirty="0">
                          <a:latin typeface="Yu Gothic" panose="020B0400000000000000" pitchFamily="34" charset="-128"/>
                          <a:ea typeface="Yu Gothic" panose="020B0400000000000000" pitchFamily="34" charset="-128"/>
                        </a:rPr>
                        <a:t>06</a:t>
                      </a:r>
                      <a:endParaRPr kumimoji="1" lang="ja-JP" altLang="en-US" sz="1600" b="1" i="0">
                        <a:latin typeface="Yu Gothic" panose="020B0400000000000000" pitchFamily="34" charset="-128"/>
                        <a:ea typeface="Yu Gothic" panose="020B0400000000000000" pitchFamily="34" charset="-128"/>
                      </a:endParaRPr>
                    </a:p>
                  </a:txBody>
                  <a:tcPr marL="108000" marR="72000" marT="108000" marB="10800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ja-JP" altLang="en-US" sz="1600" b="1" i="0" u="none" strike="noStrike" cap="none" dirty="0">
                          <a:solidFill>
                            <a:schemeClr val="dk1"/>
                          </a:solidFill>
                          <a:latin typeface="Yu Gothic" panose="020B0400000000000000" pitchFamily="34" charset="-128"/>
                          <a:ea typeface="Yu Gothic" panose="020B0400000000000000" pitchFamily="34" charset="-128"/>
                          <a:sym typeface="Arial"/>
                        </a:rPr>
                        <a:t>営業目標</a:t>
                      </a:r>
                      <a:endParaRPr lang="ja-JP" altLang="en-US" sz="1400" b="1" i="0" u="none" strike="noStrike" cap="none" dirty="0">
                        <a:solidFill>
                          <a:srgbClr val="000000"/>
                        </a:solidFill>
                        <a:latin typeface="Yu Gothic" panose="020B0400000000000000" pitchFamily="34" charset="-128"/>
                        <a:ea typeface="Yu Gothic" panose="020B0400000000000000" pitchFamily="34" charset="-128"/>
                        <a:cs typeface="Arial"/>
                        <a:sym typeface="Arial"/>
                      </a:endParaRPr>
                    </a:p>
                  </a:txBody>
                  <a:tcPr marL="108000" marR="72000" marT="108000" marB="10800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160178036"/>
                  </a:ext>
                </a:extLst>
              </a:tr>
            </a:tbl>
          </a:graphicData>
        </a:graphic>
      </p:graphicFrame>
      <p:graphicFrame>
        <p:nvGraphicFramePr>
          <p:cNvPr id="3" name="表 6">
            <a:extLst>
              <a:ext uri="{FF2B5EF4-FFF2-40B4-BE49-F238E27FC236}">
                <a16:creationId xmlns:a16="http://schemas.microsoft.com/office/drawing/2014/main" id="{5177F838-796C-E8F2-08B8-29C2C776576E}"/>
              </a:ext>
            </a:extLst>
          </p:cNvPr>
          <p:cNvGraphicFramePr>
            <a:graphicFrameLocks noGrp="1"/>
          </p:cNvGraphicFramePr>
          <p:nvPr>
            <p:extLst>
              <p:ext uri="{D42A27DB-BD31-4B8C-83A1-F6EECF244321}">
                <p14:modId xmlns:p14="http://schemas.microsoft.com/office/powerpoint/2010/main" val="797970746"/>
              </p:ext>
            </p:extLst>
          </p:nvPr>
        </p:nvGraphicFramePr>
        <p:xfrm>
          <a:off x="5192487" y="1416096"/>
          <a:ext cx="3879514" cy="3994104"/>
        </p:xfrm>
        <a:graphic>
          <a:graphicData uri="http://schemas.openxmlformats.org/drawingml/2006/table">
            <a:tbl>
              <a:tblPr firstRow="1" bandRow="1">
                <a:tableStyleId>{2D5ABB26-0587-4C30-8999-92F81FD0307C}</a:tableStyleId>
              </a:tblPr>
              <a:tblGrid>
                <a:gridCol w="687913">
                  <a:extLst>
                    <a:ext uri="{9D8B030D-6E8A-4147-A177-3AD203B41FA5}">
                      <a16:colId xmlns:a16="http://schemas.microsoft.com/office/drawing/2014/main" val="637801905"/>
                    </a:ext>
                  </a:extLst>
                </a:gridCol>
                <a:gridCol w="3191601">
                  <a:extLst>
                    <a:ext uri="{9D8B030D-6E8A-4147-A177-3AD203B41FA5}">
                      <a16:colId xmlns:a16="http://schemas.microsoft.com/office/drawing/2014/main" val="101193754"/>
                    </a:ext>
                  </a:extLst>
                </a:gridCol>
              </a:tblGrid>
              <a:tr h="665684">
                <a:tc>
                  <a:txBody>
                    <a:bodyPr/>
                    <a:lstStyle/>
                    <a:p>
                      <a:pPr algn="ctr"/>
                      <a:r>
                        <a:rPr kumimoji="1" lang="en-US" altLang="ja-JP" sz="1600" b="1" i="0" dirty="0">
                          <a:latin typeface="Yu Gothic" panose="020B0400000000000000" pitchFamily="34" charset="-128"/>
                          <a:ea typeface="Yu Gothic" panose="020B0400000000000000" pitchFamily="34" charset="-128"/>
                        </a:rPr>
                        <a:t>07</a:t>
                      </a:r>
                      <a:endParaRPr kumimoji="1" lang="ja-JP" altLang="en-US" sz="1600" b="1" i="0" dirty="0">
                        <a:latin typeface="Yu Gothic" panose="020B0400000000000000" pitchFamily="34" charset="-128"/>
                        <a:ea typeface="Yu Gothic" panose="020B0400000000000000" pitchFamily="34" charset="-128"/>
                      </a:endParaRPr>
                    </a:p>
                  </a:txBody>
                  <a:tcPr marL="108000" marR="72000" marT="108000" marB="108000" anchor="ctr">
                    <a:lnB w="12700" cap="flat" cmpd="sng" algn="ctr">
                      <a:solidFill>
                        <a:schemeClr val="accent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ja-JP" altLang="en-US" sz="1600" b="1" i="0" u="none" strike="noStrike" cap="none">
                          <a:solidFill>
                            <a:schemeClr val="dk1"/>
                          </a:solidFill>
                          <a:latin typeface="Yu Gothic" panose="020B0400000000000000" pitchFamily="34" charset="-128"/>
                          <a:ea typeface="Yu Gothic" panose="020B0400000000000000" pitchFamily="34" charset="-128"/>
                          <a:sym typeface="Arial"/>
                        </a:rPr>
                        <a:t>予算計画</a:t>
                      </a:r>
                      <a:endParaRPr lang="ja-JP" altLang="en-US" sz="1400" b="1" i="0" u="none" strike="noStrike" cap="none" dirty="0">
                        <a:solidFill>
                          <a:srgbClr val="000000"/>
                        </a:solidFill>
                        <a:latin typeface="Yu Gothic" panose="020B0400000000000000" pitchFamily="34" charset="-128"/>
                        <a:ea typeface="Yu Gothic" panose="020B0400000000000000" pitchFamily="34" charset="-128"/>
                        <a:cs typeface="Arial"/>
                        <a:sym typeface="Arial"/>
                      </a:endParaRPr>
                    </a:p>
                  </a:txBody>
                  <a:tcPr marL="108000" marR="72000" marT="108000" marB="108000" anchor="ctr">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147167584"/>
                  </a:ext>
                </a:extLst>
              </a:tr>
              <a:tr h="665684">
                <a:tc>
                  <a:txBody>
                    <a:bodyPr/>
                    <a:lstStyle/>
                    <a:p>
                      <a:pPr algn="ctr"/>
                      <a:r>
                        <a:rPr kumimoji="1" lang="en-US" altLang="ja-JP" sz="1600" b="1" i="0" dirty="0">
                          <a:latin typeface="Yu Gothic" panose="020B0400000000000000" pitchFamily="34" charset="-128"/>
                          <a:ea typeface="Yu Gothic" panose="020B0400000000000000" pitchFamily="34" charset="-128"/>
                        </a:rPr>
                        <a:t>08</a:t>
                      </a:r>
                      <a:endParaRPr kumimoji="1" lang="ja-JP" altLang="en-US" sz="1600" b="1" i="0">
                        <a:latin typeface="Yu Gothic" panose="020B0400000000000000" pitchFamily="34" charset="-128"/>
                        <a:ea typeface="Yu Gothic" panose="020B0400000000000000" pitchFamily="34" charset="-128"/>
                      </a:endParaRPr>
                    </a:p>
                  </a:txBody>
                  <a:tcPr marL="108000" marR="72000" marT="108000" marB="10800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ja-JP" altLang="en-US" sz="1400" b="1" i="0" u="none" strike="noStrike" cap="none">
                          <a:solidFill>
                            <a:srgbClr val="000000"/>
                          </a:solidFill>
                          <a:latin typeface="Yu Gothic" panose="020B0400000000000000" pitchFamily="34" charset="-128"/>
                          <a:ea typeface="Yu Gothic" panose="020B0400000000000000" pitchFamily="34" charset="-128"/>
                          <a:cs typeface="Arial"/>
                          <a:sym typeface="Arial"/>
                        </a:rPr>
                        <a:t>実行体制</a:t>
                      </a:r>
                      <a:endParaRPr lang="ja-JP" altLang="en-US" sz="1400" b="1" i="0" u="none" strike="noStrike" cap="none" dirty="0">
                        <a:solidFill>
                          <a:srgbClr val="000000"/>
                        </a:solidFill>
                        <a:latin typeface="Yu Gothic" panose="020B0400000000000000" pitchFamily="34" charset="-128"/>
                        <a:ea typeface="Yu Gothic" panose="020B0400000000000000" pitchFamily="34" charset="-128"/>
                        <a:cs typeface="Arial"/>
                        <a:sym typeface="Arial"/>
                      </a:endParaRPr>
                    </a:p>
                  </a:txBody>
                  <a:tcPr marL="108000" marR="72000" marT="108000" marB="10800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277135571"/>
                  </a:ext>
                </a:extLst>
              </a:tr>
              <a:tr h="665684">
                <a:tc>
                  <a:txBody>
                    <a:bodyPr/>
                    <a:lstStyle/>
                    <a:p>
                      <a:pPr algn="ctr"/>
                      <a:r>
                        <a:rPr kumimoji="1" lang="en-US" altLang="ja-JP" sz="1600" b="1" i="0" dirty="0">
                          <a:latin typeface="Yu Gothic" panose="020B0400000000000000" pitchFamily="34" charset="-128"/>
                          <a:ea typeface="Yu Gothic" panose="020B0400000000000000" pitchFamily="34" charset="-128"/>
                        </a:rPr>
                        <a:t>09</a:t>
                      </a:r>
                      <a:endParaRPr kumimoji="1" lang="ja-JP" altLang="en-US" sz="1600" b="1" i="0">
                        <a:latin typeface="Yu Gothic" panose="020B0400000000000000" pitchFamily="34" charset="-128"/>
                        <a:ea typeface="Yu Gothic" panose="020B0400000000000000" pitchFamily="34" charset="-128"/>
                      </a:endParaRPr>
                    </a:p>
                  </a:txBody>
                  <a:tcPr marL="108000" marR="72000" marT="108000" marB="10800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ja-JP" altLang="en-US" sz="1600" b="1" i="0" u="none" strike="noStrike" kern="0" cap="none" spc="0" normalizeH="0" baseline="0" noProof="0">
                          <a:ln>
                            <a:noFill/>
                          </a:ln>
                          <a:solidFill>
                            <a:srgbClr val="1B224C"/>
                          </a:solidFill>
                          <a:effectLst/>
                          <a:uLnTx/>
                          <a:uFillTx/>
                          <a:latin typeface="Yu Gothic" panose="020B0400000000000000" pitchFamily="34" charset="-128"/>
                          <a:ea typeface="Yu Gothic" panose="020B0400000000000000" pitchFamily="34" charset="-128"/>
                          <a:cs typeface="+mn-cs"/>
                          <a:sym typeface="Arial"/>
                        </a:rPr>
                        <a:t>スケジュール</a:t>
                      </a:r>
                      <a:endParaRPr kumimoji="0" lang="ja-JP" altLang="en-US" sz="1400" b="1" i="0" u="none" strike="noStrike" kern="0" cap="none" spc="0" normalizeH="0" baseline="0" noProof="0" dirty="0">
                        <a:ln>
                          <a:noFill/>
                        </a:ln>
                        <a:solidFill>
                          <a:srgbClr val="000000"/>
                        </a:solidFill>
                        <a:effectLst/>
                        <a:uLnTx/>
                        <a:uFillTx/>
                        <a:latin typeface="Yu Gothic" panose="020B0400000000000000" pitchFamily="34" charset="-128"/>
                        <a:ea typeface="Yu Gothic" panose="020B0400000000000000" pitchFamily="34" charset="-128"/>
                        <a:cs typeface="Arial"/>
                        <a:sym typeface="Arial"/>
                      </a:endParaRPr>
                    </a:p>
                  </a:txBody>
                  <a:tcPr marL="108000" marR="72000" marT="108000" marB="10800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555550231"/>
                  </a:ext>
                </a:extLst>
              </a:tr>
              <a:tr h="665684">
                <a:tc>
                  <a:txBody>
                    <a:bodyPr/>
                    <a:lstStyle/>
                    <a:p>
                      <a:pPr algn="ctr"/>
                      <a:r>
                        <a:rPr kumimoji="1" lang="en-US" altLang="ja-JP" sz="1600" b="1" i="0" dirty="0">
                          <a:latin typeface="Yu Gothic" panose="020B0400000000000000" pitchFamily="34" charset="-128"/>
                          <a:ea typeface="Yu Gothic" panose="020B0400000000000000" pitchFamily="34" charset="-128"/>
                        </a:rPr>
                        <a:t>10</a:t>
                      </a:r>
                      <a:endParaRPr kumimoji="1" lang="ja-JP" altLang="en-US" sz="1600" b="1" i="0">
                        <a:latin typeface="Yu Gothic" panose="020B0400000000000000" pitchFamily="34" charset="-128"/>
                        <a:ea typeface="Yu Gothic" panose="020B0400000000000000" pitchFamily="34" charset="-128"/>
                      </a:endParaRPr>
                    </a:p>
                  </a:txBody>
                  <a:tcPr marL="108000" marR="72000" marT="108000" marB="10800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ja-JP" altLang="en-US" sz="1600" b="1" i="0" u="none" strike="noStrike" kern="0" cap="none" spc="0" normalizeH="0" baseline="0" noProof="0">
                          <a:ln>
                            <a:noFill/>
                          </a:ln>
                          <a:solidFill>
                            <a:srgbClr val="1B224C"/>
                          </a:solidFill>
                          <a:effectLst/>
                          <a:uLnTx/>
                          <a:uFillTx/>
                          <a:latin typeface="Yu Gothic" panose="020B0400000000000000" pitchFamily="34" charset="-128"/>
                          <a:ea typeface="Yu Gothic" panose="020B0400000000000000" pitchFamily="34" charset="-128"/>
                          <a:cs typeface="+mn-cs"/>
                          <a:sym typeface="Arial"/>
                        </a:rPr>
                        <a:t>撤退基準</a:t>
                      </a:r>
                      <a:endParaRPr kumimoji="0" lang="ja-JP" altLang="en-US" sz="1400" b="1" i="0" u="none" strike="noStrike" kern="0" cap="none" spc="0" normalizeH="0" baseline="0" noProof="0" dirty="0">
                        <a:ln>
                          <a:noFill/>
                        </a:ln>
                        <a:solidFill>
                          <a:srgbClr val="000000"/>
                        </a:solidFill>
                        <a:effectLst/>
                        <a:uLnTx/>
                        <a:uFillTx/>
                        <a:latin typeface="Yu Gothic" panose="020B0400000000000000" pitchFamily="34" charset="-128"/>
                        <a:ea typeface="Yu Gothic" panose="020B0400000000000000" pitchFamily="34" charset="-128"/>
                        <a:cs typeface="Arial"/>
                        <a:sym typeface="Arial"/>
                      </a:endParaRPr>
                    </a:p>
                  </a:txBody>
                  <a:tcPr marL="108000" marR="72000" marT="108000" marB="10800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753822884"/>
                  </a:ext>
                </a:extLst>
              </a:tr>
              <a:tr h="665684">
                <a:tc>
                  <a:txBody>
                    <a:bodyPr/>
                    <a:lstStyle/>
                    <a:p>
                      <a:pPr algn="ctr"/>
                      <a:r>
                        <a:rPr kumimoji="1" lang="en-US" altLang="ja-JP" sz="1600" b="1" i="0" dirty="0">
                          <a:latin typeface="Yu Gothic" panose="020B0400000000000000" pitchFamily="34" charset="-128"/>
                          <a:ea typeface="Yu Gothic" panose="020B0400000000000000" pitchFamily="34" charset="-128"/>
                        </a:rPr>
                        <a:t>11</a:t>
                      </a:r>
                      <a:endParaRPr kumimoji="1" lang="ja-JP" altLang="en-US" sz="1600" b="1" i="0" dirty="0">
                        <a:latin typeface="Yu Gothic" panose="020B0400000000000000" pitchFamily="34" charset="-128"/>
                        <a:ea typeface="Yu Gothic" panose="020B0400000000000000" pitchFamily="34" charset="-128"/>
                      </a:endParaRPr>
                    </a:p>
                  </a:txBody>
                  <a:tcPr marL="108000" marR="72000" marT="108000" marB="10800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R="0" lvl="0" algn="l" rtl="0">
                        <a:lnSpc>
                          <a:spcPct val="100000"/>
                        </a:lnSpc>
                        <a:spcBef>
                          <a:spcPts val="400"/>
                        </a:spcBef>
                        <a:spcAft>
                          <a:spcPts val="0"/>
                        </a:spcAft>
                        <a:buClr>
                          <a:schemeClr val="dk1"/>
                        </a:buClr>
                        <a:buSzPts val="1600"/>
                      </a:pPr>
                      <a:r>
                        <a:rPr lang="ja-JP" altLang="en-US" sz="1600" b="1" u="none" strike="noStrike" cap="none">
                          <a:solidFill>
                            <a:schemeClr val="accent1"/>
                          </a:solidFill>
                          <a:latin typeface="Yu Gothic" panose="020B0400000000000000" pitchFamily="34" charset="-128"/>
                          <a:ea typeface="Yu Gothic" panose="020B0400000000000000" pitchFamily="34" charset="-128"/>
                          <a:sym typeface="Arial"/>
                        </a:rPr>
                        <a:t>想定リスク</a:t>
                      </a:r>
                      <a:endParaRPr lang="ja-JP" altLang="en-US" sz="1600" b="1" u="none" strike="noStrike" cap="none" dirty="0">
                        <a:solidFill>
                          <a:schemeClr val="accent1"/>
                        </a:solidFill>
                        <a:latin typeface="Yu Gothic" panose="020B0400000000000000" pitchFamily="34" charset="-128"/>
                        <a:ea typeface="Yu Gothic" panose="020B0400000000000000" pitchFamily="34" charset="-128"/>
                        <a:sym typeface="Arial"/>
                      </a:endParaRPr>
                    </a:p>
                  </a:txBody>
                  <a:tcPr marL="108000" marR="72000" marT="108000" marB="10800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4267963916"/>
                  </a:ext>
                </a:extLst>
              </a:tr>
              <a:tr h="665684">
                <a:tc>
                  <a:txBody>
                    <a:bodyPr/>
                    <a:lstStyle/>
                    <a:p>
                      <a:pPr algn="ctr"/>
                      <a:endParaRPr kumimoji="1" lang="en-US" altLang="ja-JP" sz="1600" b="1" i="0" dirty="0">
                        <a:latin typeface="Yu Gothic" panose="020B0400000000000000" pitchFamily="34" charset="-128"/>
                        <a:ea typeface="Yu Gothic" panose="020B0400000000000000" pitchFamily="34" charset="-128"/>
                      </a:endParaRPr>
                    </a:p>
                  </a:txBody>
                  <a:tcPr marL="108000" marR="72000" marT="108000" marB="10800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US" altLang="ja-JP" sz="1600" b="1" i="0" u="none" strike="noStrike" cap="none" dirty="0">
                        <a:solidFill>
                          <a:schemeClr val="dk1"/>
                        </a:solidFill>
                        <a:latin typeface="Yu Gothic" panose="020B0400000000000000" pitchFamily="34" charset="-128"/>
                        <a:ea typeface="Yu Gothic" panose="020B0400000000000000" pitchFamily="34" charset="-128"/>
                        <a:sym typeface="Arial"/>
                      </a:endParaRPr>
                    </a:p>
                  </a:txBody>
                  <a:tcPr marL="108000" marR="72000" marT="108000" marB="10800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160178036"/>
                  </a:ext>
                </a:extLst>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24A379FF-3C0B-4548-8B60-84AFC789FAD2}"/>
              </a:ext>
            </a:extLst>
          </p:cNvPr>
          <p:cNvSpPr>
            <a:spLocks noGrp="1"/>
          </p:cNvSpPr>
          <p:nvPr>
            <p:ph type="body" sz="quarter" idx="12"/>
          </p:nvPr>
        </p:nvSpPr>
        <p:spPr/>
        <p:txBody>
          <a:bodyPr/>
          <a:lstStyle/>
          <a:p>
            <a:r>
              <a:rPr lang="ja-JP" altLang="en-US" dirty="0"/>
              <a:t>ロードマップ</a:t>
            </a:r>
          </a:p>
        </p:txBody>
      </p:sp>
      <p:sp>
        <p:nvSpPr>
          <p:cNvPr id="3" name="フッター プレースホルダー 2">
            <a:extLst>
              <a:ext uri="{FF2B5EF4-FFF2-40B4-BE49-F238E27FC236}">
                <a16:creationId xmlns:a16="http://schemas.microsoft.com/office/drawing/2014/main" id="{8CF7634B-761E-8748-9818-5F27710C0A11}"/>
              </a:ext>
            </a:extLst>
          </p:cNvPr>
          <p:cNvSpPr>
            <a:spLocks noGrp="1"/>
          </p:cNvSpPr>
          <p:nvPr>
            <p:ph type="ftr" sz="quarter" idx="13"/>
          </p:nvPr>
        </p:nvSpPr>
        <p:spPr/>
        <p:txBody>
          <a:bodyPr/>
          <a:lstStyle/>
          <a:p>
            <a:r>
              <a:rPr kumimoji="1" lang="en" altLang="ja-JP"/>
              <a:t>SAIRU</a:t>
            </a:r>
            <a:endParaRPr kumimoji="1" lang="ja-JP" altLang="en-US"/>
          </a:p>
        </p:txBody>
      </p:sp>
      <p:sp>
        <p:nvSpPr>
          <p:cNvPr id="4" name="スライド番号プレースホルダー 3">
            <a:extLst>
              <a:ext uri="{FF2B5EF4-FFF2-40B4-BE49-F238E27FC236}">
                <a16:creationId xmlns:a16="http://schemas.microsoft.com/office/drawing/2014/main" id="{E8978721-83D0-CA46-B808-E35602934735}"/>
              </a:ext>
            </a:extLst>
          </p:cNvPr>
          <p:cNvSpPr>
            <a:spLocks noGrp="1"/>
          </p:cNvSpPr>
          <p:nvPr>
            <p:ph type="sldNum" idx="14"/>
          </p:nvPr>
        </p:nvSpPr>
        <p:spPr/>
        <p:txBody>
          <a:bodyPr/>
          <a:lstStyle/>
          <a:p>
            <a:fld id="{00000000-1234-1234-1234-123412341234}" type="slidenum">
              <a:rPr lang="en-US" altLang="ja-JP" smtClean="0"/>
              <a:pPr/>
              <a:t>19</a:t>
            </a:fld>
            <a:endParaRPr lang="ja-JP" altLang="en-US" sz="1400">
              <a:latin typeface="+mn-ea"/>
              <a:ea typeface="+mn-ea"/>
            </a:endParaRPr>
          </a:p>
        </p:txBody>
      </p:sp>
    </p:spTree>
    <p:extLst>
      <p:ext uri="{BB962C8B-B14F-4D97-AF65-F5344CB8AC3E}">
        <p14:creationId xmlns:p14="http://schemas.microsoft.com/office/powerpoint/2010/main" val="33050061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sp>
        <p:nvSpPr>
          <p:cNvPr id="465" name="Google Shape;465;p15"/>
          <p:cNvSpPr txBox="1">
            <a:spLocks noGrp="1"/>
          </p:cNvSpPr>
          <p:nvPr>
            <p:ph type="body" idx="1"/>
          </p:nvPr>
        </p:nvSpPr>
        <p:spPr>
          <a:xfrm>
            <a:off x="471038" y="975881"/>
            <a:ext cx="9000000" cy="720000"/>
          </a:xfrm>
          <a:noFill/>
          <a:ln>
            <a:noFill/>
          </a:ln>
        </p:spPr>
        <p:txBody>
          <a:bodyPr spcFirstLastPara="1" wrap="square" lIns="36000" tIns="36000" rIns="36000" bIns="36000" anchor="t" anchorCtr="0">
            <a:noAutofit/>
          </a:bodyPr>
          <a:lstStyle/>
          <a:p>
            <a:pPr lvl="0"/>
            <a:r>
              <a:rPr lang="en" altLang="ja-JP" dirty="0"/>
              <a:t>20XX</a:t>
            </a:r>
            <a:r>
              <a:rPr lang="ja-JP" altLang="en-US"/>
              <a:t>年時点での○○サービスの市場規模です。</a:t>
            </a:r>
            <a:endParaRPr lang="en-US" altLang="ja-JP" dirty="0"/>
          </a:p>
          <a:p>
            <a:pPr lvl="0"/>
            <a:r>
              <a:rPr lang="ja-JP" altLang="en-US"/>
              <a:t>今後は○○○の拡大、○○○の縮小が予想されます。</a:t>
            </a:r>
          </a:p>
        </p:txBody>
      </p:sp>
      <p:sp>
        <p:nvSpPr>
          <p:cNvPr id="467" name="Google Shape;467;p15"/>
          <p:cNvSpPr txBox="1">
            <a:spLocks noGrp="1"/>
          </p:cNvSpPr>
          <p:nvPr>
            <p:ph type="title"/>
          </p:nvPr>
        </p:nvSpPr>
        <p:spPr>
          <a:xfrm>
            <a:off x="453000" y="196240"/>
            <a:ext cx="9000000" cy="468000"/>
          </a:xfrm>
          <a:noFill/>
          <a:ln>
            <a:noFill/>
          </a:ln>
        </p:spPr>
        <p:txBody>
          <a:bodyPr spcFirstLastPara="1" wrap="square" lIns="91425" tIns="45700" rIns="91425" bIns="45700" anchor="ctr" anchorCtr="0">
            <a:noAutofit/>
          </a:bodyPr>
          <a:lstStyle/>
          <a:p>
            <a:pPr lvl="0"/>
            <a:r>
              <a:rPr lang="en-US" altLang="ja-JP" dirty="0"/>
              <a:t>4-1. </a:t>
            </a:r>
            <a:r>
              <a:rPr lang="ja-JP" altLang="en-US" dirty="0"/>
              <a:t>市場規模</a:t>
            </a:r>
          </a:p>
        </p:txBody>
      </p:sp>
      <p:sp>
        <p:nvSpPr>
          <p:cNvPr id="10" name="フッター プレースホルダー 9">
            <a:extLst>
              <a:ext uri="{FF2B5EF4-FFF2-40B4-BE49-F238E27FC236}">
                <a16:creationId xmlns:a16="http://schemas.microsoft.com/office/drawing/2014/main" id="{D5D2EA09-50DE-ED40-9AF5-8ED53615A005}"/>
              </a:ext>
            </a:extLst>
          </p:cNvPr>
          <p:cNvSpPr>
            <a:spLocks noGrp="1"/>
          </p:cNvSpPr>
          <p:nvPr>
            <p:ph type="ftr" sz="quarter" idx="10"/>
          </p:nvPr>
        </p:nvSpPr>
        <p:spPr>
          <a:xfrm>
            <a:off x="185600" y="6460240"/>
            <a:ext cx="7920000" cy="288000"/>
          </a:xfrm>
        </p:spPr>
        <p:txBody>
          <a:bodyPr/>
          <a:lstStyle/>
          <a:p>
            <a:r>
              <a:rPr lang="en" altLang="ja-JP"/>
              <a:t>SAIRU</a:t>
            </a:r>
            <a:endParaRPr lang="ja-JP" altLang="en-US"/>
          </a:p>
        </p:txBody>
      </p:sp>
      <p:sp>
        <p:nvSpPr>
          <p:cNvPr id="11" name="スライド番号プレースホルダー 10">
            <a:extLst>
              <a:ext uri="{FF2B5EF4-FFF2-40B4-BE49-F238E27FC236}">
                <a16:creationId xmlns:a16="http://schemas.microsoft.com/office/drawing/2014/main" id="{DCDA8756-527E-6E47-8758-D61102A15A37}"/>
              </a:ext>
            </a:extLst>
          </p:cNvPr>
          <p:cNvSpPr>
            <a:spLocks noGrp="1"/>
          </p:cNvSpPr>
          <p:nvPr>
            <p:ph type="sldNum" idx="11"/>
          </p:nvPr>
        </p:nvSpPr>
        <p:spPr>
          <a:xfrm>
            <a:off x="8280400" y="6460240"/>
            <a:ext cx="1440000" cy="288000"/>
          </a:xfrm>
        </p:spPr>
        <p:txBody>
          <a:bodyPr/>
          <a:lstStyle/>
          <a:p>
            <a:fld id="{00000000-1234-1234-1234-123412341234}" type="slidenum">
              <a:rPr lang="en-US" altLang="ja-JP" smtClean="0"/>
              <a:pPr/>
              <a:t>20</a:t>
            </a:fld>
            <a:endParaRPr lang="ja-JP" altLang="en-US"/>
          </a:p>
        </p:txBody>
      </p:sp>
      <p:sp>
        <p:nvSpPr>
          <p:cNvPr id="469" name="Google Shape;469;p15"/>
          <p:cNvSpPr/>
          <p:nvPr/>
        </p:nvSpPr>
        <p:spPr>
          <a:xfrm>
            <a:off x="471487" y="2986056"/>
            <a:ext cx="6732000" cy="2160000"/>
          </a:xfrm>
          <a:prstGeom prst="rect">
            <a:avLst/>
          </a:prstGeom>
          <a:solidFill>
            <a:schemeClr val="bg1">
              <a:lumMod val="95000"/>
            </a:schemeClr>
          </a:solidFill>
          <a:ln w="12700">
            <a:solidFill>
              <a:schemeClr val="accent1"/>
            </a:solidFill>
          </a:ln>
        </p:spPr>
        <p:txBody>
          <a:bodyPr spcFirstLastPara="1" wrap="square" lIns="180000" tIns="108000" rIns="180000" bIns="108000" anchor="t" anchorCtr="0">
            <a:normAutofit/>
          </a:bodyPr>
          <a:lstStyle/>
          <a:p>
            <a:pPr marL="0" marR="0" lvl="0" indent="0" algn="r" rtl="0">
              <a:lnSpc>
                <a:spcPct val="100000"/>
              </a:lnSpc>
              <a:spcBef>
                <a:spcPts val="0"/>
              </a:spcBef>
              <a:spcAft>
                <a:spcPts val="0"/>
              </a:spcAft>
              <a:buClr>
                <a:srgbClr val="000000"/>
              </a:buClr>
              <a:buSzPts val="1400"/>
              <a:buFont typeface="Arial"/>
              <a:buNone/>
            </a:pPr>
            <a:r>
              <a:rPr lang="ja-JP" b="1" i="0" u="none" strike="noStrike" cap="none">
                <a:solidFill>
                  <a:schemeClr val="accent1"/>
                </a:solidFill>
                <a:latin typeface="+mn-ea"/>
                <a:ea typeface="+mn-ea"/>
                <a:cs typeface="Arial"/>
                <a:sym typeface="Arial"/>
              </a:rPr>
              <a:t>当社ターゲットに限定した市場規模</a:t>
            </a:r>
            <a:endParaRPr b="1" i="0" u="none" strike="noStrike" cap="none" dirty="0">
              <a:solidFill>
                <a:schemeClr val="accent1"/>
              </a:solidFill>
              <a:latin typeface="+mn-ea"/>
              <a:ea typeface="+mn-ea"/>
              <a:cs typeface="Arial"/>
              <a:sym typeface="Arial"/>
            </a:endParaRPr>
          </a:p>
          <a:p>
            <a:pPr marL="0" marR="0" lvl="0" indent="0" algn="r" rtl="0">
              <a:lnSpc>
                <a:spcPct val="100000"/>
              </a:lnSpc>
              <a:spcBef>
                <a:spcPts val="400"/>
              </a:spcBef>
              <a:spcAft>
                <a:spcPts val="0"/>
              </a:spcAft>
              <a:buClr>
                <a:srgbClr val="000000"/>
              </a:buClr>
              <a:buSzPts val="1400"/>
              <a:buFont typeface="Arial"/>
              <a:buNone/>
            </a:pPr>
            <a:r>
              <a:rPr lang="ja-JP" sz="1200" b="1" i="0" u="none" strike="noStrike" cap="none">
                <a:solidFill>
                  <a:schemeClr val="accent1"/>
                </a:solidFill>
                <a:latin typeface="+mn-ea"/>
                <a:ea typeface="+mn-ea"/>
                <a:cs typeface="Arial"/>
                <a:sym typeface="Arial"/>
              </a:rPr>
              <a:t>国内の従業員1,000名未満企業 ○○社/○○円</a:t>
            </a:r>
            <a:endParaRPr sz="1200" b="1" i="0" u="none" strike="noStrike" cap="none" dirty="0">
              <a:solidFill>
                <a:schemeClr val="accent1"/>
              </a:solidFill>
              <a:latin typeface="+mn-ea"/>
              <a:ea typeface="+mn-ea"/>
              <a:cs typeface="Arial"/>
              <a:sym typeface="Arial"/>
            </a:endParaRPr>
          </a:p>
          <a:p>
            <a:pPr marL="0" marR="0" lvl="0" indent="0" algn="r" rtl="0">
              <a:lnSpc>
                <a:spcPct val="100000"/>
              </a:lnSpc>
              <a:spcBef>
                <a:spcPts val="400"/>
              </a:spcBef>
              <a:spcAft>
                <a:spcPts val="400"/>
              </a:spcAft>
              <a:buClr>
                <a:srgbClr val="000000"/>
              </a:buClr>
              <a:buSzPts val="1400"/>
              <a:buFont typeface="Arial"/>
              <a:buNone/>
            </a:pPr>
            <a:r>
              <a:rPr lang="ja-JP" sz="900" b="1" i="0" u="none" strike="noStrike" cap="none">
                <a:solidFill>
                  <a:schemeClr val="accent1"/>
                </a:solidFill>
                <a:latin typeface="+mn-ea"/>
                <a:ea typeface="+mn-ea"/>
                <a:cs typeface="Arial"/>
                <a:sym typeface="Arial"/>
              </a:rPr>
              <a:t>※2</a:t>
            </a:r>
            <a:endParaRPr sz="900" b="0" i="0" u="none" strike="noStrike" cap="none" dirty="0">
              <a:solidFill>
                <a:schemeClr val="accent1"/>
              </a:solidFill>
              <a:latin typeface="+mn-ea"/>
              <a:ea typeface="+mn-ea"/>
              <a:cs typeface="Arial"/>
              <a:sym typeface="Arial"/>
            </a:endParaRPr>
          </a:p>
        </p:txBody>
      </p:sp>
      <p:sp>
        <p:nvSpPr>
          <p:cNvPr id="470" name="Google Shape;470;p15"/>
          <p:cNvSpPr/>
          <p:nvPr/>
        </p:nvSpPr>
        <p:spPr>
          <a:xfrm>
            <a:off x="471487" y="4066056"/>
            <a:ext cx="3592830" cy="1080000"/>
          </a:xfrm>
          <a:prstGeom prst="rect">
            <a:avLst/>
          </a:prstGeom>
          <a:solidFill>
            <a:schemeClr val="bg1">
              <a:lumMod val="85000"/>
            </a:schemeClr>
          </a:solidFill>
          <a:ln w="12700">
            <a:solidFill>
              <a:schemeClr val="accent1"/>
            </a:solidFill>
          </a:ln>
        </p:spPr>
        <p:txBody>
          <a:bodyPr spcFirstLastPara="1" wrap="square" lIns="180000" tIns="108000" rIns="180000" bIns="108000" anchor="t" anchorCtr="0">
            <a:normAutofit/>
          </a:bodyPr>
          <a:lstStyle/>
          <a:p>
            <a:pPr marL="0" marR="0" lvl="0" indent="0" algn="r" rtl="0">
              <a:lnSpc>
                <a:spcPct val="100000"/>
              </a:lnSpc>
              <a:spcBef>
                <a:spcPts val="0"/>
              </a:spcBef>
              <a:spcAft>
                <a:spcPts val="0"/>
              </a:spcAft>
              <a:buClr>
                <a:srgbClr val="000000"/>
              </a:buClr>
              <a:buSzPts val="1400"/>
              <a:buFont typeface="Arial"/>
              <a:buNone/>
            </a:pPr>
            <a:r>
              <a:rPr lang="ja-JP" b="1" i="0" u="none" strike="noStrike" cap="none">
                <a:solidFill>
                  <a:schemeClr val="accent1"/>
                </a:solidFill>
                <a:latin typeface="+mn-ea"/>
                <a:ea typeface="+mn-ea"/>
                <a:cs typeface="Arial"/>
                <a:sym typeface="Arial"/>
              </a:rPr>
              <a:t>20XXの獲得目標</a:t>
            </a:r>
            <a:endParaRPr b="1" i="0" u="none" strike="noStrike" cap="none" dirty="0">
              <a:solidFill>
                <a:schemeClr val="accent1"/>
              </a:solidFill>
              <a:latin typeface="+mn-ea"/>
              <a:ea typeface="+mn-ea"/>
              <a:cs typeface="Arial"/>
              <a:sym typeface="Arial"/>
            </a:endParaRPr>
          </a:p>
          <a:p>
            <a:pPr marL="0" marR="0" lvl="0" indent="0" algn="r" rtl="0">
              <a:lnSpc>
                <a:spcPct val="100000"/>
              </a:lnSpc>
              <a:spcBef>
                <a:spcPts val="400"/>
              </a:spcBef>
              <a:spcAft>
                <a:spcPts val="0"/>
              </a:spcAft>
              <a:buClr>
                <a:srgbClr val="000000"/>
              </a:buClr>
              <a:buSzPts val="1400"/>
              <a:buFont typeface="Arial"/>
              <a:buNone/>
            </a:pPr>
            <a:r>
              <a:rPr lang="ja-JP" sz="1200" b="1" i="0" u="none" strike="noStrike" cap="none">
                <a:solidFill>
                  <a:schemeClr val="accent1"/>
                </a:solidFill>
                <a:latin typeface="+mn-ea"/>
                <a:ea typeface="+mn-ea"/>
                <a:cs typeface="Arial"/>
                <a:sym typeface="Arial"/>
              </a:rPr>
              <a:t>○社/○円</a:t>
            </a:r>
            <a:endParaRPr sz="1200" b="1" i="0" u="none" strike="noStrike" cap="none" dirty="0">
              <a:solidFill>
                <a:schemeClr val="accent1"/>
              </a:solidFill>
              <a:latin typeface="+mn-ea"/>
              <a:ea typeface="+mn-ea"/>
              <a:cs typeface="Arial"/>
              <a:sym typeface="Arial"/>
            </a:endParaRPr>
          </a:p>
          <a:p>
            <a:pPr marL="0" marR="0" lvl="0" indent="0" algn="r" rtl="0">
              <a:lnSpc>
                <a:spcPct val="100000"/>
              </a:lnSpc>
              <a:spcBef>
                <a:spcPts val="400"/>
              </a:spcBef>
              <a:spcAft>
                <a:spcPts val="400"/>
              </a:spcAft>
              <a:buClr>
                <a:srgbClr val="000000"/>
              </a:buClr>
              <a:buSzPts val="1400"/>
              <a:buFont typeface="Arial"/>
              <a:buNone/>
            </a:pPr>
            <a:r>
              <a:rPr lang="ja-JP" sz="900" b="1" i="0" u="none" strike="noStrike" cap="none">
                <a:solidFill>
                  <a:schemeClr val="accent1"/>
                </a:solidFill>
                <a:latin typeface="+mn-ea"/>
                <a:ea typeface="+mn-ea"/>
                <a:cs typeface="Arial"/>
                <a:sym typeface="Arial"/>
              </a:rPr>
              <a:t>※3</a:t>
            </a:r>
            <a:endParaRPr sz="900" b="1" i="0" u="none" strike="noStrike" cap="none" dirty="0">
              <a:solidFill>
                <a:schemeClr val="accent1"/>
              </a:solidFill>
              <a:latin typeface="+mn-ea"/>
              <a:ea typeface="+mn-ea"/>
              <a:cs typeface="Arial"/>
              <a:sym typeface="Arial"/>
            </a:endParaRPr>
          </a:p>
        </p:txBody>
      </p:sp>
      <p:sp>
        <p:nvSpPr>
          <p:cNvPr id="471" name="Google Shape;471;p15"/>
          <p:cNvSpPr txBox="1"/>
          <p:nvPr/>
        </p:nvSpPr>
        <p:spPr>
          <a:xfrm>
            <a:off x="452438" y="5356662"/>
            <a:ext cx="8999536" cy="648000"/>
          </a:xfrm>
          <a:prstGeom prst="rect">
            <a:avLst/>
          </a:prstGeom>
          <a:noFill/>
          <a:ln>
            <a:noFill/>
          </a:ln>
        </p:spPr>
        <p:txBody>
          <a:bodyPr spcFirstLastPara="1" wrap="square" lIns="36000" tIns="36000" rIns="36000" bIns="360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ja-JP" sz="900" b="0" i="0" u="none" strike="noStrike" cap="none">
                <a:solidFill>
                  <a:schemeClr val="accent1"/>
                </a:solidFill>
                <a:latin typeface="+mn-ea"/>
                <a:ea typeface="+mn-ea"/>
                <a:cs typeface="Arial"/>
                <a:sym typeface="Arial"/>
              </a:rPr>
              <a:t>※1 『〇〇〇〇〇〇〇〇〇〇〇〇〇〇〇〇〇〇〇〇（資料名）』より参照</a:t>
            </a:r>
            <a:endParaRPr sz="900" b="0" i="0" u="none" strike="noStrike" cap="none" dirty="0">
              <a:solidFill>
                <a:schemeClr val="accent1"/>
              </a:solidFill>
              <a:latin typeface="+mn-ea"/>
              <a:ea typeface="+mn-ea"/>
              <a:cs typeface="Arial"/>
              <a:sym typeface="Arial"/>
            </a:endParaRPr>
          </a:p>
          <a:p>
            <a:pPr marL="0" marR="0" lvl="0" indent="0" algn="l" rtl="0">
              <a:lnSpc>
                <a:spcPct val="100000"/>
              </a:lnSpc>
              <a:spcBef>
                <a:spcPts val="400"/>
              </a:spcBef>
              <a:spcAft>
                <a:spcPts val="0"/>
              </a:spcAft>
              <a:buClr>
                <a:srgbClr val="000000"/>
              </a:buClr>
              <a:buSzPts val="1400"/>
              <a:buFont typeface="Arial"/>
              <a:buNone/>
            </a:pPr>
            <a:r>
              <a:rPr lang="ja-JP" sz="900" b="0" i="0" u="none" strike="noStrike" cap="none">
                <a:solidFill>
                  <a:schemeClr val="accent1"/>
                </a:solidFill>
                <a:latin typeface="+mn-ea"/>
                <a:ea typeface="+mn-ea"/>
                <a:cs typeface="Arial"/>
                <a:sym typeface="Arial"/>
              </a:rPr>
              <a:t>※2 『〇〇〇〇〇〇〇〇〇〇〇〇〇〇〇〇〇〇〇〇〇〇〇〇〇〇（資料名）』より当社独自に推計</a:t>
            </a:r>
            <a:endParaRPr sz="900" b="0" i="0" u="none" strike="noStrike" cap="none" dirty="0">
              <a:solidFill>
                <a:schemeClr val="accent1"/>
              </a:solidFill>
              <a:latin typeface="+mn-ea"/>
              <a:ea typeface="+mn-ea"/>
              <a:cs typeface="Arial"/>
              <a:sym typeface="Arial"/>
            </a:endParaRPr>
          </a:p>
          <a:p>
            <a:pPr marL="0" marR="0" lvl="0" indent="0" algn="l" rtl="0">
              <a:lnSpc>
                <a:spcPct val="100000"/>
              </a:lnSpc>
              <a:spcBef>
                <a:spcPts val="400"/>
              </a:spcBef>
              <a:spcAft>
                <a:spcPts val="400"/>
              </a:spcAft>
              <a:buClr>
                <a:srgbClr val="000000"/>
              </a:buClr>
              <a:buSzPts val="1400"/>
              <a:buFont typeface="Arial"/>
              <a:buNone/>
            </a:pPr>
            <a:r>
              <a:rPr lang="ja-JP" sz="900" b="0" i="0" u="none" strike="noStrike" cap="none">
                <a:solidFill>
                  <a:schemeClr val="accent1"/>
                </a:solidFill>
                <a:latin typeface="+mn-ea"/>
                <a:ea typeface="+mn-ea"/>
                <a:cs typeface="Arial"/>
                <a:sym typeface="Arial"/>
              </a:rPr>
              <a:t>※3  20XX年度実績</a:t>
            </a:r>
            <a:endParaRPr sz="1200" b="0" i="0" u="none" strike="noStrike" cap="none" dirty="0">
              <a:solidFill>
                <a:schemeClr val="accent1"/>
              </a:solidFill>
              <a:latin typeface="+mn-ea"/>
              <a:ea typeface="+mn-ea"/>
              <a:cs typeface="Arial"/>
              <a:sym typeface="Arial"/>
            </a:endParaRPr>
          </a:p>
        </p:txBody>
      </p:sp>
      <p:sp>
        <p:nvSpPr>
          <p:cNvPr id="6" name="Google Shape;468;p15">
            <a:extLst>
              <a:ext uri="{FF2B5EF4-FFF2-40B4-BE49-F238E27FC236}">
                <a16:creationId xmlns:a16="http://schemas.microsoft.com/office/drawing/2014/main" id="{CE19776E-5B4B-0EAF-2AAD-D7C6AEE54741}"/>
              </a:ext>
            </a:extLst>
          </p:cNvPr>
          <p:cNvSpPr/>
          <p:nvPr/>
        </p:nvSpPr>
        <p:spPr>
          <a:xfrm>
            <a:off x="471486" y="1906056"/>
            <a:ext cx="9000000" cy="3240000"/>
          </a:xfrm>
          <a:prstGeom prst="rect">
            <a:avLst/>
          </a:prstGeom>
          <a:noFill/>
          <a:ln w="25400">
            <a:solidFill>
              <a:schemeClr val="accent1"/>
            </a:solidFill>
          </a:ln>
        </p:spPr>
        <p:txBody>
          <a:bodyPr spcFirstLastPara="1" wrap="square" lIns="180000" tIns="108000" rIns="180000" bIns="108000" anchor="t" anchorCtr="0">
            <a:normAutofit/>
          </a:bodyPr>
          <a:lstStyle/>
          <a:p>
            <a:pPr marL="0" marR="0" lvl="0" indent="0" algn="r" rtl="0">
              <a:lnSpc>
                <a:spcPct val="100000"/>
              </a:lnSpc>
              <a:spcBef>
                <a:spcPts val="0"/>
              </a:spcBef>
              <a:spcAft>
                <a:spcPts val="0"/>
              </a:spcAft>
              <a:buClr>
                <a:srgbClr val="000000"/>
              </a:buClr>
              <a:buSzPts val="1400"/>
              <a:buFont typeface="Arial"/>
              <a:buNone/>
            </a:pPr>
            <a:r>
              <a:rPr lang="ja-JP" b="1" i="0" u="none" strike="noStrike" cap="none">
                <a:solidFill>
                  <a:schemeClr val="accent1"/>
                </a:solidFill>
                <a:latin typeface="+mn-ea"/>
                <a:ea typeface="+mn-ea"/>
                <a:cs typeface="Arial"/>
                <a:sym typeface="Arial"/>
              </a:rPr>
              <a:t>○○市場の総規模</a:t>
            </a:r>
            <a:endParaRPr b="1" i="0" u="none" strike="noStrike" cap="none" dirty="0">
              <a:solidFill>
                <a:schemeClr val="accent1"/>
              </a:solidFill>
              <a:latin typeface="+mn-ea"/>
              <a:ea typeface="+mn-ea"/>
              <a:cs typeface="Arial"/>
              <a:sym typeface="Arial"/>
            </a:endParaRPr>
          </a:p>
          <a:p>
            <a:pPr marL="0" marR="0" lvl="0" indent="0" algn="r" rtl="0">
              <a:lnSpc>
                <a:spcPct val="100000"/>
              </a:lnSpc>
              <a:spcBef>
                <a:spcPts val="400"/>
              </a:spcBef>
              <a:spcAft>
                <a:spcPts val="0"/>
              </a:spcAft>
              <a:buClr>
                <a:srgbClr val="000000"/>
              </a:buClr>
              <a:buSzPts val="1400"/>
              <a:buFont typeface="Arial"/>
              <a:buNone/>
            </a:pPr>
            <a:r>
              <a:rPr lang="ja-JP" sz="1200" b="1" i="0" u="none" strike="noStrike" cap="none">
                <a:solidFill>
                  <a:schemeClr val="accent1"/>
                </a:solidFill>
                <a:latin typeface="+mn-ea"/>
                <a:ea typeface="+mn-ea"/>
                <a:cs typeface="Arial"/>
                <a:sym typeface="Arial"/>
              </a:rPr>
              <a:t>国内の企業○社/○○円</a:t>
            </a:r>
            <a:endParaRPr sz="1200" b="1" i="0" u="none" strike="noStrike" cap="none" dirty="0">
              <a:solidFill>
                <a:schemeClr val="accent1"/>
              </a:solidFill>
              <a:latin typeface="+mn-ea"/>
              <a:ea typeface="+mn-ea"/>
              <a:cs typeface="Arial"/>
              <a:sym typeface="Arial"/>
            </a:endParaRPr>
          </a:p>
          <a:p>
            <a:pPr marL="0" marR="0" lvl="0" indent="0" algn="r" rtl="0">
              <a:lnSpc>
                <a:spcPct val="100000"/>
              </a:lnSpc>
              <a:spcBef>
                <a:spcPts val="400"/>
              </a:spcBef>
              <a:spcAft>
                <a:spcPts val="400"/>
              </a:spcAft>
              <a:buClr>
                <a:srgbClr val="000000"/>
              </a:buClr>
              <a:buSzPts val="1400"/>
              <a:buFont typeface="Arial"/>
              <a:buNone/>
            </a:pPr>
            <a:r>
              <a:rPr lang="ja-JP" sz="900" b="1" i="0" u="none" strike="noStrike" cap="none">
                <a:solidFill>
                  <a:schemeClr val="accent1"/>
                </a:solidFill>
                <a:latin typeface="+mn-ea"/>
                <a:ea typeface="+mn-ea"/>
                <a:cs typeface="Arial"/>
                <a:sym typeface="Arial"/>
              </a:rPr>
              <a:t>※1</a:t>
            </a:r>
            <a:endParaRPr sz="900" b="0" i="0" u="none" strike="noStrike" cap="none" dirty="0">
              <a:solidFill>
                <a:schemeClr val="accent1"/>
              </a:solidFill>
              <a:latin typeface="+mn-ea"/>
              <a:ea typeface="+mn-ea"/>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69F8610-D88F-1345-D6CD-6BB03D77E47E}"/>
              </a:ext>
            </a:extLst>
          </p:cNvPr>
          <p:cNvSpPr>
            <a:spLocks noGrp="1"/>
          </p:cNvSpPr>
          <p:nvPr>
            <p:ph type="title"/>
          </p:nvPr>
        </p:nvSpPr>
        <p:spPr>
          <a:xfrm>
            <a:off x="453000" y="196240"/>
            <a:ext cx="9000000" cy="468000"/>
          </a:xfrm>
        </p:spPr>
        <p:txBody>
          <a:bodyPr/>
          <a:lstStyle/>
          <a:p>
            <a:r>
              <a:rPr lang="en-US" altLang="ja-JP" dirty="0"/>
              <a:t>4-2. </a:t>
            </a:r>
            <a:r>
              <a:rPr lang="ja-JP" altLang="en-US" dirty="0"/>
              <a:t>ロードマップ（中長期構想）</a:t>
            </a:r>
          </a:p>
        </p:txBody>
      </p:sp>
      <p:sp>
        <p:nvSpPr>
          <p:cNvPr id="3" name="フッター プレースホルダー 2">
            <a:extLst>
              <a:ext uri="{FF2B5EF4-FFF2-40B4-BE49-F238E27FC236}">
                <a16:creationId xmlns:a16="http://schemas.microsoft.com/office/drawing/2014/main" id="{1F77B98B-0C6F-B8F0-F8B1-533FF736050C}"/>
              </a:ext>
            </a:extLst>
          </p:cNvPr>
          <p:cNvSpPr>
            <a:spLocks noGrp="1"/>
          </p:cNvSpPr>
          <p:nvPr>
            <p:ph type="ftr" sz="quarter" idx="10"/>
          </p:nvPr>
        </p:nvSpPr>
        <p:spPr>
          <a:xfrm>
            <a:off x="185600" y="6460240"/>
            <a:ext cx="7920000" cy="288000"/>
          </a:xfrm>
        </p:spPr>
        <p:txBody>
          <a:bodyPr/>
          <a:lstStyle/>
          <a:p>
            <a:r>
              <a:rPr lang="en" altLang="ja-JP"/>
              <a:t>SAIRU</a:t>
            </a:r>
            <a:endParaRPr lang="ja-JP" altLang="en-US"/>
          </a:p>
        </p:txBody>
      </p:sp>
      <p:sp>
        <p:nvSpPr>
          <p:cNvPr id="4" name="スライド番号プレースホルダー 3">
            <a:extLst>
              <a:ext uri="{FF2B5EF4-FFF2-40B4-BE49-F238E27FC236}">
                <a16:creationId xmlns:a16="http://schemas.microsoft.com/office/drawing/2014/main" id="{61B77E6D-2540-7606-DCB1-C9A6A6F1069B}"/>
              </a:ext>
            </a:extLst>
          </p:cNvPr>
          <p:cNvSpPr>
            <a:spLocks noGrp="1"/>
          </p:cNvSpPr>
          <p:nvPr>
            <p:ph type="sldNum" idx="11"/>
          </p:nvPr>
        </p:nvSpPr>
        <p:spPr>
          <a:xfrm>
            <a:off x="8280400" y="6460240"/>
            <a:ext cx="1440000" cy="288000"/>
          </a:xfrm>
        </p:spPr>
        <p:txBody>
          <a:bodyPr/>
          <a:lstStyle/>
          <a:p>
            <a:fld id="{00000000-1234-1234-1234-123412341234}" type="slidenum">
              <a:rPr lang="en-US" altLang="ja-JP" smtClean="0"/>
              <a:pPr/>
              <a:t>21</a:t>
            </a:fld>
            <a:endParaRPr lang="ja-JP" altLang="en-US"/>
          </a:p>
        </p:txBody>
      </p:sp>
      <p:sp>
        <p:nvSpPr>
          <p:cNvPr id="11" name="正方形/長方形 10">
            <a:extLst>
              <a:ext uri="{FF2B5EF4-FFF2-40B4-BE49-F238E27FC236}">
                <a16:creationId xmlns:a16="http://schemas.microsoft.com/office/drawing/2014/main" id="{FD76737A-F491-41A5-AE19-459F0957E174}"/>
              </a:ext>
            </a:extLst>
          </p:cNvPr>
          <p:cNvSpPr/>
          <p:nvPr/>
        </p:nvSpPr>
        <p:spPr>
          <a:xfrm>
            <a:off x="452439" y="1001565"/>
            <a:ext cx="1461706" cy="612000"/>
          </a:xfrm>
          <a:prstGeom prst="rect">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b="1">
                <a:solidFill>
                  <a:schemeClr val="bg1"/>
                </a:solidFill>
              </a:rPr>
              <a:t>最終ゴール</a:t>
            </a:r>
            <a:endParaRPr kumimoji="1" lang="en-US" altLang="ja-JP" sz="1600" b="1" dirty="0">
              <a:solidFill>
                <a:schemeClr val="bg1"/>
              </a:solidFill>
            </a:endParaRPr>
          </a:p>
        </p:txBody>
      </p:sp>
      <p:graphicFrame>
        <p:nvGraphicFramePr>
          <p:cNvPr id="8" name="表 7">
            <a:extLst>
              <a:ext uri="{FF2B5EF4-FFF2-40B4-BE49-F238E27FC236}">
                <a16:creationId xmlns:a16="http://schemas.microsoft.com/office/drawing/2014/main" id="{91DC88FC-1C92-EBF4-984C-C7DDCC33C72B}"/>
              </a:ext>
            </a:extLst>
          </p:cNvPr>
          <p:cNvGraphicFramePr>
            <a:graphicFrameLocks noGrp="1"/>
          </p:cNvGraphicFramePr>
          <p:nvPr>
            <p:extLst>
              <p:ext uri="{D42A27DB-BD31-4B8C-83A1-F6EECF244321}">
                <p14:modId xmlns:p14="http://schemas.microsoft.com/office/powerpoint/2010/main" val="939823162"/>
              </p:ext>
            </p:extLst>
          </p:nvPr>
        </p:nvGraphicFramePr>
        <p:xfrm>
          <a:off x="452438" y="1929053"/>
          <a:ext cx="9001128" cy="3904494"/>
        </p:xfrm>
        <a:graphic>
          <a:graphicData uri="http://schemas.openxmlformats.org/drawingml/2006/table">
            <a:tbl>
              <a:tblPr firstRow="1" bandRow="1">
                <a:tableStyleId>{2D5ABB26-0587-4C30-8999-92F81FD0307C}</a:tableStyleId>
              </a:tblPr>
              <a:tblGrid>
                <a:gridCol w="1500188">
                  <a:extLst>
                    <a:ext uri="{9D8B030D-6E8A-4147-A177-3AD203B41FA5}">
                      <a16:colId xmlns:a16="http://schemas.microsoft.com/office/drawing/2014/main" val="2683745223"/>
                    </a:ext>
                  </a:extLst>
                </a:gridCol>
                <a:gridCol w="1500188">
                  <a:extLst>
                    <a:ext uri="{9D8B030D-6E8A-4147-A177-3AD203B41FA5}">
                      <a16:colId xmlns:a16="http://schemas.microsoft.com/office/drawing/2014/main" val="2498634939"/>
                    </a:ext>
                  </a:extLst>
                </a:gridCol>
                <a:gridCol w="1500188">
                  <a:extLst>
                    <a:ext uri="{9D8B030D-6E8A-4147-A177-3AD203B41FA5}">
                      <a16:colId xmlns:a16="http://schemas.microsoft.com/office/drawing/2014/main" val="2903466480"/>
                    </a:ext>
                  </a:extLst>
                </a:gridCol>
                <a:gridCol w="1500188">
                  <a:extLst>
                    <a:ext uri="{9D8B030D-6E8A-4147-A177-3AD203B41FA5}">
                      <a16:colId xmlns:a16="http://schemas.microsoft.com/office/drawing/2014/main" val="1490012506"/>
                    </a:ext>
                  </a:extLst>
                </a:gridCol>
                <a:gridCol w="1500188">
                  <a:extLst>
                    <a:ext uri="{9D8B030D-6E8A-4147-A177-3AD203B41FA5}">
                      <a16:colId xmlns:a16="http://schemas.microsoft.com/office/drawing/2014/main" val="4136942241"/>
                    </a:ext>
                  </a:extLst>
                </a:gridCol>
                <a:gridCol w="1500188">
                  <a:extLst>
                    <a:ext uri="{9D8B030D-6E8A-4147-A177-3AD203B41FA5}">
                      <a16:colId xmlns:a16="http://schemas.microsoft.com/office/drawing/2014/main" val="3605700226"/>
                    </a:ext>
                  </a:extLst>
                </a:gridCol>
              </a:tblGrid>
              <a:tr h="504922">
                <a:tc>
                  <a:txBody>
                    <a:bodyPr/>
                    <a:lstStyle/>
                    <a:p>
                      <a:endParaRPr kumimoji="1" lang="ja-JP" altLang="en-US" b="1">
                        <a:solidFill>
                          <a:schemeClr val="accent1"/>
                        </a:solidFill>
                        <a:latin typeface="+mn-ea"/>
                        <a:ea typeface="+mn-ea"/>
                      </a:endParaRPr>
                    </a:p>
                  </a:txBody>
                  <a:tcPr marL="72000" marR="72000" marT="72000" marB="72000" anchor="ctr">
                    <a:lnR w="12700" cap="flat" cmpd="sng" algn="ctr">
                      <a:solidFill>
                        <a:schemeClr val="accent1"/>
                      </a:solidFill>
                      <a:prstDash val="solid"/>
                      <a:round/>
                      <a:headEnd type="none" w="med" len="med"/>
                      <a:tailEnd type="none" w="med" len="med"/>
                    </a:lnR>
                    <a:lnB w="12700" cap="flat" cmpd="sng" algn="ctr">
                      <a:solidFill>
                        <a:schemeClr val="accent1"/>
                      </a:solidFill>
                      <a:prstDash val="solid"/>
                      <a:round/>
                      <a:headEnd type="none" w="med" len="med"/>
                      <a:tailEnd type="none" w="med" len="med"/>
                    </a:lnB>
                  </a:tcPr>
                </a:tc>
                <a:tc>
                  <a:txBody>
                    <a:bodyPr/>
                    <a:lstStyle/>
                    <a:p>
                      <a:pPr algn="ctr"/>
                      <a:r>
                        <a:rPr kumimoji="1" lang="en-US" altLang="ja-JP" b="1" dirty="0">
                          <a:solidFill>
                            <a:schemeClr val="bg1"/>
                          </a:solidFill>
                          <a:latin typeface="+mn-ea"/>
                          <a:ea typeface="+mn-ea"/>
                        </a:rPr>
                        <a:t>20XX</a:t>
                      </a:r>
                      <a:r>
                        <a:rPr kumimoji="1" lang="ja-JP" altLang="en-US" b="1">
                          <a:solidFill>
                            <a:schemeClr val="bg1"/>
                          </a:solidFill>
                          <a:latin typeface="+mn-ea"/>
                          <a:ea typeface="+mn-ea"/>
                        </a:rPr>
                        <a:t>年度</a:t>
                      </a:r>
                    </a:p>
                  </a:txBody>
                  <a:tcPr marL="72000" marR="72000" marT="108000" marB="108000" anchor="ctr">
                    <a:lnL w="1270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b="1" dirty="0">
                          <a:solidFill>
                            <a:schemeClr val="bg1"/>
                          </a:solidFill>
                          <a:latin typeface="+mn-ea"/>
                          <a:ea typeface="+mn-ea"/>
                        </a:rPr>
                        <a:t>20XX</a:t>
                      </a:r>
                      <a:r>
                        <a:rPr kumimoji="1" lang="ja-JP" altLang="en-US" b="1">
                          <a:solidFill>
                            <a:schemeClr val="bg1"/>
                          </a:solidFill>
                          <a:latin typeface="+mn-ea"/>
                          <a:ea typeface="+mn-ea"/>
                        </a:rPr>
                        <a:t>年度</a:t>
                      </a:r>
                    </a:p>
                  </a:txBody>
                  <a:tcPr marL="72000" marR="72000" marT="108000" marB="10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b="1" dirty="0">
                          <a:solidFill>
                            <a:schemeClr val="bg1"/>
                          </a:solidFill>
                          <a:latin typeface="+mn-ea"/>
                          <a:ea typeface="+mn-ea"/>
                        </a:rPr>
                        <a:t>20XX</a:t>
                      </a:r>
                      <a:r>
                        <a:rPr kumimoji="1" lang="ja-JP" altLang="en-US" b="1">
                          <a:solidFill>
                            <a:schemeClr val="bg1"/>
                          </a:solidFill>
                          <a:latin typeface="+mn-ea"/>
                          <a:ea typeface="+mn-ea"/>
                        </a:rPr>
                        <a:t>年度</a:t>
                      </a:r>
                    </a:p>
                  </a:txBody>
                  <a:tcPr marL="72000" marR="72000" marT="108000" marB="10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b="1" dirty="0">
                          <a:solidFill>
                            <a:schemeClr val="bg1"/>
                          </a:solidFill>
                          <a:latin typeface="+mn-ea"/>
                          <a:ea typeface="+mn-ea"/>
                        </a:rPr>
                        <a:t>20XX</a:t>
                      </a:r>
                      <a:r>
                        <a:rPr kumimoji="1" lang="ja-JP" altLang="en-US" b="1">
                          <a:solidFill>
                            <a:schemeClr val="bg1"/>
                          </a:solidFill>
                          <a:latin typeface="+mn-ea"/>
                          <a:ea typeface="+mn-ea"/>
                        </a:rPr>
                        <a:t>年度</a:t>
                      </a:r>
                    </a:p>
                  </a:txBody>
                  <a:tcPr marL="72000" marR="72000" marT="108000" marB="10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b="1" dirty="0">
                          <a:solidFill>
                            <a:schemeClr val="bg1"/>
                          </a:solidFill>
                          <a:latin typeface="+mn-ea"/>
                          <a:ea typeface="+mn-ea"/>
                        </a:rPr>
                        <a:t>20XX</a:t>
                      </a:r>
                      <a:r>
                        <a:rPr kumimoji="1" lang="ja-JP" altLang="en-US" b="1">
                          <a:solidFill>
                            <a:schemeClr val="bg1"/>
                          </a:solidFill>
                          <a:latin typeface="+mn-ea"/>
                          <a:ea typeface="+mn-ea"/>
                        </a:rPr>
                        <a:t>年度</a:t>
                      </a:r>
                    </a:p>
                  </a:txBody>
                  <a:tcPr marL="72000" marR="72000" marT="108000" marB="108000" anchor="ctr">
                    <a:lnL w="12700" cap="flat" cmpd="sng" algn="ctr">
                      <a:solidFill>
                        <a:schemeClr val="bg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extLst>
                  <a:ext uri="{0D108BD9-81ED-4DB2-BD59-A6C34878D82A}">
                    <a16:rowId xmlns:a16="http://schemas.microsoft.com/office/drawing/2014/main" val="3747424236"/>
                  </a:ext>
                </a:extLst>
              </a:tr>
              <a:tr h="849893">
                <a:tc>
                  <a:txBody>
                    <a:bodyPr/>
                    <a:lstStyle/>
                    <a:p>
                      <a:pPr algn="ctr"/>
                      <a:r>
                        <a:rPr kumimoji="1" lang="ja-JP" altLang="en-US" b="1">
                          <a:solidFill>
                            <a:schemeClr val="accent1"/>
                          </a:solidFill>
                          <a:latin typeface="+mn-ea"/>
                          <a:ea typeface="+mn-ea"/>
                        </a:rPr>
                        <a:t>年度目標</a:t>
                      </a:r>
                    </a:p>
                  </a:txBody>
                  <a:tcPr marL="72000" marR="72000" marT="72000" marB="72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200"/>
                        </a:spcAft>
                        <a:buClr>
                          <a:srgbClr val="000000"/>
                        </a:buClr>
                        <a:buSzTx/>
                        <a:buFont typeface="Arial"/>
                        <a:buNone/>
                        <a:tabLst/>
                        <a:defRPr/>
                      </a:pPr>
                      <a:r>
                        <a:rPr kumimoji="1" lang="ja-JP" altLang="en-US" sz="900" b="1">
                          <a:solidFill>
                            <a:schemeClr val="accent1"/>
                          </a:solidFill>
                          <a:latin typeface="+mn-ea"/>
                          <a:ea typeface="+mn-ea"/>
                        </a:rPr>
                        <a:t>◯◯◯◯の</a:t>
                      </a:r>
                      <a:endParaRPr kumimoji="1" lang="en-US" altLang="ja-JP" sz="900" b="1" dirty="0">
                        <a:solidFill>
                          <a:schemeClr val="accent1"/>
                        </a:solidFill>
                        <a:latin typeface="+mn-ea"/>
                        <a:ea typeface="+mn-ea"/>
                      </a:endParaRPr>
                    </a:p>
                    <a:p>
                      <a:pPr marL="0" marR="0" lvl="0" indent="0" algn="ctr" defTabSz="914400" rtl="0" eaLnBrk="1" fontAlgn="auto" latinLnBrk="0" hangingPunct="1">
                        <a:lnSpc>
                          <a:spcPct val="100000"/>
                        </a:lnSpc>
                        <a:spcBef>
                          <a:spcPts val="0"/>
                        </a:spcBef>
                        <a:spcAft>
                          <a:spcPts val="200"/>
                        </a:spcAft>
                        <a:buClr>
                          <a:srgbClr val="000000"/>
                        </a:buClr>
                        <a:buSzTx/>
                        <a:buFont typeface="Arial"/>
                        <a:buNone/>
                        <a:tabLst/>
                        <a:defRPr/>
                      </a:pPr>
                      <a:r>
                        <a:rPr kumimoji="1" lang="ja-JP" altLang="en-US" sz="900" b="1">
                          <a:solidFill>
                            <a:schemeClr val="accent1"/>
                          </a:solidFill>
                          <a:latin typeface="+mn-ea"/>
                          <a:ea typeface="+mn-ea"/>
                        </a:rPr>
                        <a:t>立ち上げ・安定化</a:t>
                      </a:r>
                    </a:p>
                  </a:txBody>
                  <a:tcPr marL="108000" marR="36000" marT="72000" marB="72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200"/>
                        </a:spcAft>
                        <a:buClr>
                          <a:srgbClr val="000000"/>
                        </a:buClr>
                        <a:buSzTx/>
                        <a:buFont typeface="Arial"/>
                        <a:buNone/>
                        <a:tabLst/>
                        <a:defRPr/>
                      </a:pPr>
                      <a:r>
                        <a:rPr kumimoji="1" lang="ja-JP" altLang="en-US" sz="900" b="1" i="0" u="none" strike="noStrike" kern="0" cap="none" spc="0" normalizeH="0" baseline="0" noProof="0">
                          <a:ln>
                            <a:noFill/>
                          </a:ln>
                          <a:solidFill>
                            <a:srgbClr val="1B224C"/>
                          </a:solidFill>
                          <a:effectLst/>
                          <a:uLnTx/>
                          <a:uFillTx/>
                          <a:latin typeface="游ゴシック" panose="020B0400000000000000" pitchFamily="34" charset="-128"/>
                          <a:ea typeface="游ゴシック" panose="020B0400000000000000" pitchFamily="34" charset="-128"/>
                          <a:cs typeface="+mn-cs"/>
                          <a:sym typeface="Arial"/>
                        </a:rPr>
                        <a:t>◯◯◯◯</a:t>
                      </a:r>
                      <a:r>
                        <a:rPr kumimoji="1" lang="ja-JP" altLang="en-US" sz="900" b="1">
                          <a:solidFill>
                            <a:schemeClr val="accent1"/>
                          </a:solidFill>
                          <a:latin typeface="+mn-ea"/>
                          <a:ea typeface="+mn-ea"/>
                        </a:rPr>
                        <a:t>◯</a:t>
                      </a:r>
                      <a:endParaRPr kumimoji="1" lang="en-US" altLang="ja-JP" sz="900" b="1" dirty="0">
                        <a:solidFill>
                          <a:schemeClr val="accent1"/>
                        </a:solidFill>
                        <a:latin typeface="+mn-ea"/>
                        <a:ea typeface="+mn-ea"/>
                      </a:endParaRPr>
                    </a:p>
                    <a:p>
                      <a:pPr marL="0" marR="0" lvl="0" indent="0" algn="ctr" defTabSz="914400" rtl="0" eaLnBrk="1" fontAlgn="auto" latinLnBrk="0" hangingPunct="1">
                        <a:lnSpc>
                          <a:spcPct val="100000"/>
                        </a:lnSpc>
                        <a:spcBef>
                          <a:spcPts val="0"/>
                        </a:spcBef>
                        <a:spcAft>
                          <a:spcPts val="200"/>
                        </a:spcAft>
                        <a:buClr>
                          <a:srgbClr val="000000"/>
                        </a:buClr>
                        <a:buSzTx/>
                        <a:buFont typeface="Arial"/>
                        <a:buNone/>
                        <a:tabLst/>
                        <a:defRPr/>
                      </a:pPr>
                      <a:r>
                        <a:rPr kumimoji="1" lang="ja-JP" altLang="en-US" sz="900" b="1">
                          <a:solidFill>
                            <a:schemeClr val="accent1"/>
                          </a:solidFill>
                          <a:latin typeface="+mn-ea"/>
                          <a:ea typeface="+mn-ea"/>
                        </a:rPr>
                        <a:t>◯◯◯◯◯◯◯</a:t>
                      </a:r>
                      <a:endParaRPr kumimoji="1" lang="en-US" altLang="ja-JP" sz="900" b="1" i="0" u="none" strike="noStrike" kern="0" cap="none" spc="0" normalizeH="0" baseline="0" noProof="0" dirty="0">
                        <a:ln>
                          <a:noFill/>
                        </a:ln>
                        <a:solidFill>
                          <a:srgbClr val="1B224C"/>
                        </a:solidFill>
                        <a:effectLst/>
                        <a:uLnTx/>
                        <a:uFillTx/>
                        <a:latin typeface="+mn-ea"/>
                        <a:ea typeface="+mn-ea"/>
                        <a:cs typeface="+mn-cs"/>
                        <a:sym typeface="Arial"/>
                      </a:endParaRPr>
                    </a:p>
                  </a:txBody>
                  <a:tcPr marL="108000" marR="36000" marT="72000" marB="72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200"/>
                        </a:spcAft>
                        <a:buClr>
                          <a:srgbClr val="000000"/>
                        </a:buClr>
                        <a:buSzTx/>
                        <a:buFont typeface="Arial"/>
                        <a:buNone/>
                        <a:tabLst/>
                        <a:defRPr/>
                      </a:pPr>
                      <a:r>
                        <a:rPr kumimoji="1" lang="ja-JP" altLang="en-US" sz="900" b="1" i="0" u="none" strike="noStrike" kern="0" cap="none" spc="0" normalizeH="0" baseline="0" noProof="0">
                          <a:ln>
                            <a:noFill/>
                          </a:ln>
                          <a:solidFill>
                            <a:srgbClr val="1B224C"/>
                          </a:solidFill>
                          <a:effectLst/>
                          <a:uLnTx/>
                          <a:uFillTx/>
                          <a:latin typeface="游ゴシック" panose="020B0400000000000000" pitchFamily="34" charset="-128"/>
                          <a:ea typeface="+mn-ea"/>
                          <a:cs typeface="+mn-cs"/>
                          <a:sym typeface="Arial"/>
                        </a:rPr>
                        <a:t>◯◯◯◯</a:t>
                      </a:r>
                      <a:r>
                        <a:rPr kumimoji="1" lang="ja-JP" altLang="en-US" sz="900" b="1">
                          <a:solidFill>
                            <a:schemeClr val="accent1"/>
                          </a:solidFill>
                          <a:latin typeface="+mn-ea"/>
                          <a:ea typeface="+mn-ea"/>
                        </a:rPr>
                        <a:t>◯</a:t>
                      </a:r>
                      <a:endParaRPr kumimoji="1" lang="en-US" altLang="ja-JP" sz="900" b="1" dirty="0">
                        <a:solidFill>
                          <a:schemeClr val="accent1"/>
                        </a:solidFill>
                        <a:latin typeface="+mn-ea"/>
                        <a:ea typeface="+mn-ea"/>
                      </a:endParaRPr>
                    </a:p>
                    <a:p>
                      <a:pPr marL="0" marR="0" lvl="0" indent="0" algn="ctr" defTabSz="914400" rtl="0" eaLnBrk="1" fontAlgn="auto" latinLnBrk="0" hangingPunct="1">
                        <a:lnSpc>
                          <a:spcPct val="100000"/>
                        </a:lnSpc>
                        <a:spcBef>
                          <a:spcPts val="0"/>
                        </a:spcBef>
                        <a:spcAft>
                          <a:spcPts val="200"/>
                        </a:spcAft>
                        <a:buClr>
                          <a:srgbClr val="000000"/>
                        </a:buClr>
                        <a:buSzTx/>
                        <a:buFont typeface="Arial"/>
                        <a:buNone/>
                        <a:tabLst/>
                        <a:defRPr/>
                      </a:pPr>
                      <a:r>
                        <a:rPr kumimoji="1" lang="ja-JP" altLang="en-US" sz="900" b="1">
                          <a:solidFill>
                            <a:schemeClr val="accent1"/>
                          </a:solidFill>
                          <a:latin typeface="+mn-ea"/>
                          <a:ea typeface="+mn-ea"/>
                        </a:rPr>
                        <a:t>◯◯◯◯◯◯◯</a:t>
                      </a:r>
                      <a:endParaRPr kumimoji="1" lang="en-US" altLang="ja-JP" sz="900" b="1" i="0" u="none" strike="noStrike" kern="0" cap="none" spc="0" normalizeH="0" baseline="0" noProof="0" dirty="0">
                        <a:ln>
                          <a:noFill/>
                        </a:ln>
                        <a:solidFill>
                          <a:srgbClr val="1B224C"/>
                        </a:solidFill>
                        <a:effectLst/>
                        <a:uLnTx/>
                        <a:uFillTx/>
                        <a:latin typeface="+mn-ea"/>
                        <a:ea typeface="+mn-ea"/>
                        <a:cs typeface="+mn-cs"/>
                        <a:sym typeface="Arial"/>
                      </a:endParaRPr>
                    </a:p>
                  </a:txBody>
                  <a:tcPr marL="108000" marR="36000" marT="72000" marB="72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200"/>
                        </a:spcAft>
                        <a:buClr>
                          <a:srgbClr val="000000"/>
                        </a:buClr>
                        <a:buSzTx/>
                        <a:buFont typeface="Arial"/>
                        <a:buNone/>
                        <a:tabLst/>
                        <a:defRPr/>
                      </a:pPr>
                      <a:r>
                        <a:rPr kumimoji="1" lang="ja-JP" altLang="en-US" sz="900" b="1" i="0" u="none" strike="noStrike" kern="0" cap="none" spc="0" normalizeH="0" baseline="0" noProof="0">
                          <a:ln>
                            <a:noFill/>
                          </a:ln>
                          <a:solidFill>
                            <a:srgbClr val="1B224C"/>
                          </a:solidFill>
                          <a:effectLst/>
                          <a:uLnTx/>
                          <a:uFillTx/>
                          <a:latin typeface="游ゴシック" panose="020B0400000000000000" pitchFamily="34" charset="-128"/>
                          <a:ea typeface="+mn-ea"/>
                          <a:cs typeface="+mn-cs"/>
                          <a:sym typeface="Arial"/>
                        </a:rPr>
                        <a:t>◯◯◯◯</a:t>
                      </a:r>
                      <a:r>
                        <a:rPr kumimoji="1" lang="ja-JP" altLang="en-US" sz="900" b="1">
                          <a:solidFill>
                            <a:schemeClr val="accent1"/>
                          </a:solidFill>
                          <a:latin typeface="+mn-ea"/>
                          <a:ea typeface="+mn-ea"/>
                        </a:rPr>
                        <a:t>◯</a:t>
                      </a:r>
                      <a:endParaRPr kumimoji="1" lang="en-US" altLang="ja-JP" sz="900" b="1" dirty="0">
                        <a:solidFill>
                          <a:schemeClr val="accent1"/>
                        </a:solidFill>
                        <a:latin typeface="+mn-ea"/>
                        <a:ea typeface="+mn-ea"/>
                      </a:endParaRPr>
                    </a:p>
                    <a:p>
                      <a:pPr marL="0" marR="0" lvl="0" indent="0" algn="ctr" defTabSz="914400" rtl="0" eaLnBrk="1" fontAlgn="auto" latinLnBrk="0" hangingPunct="1">
                        <a:lnSpc>
                          <a:spcPct val="100000"/>
                        </a:lnSpc>
                        <a:spcBef>
                          <a:spcPts val="0"/>
                        </a:spcBef>
                        <a:spcAft>
                          <a:spcPts val="200"/>
                        </a:spcAft>
                        <a:buClr>
                          <a:srgbClr val="000000"/>
                        </a:buClr>
                        <a:buSzTx/>
                        <a:buFont typeface="Arial"/>
                        <a:buNone/>
                        <a:tabLst/>
                        <a:defRPr/>
                      </a:pPr>
                      <a:r>
                        <a:rPr kumimoji="1" lang="ja-JP" altLang="en-US" sz="900" b="1">
                          <a:solidFill>
                            <a:schemeClr val="accent1"/>
                          </a:solidFill>
                          <a:latin typeface="+mn-ea"/>
                          <a:ea typeface="+mn-ea"/>
                        </a:rPr>
                        <a:t>◯◯◯◯◯◯◯</a:t>
                      </a:r>
                      <a:endParaRPr kumimoji="1" lang="en-US" altLang="ja-JP" sz="900" b="1" i="0" u="none" strike="noStrike" kern="0" cap="none" spc="0" normalizeH="0" baseline="0" noProof="0" dirty="0">
                        <a:ln>
                          <a:noFill/>
                        </a:ln>
                        <a:solidFill>
                          <a:srgbClr val="1B224C"/>
                        </a:solidFill>
                        <a:effectLst/>
                        <a:uLnTx/>
                        <a:uFillTx/>
                        <a:latin typeface="+mn-ea"/>
                        <a:ea typeface="+mn-ea"/>
                        <a:cs typeface="+mn-cs"/>
                        <a:sym typeface="Arial"/>
                      </a:endParaRPr>
                    </a:p>
                  </a:txBody>
                  <a:tcPr marL="108000" marR="36000" marT="72000" marB="72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200"/>
                        </a:spcAft>
                        <a:buClr>
                          <a:srgbClr val="000000"/>
                        </a:buClr>
                        <a:buSzTx/>
                        <a:buFont typeface="Arial"/>
                        <a:buNone/>
                        <a:tabLst/>
                        <a:defRPr/>
                      </a:pPr>
                      <a:r>
                        <a:rPr kumimoji="1" lang="ja-JP" altLang="en-US" sz="900" b="1" i="0" u="none" strike="noStrike" kern="0" cap="none" spc="0" normalizeH="0" baseline="0" noProof="0">
                          <a:ln>
                            <a:noFill/>
                          </a:ln>
                          <a:solidFill>
                            <a:srgbClr val="1B224C"/>
                          </a:solidFill>
                          <a:effectLst/>
                          <a:uLnTx/>
                          <a:uFillTx/>
                          <a:latin typeface="游ゴシック" panose="020B0400000000000000" pitchFamily="34" charset="-128"/>
                          <a:ea typeface="+mn-ea"/>
                          <a:cs typeface="+mn-cs"/>
                          <a:sym typeface="Arial"/>
                        </a:rPr>
                        <a:t>◯◯◯◯</a:t>
                      </a:r>
                      <a:r>
                        <a:rPr kumimoji="1" lang="ja-JP" altLang="en-US" sz="900" b="1">
                          <a:solidFill>
                            <a:schemeClr val="accent1"/>
                          </a:solidFill>
                          <a:latin typeface="+mn-ea"/>
                          <a:ea typeface="+mn-ea"/>
                        </a:rPr>
                        <a:t>◯</a:t>
                      </a:r>
                      <a:endParaRPr kumimoji="1" lang="en-US" altLang="ja-JP" sz="900" b="1" dirty="0">
                        <a:solidFill>
                          <a:schemeClr val="accent1"/>
                        </a:solidFill>
                        <a:latin typeface="+mn-ea"/>
                        <a:ea typeface="+mn-ea"/>
                      </a:endParaRPr>
                    </a:p>
                    <a:p>
                      <a:pPr marL="0" marR="0" lvl="0" indent="0" algn="ctr" defTabSz="914400" rtl="0" eaLnBrk="1" fontAlgn="auto" latinLnBrk="0" hangingPunct="1">
                        <a:lnSpc>
                          <a:spcPct val="100000"/>
                        </a:lnSpc>
                        <a:spcBef>
                          <a:spcPts val="0"/>
                        </a:spcBef>
                        <a:spcAft>
                          <a:spcPts val="200"/>
                        </a:spcAft>
                        <a:buClr>
                          <a:srgbClr val="000000"/>
                        </a:buClr>
                        <a:buSzTx/>
                        <a:buFont typeface="Arial"/>
                        <a:buNone/>
                        <a:tabLst/>
                        <a:defRPr/>
                      </a:pPr>
                      <a:r>
                        <a:rPr kumimoji="1" lang="ja-JP" altLang="en-US" sz="900" b="1">
                          <a:solidFill>
                            <a:schemeClr val="accent1"/>
                          </a:solidFill>
                          <a:latin typeface="+mn-ea"/>
                          <a:ea typeface="+mn-ea"/>
                        </a:rPr>
                        <a:t>◯◯◯◯◯◯◯</a:t>
                      </a:r>
                      <a:endParaRPr kumimoji="1" lang="en-US" altLang="ja-JP" sz="900" b="1" i="0" u="none" strike="noStrike" kern="0" cap="none" spc="0" normalizeH="0" baseline="0" noProof="0" dirty="0">
                        <a:ln>
                          <a:noFill/>
                        </a:ln>
                        <a:solidFill>
                          <a:srgbClr val="1B224C"/>
                        </a:solidFill>
                        <a:effectLst/>
                        <a:uLnTx/>
                        <a:uFillTx/>
                        <a:latin typeface="+mn-ea"/>
                        <a:ea typeface="+mn-ea"/>
                        <a:cs typeface="+mn-cs"/>
                        <a:sym typeface="Arial"/>
                      </a:endParaRPr>
                    </a:p>
                  </a:txBody>
                  <a:tcPr marL="108000" marR="36000" marT="72000" marB="72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751117168"/>
                  </a:ext>
                </a:extLst>
              </a:tr>
              <a:tr h="849893">
                <a:tc>
                  <a:txBody>
                    <a:bodyPr/>
                    <a:lstStyle/>
                    <a:p>
                      <a:pPr algn="ctr"/>
                      <a:r>
                        <a:rPr kumimoji="1" lang="ja-JP" altLang="en-US" b="1">
                          <a:solidFill>
                            <a:schemeClr val="accent1"/>
                          </a:solidFill>
                          <a:latin typeface="+mn-ea"/>
                          <a:ea typeface="+mn-ea"/>
                        </a:rPr>
                        <a:t>ターゲット</a:t>
                      </a:r>
                    </a:p>
                  </a:txBody>
                  <a:tcPr marL="72000" marR="72000" marT="72000" marB="72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solidFill>
                      <a:schemeClr val="bg1">
                        <a:lumMod val="95000"/>
                      </a:schemeClr>
                    </a:solidFill>
                  </a:tcPr>
                </a:tc>
                <a:tc>
                  <a:txBody>
                    <a:bodyPr/>
                    <a:lstStyle/>
                    <a:p>
                      <a:pPr algn="ctr">
                        <a:spcAft>
                          <a:spcPts val="200"/>
                        </a:spcAft>
                      </a:pPr>
                      <a:r>
                        <a:rPr kumimoji="1" lang="ja-JP" altLang="en-US" sz="900" b="1">
                          <a:solidFill>
                            <a:schemeClr val="accent1"/>
                          </a:solidFill>
                          <a:latin typeface="+mn-ea"/>
                          <a:ea typeface="+mn-ea"/>
                        </a:rPr>
                        <a:t>◯◯◯◯◯◯◯業</a:t>
                      </a:r>
                      <a:endParaRPr kumimoji="1" lang="en-US" altLang="ja-JP" sz="900" b="1" dirty="0">
                        <a:solidFill>
                          <a:schemeClr val="accent1"/>
                        </a:solidFill>
                        <a:latin typeface="+mn-ea"/>
                        <a:ea typeface="+mn-ea"/>
                      </a:endParaRPr>
                    </a:p>
                    <a:p>
                      <a:pPr algn="ctr">
                        <a:spcAft>
                          <a:spcPts val="200"/>
                        </a:spcAft>
                      </a:pPr>
                      <a:r>
                        <a:rPr kumimoji="1" lang="ja-JP" altLang="en-US" sz="900" b="1">
                          <a:solidFill>
                            <a:schemeClr val="accent1"/>
                          </a:solidFill>
                          <a:latin typeface="+mn-ea"/>
                          <a:ea typeface="+mn-ea"/>
                        </a:rPr>
                        <a:t>◯◯◯◯◯事業部</a:t>
                      </a:r>
                      <a:endParaRPr kumimoji="1" lang="en-US" altLang="ja-JP" sz="900" b="1" dirty="0">
                        <a:solidFill>
                          <a:schemeClr val="accent1"/>
                        </a:solidFill>
                        <a:latin typeface="+mn-ea"/>
                        <a:ea typeface="+mn-ea"/>
                      </a:endParaRPr>
                    </a:p>
                    <a:p>
                      <a:pPr algn="ctr">
                        <a:spcAft>
                          <a:spcPts val="200"/>
                        </a:spcAft>
                      </a:pPr>
                      <a:r>
                        <a:rPr kumimoji="1" lang="ja-JP" altLang="en-US" sz="900" b="1">
                          <a:solidFill>
                            <a:schemeClr val="accent1"/>
                          </a:solidFill>
                          <a:latin typeface="+mn-ea"/>
                          <a:ea typeface="+mn-ea"/>
                        </a:rPr>
                        <a:t>◯◯◯◯◯責任者</a:t>
                      </a:r>
                    </a:p>
                  </a:txBody>
                  <a:tcPr marL="108000" marR="36000" marT="72000" marB="72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tcPr>
                </a:tc>
                <a:tc>
                  <a:txBody>
                    <a:bodyPr/>
                    <a:lstStyle/>
                    <a:p>
                      <a:pPr algn="ctr">
                        <a:spcAft>
                          <a:spcPts val="200"/>
                        </a:spcAft>
                      </a:pPr>
                      <a:r>
                        <a:rPr kumimoji="1" lang="ja-JP" altLang="en-US" sz="900" b="1" dirty="0">
                          <a:solidFill>
                            <a:schemeClr val="accent1"/>
                          </a:solidFill>
                          <a:latin typeface="+mn-ea"/>
                          <a:ea typeface="+mn-ea"/>
                        </a:rPr>
                        <a:t>◯◯◯◯◯◯</a:t>
                      </a:r>
                      <a:endParaRPr kumimoji="1" lang="en-US" altLang="ja-JP" sz="900" b="1" dirty="0">
                        <a:solidFill>
                          <a:schemeClr val="accent1"/>
                        </a:solidFill>
                        <a:latin typeface="+mn-ea"/>
                        <a:ea typeface="+mn-ea"/>
                      </a:endParaRPr>
                    </a:p>
                    <a:p>
                      <a:pPr algn="ctr">
                        <a:spcAft>
                          <a:spcPts val="200"/>
                        </a:spcAft>
                      </a:pPr>
                      <a:r>
                        <a:rPr kumimoji="1" lang="ja-JP" altLang="en-US" sz="900" b="1" dirty="0">
                          <a:solidFill>
                            <a:schemeClr val="accent1"/>
                          </a:solidFill>
                          <a:latin typeface="+mn-ea"/>
                          <a:ea typeface="+mn-ea"/>
                        </a:rPr>
                        <a:t>◯◯◯◯◯◯</a:t>
                      </a:r>
                      <a:endParaRPr kumimoji="1" lang="en-US" altLang="ja-JP" sz="900" b="1" dirty="0">
                        <a:solidFill>
                          <a:schemeClr val="accent1"/>
                        </a:solidFill>
                        <a:latin typeface="+mn-ea"/>
                        <a:ea typeface="+mn-ea"/>
                      </a:endParaRPr>
                    </a:p>
                    <a:p>
                      <a:pPr algn="ctr">
                        <a:spcAft>
                          <a:spcPts val="200"/>
                        </a:spcAft>
                      </a:pPr>
                      <a:r>
                        <a:rPr kumimoji="1" lang="ja-JP" altLang="en-US" sz="900" b="1" dirty="0">
                          <a:solidFill>
                            <a:schemeClr val="accent1"/>
                          </a:solidFill>
                          <a:latin typeface="+mn-ea"/>
                          <a:ea typeface="+mn-ea"/>
                        </a:rPr>
                        <a:t>◯◯◯◯◯◯</a:t>
                      </a:r>
                    </a:p>
                  </a:txBody>
                  <a:tcPr marL="108000" marR="36000" marT="72000" marB="72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tcPr>
                </a:tc>
                <a:tc>
                  <a:txBody>
                    <a:bodyPr/>
                    <a:lstStyle/>
                    <a:p>
                      <a:pPr algn="ctr">
                        <a:spcAft>
                          <a:spcPts val="200"/>
                        </a:spcAft>
                      </a:pPr>
                      <a:r>
                        <a:rPr kumimoji="1" lang="ja-JP" altLang="en-US" sz="900" b="1" dirty="0">
                          <a:solidFill>
                            <a:schemeClr val="accent1"/>
                          </a:solidFill>
                          <a:latin typeface="+mn-ea"/>
                          <a:ea typeface="+mn-ea"/>
                        </a:rPr>
                        <a:t>◯◯◯◯◯◯◯</a:t>
                      </a:r>
                      <a:endParaRPr kumimoji="1" lang="en-US" altLang="ja-JP" sz="900" b="1" dirty="0">
                        <a:solidFill>
                          <a:schemeClr val="accent1"/>
                        </a:solidFill>
                        <a:latin typeface="+mn-ea"/>
                        <a:ea typeface="+mn-ea"/>
                      </a:endParaRPr>
                    </a:p>
                    <a:p>
                      <a:pPr algn="ctr">
                        <a:spcAft>
                          <a:spcPts val="200"/>
                        </a:spcAft>
                      </a:pPr>
                      <a:r>
                        <a:rPr kumimoji="1" lang="ja-JP" altLang="en-US" sz="900" b="1" dirty="0">
                          <a:solidFill>
                            <a:schemeClr val="accent1"/>
                          </a:solidFill>
                          <a:latin typeface="+mn-ea"/>
                          <a:ea typeface="+mn-ea"/>
                        </a:rPr>
                        <a:t>◯◯◯◯◯◯◯</a:t>
                      </a:r>
                      <a:endParaRPr kumimoji="1" lang="en-US" altLang="ja-JP" sz="900" b="1" dirty="0">
                        <a:solidFill>
                          <a:schemeClr val="accent1"/>
                        </a:solidFill>
                        <a:latin typeface="+mn-ea"/>
                        <a:ea typeface="+mn-ea"/>
                      </a:endParaRPr>
                    </a:p>
                    <a:p>
                      <a:pPr algn="ctr">
                        <a:spcAft>
                          <a:spcPts val="200"/>
                        </a:spcAft>
                      </a:pPr>
                      <a:r>
                        <a:rPr kumimoji="1" lang="ja-JP" altLang="en-US" sz="900" b="1" dirty="0">
                          <a:solidFill>
                            <a:schemeClr val="accent1"/>
                          </a:solidFill>
                          <a:latin typeface="+mn-ea"/>
                          <a:ea typeface="+mn-ea"/>
                        </a:rPr>
                        <a:t>◯◯◯◯◯◯◯</a:t>
                      </a:r>
                    </a:p>
                  </a:txBody>
                  <a:tcPr marL="108000" marR="36000" marT="72000" marB="72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tcPr>
                </a:tc>
                <a:tc>
                  <a:txBody>
                    <a:bodyPr/>
                    <a:lstStyle/>
                    <a:p>
                      <a:pPr algn="ctr">
                        <a:spcAft>
                          <a:spcPts val="200"/>
                        </a:spcAft>
                      </a:pPr>
                      <a:r>
                        <a:rPr kumimoji="1" lang="ja-JP" altLang="en-US" sz="900" b="1" dirty="0">
                          <a:solidFill>
                            <a:schemeClr val="accent1"/>
                          </a:solidFill>
                          <a:latin typeface="+mn-ea"/>
                          <a:ea typeface="+mn-ea"/>
                        </a:rPr>
                        <a:t>◯◯◯◯◯◯◯</a:t>
                      </a:r>
                      <a:endParaRPr kumimoji="1" lang="en-US" altLang="ja-JP" sz="900" b="1" dirty="0">
                        <a:solidFill>
                          <a:schemeClr val="accent1"/>
                        </a:solidFill>
                        <a:latin typeface="+mn-ea"/>
                        <a:ea typeface="+mn-ea"/>
                      </a:endParaRPr>
                    </a:p>
                    <a:p>
                      <a:pPr algn="ctr">
                        <a:spcAft>
                          <a:spcPts val="200"/>
                        </a:spcAft>
                      </a:pPr>
                      <a:r>
                        <a:rPr kumimoji="1" lang="ja-JP" altLang="en-US" sz="900" b="1" dirty="0">
                          <a:solidFill>
                            <a:schemeClr val="accent1"/>
                          </a:solidFill>
                          <a:latin typeface="+mn-ea"/>
                          <a:ea typeface="+mn-ea"/>
                        </a:rPr>
                        <a:t>◯◯◯◯◯◯◯</a:t>
                      </a:r>
                      <a:endParaRPr kumimoji="1" lang="en-US" altLang="ja-JP" sz="900" b="1" dirty="0">
                        <a:solidFill>
                          <a:schemeClr val="accent1"/>
                        </a:solidFill>
                        <a:latin typeface="+mn-ea"/>
                        <a:ea typeface="+mn-ea"/>
                      </a:endParaRPr>
                    </a:p>
                    <a:p>
                      <a:pPr algn="ctr">
                        <a:spcAft>
                          <a:spcPts val="200"/>
                        </a:spcAft>
                      </a:pPr>
                      <a:r>
                        <a:rPr kumimoji="1" lang="ja-JP" altLang="en-US" sz="900" b="1" dirty="0">
                          <a:solidFill>
                            <a:schemeClr val="accent1"/>
                          </a:solidFill>
                          <a:latin typeface="+mn-ea"/>
                          <a:ea typeface="+mn-ea"/>
                        </a:rPr>
                        <a:t>◯◯◯◯◯◯◯</a:t>
                      </a:r>
                    </a:p>
                  </a:txBody>
                  <a:tcPr marL="108000" marR="36000" marT="72000" marB="72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tcPr>
                </a:tc>
                <a:tc>
                  <a:txBody>
                    <a:bodyPr/>
                    <a:lstStyle/>
                    <a:p>
                      <a:pPr algn="ctr">
                        <a:spcAft>
                          <a:spcPts val="200"/>
                        </a:spcAft>
                      </a:pPr>
                      <a:r>
                        <a:rPr kumimoji="1" lang="ja-JP" altLang="en-US" sz="900" b="1" dirty="0">
                          <a:solidFill>
                            <a:schemeClr val="accent1"/>
                          </a:solidFill>
                          <a:latin typeface="+mn-ea"/>
                          <a:ea typeface="+mn-ea"/>
                        </a:rPr>
                        <a:t>◯◯◯◯◯◯◯</a:t>
                      </a:r>
                      <a:endParaRPr kumimoji="1" lang="en-US" altLang="ja-JP" sz="900" b="1" dirty="0">
                        <a:solidFill>
                          <a:schemeClr val="accent1"/>
                        </a:solidFill>
                        <a:latin typeface="+mn-ea"/>
                        <a:ea typeface="+mn-ea"/>
                      </a:endParaRPr>
                    </a:p>
                    <a:p>
                      <a:pPr algn="ctr">
                        <a:spcAft>
                          <a:spcPts val="200"/>
                        </a:spcAft>
                      </a:pPr>
                      <a:r>
                        <a:rPr kumimoji="1" lang="ja-JP" altLang="en-US" sz="900" b="1" dirty="0">
                          <a:solidFill>
                            <a:schemeClr val="accent1"/>
                          </a:solidFill>
                          <a:latin typeface="+mn-ea"/>
                          <a:ea typeface="+mn-ea"/>
                        </a:rPr>
                        <a:t>◯◯◯◯◯◯◯</a:t>
                      </a:r>
                      <a:endParaRPr kumimoji="1" lang="en-US" altLang="ja-JP" sz="900" b="1" dirty="0">
                        <a:solidFill>
                          <a:schemeClr val="accent1"/>
                        </a:solidFill>
                        <a:latin typeface="+mn-ea"/>
                        <a:ea typeface="+mn-ea"/>
                      </a:endParaRPr>
                    </a:p>
                    <a:p>
                      <a:pPr algn="ctr">
                        <a:spcAft>
                          <a:spcPts val="200"/>
                        </a:spcAft>
                      </a:pPr>
                      <a:r>
                        <a:rPr kumimoji="1" lang="ja-JP" altLang="en-US" sz="900" b="1" dirty="0">
                          <a:solidFill>
                            <a:schemeClr val="accent1"/>
                          </a:solidFill>
                          <a:latin typeface="+mn-ea"/>
                          <a:ea typeface="+mn-ea"/>
                        </a:rPr>
                        <a:t>◯◯◯◯◯◯◯</a:t>
                      </a:r>
                    </a:p>
                  </a:txBody>
                  <a:tcPr marL="108000" marR="36000" marT="72000" marB="72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453903416"/>
                  </a:ext>
                </a:extLst>
              </a:tr>
              <a:tr h="849893">
                <a:tc>
                  <a:txBody>
                    <a:bodyPr/>
                    <a:lstStyle/>
                    <a:p>
                      <a:pPr algn="ctr"/>
                      <a:r>
                        <a:rPr kumimoji="1" lang="ja-JP" altLang="en-US" b="1">
                          <a:solidFill>
                            <a:schemeClr val="accent1"/>
                          </a:solidFill>
                          <a:latin typeface="+mn-ea"/>
                          <a:ea typeface="+mn-ea"/>
                        </a:rPr>
                        <a:t>アクション</a:t>
                      </a:r>
                    </a:p>
                  </a:txBody>
                  <a:tcPr marL="72000" marR="72000" marT="72000" marB="72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solidFill>
                      <a:schemeClr val="bg1">
                        <a:lumMod val="95000"/>
                      </a:schemeClr>
                    </a:solidFill>
                  </a:tcPr>
                </a:tc>
                <a:tc>
                  <a:txBody>
                    <a:bodyPr/>
                    <a:lstStyle/>
                    <a:p>
                      <a:pPr algn="l">
                        <a:spcAft>
                          <a:spcPts val="200"/>
                        </a:spcAft>
                      </a:pPr>
                      <a:r>
                        <a:rPr kumimoji="1" lang="ja-JP" altLang="en-US" sz="900" b="1">
                          <a:solidFill>
                            <a:schemeClr val="accent1"/>
                          </a:solidFill>
                          <a:latin typeface="+mn-ea"/>
                          <a:ea typeface="+mn-ea"/>
                        </a:rPr>
                        <a:t>・◯◯◯◯の実施</a:t>
                      </a:r>
                      <a:endParaRPr kumimoji="1" lang="en-US" altLang="ja-JP" sz="900" b="1" dirty="0">
                        <a:solidFill>
                          <a:schemeClr val="accent1"/>
                        </a:solidFill>
                        <a:latin typeface="+mn-ea"/>
                        <a:ea typeface="+mn-ea"/>
                      </a:endParaRPr>
                    </a:p>
                    <a:p>
                      <a:pPr algn="l">
                        <a:spcAft>
                          <a:spcPts val="200"/>
                        </a:spcAft>
                      </a:pPr>
                      <a:r>
                        <a:rPr kumimoji="1" lang="ja-JP" altLang="en-US" sz="900" b="1">
                          <a:solidFill>
                            <a:schemeClr val="accent1"/>
                          </a:solidFill>
                          <a:latin typeface="+mn-ea"/>
                          <a:ea typeface="+mn-ea"/>
                        </a:rPr>
                        <a:t>・◯◯◯◯の獲得</a:t>
                      </a:r>
                      <a:endParaRPr kumimoji="1" lang="en-US" altLang="ja-JP" sz="900" b="1" dirty="0">
                        <a:solidFill>
                          <a:schemeClr val="accent1"/>
                        </a:solidFill>
                        <a:latin typeface="+mn-ea"/>
                        <a:ea typeface="+mn-ea"/>
                      </a:endParaRPr>
                    </a:p>
                    <a:p>
                      <a:pPr algn="l">
                        <a:spcAft>
                          <a:spcPts val="200"/>
                        </a:spcAft>
                      </a:pPr>
                      <a:r>
                        <a:rPr kumimoji="1" lang="ja-JP" altLang="en-US" sz="900" b="1">
                          <a:solidFill>
                            <a:schemeClr val="accent1"/>
                          </a:solidFill>
                          <a:latin typeface="+mn-ea"/>
                          <a:ea typeface="+mn-ea"/>
                        </a:rPr>
                        <a:t>・◯◯◯◯の訴求</a:t>
                      </a:r>
                    </a:p>
                  </a:txBody>
                  <a:tcPr marL="108000" marR="36000" marT="72000" marB="72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tcPr>
                </a:tc>
                <a:tc>
                  <a:txBody>
                    <a:bodyPr/>
                    <a:lstStyle/>
                    <a:p>
                      <a:pPr algn="l">
                        <a:spcAft>
                          <a:spcPts val="200"/>
                        </a:spcAft>
                      </a:pPr>
                      <a:r>
                        <a:rPr kumimoji="1" lang="ja-JP" altLang="en-US" sz="900" b="1" dirty="0">
                          <a:solidFill>
                            <a:schemeClr val="accent1"/>
                          </a:solidFill>
                          <a:latin typeface="+mn-ea"/>
                          <a:ea typeface="+mn-ea"/>
                        </a:rPr>
                        <a:t>・◯◯◯◯◯◯◯</a:t>
                      </a:r>
                      <a:endParaRPr kumimoji="1" lang="en-US" altLang="ja-JP" sz="900" b="1" dirty="0">
                        <a:solidFill>
                          <a:schemeClr val="accent1"/>
                        </a:solidFill>
                        <a:latin typeface="+mn-ea"/>
                        <a:ea typeface="+mn-ea"/>
                      </a:endParaRPr>
                    </a:p>
                    <a:p>
                      <a:pPr algn="l">
                        <a:spcAft>
                          <a:spcPts val="200"/>
                        </a:spcAft>
                      </a:pPr>
                      <a:r>
                        <a:rPr kumimoji="1" lang="ja-JP" altLang="en-US" sz="900" b="1" dirty="0">
                          <a:solidFill>
                            <a:schemeClr val="accent1"/>
                          </a:solidFill>
                          <a:latin typeface="+mn-ea"/>
                          <a:ea typeface="+mn-ea"/>
                        </a:rPr>
                        <a:t>・◯◯◯◯◯◯◯</a:t>
                      </a:r>
                      <a:endParaRPr kumimoji="1" lang="en-US" altLang="ja-JP" sz="900" b="1" dirty="0">
                        <a:solidFill>
                          <a:schemeClr val="accent1"/>
                        </a:solidFill>
                        <a:latin typeface="+mn-ea"/>
                        <a:ea typeface="+mn-ea"/>
                      </a:endParaRPr>
                    </a:p>
                    <a:p>
                      <a:pPr algn="l">
                        <a:spcAft>
                          <a:spcPts val="200"/>
                        </a:spcAft>
                      </a:pPr>
                      <a:r>
                        <a:rPr kumimoji="1" lang="ja-JP" altLang="en-US" sz="900" b="1" dirty="0">
                          <a:solidFill>
                            <a:schemeClr val="accent1"/>
                          </a:solidFill>
                          <a:latin typeface="+mn-ea"/>
                          <a:ea typeface="+mn-ea"/>
                        </a:rPr>
                        <a:t>・◯◯◯◯◯◯◯</a:t>
                      </a:r>
                    </a:p>
                  </a:txBody>
                  <a:tcPr marL="108000" marR="36000" marT="72000" marB="72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tcPr>
                </a:tc>
                <a:tc>
                  <a:txBody>
                    <a:bodyPr/>
                    <a:lstStyle/>
                    <a:p>
                      <a:pPr algn="l">
                        <a:spcAft>
                          <a:spcPts val="200"/>
                        </a:spcAft>
                      </a:pPr>
                      <a:r>
                        <a:rPr kumimoji="1" lang="ja-JP" altLang="en-US" sz="900" b="1" dirty="0">
                          <a:solidFill>
                            <a:schemeClr val="accent1"/>
                          </a:solidFill>
                          <a:latin typeface="+mn-ea"/>
                          <a:ea typeface="+mn-ea"/>
                        </a:rPr>
                        <a:t>・◯◯◯◯◯◯◯</a:t>
                      </a:r>
                      <a:endParaRPr kumimoji="1" lang="en-US" altLang="ja-JP" sz="900" b="1" dirty="0">
                        <a:solidFill>
                          <a:schemeClr val="accent1"/>
                        </a:solidFill>
                        <a:latin typeface="+mn-ea"/>
                        <a:ea typeface="+mn-ea"/>
                      </a:endParaRPr>
                    </a:p>
                    <a:p>
                      <a:pPr algn="l">
                        <a:spcAft>
                          <a:spcPts val="200"/>
                        </a:spcAft>
                      </a:pPr>
                      <a:r>
                        <a:rPr kumimoji="1" lang="ja-JP" altLang="en-US" sz="900" b="1" dirty="0">
                          <a:solidFill>
                            <a:schemeClr val="accent1"/>
                          </a:solidFill>
                          <a:latin typeface="+mn-ea"/>
                          <a:ea typeface="+mn-ea"/>
                        </a:rPr>
                        <a:t>・◯◯◯◯◯◯◯</a:t>
                      </a:r>
                      <a:endParaRPr kumimoji="1" lang="en-US" altLang="ja-JP" sz="900" b="1" dirty="0">
                        <a:solidFill>
                          <a:schemeClr val="accent1"/>
                        </a:solidFill>
                        <a:latin typeface="+mn-ea"/>
                        <a:ea typeface="+mn-ea"/>
                      </a:endParaRPr>
                    </a:p>
                    <a:p>
                      <a:pPr algn="l">
                        <a:spcAft>
                          <a:spcPts val="200"/>
                        </a:spcAft>
                      </a:pPr>
                      <a:r>
                        <a:rPr kumimoji="1" lang="ja-JP" altLang="en-US" sz="900" b="1" dirty="0">
                          <a:solidFill>
                            <a:schemeClr val="accent1"/>
                          </a:solidFill>
                          <a:latin typeface="+mn-ea"/>
                          <a:ea typeface="+mn-ea"/>
                        </a:rPr>
                        <a:t>・◯◯◯◯◯◯◯</a:t>
                      </a:r>
                    </a:p>
                  </a:txBody>
                  <a:tcPr marL="108000" marR="36000" marT="72000" marB="72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tcPr>
                </a:tc>
                <a:tc>
                  <a:txBody>
                    <a:bodyPr/>
                    <a:lstStyle/>
                    <a:p>
                      <a:pPr algn="l">
                        <a:spcAft>
                          <a:spcPts val="200"/>
                        </a:spcAft>
                      </a:pPr>
                      <a:r>
                        <a:rPr kumimoji="1" lang="ja-JP" altLang="en-US" sz="900" b="1" dirty="0">
                          <a:solidFill>
                            <a:schemeClr val="accent1"/>
                          </a:solidFill>
                          <a:latin typeface="+mn-ea"/>
                          <a:ea typeface="+mn-ea"/>
                        </a:rPr>
                        <a:t>・◯◯◯◯◯◯◯</a:t>
                      </a:r>
                      <a:endParaRPr kumimoji="1" lang="en-US" altLang="ja-JP" sz="900" b="1" dirty="0">
                        <a:solidFill>
                          <a:schemeClr val="accent1"/>
                        </a:solidFill>
                        <a:latin typeface="+mn-ea"/>
                        <a:ea typeface="+mn-ea"/>
                      </a:endParaRPr>
                    </a:p>
                    <a:p>
                      <a:pPr algn="l">
                        <a:spcAft>
                          <a:spcPts val="200"/>
                        </a:spcAft>
                      </a:pPr>
                      <a:r>
                        <a:rPr kumimoji="1" lang="ja-JP" altLang="en-US" sz="900" b="1" dirty="0">
                          <a:solidFill>
                            <a:schemeClr val="accent1"/>
                          </a:solidFill>
                          <a:latin typeface="+mn-ea"/>
                          <a:ea typeface="+mn-ea"/>
                        </a:rPr>
                        <a:t>・◯◯◯◯◯◯◯</a:t>
                      </a:r>
                      <a:endParaRPr kumimoji="1" lang="en-US" altLang="ja-JP" sz="900" b="1" dirty="0">
                        <a:solidFill>
                          <a:schemeClr val="accent1"/>
                        </a:solidFill>
                        <a:latin typeface="+mn-ea"/>
                        <a:ea typeface="+mn-ea"/>
                      </a:endParaRPr>
                    </a:p>
                    <a:p>
                      <a:pPr algn="l">
                        <a:spcAft>
                          <a:spcPts val="200"/>
                        </a:spcAft>
                      </a:pPr>
                      <a:r>
                        <a:rPr kumimoji="1" lang="ja-JP" altLang="en-US" sz="900" b="1" dirty="0">
                          <a:solidFill>
                            <a:schemeClr val="accent1"/>
                          </a:solidFill>
                          <a:latin typeface="+mn-ea"/>
                          <a:ea typeface="+mn-ea"/>
                        </a:rPr>
                        <a:t>・◯◯◯◯◯◯◯</a:t>
                      </a:r>
                    </a:p>
                  </a:txBody>
                  <a:tcPr marL="108000" marR="36000" marT="72000" marB="72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tcPr>
                </a:tc>
                <a:tc>
                  <a:txBody>
                    <a:bodyPr/>
                    <a:lstStyle/>
                    <a:p>
                      <a:pPr algn="l">
                        <a:spcAft>
                          <a:spcPts val="200"/>
                        </a:spcAft>
                      </a:pPr>
                      <a:r>
                        <a:rPr kumimoji="1" lang="ja-JP" altLang="en-US" sz="900" b="1" dirty="0">
                          <a:solidFill>
                            <a:schemeClr val="accent1"/>
                          </a:solidFill>
                          <a:latin typeface="+mn-ea"/>
                          <a:ea typeface="+mn-ea"/>
                        </a:rPr>
                        <a:t>・◯◯◯◯◯◯</a:t>
                      </a:r>
                      <a:endParaRPr kumimoji="1" lang="en-US" altLang="ja-JP" sz="900" b="1" dirty="0">
                        <a:solidFill>
                          <a:schemeClr val="accent1"/>
                        </a:solidFill>
                        <a:latin typeface="+mn-ea"/>
                        <a:ea typeface="+mn-ea"/>
                      </a:endParaRPr>
                    </a:p>
                    <a:p>
                      <a:pPr algn="l">
                        <a:spcAft>
                          <a:spcPts val="200"/>
                        </a:spcAft>
                      </a:pPr>
                      <a:r>
                        <a:rPr kumimoji="1" lang="ja-JP" altLang="en-US" sz="900" b="1" dirty="0">
                          <a:solidFill>
                            <a:schemeClr val="accent1"/>
                          </a:solidFill>
                          <a:latin typeface="+mn-ea"/>
                          <a:ea typeface="+mn-ea"/>
                        </a:rPr>
                        <a:t>・◯◯◯◯◯◯</a:t>
                      </a:r>
                      <a:endParaRPr kumimoji="1" lang="en-US" altLang="ja-JP" sz="900" b="1" dirty="0">
                        <a:solidFill>
                          <a:schemeClr val="accent1"/>
                        </a:solidFill>
                        <a:latin typeface="+mn-ea"/>
                        <a:ea typeface="+mn-ea"/>
                      </a:endParaRPr>
                    </a:p>
                    <a:p>
                      <a:pPr algn="l">
                        <a:spcAft>
                          <a:spcPts val="200"/>
                        </a:spcAft>
                      </a:pPr>
                      <a:r>
                        <a:rPr kumimoji="1" lang="ja-JP" altLang="en-US" sz="900" b="1" dirty="0">
                          <a:solidFill>
                            <a:schemeClr val="accent1"/>
                          </a:solidFill>
                          <a:latin typeface="+mn-ea"/>
                          <a:ea typeface="+mn-ea"/>
                        </a:rPr>
                        <a:t>・◯◯◯◯◯◯</a:t>
                      </a:r>
                    </a:p>
                  </a:txBody>
                  <a:tcPr marL="108000" marR="36000" marT="72000" marB="72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82199311"/>
                  </a:ext>
                </a:extLst>
              </a:tr>
              <a:tr h="849893">
                <a:tc>
                  <a:txBody>
                    <a:bodyPr/>
                    <a:lstStyle/>
                    <a:p>
                      <a:pPr algn="ctr"/>
                      <a:r>
                        <a:rPr kumimoji="1" lang="ja-JP" altLang="en-US" b="1">
                          <a:solidFill>
                            <a:schemeClr val="accent1"/>
                          </a:solidFill>
                          <a:latin typeface="+mn-ea"/>
                          <a:ea typeface="+mn-ea"/>
                        </a:rPr>
                        <a:t>営業方針</a:t>
                      </a:r>
                    </a:p>
                  </a:txBody>
                  <a:tcPr marL="72000" marR="72000" marT="72000" marB="72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lumMod val="95000"/>
                      </a:schemeClr>
                    </a:solidFill>
                  </a:tcPr>
                </a:tc>
                <a:tc>
                  <a:txBody>
                    <a:bodyPr/>
                    <a:lstStyle/>
                    <a:p>
                      <a:pPr algn="l">
                        <a:spcAft>
                          <a:spcPts val="200"/>
                        </a:spcAft>
                      </a:pPr>
                      <a:r>
                        <a:rPr kumimoji="1" lang="ja-JP" altLang="en-US" sz="900" b="1">
                          <a:solidFill>
                            <a:schemeClr val="accent1"/>
                          </a:solidFill>
                          <a:latin typeface="+mn-ea"/>
                          <a:ea typeface="+mn-ea"/>
                        </a:rPr>
                        <a:t>・◯◯◯◯の採用</a:t>
                      </a:r>
                      <a:endParaRPr kumimoji="1" lang="en-US" altLang="ja-JP" sz="900" b="1" dirty="0">
                        <a:solidFill>
                          <a:schemeClr val="accent1"/>
                        </a:solidFill>
                        <a:latin typeface="+mn-ea"/>
                        <a:ea typeface="+mn-ea"/>
                      </a:endParaRPr>
                    </a:p>
                    <a:p>
                      <a:pPr algn="l">
                        <a:spcAft>
                          <a:spcPts val="200"/>
                        </a:spcAft>
                      </a:pPr>
                      <a:r>
                        <a:rPr kumimoji="1" lang="ja-JP" altLang="en-US" sz="900" b="1">
                          <a:solidFill>
                            <a:schemeClr val="accent1"/>
                          </a:solidFill>
                          <a:latin typeface="+mn-ea"/>
                          <a:ea typeface="+mn-ea"/>
                        </a:rPr>
                        <a:t>・◯◯◯◯の構築</a:t>
                      </a:r>
                      <a:endParaRPr kumimoji="1" lang="en-US" altLang="ja-JP" sz="900" b="1" dirty="0">
                        <a:solidFill>
                          <a:schemeClr val="accent1"/>
                        </a:solidFill>
                        <a:latin typeface="+mn-ea"/>
                        <a:ea typeface="+mn-ea"/>
                      </a:endParaRPr>
                    </a:p>
                    <a:p>
                      <a:pPr algn="l">
                        <a:spcAft>
                          <a:spcPts val="200"/>
                        </a:spcAft>
                      </a:pPr>
                      <a:r>
                        <a:rPr kumimoji="1" lang="ja-JP" altLang="en-US" sz="900" b="1">
                          <a:solidFill>
                            <a:schemeClr val="accent1"/>
                          </a:solidFill>
                          <a:latin typeface="+mn-ea"/>
                          <a:ea typeface="+mn-ea"/>
                        </a:rPr>
                        <a:t>・◯◯◯◯の蓄積</a:t>
                      </a:r>
                    </a:p>
                  </a:txBody>
                  <a:tcPr marL="108000" marR="36000" marT="72000" marB="72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l">
                        <a:spcAft>
                          <a:spcPts val="200"/>
                        </a:spcAft>
                      </a:pPr>
                      <a:r>
                        <a:rPr kumimoji="1" lang="ja-JP" altLang="en-US" sz="900" b="1" dirty="0">
                          <a:solidFill>
                            <a:schemeClr val="accent1"/>
                          </a:solidFill>
                          <a:latin typeface="+mn-ea"/>
                          <a:ea typeface="+mn-ea"/>
                        </a:rPr>
                        <a:t>・◯◯◯◯◯◯◯</a:t>
                      </a:r>
                      <a:endParaRPr kumimoji="1" lang="en-US" altLang="ja-JP" sz="900" b="1" dirty="0">
                        <a:solidFill>
                          <a:schemeClr val="accent1"/>
                        </a:solidFill>
                        <a:latin typeface="+mn-ea"/>
                        <a:ea typeface="+mn-ea"/>
                      </a:endParaRPr>
                    </a:p>
                    <a:p>
                      <a:pPr algn="l">
                        <a:spcAft>
                          <a:spcPts val="200"/>
                        </a:spcAft>
                      </a:pPr>
                      <a:r>
                        <a:rPr kumimoji="1" lang="ja-JP" altLang="en-US" sz="900" b="1" dirty="0">
                          <a:solidFill>
                            <a:schemeClr val="accent1"/>
                          </a:solidFill>
                          <a:latin typeface="+mn-ea"/>
                          <a:ea typeface="+mn-ea"/>
                        </a:rPr>
                        <a:t>・◯◯◯◯◯◯◯</a:t>
                      </a:r>
                      <a:endParaRPr kumimoji="1" lang="en-US" altLang="ja-JP" sz="900" b="1" dirty="0">
                        <a:solidFill>
                          <a:schemeClr val="accent1"/>
                        </a:solidFill>
                        <a:latin typeface="+mn-ea"/>
                        <a:ea typeface="+mn-ea"/>
                      </a:endParaRPr>
                    </a:p>
                    <a:p>
                      <a:pPr algn="l">
                        <a:spcAft>
                          <a:spcPts val="200"/>
                        </a:spcAft>
                      </a:pPr>
                      <a:r>
                        <a:rPr kumimoji="1" lang="ja-JP" altLang="en-US" sz="900" b="1" dirty="0">
                          <a:solidFill>
                            <a:schemeClr val="accent1"/>
                          </a:solidFill>
                          <a:latin typeface="+mn-ea"/>
                          <a:ea typeface="+mn-ea"/>
                        </a:rPr>
                        <a:t>・◯◯◯◯◯◯◯</a:t>
                      </a:r>
                    </a:p>
                  </a:txBody>
                  <a:tcPr marL="108000" marR="36000" marT="72000" marB="72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l">
                        <a:spcAft>
                          <a:spcPts val="200"/>
                        </a:spcAft>
                      </a:pPr>
                      <a:r>
                        <a:rPr kumimoji="1" lang="ja-JP" altLang="en-US" sz="900" b="1" dirty="0">
                          <a:solidFill>
                            <a:schemeClr val="accent1"/>
                          </a:solidFill>
                          <a:latin typeface="+mn-ea"/>
                          <a:ea typeface="+mn-ea"/>
                        </a:rPr>
                        <a:t>・◯◯◯◯◯◯◯</a:t>
                      </a:r>
                      <a:endParaRPr kumimoji="1" lang="en-US" altLang="ja-JP" sz="900" b="1" dirty="0">
                        <a:solidFill>
                          <a:schemeClr val="accent1"/>
                        </a:solidFill>
                        <a:latin typeface="+mn-ea"/>
                        <a:ea typeface="+mn-ea"/>
                      </a:endParaRPr>
                    </a:p>
                    <a:p>
                      <a:pPr algn="l">
                        <a:spcAft>
                          <a:spcPts val="200"/>
                        </a:spcAft>
                      </a:pPr>
                      <a:r>
                        <a:rPr kumimoji="1" lang="ja-JP" altLang="en-US" sz="900" b="1" dirty="0">
                          <a:solidFill>
                            <a:schemeClr val="accent1"/>
                          </a:solidFill>
                          <a:latin typeface="+mn-ea"/>
                          <a:ea typeface="+mn-ea"/>
                        </a:rPr>
                        <a:t>・◯◯◯◯◯◯◯</a:t>
                      </a:r>
                      <a:endParaRPr kumimoji="1" lang="en-US" altLang="ja-JP" sz="900" b="1" dirty="0">
                        <a:solidFill>
                          <a:schemeClr val="accent1"/>
                        </a:solidFill>
                        <a:latin typeface="+mn-ea"/>
                        <a:ea typeface="+mn-ea"/>
                      </a:endParaRPr>
                    </a:p>
                    <a:p>
                      <a:pPr algn="l">
                        <a:spcAft>
                          <a:spcPts val="200"/>
                        </a:spcAft>
                      </a:pPr>
                      <a:r>
                        <a:rPr kumimoji="1" lang="ja-JP" altLang="en-US" sz="900" b="1" dirty="0">
                          <a:solidFill>
                            <a:schemeClr val="accent1"/>
                          </a:solidFill>
                          <a:latin typeface="+mn-ea"/>
                          <a:ea typeface="+mn-ea"/>
                        </a:rPr>
                        <a:t>・◯◯◯◯◯◯◯</a:t>
                      </a:r>
                    </a:p>
                  </a:txBody>
                  <a:tcPr marL="108000" marR="36000" marT="72000" marB="72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l">
                        <a:spcAft>
                          <a:spcPts val="200"/>
                        </a:spcAft>
                      </a:pPr>
                      <a:r>
                        <a:rPr kumimoji="1" lang="ja-JP" altLang="en-US" sz="900" b="1" dirty="0">
                          <a:solidFill>
                            <a:schemeClr val="accent1"/>
                          </a:solidFill>
                          <a:latin typeface="+mn-ea"/>
                          <a:ea typeface="+mn-ea"/>
                        </a:rPr>
                        <a:t>・◯◯◯◯◯◯◯</a:t>
                      </a:r>
                      <a:endParaRPr kumimoji="1" lang="en-US" altLang="ja-JP" sz="900" b="1" dirty="0">
                        <a:solidFill>
                          <a:schemeClr val="accent1"/>
                        </a:solidFill>
                        <a:latin typeface="+mn-ea"/>
                        <a:ea typeface="+mn-ea"/>
                      </a:endParaRPr>
                    </a:p>
                    <a:p>
                      <a:pPr algn="l">
                        <a:spcAft>
                          <a:spcPts val="200"/>
                        </a:spcAft>
                      </a:pPr>
                      <a:r>
                        <a:rPr kumimoji="1" lang="ja-JP" altLang="en-US" sz="900" b="1" dirty="0">
                          <a:solidFill>
                            <a:schemeClr val="accent1"/>
                          </a:solidFill>
                          <a:latin typeface="+mn-ea"/>
                          <a:ea typeface="+mn-ea"/>
                        </a:rPr>
                        <a:t>・◯◯◯◯◯◯◯</a:t>
                      </a:r>
                      <a:endParaRPr kumimoji="1" lang="en-US" altLang="ja-JP" sz="900" b="1" dirty="0">
                        <a:solidFill>
                          <a:schemeClr val="accent1"/>
                        </a:solidFill>
                        <a:latin typeface="+mn-ea"/>
                        <a:ea typeface="+mn-ea"/>
                      </a:endParaRPr>
                    </a:p>
                    <a:p>
                      <a:pPr algn="l">
                        <a:spcAft>
                          <a:spcPts val="200"/>
                        </a:spcAft>
                      </a:pPr>
                      <a:r>
                        <a:rPr kumimoji="1" lang="ja-JP" altLang="en-US" sz="900" b="1" dirty="0">
                          <a:solidFill>
                            <a:schemeClr val="accent1"/>
                          </a:solidFill>
                          <a:latin typeface="+mn-ea"/>
                          <a:ea typeface="+mn-ea"/>
                        </a:rPr>
                        <a:t>・◯◯◯◯◯◯◯</a:t>
                      </a:r>
                    </a:p>
                  </a:txBody>
                  <a:tcPr marL="108000" marR="36000" marT="72000" marB="72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l">
                        <a:spcAft>
                          <a:spcPts val="200"/>
                        </a:spcAft>
                      </a:pPr>
                      <a:r>
                        <a:rPr kumimoji="1" lang="ja-JP" altLang="en-US" sz="900" b="1" dirty="0">
                          <a:solidFill>
                            <a:schemeClr val="accent1"/>
                          </a:solidFill>
                          <a:latin typeface="+mn-ea"/>
                          <a:ea typeface="+mn-ea"/>
                        </a:rPr>
                        <a:t>・◯◯◯◯◯◯◯</a:t>
                      </a:r>
                      <a:endParaRPr kumimoji="1" lang="en-US" altLang="ja-JP" sz="900" b="1" dirty="0">
                        <a:solidFill>
                          <a:schemeClr val="accent1"/>
                        </a:solidFill>
                        <a:latin typeface="+mn-ea"/>
                        <a:ea typeface="+mn-ea"/>
                      </a:endParaRPr>
                    </a:p>
                    <a:p>
                      <a:pPr algn="l">
                        <a:spcAft>
                          <a:spcPts val="200"/>
                        </a:spcAft>
                      </a:pPr>
                      <a:r>
                        <a:rPr kumimoji="1" lang="ja-JP" altLang="en-US" sz="900" b="1" dirty="0">
                          <a:solidFill>
                            <a:schemeClr val="accent1"/>
                          </a:solidFill>
                          <a:latin typeface="+mn-ea"/>
                          <a:ea typeface="+mn-ea"/>
                        </a:rPr>
                        <a:t>・◯◯◯◯◯◯◯</a:t>
                      </a:r>
                      <a:endParaRPr kumimoji="1" lang="en-US" altLang="ja-JP" sz="900" b="1" dirty="0">
                        <a:solidFill>
                          <a:schemeClr val="accent1"/>
                        </a:solidFill>
                        <a:latin typeface="+mn-ea"/>
                        <a:ea typeface="+mn-ea"/>
                      </a:endParaRPr>
                    </a:p>
                    <a:p>
                      <a:pPr algn="l">
                        <a:spcAft>
                          <a:spcPts val="200"/>
                        </a:spcAft>
                      </a:pPr>
                      <a:r>
                        <a:rPr kumimoji="1" lang="ja-JP" altLang="en-US" sz="900" b="1" dirty="0">
                          <a:solidFill>
                            <a:schemeClr val="accent1"/>
                          </a:solidFill>
                          <a:latin typeface="+mn-ea"/>
                          <a:ea typeface="+mn-ea"/>
                        </a:rPr>
                        <a:t>・◯◯◯◯◯◯◯</a:t>
                      </a:r>
                    </a:p>
                  </a:txBody>
                  <a:tcPr marL="108000" marR="36000" marT="72000" marB="72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422843858"/>
                  </a:ext>
                </a:extLst>
              </a:tr>
            </a:tbl>
          </a:graphicData>
        </a:graphic>
      </p:graphicFrame>
      <p:sp>
        <p:nvSpPr>
          <p:cNvPr id="9" name="正方形/長方形 8">
            <a:extLst>
              <a:ext uri="{FF2B5EF4-FFF2-40B4-BE49-F238E27FC236}">
                <a16:creationId xmlns:a16="http://schemas.microsoft.com/office/drawing/2014/main" id="{BA14B57D-944F-F6CA-AA73-3A3C2D17B541}"/>
              </a:ext>
            </a:extLst>
          </p:cNvPr>
          <p:cNvSpPr/>
          <p:nvPr/>
        </p:nvSpPr>
        <p:spPr>
          <a:xfrm>
            <a:off x="1914145" y="1001565"/>
            <a:ext cx="7539416" cy="612000"/>
          </a:xfrm>
          <a:prstGeom prst="rect">
            <a:avLst/>
          </a:prstGeom>
          <a:solidFill>
            <a:schemeClr val="lt1"/>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lIns="180000" tIns="36000" rIns="180000" bIns="36000" rtlCol="0" anchor="ctr"/>
          <a:lstStyle/>
          <a:p>
            <a:r>
              <a:rPr kumimoji="1" lang="ja-JP" altLang="en-US" sz="1600" b="1">
                <a:solidFill>
                  <a:schemeClr val="bg2"/>
                </a:solidFill>
              </a:rPr>
              <a:t>◯◯◯◯◯◯の獲得・◯◯◯◯の実現</a:t>
            </a:r>
            <a:endParaRPr kumimoji="1" lang="en-US" altLang="ja-JP" sz="1600" b="1" dirty="0">
              <a:solidFill>
                <a:schemeClr val="bg2"/>
              </a:solidFill>
            </a:endParaRPr>
          </a:p>
        </p:txBody>
      </p:sp>
    </p:spTree>
    <p:extLst>
      <p:ext uri="{BB962C8B-B14F-4D97-AF65-F5344CB8AC3E}">
        <p14:creationId xmlns:p14="http://schemas.microsoft.com/office/powerpoint/2010/main" val="3397333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869"/>
        <p:cNvGrpSpPr/>
        <p:nvPr/>
      </p:nvGrpSpPr>
      <p:grpSpPr>
        <a:xfrm>
          <a:off x="0" y="0"/>
          <a:ext cx="0" cy="0"/>
          <a:chOff x="0" y="0"/>
          <a:chExt cx="0" cy="0"/>
        </a:xfrm>
      </p:grpSpPr>
      <p:sp>
        <p:nvSpPr>
          <p:cNvPr id="870" name="Google Shape;870;p40"/>
          <p:cNvSpPr txBox="1">
            <a:spLocks noGrp="1"/>
          </p:cNvSpPr>
          <p:nvPr>
            <p:ph type="body" idx="1"/>
          </p:nvPr>
        </p:nvSpPr>
        <p:spPr>
          <a:xfrm>
            <a:off x="471038" y="975881"/>
            <a:ext cx="9000000" cy="720000"/>
          </a:xfrm>
          <a:noFill/>
          <a:ln>
            <a:noFill/>
          </a:ln>
        </p:spPr>
        <p:txBody>
          <a:bodyPr spcFirstLastPara="1" wrap="square" lIns="36000" tIns="36000" rIns="36000" bIns="36000" anchor="t" anchorCtr="0">
            <a:normAutofit/>
          </a:bodyPr>
          <a:lstStyle/>
          <a:p>
            <a:r>
              <a:rPr lang="en-US" altLang="ja-JP" dirty="0"/>
              <a:t>STEP1</a:t>
            </a:r>
            <a:r>
              <a:rPr lang="ja-JP" altLang="en-US"/>
              <a:t>では〇〇〇〇を実施します。</a:t>
            </a:r>
            <a:r>
              <a:rPr lang="en-US" altLang="ja-JP" dirty="0"/>
              <a:t>STE</a:t>
            </a:r>
            <a:r>
              <a:rPr lang="ja-JP" altLang="en-US"/>
              <a:t>Ｐ</a:t>
            </a:r>
            <a:r>
              <a:rPr lang="en-US" altLang="ja-JP" dirty="0"/>
              <a:t>2</a:t>
            </a:r>
            <a:r>
              <a:rPr lang="ja-JP" altLang="en-US"/>
              <a:t>以降では以下がポイントになります。</a:t>
            </a:r>
          </a:p>
        </p:txBody>
      </p:sp>
      <p:sp>
        <p:nvSpPr>
          <p:cNvPr id="873" name="Google Shape;873;p40"/>
          <p:cNvSpPr txBox="1">
            <a:spLocks noGrp="1"/>
          </p:cNvSpPr>
          <p:nvPr>
            <p:ph type="title"/>
          </p:nvPr>
        </p:nvSpPr>
        <p:spPr>
          <a:xfrm>
            <a:off x="453000" y="196240"/>
            <a:ext cx="9000000" cy="468000"/>
          </a:xfrm>
          <a:noFill/>
          <a:ln>
            <a:noFill/>
          </a:ln>
        </p:spPr>
        <p:txBody>
          <a:bodyPr spcFirstLastPara="1" wrap="square" lIns="36000" tIns="36000" rIns="36000" bIns="36000" anchor="ctr" anchorCtr="0">
            <a:normAutofit/>
          </a:bodyPr>
          <a:lstStyle/>
          <a:p>
            <a:pPr lvl="0"/>
            <a:r>
              <a:rPr lang="en-US" altLang="ja-JP" dirty="0"/>
              <a:t>4-3. </a:t>
            </a:r>
            <a:r>
              <a:rPr lang="ja-JP" altLang="en-US" dirty="0"/>
              <a:t>ロードマップ</a:t>
            </a:r>
            <a:r>
              <a:rPr lang="en-US" altLang="ja-JP" dirty="0"/>
              <a:t>(</a:t>
            </a:r>
            <a:r>
              <a:rPr lang="ja-JP" altLang="en-US"/>
              <a:t>短期構想）</a:t>
            </a:r>
            <a:endParaRPr lang="ja-JP" altLang="en-US" dirty="0"/>
          </a:p>
        </p:txBody>
      </p:sp>
      <p:sp>
        <p:nvSpPr>
          <p:cNvPr id="10" name="フッター プレースホルダー 9">
            <a:extLst>
              <a:ext uri="{FF2B5EF4-FFF2-40B4-BE49-F238E27FC236}">
                <a16:creationId xmlns:a16="http://schemas.microsoft.com/office/drawing/2014/main" id="{B15B818B-E9C8-9041-AE66-92EE7D7A7759}"/>
              </a:ext>
            </a:extLst>
          </p:cNvPr>
          <p:cNvSpPr>
            <a:spLocks noGrp="1"/>
          </p:cNvSpPr>
          <p:nvPr>
            <p:ph type="ftr" sz="quarter" idx="10"/>
          </p:nvPr>
        </p:nvSpPr>
        <p:spPr>
          <a:xfrm>
            <a:off x="185600" y="6460240"/>
            <a:ext cx="7920000" cy="288000"/>
          </a:xfrm>
        </p:spPr>
        <p:txBody>
          <a:bodyPr/>
          <a:lstStyle/>
          <a:p>
            <a:r>
              <a:rPr lang="en" altLang="ja-JP"/>
              <a:t>SAIRU</a:t>
            </a:r>
            <a:endParaRPr lang="ja-JP" altLang="en-US"/>
          </a:p>
        </p:txBody>
      </p:sp>
      <p:sp>
        <p:nvSpPr>
          <p:cNvPr id="11" name="スライド番号プレースホルダー 10">
            <a:extLst>
              <a:ext uri="{FF2B5EF4-FFF2-40B4-BE49-F238E27FC236}">
                <a16:creationId xmlns:a16="http://schemas.microsoft.com/office/drawing/2014/main" id="{D212D910-3527-AA43-8403-194EC0A18206}"/>
              </a:ext>
            </a:extLst>
          </p:cNvPr>
          <p:cNvSpPr>
            <a:spLocks noGrp="1"/>
          </p:cNvSpPr>
          <p:nvPr>
            <p:ph type="sldNum" idx="11"/>
          </p:nvPr>
        </p:nvSpPr>
        <p:spPr>
          <a:xfrm>
            <a:off x="8280400" y="6460240"/>
            <a:ext cx="1440000" cy="288000"/>
          </a:xfrm>
        </p:spPr>
        <p:txBody>
          <a:bodyPr/>
          <a:lstStyle/>
          <a:p>
            <a:fld id="{00000000-1234-1234-1234-123412341234}" type="slidenum">
              <a:rPr lang="en-US" altLang="ja-JP" smtClean="0"/>
              <a:pPr/>
              <a:t>22</a:t>
            </a:fld>
            <a:endParaRPr lang="ja-JP" altLang="en-US"/>
          </a:p>
        </p:txBody>
      </p:sp>
      <p:sp>
        <p:nvSpPr>
          <p:cNvPr id="874" name="Google Shape;874;p40"/>
          <p:cNvSpPr/>
          <p:nvPr/>
        </p:nvSpPr>
        <p:spPr>
          <a:xfrm>
            <a:off x="471486" y="3675568"/>
            <a:ext cx="2844000" cy="2340000"/>
          </a:xfrm>
          <a:prstGeom prst="roundRect">
            <a:avLst>
              <a:gd name="adj" fmla="val 2381"/>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62"/>
              <a:buFont typeface="Arial"/>
              <a:buNone/>
            </a:pPr>
            <a:endParaRPr sz="1662" b="1" u="none" strike="noStrike" cap="none">
              <a:solidFill>
                <a:schemeClr val="accent1"/>
              </a:solidFill>
              <a:latin typeface="+mn-ea"/>
              <a:ea typeface="+mn-ea"/>
              <a:sym typeface="Arial"/>
            </a:endParaRPr>
          </a:p>
        </p:txBody>
      </p:sp>
      <p:sp>
        <p:nvSpPr>
          <p:cNvPr id="875" name="Google Shape;875;p40"/>
          <p:cNvSpPr/>
          <p:nvPr/>
        </p:nvSpPr>
        <p:spPr>
          <a:xfrm>
            <a:off x="3531000" y="3675568"/>
            <a:ext cx="2844000" cy="2340000"/>
          </a:xfrm>
          <a:prstGeom prst="roundRect">
            <a:avLst>
              <a:gd name="adj" fmla="val 2381"/>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62"/>
              <a:buFont typeface="Arial"/>
              <a:buNone/>
            </a:pPr>
            <a:endParaRPr sz="1662" b="1" u="none" strike="noStrike" cap="none">
              <a:solidFill>
                <a:schemeClr val="accent1"/>
              </a:solidFill>
              <a:latin typeface="+mn-ea"/>
              <a:ea typeface="+mn-ea"/>
              <a:sym typeface="Arial"/>
            </a:endParaRPr>
          </a:p>
        </p:txBody>
      </p:sp>
      <p:sp>
        <p:nvSpPr>
          <p:cNvPr id="876" name="Google Shape;876;p40"/>
          <p:cNvSpPr/>
          <p:nvPr/>
        </p:nvSpPr>
        <p:spPr>
          <a:xfrm>
            <a:off x="6590514" y="3675568"/>
            <a:ext cx="2844000" cy="2340000"/>
          </a:xfrm>
          <a:prstGeom prst="roundRect">
            <a:avLst>
              <a:gd name="adj" fmla="val 2381"/>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62"/>
              <a:buFont typeface="Arial"/>
              <a:buNone/>
            </a:pPr>
            <a:endParaRPr sz="1662" b="1" u="none" strike="noStrike" cap="none">
              <a:solidFill>
                <a:schemeClr val="accent1"/>
              </a:solidFill>
              <a:latin typeface="+mn-ea"/>
              <a:ea typeface="+mn-ea"/>
              <a:sym typeface="Arial"/>
            </a:endParaRPr>
          </a:p>
        </p:txBody>
      </p:sp>
      <p:sp>
        <p:nvSpPr>
          <p:cNvPr id="877" name="Google Shape;877;p40"/>
          <p:cNvSpPr txBox="1"/>
          <p:nvPr/>
        </p:nvSpPr>
        <p:spPr>
          <a:xfrm>
            <a:off x="759486" y="3813447"/>
            <a:ext cx="2376000" cy="2015999"/>
          </a:xfrm>
          <a:prstGeom prst="rect">
            <a:avLst/>
          </a:prstGeom>
          <a:noFill/>
          <a:ln>
            <a:noFill/>
          </a:ln>
        </p:spPr>
        <p:txBody>
          <a:bodyPr spcFirstLastPara="1" wrap="square" lIns="33225" tIns="33225" rIns="33225" bIns="33225" anchor="t" anchorCtr="0">
            <a:noAutofit/>
          </a:bodyPr>
          <a:lstStyle/>
          <a:p>
            <a:pPr marR="0" lvl="0" algn="l" rtl="0">
              <a:lnSpc>
                <a:spcPct val="150000"/>
              </a:lnSpc>
              <a:spcAft>
                <a:spcPts val="0"/>
              </a:spcAft>
              <a:buClr>
                <a:srgbClr val="000000"/>
              </a:buClr>
              <a:buSzPct val="100000"/>
            </a:pPr>
            <a:r>
              <a:rPr lang="ja-JP" sz="1200" b="1" u="none" strike="noStrike" cap="none">
                <a:solidFill>
                  <a:schemeClr val="accent1"/>
                </a:solidFill>
                <a:latin typeface="+mn-ea"/>
                <a:ea typeface="+mn-ea"/>
                <a:sym typeface="Arial"/>
              </a:rPr>
              <a:t>主な実施内容</a:t>
            </a:r>
            <a:endParaRPr sz="1200" b="1" u="none" strike="noStrike" cap="none" dirty="0">
              <a:solidFill>
                <a:schemeClr val="accent1"/>
              </a:solidFill>
              <a:latin typeface="+mn-ea"/>
              <a:ea typeface="+mn-ea"/>
              <a:sym typeface="Arial"/>
            </a:endParaRPr>
          </a:p>
          <a:p>
            <a:pPr marL="180000" marR="0" lvl="0" indent="-180000" algn="l" rtl="0">
              <a:lnSpc>
                <a:spcPct val="150000"/>
              </a:lnSpc>
              <a:spcAft>
                <a:spcPts val="0"/>
              </a:spcAft>
              <a:buClr>
                <a:srgbClr val="0F1C50"/>
              </a:buClr>
              <a:buSzPct val="100000"/>
              <a:buFont typeface="Wingdings" pitchFamily="2" charset="2"/>
              <a:buChar char="l"/>
            </a:pPr>
            <a:r>
              <a:rPr lang="ja-JP" sz="1200" b="1" u="none" strike="noStrike" cap="none">
                <a:solidFill>
                  <a:schemeClr val="accent1"/>
                </a:solidFill>
                <a:latin typeface="+mn-ea"/>
                <a:ea typeface="+mn-ea"/>
                <a:sym typeface="Arial"/>
              </a:rPr>
              <a:t>○○○のヒアリング</a:t>
            </a:r>
            <a:endParaRPr sz="1200" b="1" u="none" strike="noStrike" cap="none" dirty="0">
              <a:solidFill>
                <a:schemeClr val="accent1"/>
              </a:solidFill>
              <a:latin typeface="+mn-ea"/>
              <a:ea typeface="+mn-ea"/>
              <a:sym typeface="Arial"/>
            </a:endParaRPr>
          </a:p>
          <a:p>
            <a:pPr marL="180000" marR="0" lvl="0" indent="-180000" algn="l" rtl="0">
              <a:lnSpc>
                <a:spcPct val="150000"/>
              </a:lnSpc>
              <a:spcAft>
                <a:spcPts val="0"/>
              </a:spcAft>
              <a:buClr>
                <a:srgbClr val="0F1C50"/>
              </a:buClr>
              <a:buSzPct val="100000"/>
              <a:buFont typeface="Wingdings" pitchFamily="2" charset="2"/>
              <a:buChar char="l"/>
            </a:pPr>
            <a:r>
              <a:rPr lang="ja-JP" sz="1200" b="1" u="none" strike="noStrike" cap="none">
                <a:solidFill>
                  <a:schemeClr val="accent1"/>
                </a:solidFill>
                <a:latin typeface="+mn-ea"/>
                <a:ea typeface="+mn-ea"/>
                <a:sym typeface="Arial"/>
              </a:rPr>
              <a:t>○○○○○の調査・検証</a:t>
            </a:r>
            <a:endParaRPr sz="1200" b="1" u="none" strike="noStrike" cap="none" dirty="0">
              <a:solidFill>
                <a:schemeClr val="accent1"/>
              </a:solidFill>
              <a:latin typeface="+mn-ea"/>
              <a:ea typeface="+mn-ea"/>
              <a:sym typeface="Arial"/>
            </a:endParaRPr>
          </a:p>
          <a:p>
            <a:pPr marL="180000" marR="0" lvl="0" indent="-180000" algn="l" rtl="0">
              <a:lnSpc>
                <a:spcPct val="150000"/>
              </a:lnSpc>
              <a:spcAft>
                <a:spcPts val="0"/>
              </a:spcAft>
              <a:buClr>
                <a:srgbClr val="0F1C50"/>
              </a:buClr>
              <a:buSzPct val="100000"/>
              <a:buFont typeface="Wingdings" pitchFamily="2" charset="2"/>
              <a:buChar char="l"/>
            </a:pPr>
            <a:r>
              <a:rPr lang="ja-JP" sz="1200" b="1" u="none" strike="noStrike" cap="none">
                <a:solidFill>
                  <a:schemeClr val="accent1"/>
                </a:solidFill>
                <a:latin typeface="+mn-ea"/>
                <a:ea typeface="+mn-ea"/>
                <a:sym typeface="Arial"/>
              </a:rPr>
              <a:t>○○○の連携</a:t>
            </a:r>
            <a:endParaRPr sz="1200" b="1" u="none" strike="noStrike" cap="none" dirty="0">
              <a:solidFill>
                <a:schemeClr val="accent1"/>
              </a:solidFill>
              <a:latin typeface="+mn-ea"/>
              <a:ea typeface="+mn-ea"/>
              <a:sym typeface="Arial"/>
            </a:endParaRPr>
          </a:p>
          <a:p>
            <a:pPr marL="180000" marR="0" lvl="0" indent="-180000" algn="l" rtl="0">
              <a:lnSpc>
                <a:spcPct val="150000"/>
              </a:lnSpc>
              <a:spcAft>
                <a:spcPts val="0"/>
              </a:spcAft>
              <a:buClr>
                <a:srgbClr val="0F1C50"/>
              </a:buClr>
              <a:buSzPct val="100000"/>
              <a:buFont typeface="Wingdings" pitchFamily="2" charset="2"/>
              <a:buChar char="l"/>
            </a:pPr>
            <a:r>
              <a:rPr lang="ja-JP" sz="1200" b="1" u="none" strike="noStrike" cap="none">
                <a:solidFill>
                  <a:schemeClr val="accent1"/>
                </a:solidFill>
                <a:latin typeface="+mn-ea"/>
                <a:ea typeface="+mn-ea"/>
                <a:sym typeface="Arial"/>
              </a:rPr>
              <a:t>○○○の自動化</a:t>
            </a:r>
            <a:endParaRPr sz="1200" b="1" u="none" strike="noStrike" cap="none" dirty="0">
              <a:solidFill>
                <a:schemeClr val="accent1"/>
              </a:solidFill>
              <a:latin typeface="+mn-ea"/>
              <a:ea typeface="+mn-ea"/>
              <a:sym typeface="Arial"/>
            </a:endParaRPr>
          </a:p>
          <a:p>
            <a:pPr marL="180000" marR="0" lvl="0" indent="-180000" algn="l" rtl="0">
              <a:lnSpc>
                <a:spcPct val="150000"/>
              </a:lnSpc>
              <a:spcAft>
                <a:spcPts val="0"/>
              </a:spcAft>
              <a:buClr>
                <a:srgbClr val="0F1C50"/>
              </a:buClr>
              <a:buSzPct val="100000"/>
              <a:buFont typeface="Wingdings" pitchFamily="2" charset="2"/>
              <a:buChar char="l"/>
            </a:pPr>
            <a:r>
              <a:rPr lang="ja-JP" sz="1200" b="1" u="none" strike="noStrike" cap="none">
                <a:solidFill>
                  <a:schemeClr val="accent1"/>
                </a:solidFill>
                <a:latin typeface="+mn-ea"/>
                <a:ea typeface="+mn-ea"/>
                <a:sym typeface="Arial"/>
              </a:rPr>
              <a:t>○○○の提案</a:t>
            </a:r>
            <a:endParaRPr sz="1200" b="1" u="none" strike="noStrike" cap="none" dirty="0">
              <a:solidFill>
                <a:schemeClr val="accent1"/>
              </a:solidFill>
              <a:latin typeface="+mn-ea"/>
              <a:ea typeface="+mn-ea"/>
              <a:sym typeface="Arial"/>
            </a:endParaRPr>
          </a:p>
          <a:p>
            <a:pPr marL="180000" marR="0" lvl="0" indent="-180000" algn="l" rtl="0">
              <a:lnSpc>
                <a:spcPct val="150000"/>
              </a:lnSpc>
              <a:spcAft>
                <a:spcPts val="0"/>
              </a:spcAft>
              <a:buClr>
                <a:srgbClr val="0F1C50"/>
              </a:buClr>
              <a:buSzPct val="100000"/>
              <a:buFont typeface="Wingdings" pitchFamily="2" charset="2"/>
              <a:buChar char="l"/>
            </a:pPr>
            <a:r>
              <a:rPr lang="ja-JP" sz="1200" b="1" u="none" strike="noStrike" cap="none">
                <a:solidFill>
                  <a:schemeClr val="accent1"/>
                </a:solidFill>
                <a:latin typeface="+mn-ea"/>
                <a:ea typeface="+mn-ea"/>
                <a:sym typeface="Arial"/>
              </a:rPr>
              <a:t>○○○○○の改善　etc.</a:t>
            </a:r>
            <a:endParaRPr sz="1200" b="1" u="none" strike="noStrike" cap="none" dirty="0">
              <a:solidFill>
                <a:schemeClr val="accent1"/>
              </a:solidFill>
              <a:latin typeface="+mn-ea"/>
              <a:ea typeface="+mn-ea"/>
              <a:sym typeface="Arial"/>
            </a:endParaRPr>
          </a:p>
        </p:txBody>
      </p:sp>
      <p:sp>
        <p:nvSpPr>
          <p:cNvPr id="878" name="Google Shape;878;p40"/>
          <p:cNvSpPr txBox="1"/>
          <p:nvPr/>
        </p:nvSpPr>
        <p:spPr>
          <a:xfrm>
            <a:off x="3781853" y="3837568"/>
            <a:ext cx="2376000" cy="2015999"/>
          </a:xfrm>
          <a:prstGeom prst="rect">
            <a:avLst/>
          </a:prstGeom>
          <a:noFill/>
          <a:ln>
            <a:noFill/>
          </a:ln>
        </p:spPr>
        <p:txBody>
          <a:bodyPr spcFirstLastPara="1" wrap="square" lIns="33225" tIns="33225" rIns="33225" bIns="33225" anchor="t" anchorCtr="0">
            <a:normAutofit/>
          </a:bodyPr>
          <a:lstStyle/>
          <a:p>
            <a:pPr marR="0" lvl="0" algn="l" rtl="0">
              <a:lnSpc>
                <a:spcPct val="150000"/>
              </a:lnSpc>
              <a:spcAft>
                <a:spcPts val="0"/>
              </a:spcAft>
              <a:buClr>
                <a:srgbClr val="000000"/>
              </a:buClr>
              <a:buSzPct val="100000"/>
            </a:pPr>
            <a:r>
              <a:rPr lang="ja-JP" sz="1200" b="1" u="none" strike="noStrike" cap="none">
                <a:solidFill>
                  <a:schemeClr val="accent1"/>
                </a:solidFill>
                <a:latin typeface="+mn-ea"/>
                <a:ea typeface="+mn-ea"/>
                <a:sym typeface="Arial"/>
              </a:rPr>
              <a:t>主な実施内容</a:t>
            </a:r>
            <a:endParaRPr sz="1200" b="1" u="none" strike="noStrike" cap="none" dirty="0">
              <a:solidFill>
                <a:schemeClr val="accent1"/>
              </a:solidFill>
              <a:latin typeface="+mn-ea"/>
              <a:ea typeface="+mn-ea"/>
              <a:sym typeface="Arial"/>
            </a:endParaRPr>
          </a:p>
          <a:p>
            <a:pPr marL="180000" marR="0" lvl="0" indent="-180000" algn="l" rtl="0">
              <a:lnSpc>
                <a:spcPct val="150000"/>
              </a:lnSpc>
              <a:spcAft>
                <a:spcPts val="0"/>
              </a:spcAft>
              <a:buClr>
                <a:srgbClr val="0F1C50"/>
              </a:buClr>
              <a:buSzPct val="100000"/>
              <a:buFont typeface="Wingdings" pitchFamily="2" charset="2"/>
              <a:buChar char="l"/>
            </a:pPr>
            <a:r>
              <a:rPr lang="ja-JP" sz="1200" b="1" u="none" strike="noStrike" cap="none">
                <a:solidFill>
                  <a:schemeClr val="accent1"/>
                </a:solidFill>
                <a:latin typeface="+mn-ea"/>
                <a:ea typeface="+mn-ea"/>
                <a:sym typeface="Arial"/>
              </a:rPr>
              <a:t>○○を考慮した体制づくり</a:t>
            </a:r>
            <a:endParaRPr sz="1200" b="1" u="none" strike="noStrike" cap="none" dirty="0">
              <a:solidFill>
                <a:schemeClr val="accent1"/>
              </a:solidFill>
              <a:latin typeface="+mn-ea"/>
              <a:ea typeface="+mn-ea"/>
              <a:sym typeface="Arial"/>
            </a:endParaRPr>
          </a:p>
          <a:p>
            <a:pPr marL="180000" marR="0" lvl="0" indent="-180000" algn="l" rtl="0">
              <a:lnSpc>
                <a:spcPct val="150000"/>
              </a:lnSpc>
              <a:spcAft>
                <a:spcPts val="0"/>
              </a:spcAft>
              <a:buClr>
                <a:srgbClr val="0F1C50"/>
              </a:buClr>
              <a:buSzPct val="100000"/>
              <a:buFont typeface="Wingdings" pitchFamily="2" charset="2"/>
              <a:buChar char="l"/>
            </a:pPr>
            <a:r>
              <a:rPr lang="ja-JP" sz="1200" b="1" u="none" strike="noStrike" cap="none">
                <a:solidFill>
                  <a:schemeClr val="accent1"/>
                </a:solidFill>
                <a:latin typeface="+mn-ea"/>
                <a:ea typeface="+mn-ea"/>
                <a:sym typeface="Arial"/>
              </a:rPr>
              <a:t>○○社内研修を実施</a:t>
            </a:r>
            <a:endParaRPr sz="1200" b="1" u="none" strike="noStrike" cap="none" dirty="0">
              <a:solidFill>
                <a:schemeClr val="accent1"/>
              </a:solidFill>
              <a:latin typeface="+mn-ea"/>
              <a:ea typeface="+mn-ea"/>
              <a:sym typeface="Arial"/>
            </a:endParaRPr>
          </a:p>
          <a:p>
            <a:pPr marL="180000" marR="0" lvl="0" indent="-180000" algn="l" rtl="0">
              <a:lnSpc>
                <a:spcPct val="150000"/>
              </a:lnSpc>
              <a:spcAft>
                <a:spcPts val="0"/>
              </a:spcAft>
              <a:buClr>
                <a:srgbClr val="0F1C50"/>
              </a:buClr>
              <a:buSzPct val="100000"/>
              <a:buFont typeface="Wingdings" pitchFamily="2" charset="2"/>
              <a:buChar char="l"/>
            </a:pPr>
            <a:r>
              <a:rPr lang="ja-JP" sz="1200" b="1" u="none" strike="noStrike" cap="none">
                <a:solidFill>
                  <a:schemeClr val="accent1"/>
                </a:solidFill>
                <a:latin typeface="+mn-ea"/>
                <a:ea typeface="+mn-ea"/>
                <a:sym typeface="Arial"/>
              </a:rPr>
              <a:t>○○運用定着のための</a:t>
            </a:r>
            <a:br>
              <a:rPr lang="en-US" altLang="ja-JP" sz="1200" b="1" u="none" strike="noStrike" cap="none" dirty="0">
                <a:solidFill>
                  <a:schemeClr val="accent1"/>
                </a:solidFill>
                <a:latin typeface="+mn-ea"/>
                <a:ea typeface="+mn-ea"/>
                <a:sym typeface="Arial"/>
              </a:rPr>
            </a:br>
            <a:r>
              <a:rPr lang="ja-JP" sz="1200" b="1" u="none" strike="noStrike" cap="none">
                <a:solidFill>
                  <a:schemeClr val="accent1"/>
                </a:solidFill>
                <a:latin typeface="+mn-ea"/>
                <a:ea typeface="+mn-ea"/>
                <a:sym typeface="Arial"/>
              </a:rPr>
              <a:t>専任担当の設置</a:t>
            </a:r>
            <a:endParaRPr sz="1200" b="1" u="none" strike="noStrike" cap="none" dirty="0">
              <a:solidFill>
                <a:schemeClr val="accent1"/>
              </a:solidFill>
              <a:latin typeface="+mn-ea"/>
              <a:ea typeface="+mn-ea"/>
              <a:sym typeface="Arial"/>
            </a:endParaRPr>
          </a:p>
          <a:p>
            <a:pPr marL="180000" marR="0" lvl="0" indent="-180000" algn="l" rtl="0">
              <a:lnSpc>
                <a:spcPct val="150000"/>
              </a:lnSpc>
              <a:spcAft>
                <a:spcPts val="0"/>
              </a:spcAft>
              <a:buClr>
                <a:srgbClr val="0F1C50"/>
              </a:buClr>
              <a:buSzPct val="100000"/>
              <a:buFont typeface="Wingdings" pitchFamily="2" charset="2"/>
              <a:buChar char="l"/>
            </a:pPr>
            <a:r>
              <a:rPr lang="ja-JP" sz="1200" b="1" u="none" strike="noStrike" cap="none">
                <a:solidFill>
                  <a:schemeClr val="accent1"/>
                </a:solidFill>
                <a:latin typeface="+mn-ea"/>
                <a:ea typeface="+mn-ea"/>
                <a:sym typeface="Arial"/>
              </a:rPr>
              <a:t>○○の実施　etc.</a:t>
            </a:r>
            <a:endParaRPr sz="1200" b="1" u="none" strike="noStrike" cap="none" dirty="0">
              <a:solidFill>
                <a:schemeClr val="accent1"/>
              </a:solidFill>
              <a:latin typeface="+mn-ea"/>
              <a:ea typeface="+mn-ea"/>
              <a:sym typeface="Arial"/>
            </a:endParaRPr>
          </a:p>
        </p:txBody>
      </p:sp>
      <p:sp>
        <p:nvSpPr>
          <p:cNvPr id="879" name="Google Shape;879;p40"/>
          <p:cNvSpPr txBox="1"/>
          <p:nvPr/>
        </p:nvSpPr>
        <p:spPr>
          <a:xfrm>
            <a:off x="6824512" y="3837567"/>
            <a:ext cx="2376000" cy="2015999"/>
          </a:xfrm>
          <a:prstGeom prst="rect">
            <a:avLst/>
          </a:prstGeom>
          <a:noFill/>
          <a:ln>
            <a:noFill/>
          </a:ln>
        </p:spPr>
        <p:txBody>
          <a:bodyPr spcFirstLastPara="1" wrap="square" lIns="33225" tIns="33225" rIns="33225" bIns="33225" anchor="t" anchorCtr="0">
            <a:normAutofit/>
          </a:bodyPr>
          <a:lstStyle/>
          <a:p>
            <a:pPr marR="0" lvl="0" algn="l" rtl="0">
              <a:lnSpc>
                <a:spcPct val="150000"/>
              </a:lnSpc>
              <a:spcAft>
                <a:spcPts val="0"/>
              </a:spcAft>
              <a:buClr>
                <a:srgbClr val="000000"/>
              </a:buClr>
              <a:buSzPct val="100000"/>
            </a:pPr>
            <a:r>
              <a:rPr lang="ja-JP" sz="1200" b="1" u="none" strike="noStrike" cap="none">
                <a:solidFill>
                  <a:schemeClr val="accent1"/>
                </a:solidFill>
                <a:latin typeface="+mn-ea"/>
                <a:ea typeface="+mn-ea"/>
                <a:sym typeface="Arial"/>
              </a:rPr>
              <a:t>主な実施内容</a:t>
            </a:r>
            <a:endParaRPr sz="1200" b="1" u="none" strike="noStrike" cap="none" dirty="0">
              <a:solidFill>
                <a:schemeClr val="accent1"/>
              </a:solidFill>
              <a:latin typeface="+mn-ea"/>
              <a:ea typeface="+mn-ea"/>
              <a:sym typeface="Arial"/>
            </a:endParaRPr>
          </a:p>
          <a:p>
            <a:pPr marL="180000" marR="0" lvl="0" indent="-180000" algn="l" rtl="0">
              <a:lnSpc>
                <a:spcPct val="150000"/>
              </a:lnSpc>
              <a:spcAft>
                <a:spcPts val="0"/>
              </a:spcAft>
              <a:buClr>
                <a:srgbClr val="0F1C50"/>
              </a:buClr>
              <a:buSzPct val="100000"/>
              <a:buFont typeface="Wingdings" pitchFamily="2" charset="2"/>
              <a:buChar char="l"/>
            </a:pPr>
            <a:r>
              <a:rPr lang="ja-JP" sz="1200" b="1" u="none" strike="noStrike" cap="none">
                <a:solidFill>
                  <a:schemeClr val="accent1"/>
                </a:solidFill>
                <a:latin typeface="+mn-ea"/>
                <a:ea typeface="+mn-ea"/>
                <a:sym typeface="Arial"/>
              </a:rPr>
              <a:t>○○の企画の早期立ち上げ</a:t>
            </a:r>
            <a:endParaRPr sz="1200" b="1" u="none" strike="noStrike" cap="none" dirty="0">
              <a:solidFill>
                <a:schemeClr val="accent1"/>
              </a:solidFill>
              <a:latin typeface="+mn-ea"/>
              <a:ea typeface="+mn-ea"/>
              <a:sym typeface="Arial"/>
            </a:endParaRPr>
          </a:p>
          <a:p>
            <a:pPr marL="180000" marR="0" lvl="0" indent="-180000" algn="l" rtl="0">
              <a:lnSpc>
                <a:spcPct val="150000"/>
              </a:lnSpc>
              <a:spcAft>
                <a:spcPts val="0"/>
              </a:spcAft>
              <a:buClr>
                <a:srgbClr val="0F1C50"/>
              </a:buClr>
              <a:buSzPct val="100000"/>
              <a:buFont typeface="Wingdings" pitchFamily="2" charset="2"/>
              <a:buChar char="l"/>
            </a:pPr>
            <a:r>
              <a:rPr lang="ja-JP" sz="1200" b="1" u="none" strike="noStrike" cap="none">
                <a:solidFill>
                  <a:schemeClr val="accent1"/>
                </a:solidFill>
                <a:latin typeface="+mn-ea"/>
                <a:ea typeface="+mn-ea"/>
                <a:sym typeface="Arial"/>
              </a:rPr>
              <a:t>○○のさらなる自動化</a:t>
            </a:r>
            <a:endParaRPr sz="1200" b="1" u="none" strike="noStrike" cap="none" dirty="0">
              <a:solidFill>
                <a:schemeClr val="accent1"/>
              </a:solidFill>
              <a:latin typeface="+mn-ea"/>
              <a:ea typeface="+mn-ea"/>
              <a:sym typeface="Arial"/>
            </a:endParaRPr>
          </a:p>
          <a:p>
            <a:pPr marL="180000" marR="0" lvl="0" indent="-180000" algn="l" rtl="0">
              <a:lnSpc>
                <a:spcPct val="150000"/>
              </a:lnSpc>
              <a:spcAft>
                <a:spcPts val="0"/>
              </a:spcAft>
              <a:buClr>
                <a:srgbClr val="0F1C50"/>
              </a:buClr>
              <a:buSzPct val="100000"/>
              <a:buFont typeface="Wingdings" pitchFamily="2" charset="2"/>
              <a:buChar char="l"/>
            </a:pPr>
            <a:r>
              <a:rPr lang="ja-JP" sz="1200" b="1" u="none" strike="noStrike" cap="none">
                <a:solidFill>
                  <a:schemeClr val="accent1"/>
                </a:solidFill>
                <a:latin typeface="+mn-ea"/>
                <a:ea typeface="+mn-ea"/>
                <a:sym typeface="Arial"/>
              </a:rPr>
              <a:t>蓄積データの活用</a:t>
            </a:r>
            <a:endParaRPr sz="1200" b="1" u="none" strike="noStrike" cap="none" dirty="0">
              <a:solidFill>
                <a:schemeClr val="accent1"/>
              </a:solidFill>
              <a:latin typeface="+mn-ea"/>
              <a:ea typeface="+mn-ea"/>
              <a:sym typeface="Arial"/>
            </a:endParaRPr>
          </a:p>
          <a:p>
            <a:pPr marL="180000" marR="0" lvl="0" indent="-180000" algn="l" rtl="0">
              <a:lnSpc>
                <a:spcPct val="150000"/>
              </a:lnSpc>
              <a:spcAft>
                <a:spcPts val="0"/>
              </a:spcAft>
              <a:buClr>
                <a:srgbClr val="0F1C50"/>
              </a:buClr>
              <a:buSzPct val="100000"/>
              <a:buFont typeface="Wingdings" pitchFamily="2" charset="2"/>
              <a:buChar char="l"/>
            </a:pPr>
            <a:r>
              <a:rPr lang="ja-JP" sz="1200" b="1" u="none" strike="noStrike" cap="none">
                <a:solidFill>
                  <a:schemeClr val="accent1"/>
                </a:solidFill>
                <a:latin typeface="+mn-ea"/>
                <a:ea typeface="+mn-ea"/>
                <a:sym typeface="Arial"/>
              </a:rPr>
              <a:t>○○○のレポート</a:t>
            </a:r>
            <a:endParaRPr sz="1200" b="1" u="none" strike="noStrike" cap="none" dirty="0">
              <a:solidFill>
                <a:schemeClr val="accent1"/>
              </a:solidFill>
              <a:latin typeface="+mn-ea"/>
              <a:ea typeface="+mn-ea"/>
              <a:sym typeface="Arial"/>
            </a:endParaRPr>
          </a:p>
          <a:p>
            <a:pPr marL="180000" marR="0" lvl="0" indent="-180000" algn="l" rtl="0">
              <a:lnSpc>
                <a:spcPct val="150000"/>
              </a:lnSpc>
              <a:spcAft>
                <a:spcPts val="0"/>
              </a:spcAft>
              <a:buClr>
                <a:srgbClr val="0F1C50"/>
              </a:buClr>
              <a:buSzPct val="100000"/>
              <a:buFont typeface="Wingdings" pitchFamily="2" charset="2"/>
              <a:buChar char="l"/>
            </a:pPr>
            <a:r>
              <a:rPr lang="ja-JP" sz="1200" b="1" u="none" strike="noStrike" cap="none">
                <a:solidFill>
                  <a:schemeClr val="accent1"/>
                </a:solidFill>
                <a:latin typeface="+mn-ea"/>
                <a:ea typeface="+mn-ea"/>
                <a:sym typeface="Arial"/>
              </a:rPr>
              <a:t>○○の継続的な調査 etc.</a:t>
            </a:r>
            <a:endParaRPr sz="1200" b="1" u="none" strike="noStrike" cap="none" dirty="0">
              <a:solidFill>
                <a:schemeClr val="accent1"/>
              </a:solidFill>
              <a:latin typeface="+mn-ea"/>
              <a:ea typeface="+mn-ea"/>
              <a:sym typeface="Arial"/>
            </a:endParaRPr>
          </a:p>
        </p:txBody>
      </p:sp>
      <p:sp>
        <p:nvSpPr>
          <p:cNvPr id="880" name="Google Shape;880;p40"/>
          <p:cNvSpPr/>
          <p:nvPr/>
        </p:nvSpPr>
        <p:spPr>
          <a:xfrm>
            <a:off x="6164574" y="1856696"/>
            <a:ext cx="3420000" cy="764308"/>
          </a:xfrm>
          <a:prstGeom prst="homePlate">
            <a:avLst>
              <a:gd name="adj" fmla="val 50000"/>
            </a:avLst>
          </a:prstGeom>
          <a:solidFill>
            <a:schemeClr val="accent1"/>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62"/>
              <a:buFont typeface="Arial"/>
              <a:buNone/>
            </a:pPr>
            <a:endParaRPr sz="1662" b="1" u="none" strike="noStrike" cap="none">
              <a:solidFill>
                <a:schemeClr val="accent1"/>
              </a:solidFill>
              <a:latin typeface="+mn-ea"/>
              <a:ea typeface="+mn-ea"/>
              <a:sym typeface="Arial"/>
            </a:endParaRPr>
          </a:p>
        </p:txBody>
      </p:sp>
      <p:sp>
        <p:nvSpPr>
          <p:cNvPr id="881" name="Google Shape;881;p40"/>
          <p:cNvSpPr/>
          <p:nvPr/>
        </p:nvSpPr>
        <p:spPr>
          <a:xfrm>
            <a:off x="3259853" y="1856696"/>
            <a:ext cx="3420000" cy="764308"/>
          </a:xfrm>
          <a:prstGeom prst="homePlate">
            <a:avLst>
              <a:gd name="adj" fmla="val 50000"/>
            </a:avLst>
          </a:prstGeom>
          <a:solidFill>
            <a:schemeClr val="accent1"/>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62"/>
              <a:buFont typeface="Arial"/>
              <a:buNone/>
            </a:pPr>
            <a:endParaRPr sz="1662" b="1" u="none" strike="noStrike" cap="none">
              <a:solidFill>
                <a:schemeClr val="accent1"/>
              </a:solidFill>
              <a:latin typeface="+mn-ea"/>
              <a:ea typeface="+mn-ea"/>
              <a:sym typeface="Arial"/>
            </a:endParaRPr>
          </a:p>
        </p:txBody>
      </p:sp>
      <p:sp>
        <p:nvSpPr>
          <p:cNvPr id="882" name="Google Shape;882;p40"/>
          <p:cNvSpPr/>
          <p:nvPr/>
        </p:nvSpPr>
        <p:spPr>
          <a:xfrm>
            <a:off x="471486" y="1855617"/>
            <a:ext cx="3420000" cy="764308"/>
          </a:xfrm>
          <a:prstGeom prst="homePlate">
            <a:avLst>
              <a:gd name="adj" fmla="val 50000"/>
            </a:avLst>
          </a:prstGeom>
          <a:solidFill>
            <a:schemeClr val="accent1"/>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62"/>
              <a:buFont typeface="Arial"/>
              <a:buNone/>
            </a:pPr>
            <a:endParaRPr sz="1662" b="1" u="none" strike="noStrike" cap="none">
              <a:solidFill>
                <a:schemeClr val="accent1"/>
              </a:solidFill>
              <a:latin typeface="+mn-ea"/>
              <a:ea typeface="+mn-ea"/>
              <a:sym typeface="Arial"/>
            </a:endParaRPr>
          </a:p>
        </p:txBody>
      </p:sp>
      <p:sp>
        <p:nvSpPr>
          <p:cNvPr id="883" name="Google Shape;883;p40"/>
          <p:cNvSpPr txBox="1"/>
          <p:nvPr/>
        </p:nvSpPr>
        <p:spPr>
          <a:xfrm>
            <a:off x="998810" y="1983887"/>
            <a:ext cx="2232000" cy="564923"/>
          </a:xfrm>
          <a:prstGeom prst="rect">
            <a:avLst/>
          </a:prstGeom>
          <a:noFill/>
          <a:ln>
            <a:noFill/>
          </a:ln>
        </p:spPr>
        <p:txBody>
          <a:bodyPr spcFirstLastPara="1" wrap="square" lIns="33225" tIns="33225" rIns="33225" bIns="33225" anchor="ctr" anchorCtr="0">
            <a:noAutofit/>
          </a:bodyPr>
          <a:lstStyle/>
          <a:p>
            <a:pPr marL="0" marR="0" lvl="0" indent="0" algn="ctr" rtl="0">
              <a:lnSpc>
                <a:spcPct val="100000"/>
              </a:lnSpc>
              <a:spcBef>
                <a:spcPts val="0"/>
              </a:spcBef>
              <a:spcAft>
                <a:spcPts val="0"/>
              </a:spcAft>
              <a:buClr>
                <a:srgbClr val="000000"/>
              </a:buClr>
              <a:buSzPts val="1292"/>
              <a:buFont typeface="Arial"/>
              <a:buNone/>
            </a:pPr>
            <a:r>
              <a:rPr lang="ja-JP" b="1" u="none" strike="noStrike" cap="none">
                <a:solidFill>
                  <a:schemeClr val="bg1"/>
                </a:solidFill>
                <a:latin typeface="+mn-ea"/>
                <a:ea typeface="+mn-ea"/>
                <a:sym typeface="Arial"/>
              </a:rPr>
              <a:t>STEP 1</a:t>
            </a:r>
            <a:endParaRPr sz="1600" b="1" u="none" strike="noStrike" cap="none" dirty="0">
              <a:solidFill>
                <a:schemeClr val="bg1"/>
              </a:solidFill>
              <a:latin typeface="+mn-ea"/>
              <a:ea typeface="+mn-ea"/>
              <a:sym typeface="Arial"/>
            </a:endParaRPr>
          </a:p>
          <a:p>
            <a:pPr marL="0" marR="0" lvl="0" indent="0" algn="ctr" rtl="0">
              <a:lnSpc>
                <a:spcPct val="100000"/>
              </a:lnSpc>
              <a:spcBef>
                <a:spcPts val="369"/>
              </a:spcBef>
              <a:spcAft>
                <a:spcPts val="369"/>
              </a:spcAft>
              <a:buClr>
                <a:srgbClr val="000000"/>
              </a:buClr>
              <a:buSzPts val="1108"/>
              <a:buFont typeface="Arial"/>
              <a:buNone/>
            </a:pPr>
            <a:r>
              <a:rPr lang="en-US" altLang="ja-JP" sz="1200" b="1" u="none" strike="noStrike" cap="none" dirty="0">
                <a:solidFill>
                  <a:schemeClr val="bg1"/>
                </a:solidFill>
                <a:latin typeface="+mn-ea"/>
                <a:ea typeface="+mn-ea"/>
                <a:sym typeface="Arial"/>
              </a:rPr>
              <a:t>20XX</a:t>
            </a:r>
            <a:r>
              <a:rPr lang="ja-JP" sz="1200" b="1" u="none" strike="noStrike" cap="none">
                <a:solidFill>
                  <a:schemeClr val="bg1"/>
                </a:solidFill>
                <a:latin typeface="+mn-ea"/>
                <a:ea typeface="+mn-ea"/>
                <a:sym typeface="Arial"/>
              </a:rPr>
              <a:t>年</a:t>
            </a:r>
            <a:r>
              <a:rPr lang="ja-JP" altLang="en-US" sz="1200" b="1" u="none" strike="noStrike" cap="none">
                <a:solidFill>
                  <a:schemeClr val="bg1"/>
                </a:solidFill>
                <a:latin typeface="+mn-ea"/>
                <a:ea typeface="+mn-ea"/>
                <a:sym typeface="Arial"/>
              </a:rPr>
              <a:t>◯</a:t>
            </a:r>
            <a:r>
              <a:rPr lang="ja-JP" sz="1200" b="1" u="none" strike="noStrike" cap="none">
                <a:solidFill>
                  <a:schemeClr val="bg1"/>
                </a:solidFill>
                <a:latin typeface="+mn-ea"/>
                <a:ea typeface="+mn-ea"/>
                <a:sym typeface="Arial"/>
              </a:rPr>
              <a:t>月～</a:t>
            </a:r>
            <a:r>
              <a:rPr lang="en-US" altLang="ja-JP" sz="1200" b="1" u="none" strike="noStrike" cap="none" dirty="0">
                <a:solidFill>
                  <a:schemeClr val="bg1"/>
                </a:solidFill>
                <a:latin typeface="+mn-ea"/>
                <a:ea typeface="+mn-ea"/>
                <a:sym typeface="Arial"/>
              </a:rPr>
              <a:t> 20XX</a:t>
            </a:r>
            <a:r>
              <a:rPr lang="ja-JP" altLang="ja-JP" sz="1200" b="1" u="none" strike="noStrike" cap="none">
                <a:solidFill>
                  <a:schemeClr val="bg1"/>
                </a:solidFill>
                <a:latin typeface="+mn-ea"/>
                <a:ea typeface="+mn-ea"/>
                <a:sym typeface="Arial"/>
              </a:rPr>
              <a:t>年</a:t>
            </a:r>
            <a:r>
              <a:rPr lang="ja-JP" altLang="en-US" sz="1200" b="1" u="none" strike="noStrike" cap="none">
                <a:solidFill>
                  <a:schemeClr val="bg1"/>
                </a:solidFill>
                <a:latin typeface="+mn-ea"/>
                <a:ea typeface="+mn-ea"/>
                <a:sym typeface="Arial"/>
              </a:rPr>
              <a:t>◯</a:t>
            </a:r>
            <a:r>
              <a:rPr lang="ja-JP" altLang="ja-JP" sz="1200" b="1" u="none" strike="noStrike" cap="none">
                <a:solidFill>
                  <a:schemeClr val="bg1"/>
                </a:solidFill>
                <a:latin typeface="+mn-ea"/>
                <a:ea typeface="+mn-ea"/>
                <a:sym typeface="Arial"/>
              </a:rPr>
              <a:t>月</a:t>
            </a:r>
            <a:endParaRPr sz="1600" b="1" u="none" strike="noStrike" cap="none" dirty="0">
              <a:solidFill>
                <a:schemeClr val="bg1"/>
              </a:solidFill>
              <a:latin typeface="+mn-ea"/>
              <a:ea typeface="+mn-ea"/>
              <a:sym typeface="Arial"/>
            </a:endParaRPr>
          </a:p>
        </p:txBody>
      </p:sp>
      <p:sp>
        <p:nvSpPr>
          <p:cNvPr id="884" name="Google Shape;884;p40"/>
          <p:cNvSpPr txBox="1"/>
          <p:nvPr/>
        </p:nvSpPr>
        <p:spPr>
          <a:xfrm>
            <a:off x="3999240" y="1983887"/>
            <a:ext cx="2232000" cy="564923"/>
          </a:xfrm>
          <a:prstGeom prst="rect">
            <a:avLst/>
          </a:prstGeom>
          <a:noFill/>
          <a:ln>
            <a:noFill/>
          </a:ln>
        </p:spPr>
        <p:txBody>
          <a:bodyPr spcFirstLastPara="1" wrap="square" lIns="33225" tIns="33225" rIns="33225" bIns="33225" anchor="ctr" anchorCtr="0">
            <a:noAutofit/>
          </a:bodyPr>
          <a:lstStyle/>
          <a:p>
            <a:pPr marL="0" marR="0" lvl="0" indent="0" algn="ctr" rtl="0">
              <a:lnSpc>
                <a:spcPct val="100000"/>
              </a:lnSpc>
              <a:spcBef>
                <a:spcPts val="0"/>
              </a:spcBef>
              <a:spcAft>
                <a:spcPts val="0"/>
              </a:spcAft>
              <a:buClr>
                <a:srgbClr val="000000"/>
              </a:buClr>
              <a:buSzPts val="1292"/>
              <a:buFont typeface="Arial"/>
              <a:buNone/>
            </a:pPr>
            <a:r>
              <a:rPr lang="ja-JP" b="1" u="none" strike="noStrike" cap="none">
                <a:solidFill>
                  <a:schemeClr val="bg1"/>
                </a:solidFill>
                <a:latin typeface="+mn-ea"/>
                <a:ea typeface="+mn-ea"/>
                <a:sym typeface="Arial"/>
              </a:rPr>
              <a:t>STEP 2</a:t>
            </a:r>
            <a:endParaRPr sz="1600" b="1" u="none" strike="noStrike" cap="none" dirty="0">
              <a:solidFill>
                <a:schemeClr val="bg1"/>
              </a:solidFill>
              <a:latin typeface="+mn-ea"/>
              <a:ea typeface="+mn-ea"/>
              <a:sym typeface="Arial"/>
            </a:endParaRPr>
          </a:p>
          <a:p>
            <a:pPr marL="0" marR="0" lvl="0" indent="0" algn="ctr" rtl="0">
              <a:lnSpc>
                <a:spcPct val="100000"/>
              </a:lnSpc>
              <a:spcBef>
                <a:spcPts val="369"/>
              </a:spcBef>
              <a:spcAft>
                <a:spcPts val="369"/>
              </a:spcAft>
              <a:buClr>
                <a:srgbClr val="000000"/>
              </a:buClr>
              <a:buSzPts val="1108"/>
              <a:buFont typeface="Arial"/>
              <a:buNone/>
            </a:pPr>
            <a:r>
              <a:rPr lang="en-US" altLang="ja-JP" sz="1200" b="1" u="none" strike="noStrike" cap="none" dirty="0">
                <a:solidFill>
                  <a:schemeClr val="bg1"/>
                </a:solidFill>
                <a:latin typeface="+mn-ea"/>
                <a:ea typeface="+mn-ea"/>
                <a:sym typeface="Arial"/>
              </a:rPr>
              <a:t>20XX</a:t>
            </a:r>
            <a:r>
              <a:rPr lang="ja-JP" altLang="en-US" sz="1200" b="1" u="none" strike="noStrike" cap="none">
                <a:solidFill>
                  <a:schemeClr val="bg1"/>
                </a:solidFill>
                <a:latin typeface="+mn-ea"/>
                <a:ea typeface="+mn-ea"/>
                <a:sym typeface="Arial"/>
              </a:rPr>
              <a:t>年◯月～ </a:t>
            </a:r>
            <a:r>
              <a:rPr lang="en-US" altLang="ja-JP" sz="1200" b="1" u="none" strike="noStrike" cap="none" dirty="0">
                <a:solidFill>
                  <a:schemeClr val="bg1"/>
                </a:solidFill>
                <a:latin typeface="+mn-ea"/>
                <a:ea typeface="+mn-ea"/>
                <a:sym typeface="Arial"/>
              </a:rPr>
              <a:t>20XX</a:t>
            </a:r>
            <a:r>
              <a:rPr lang="ja-JP" altLang="en-US" sz="1200" b="1" u="none" strike="noStrike" cap="none">
                <a:solidFill>
                  <a:schemeClr val="bg1"/>
                </a:solidFill>
                <a:latin typeface="+mn-ea"/>
                <a:ea typeface="+mn-ea"/>
                <a:sym typeface="Arial"/>
              </a:rPr>
              <a:t>年◯月</a:t>
            </a:r>
            <a:endParaRPr lang="ja-JP" altLang="en-US" sz="1600" b="1" u="none" strike="noStrike" cap="none" dirty="0">
              <a:solidFill>
                <a:schemeClr val="bg1"/>
              </a:solidFill>
              <a:latin typeface="+mn-ea"/>
              <a:ea typeface="+mn-ea"/>
              <a:sym typeface="Arial"/>
            </a:endParaRPr>
          </a:p>
        </p:txBody>
      </p:sp>
      <p:sp>
        <p:nvSpPr>
          <p:cNvPr id="885" name="Google Shape;885;p40"/>
          <p:cNvSpPr txBox="1"/>
          <p:nvPr/>
        </p:nvSpPr>
        <p:spPr>
          <a:xfrm>
            <a:off x="6787607" y="1983887"/>
            <a:ext cx="2232000" cy="564923"/>
          </a:xfrm>
          <a:prstGeom prst="rect">
            <a:avLst/>
          </a:prstGeom>
          <a:noFill/>
          <a:ln>
            <a:noFill/>
          </a:ln>
        </p:spPr>
        <p:txBody>
          <a:bodyPr spcFirstLastPara="1" wrap="square" lIns="33225" tIns="33225" rIns="33225" bIns="33225" anchor="ctr" anchorCtr="0">
            <a:noAutofit/>
          </a:bodyPr>
          <a:lstStyle/>
          <a:p>
            <a:pPr marL="0" marR="0" lvl="0" indent="0" algn="ctr" rtl="0">
              <a:lnSpc>
                <a:spcPct val="100000"/>
              </a:lnSpc>
              <a:spcBef>
                <a:spcPts val="0"/>
              </a:spcBef>
              <a:spcAft>
                <a:spcPts val="0"/>
              </a:spcAft>
              <a:buClr>
                <a:srgbClr val="000000"/>
              </a:buClr>
              <a:buSzPts val="1292"/>
              <a:buFont typeface="Arial"/>
              <a:buNone/>
            </a:pPr>
            <a:r>
              <a:rPr lang="ja-JP" b="1" u="none" strike="noStrike" cap="none">
                <a:solidFill>
                  <a:schemeClr val="bg1"/>
                </a:solidFill>
                <a:latin typeface="+mn-ea"/>
                <a:ea typeface="+mn-ea"/>
                <a:sym typeface="Arial"/>
              </a:rPr>
              <a:t>STEP 3</a:t>
            </a:r>
            <a:endParaRPr sz="1600" b="1" u="none" strike="noStrike" cap="none" dirty="0">
              <a:solidFill>
                <a:schemeClr val="bg1"/>
              </a:solidFill>
              <a:latin typeface="+mn-ea"/>
              <a:ea typeface="+mn-ea"/>
              <a:sym typeface="Arial"/>
            </a:endParaRPr>
          </a:p>
          <a:p>
            <a:pPr marL="0" marR="0" lvl="0" indent="0" algn="ctr" rtl="0">
              <a:lnSpc>
                <a:spcPct val="100000"/>
              </a:lnSpc>
              <a:spcBef>
                <a:spcPts val="369"/>
              </a:spcBef>
              <a:spcAft>
                <a:spcPts val="369"/>
              </a:spcAft>
              <a:buClr>
                <a:srgbClr val="000000"/>
              </a:buClr>
              <a:buSzPts val="1108"/>
              <a:buFont typeface="Arial"/>
              <a:buNone/>
            </a:pPr>
            <a:r>
              <a:rPr lang="en-US" altLang="ja-JP" sz="1200" b="1" u="none" strike="noStrike" cap="none" dirty="0">
                <a:solidFill>
                  <a:schemeClr val="bg1"/>
                </a:solidFill>
                <a:latin typeface="+mn-ea"/>
                <a:ea typeface="+mn-ea"/>
                <a:sym typeface="Arial"/>
              </a:rPr>
              <a:t>20XX</a:t>
            </a:r>
            <a:r>
              <a:rPr lang="ja-JP" altLang="en-US" sz="1200" b="1" u="none" strike="noStrike" cap="none">
                <a:solidFill>
                  <a:schemeClr val="bg1"/>
                </a:solidFill>
                <a:latin typeface="+mn-ea"/>
                <a:ea typeface="+mn-ea"/>
                <a:sym typeface="Arial"/>
              </a:rPr>
              <a:t>年◯月～ </a:t>
            </a:r>
            <a:r>
              <a:rPr lang="en-US" altLang="ja-JP" sz="1200" b="1" u="none" strike="noStrike" cap="none" dirty="0">
                <a:solidFill>
                  <a:schemeClr val="bg1"/>
                </a:solidFill>
                <a:latin typeface="+mn-ea"/>
                <a:ea typeface="+mn-ea"/>
                <a:sym typeface="Arial"/>
              </a:rPr>
              <a:t>20XX</a:t>
            </a:r>
            <a:r>
              <a:rPr lang="ja-JP" altLang="en-US" sz="1200" b="1" u="none" strike="noStrike" cap="none">
                <a:solidFill>
                  <a:schemeClr val="bg1"/>
                </a:solidFill>
                <a:latin typeface="+mn-ea"/>
                <a:ea typeface="+mn-ea"/>
                <a:sym typeface="Arial"/>
              </a:rPr>
              <a:t>年◯月</a:t>
            </a:r>
            <a:endParaRPr lang="ja-JP" altLang="en-US" sz="1600" b="1" u="none" strike="noStrike" cap="none" dirty="0">
              <a:solidFill>
                <a:schemeClr val="bg1"/>
              </a:solidFill>
              <a:latin typeface="+mn-ea"/>
              <a:ea typeface="+mn-ea"/>
              <a:sym typeface="Arial"/>
            </a:endParaRPr>
          </a:p>
        </p:txBody>
      </p:sp>
      <p:sp>
        <p:nvSpPr>
          <p:cNvPr id="886" name="Google Shape;886;p40"/>
          <p:cNvSpPr txBox="1"/>
          <p:nvPr/>
        </p:nvSpPr>
        <p:spPr>
          <a:xfrm>
            <a:off x="471485" y="2845541"/>
            <a:ext cx="2843999" cy="612000"/>
          </a:xfrm>
          <a:prstGeom prst="rect">
            <a:avLst/>
          </a:prstGeom>
          <a:noFill/>
          <a:ln>
            <a:noFill/>
          </a:ln>
        </p:spPr>
        <p:txBody>
          <a:bodyPr spcFirstLastPara="1" wrap="square" lIns="33225" tIns="33225" rIns="33225" bIns="33225" anchor="ctr" anchorCtr="0">
            <a:noAutofit/>
          </a:bodyPr>
          <a:lstStyle/>
          <a:p>
            <a:pPr marL="0" marR="0" lvl="0" indent="0" algn="ctr" rtl="0">
              <a:lnSpc>
                <a:spcPct val="100000"/>
              </a:lnSpc>
              <a:spcBef>
                <a:spcPts val="0"/>
              </a:spcBef>
              <a:spcAft>
                <a:spcPts val="0"/>
              </a:spcAft>
              <a:buClr>
                <a:srgbClr val="000000"/>
              </a:buClr>
              <a:buSzPts val="1477"/>
              <a:buFont typeface="Arial"/>
              <a:buNone/>
            </a:pPr>
            <a:r>
              <a:rPr lang="ja-JP" sz="1477" b="1" u="none" strike="noStrike" cap="none">
                <a:solidFill>
                  <a:schemeClr val="accent1"/>
                </a:solidFill>
                <a:latin typeface="+mn-ea"/>
                <a:ea typeface="+mn-ea"/>
                <a:sym typeface="Arial"/>
              </a:rPr>
              <a:t>○○○○○の</a:t>
            </a:r>
            <a:endParaRPr sz="1477" b="1" u="none" strike="noStrike" cap="none" dirty="0">
              <a:solidFill>
                <a:schemeClr val="accent1"/>
              </a:solidFill>
              <a:latin typeface="+mn-ea"/>
              <a:ea typeface="+mn-ea"/>
              <a:sym typeface="Arial"/>
            </a:endParaRPr>
          </a:p>
          <a:p>
            <a:pPr marL="0" marR="0" lvl="0" indent="0" algn="ctr" rtl="0">
              <a:lnSpc>
                <a:spcPct val="100000"/>
              </a:lnSpc>
              <a:spcBef>
                <a:spcPts val="369"/>
              </a:spcBef>
              <a:spcAft>
                <a:spcPts val="369"/>
              </a:spcAft>
              <a:buClr>
                <a:srgbClr val="000000"/>
              </a:buClr>
              <a:buSzPts val="1477"/>
              <a:buFont typeface="Arial"/>
              <a:buNone/>
            </a:pPr>
            <a:r>
              <a:rPr lang="ja-JP" sz="1477" b="1" u="none" strike="noStrike" cap="none">
                <a:solidFill>
                  <a:schemeClr val="accent1"/>
                </a:solidFill>
                <a:latin typeface="+mn-ea"/>
                <a:ea typeface="+mn-ea"/>
                <a:sym typeface="Arial"/>
              </a:rPr>
              <a:t>立ち上げ</a:t>
            </a:r>
            <a:endParaRPr sz="1845" b="1" u="none" strike="noStrike" cap="none" dirty="0">
              <a:solidFill>
                <a:schemeClr val="accent1"/>
              </a:solidFill>
              <a:latin typeface="+mn-ea"/>
              <a:ea typeface="+mn-ea"/>
              <a:sym typeface="Arial"/>
            </a:endParaRPr>
          </a:p>
        </p:txBody>
      </p:sp>
      <p:sp>
        <p:nvSpPr>
          <p:cNvPr id="887" name="Google Shape;887;p40"/>
          <p:cNvSpPr txBox="1"/>
          <p:nvPr/>
        </p:nvSpPr>
        <p:spPr>
          <a:xfrm>
            <a:off x="3531000" y="2845541"/>
            <a:ext cx="2843999" cy="612000"/>
          </a:xfrm>
          <a:prstGeom prst="rect">
            <a:avLst/>
          </a:prstGeom>
          <a:noFill/>
          <a:ln>
            <a:noFill/>
          </a:ln>
        </p:spPr>
        <p:txBody>
          <a:bodyPr spcFirstLastPara="1" wrap="square" lIns="33225" tIns="33225" rIns="33225" bIns="33225" anchor="ctr" anchorCtr="0">
            <a:noAutofit/>
          </a:bodyPr>
          <a:lstStyle/>
          <a:p>
            <a:pPr marL="0" marR="0" lvl="0" indent="0" algn="ctr" rtl="0">
              <a:lnSpc>
                <a:spcPct val="100000"/>
              </a:lnSpc>
              <a:spcBef>
                <a:spcPts val="0"/>
              </a:spcBef>
              <a:spcAft>
                <a:spcPts val="0"/>
              </a:spcAft>
              <a:buClr>
                <a:srgbClr val="000000"/>
              </a:buClr>
              <a:buSzPts val="1477"/>
              <a:buFont typeface="Arial"/>
              <a:buNone/>
            </a:pPr>
            <a:r>
              <a:rPr lang="ja-JP" sz="1477" b="1" u="none" strike="noStrike" cap="none">
                <a:solidFill>
                  <a:schemeClr val="accent1"/>
                </a:solidFill>
                <a:latin typeface="+mn-ea"/>
                <a:ea typeface="+mn-ea"/>
                <a:sym typeface="Arial"/>
              </a:rPr>
              <a:t>○○○○○の</a:t>
            </a:r>
            <a:endParaRPr sz="1477" b="1" u="none" strike="noStrike" cap="none" dirty="0">
              <a:solidFill>
                <a:schemeClr val="accent1"/>
              </a:solidFill>
              <a:latin typeface="+mn-ea"/>
              <a:ea typeface="+mn-ea"/>
              <a:sym typeface="Arial"/>
            </a:endParaRPr>
          </a:p>
          <a:p>
            <a:pPr marL="0" marR="0" lvl="0" indent="0" algn="ctr" rtl="0">
              <a:lnSpc>
                <a:spcPct val="100000"/>
              </a:lnSpc>
              <a:spcBef>
                <a:spcPts val="369"/>
              </a:spcBef>
              <a:spcAft>
                <a:spcPts val="369"/>
              </a:spcAft>
              <a:buClr>
                <a:srgbClr val="000000"/>
              </a:buClr>
              <a:buSzPts val="1477"/>
              <a:buFont typeface="Arial"/>
              <a:buNone/>
            </a:pPr>
            <a:r>
              <a:rPr lang="ja-JP" sz="1477" b="1" u="none" strike="noStrike" cap="none">
                <a:solidFill>
                  <a:schemeClr val="accent1"/>
                </a:solidFill>
                <a:latin typeface="+mn-ea"/>
                <a:ea typeface="+mn-ea"/>
                <a:sym typeface="Arial"/>
              </a:rPr>
              <a:t>運用の安定化</a:t>
            </a:r>
            <a:endParaRPr sz="1292" b="1" u="none" strike="noStrike" cap="none" dirty="0">
              <a:solidFill>
                <a:schemeClr val="accent1"/>
              </a:solidFill>
              <a:latin typeface="+mn-ea"/>
              <a:ea typeface="+mn-ea"/>
              <a:sym typeface="Arial"/>
            </a:endParaRPr>
          </a:p>
        </p:txBody>
      </p:sp>
      <p:sp>
        <p:nvSpPr>
          <p:cNvPr id="888" name="Google Shape;888;p40"/>
          <p:cNvSpPr txBox="1"/>
          <p:nvPr/>
        </p:nvSpPr>
        <p:spPr>
          <a:xfrm>
            <a:off x="6590513" y="2845541"/>
            <a:ext cx="2843999" cy="612000"/>
          </a:xfrm>
          <a:prstGeom prst="rect">
            <a:avLst/>
          </a:prstGeom>
          <a:noFill/>
          <a:ln>
            <a:noFill/>
          </a:ln>
        </p:spPr>
        <p:txBody>
          <a:bodyPr spcFirstLastPara="1" wrap="square" lIns="33225" tIns="33225" rIns="33225" bIns="33225" anchor="ctr" anchorCtr="0">
            <a:noAutofit/>
          </a:bodyPr>
          <a:lstStyle/>
          <a:p>
            <a:pPr marL="0" marR="0" lvl="0" indent="0" algn="ctr" rtl="0">
              <a:lnSpc>
                <a:spcPct val="100000"/>
              </a:lnSpc>
              <a:spcBef>
                <a:spcPts val="0"/>
              </a:spcBef>
              <a:spcAft>
                <a:spcPts val="0"/>
              </a:spcAft>
              <a:buClr>
                <a:srgbClr val="000000"/>
              </a:buClr>
              <a:buSzPts val="1477"/>
              <a:buFont typeface="Arial"/>
              <a:buNone/>
            </a:pPr>
            <a:r>
              <a:rPr lang="ja-JP" sz="1477" b="1" u="none" strike="noStrike" cap="none">
                <a:solidFill>
                  <a:schemeClr val="accent1"/>
                </a:solidFill>
                <a:latin typeface="+mn-ea"/>
                <a:ea typeface="+mn-ea"/>
                <a:sym typeface="Arial"/>
              </a:rPr>
              <a:t>○○○○○の</a:t>
            </a:r>
            <a:endParaRPr sz="1477" b="1" u="none" strike="noStrike" cap="none" dirty="0">
              <a:solidFill>
                <a:schemeClr val="accent1"/>
              </a:solidFill>
              <a:latin typeface="+mn-ea"/>
              <a:ea typeface="+mn-ea"/>
              <a:sym typeface="Arial"/>
            </a:endParaRPr>
          </a:p>
          <a:p>
            <a:pPr marL="0" marR="0" lvl="0" indent="0" algn="ctr" rtl="0">
              <a:lnSpc>
                <a:spcPct val="100000"/>
              </a:lnSpc>
              <a:spcBef>
                <a:spcPts val="369"/>
              </a:spcBef>
              <a:spcAft>
                <a:spcPts val="369"/>
              </a:spcAft>
              <a:buClr>
                <a:srgbClr val="000000"/>
              </a:buClr>
              <a:buSzPts val="1477"/>
              <a:buFont typeface="Arial"/>
              <a:buNone/>
            </a:pPr>
            <a:r>
              <a:rPr lang="ja-JP" sz="1477" b="1" u="none" strike="noStrike" cap="none">
                <a:solidFill>
                  <a:schemeClr val="accent1"/>
                </a:solidFill>
                <a:latin typeface="+mn-ea"/>
                <a:ea typeface="+mn-ea"/>
                <a:sym typeface="Arial"/>
              </a:rPr>
              <a:t>全社での拡販</a:t>
            </a:r>
            <a:endParaRPr sz="1292" b="1" u="none" strike="noStrike" cap="none" dirty="0">
              <a:solidFill>
                <a:schemeClr val="accent1"/>
              </a:solidFill>
              <a:latin typeface="+mn-ea"/>
              <a:ea typeface="+mn-ea"/>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1E3D25CF-8309-4D43-B48B-BC9C3203E484}"/>
              </a:ext>
            </a:extLst>
          </p:cNvPr>
          <p:cNvSpPr>
            <a:spLocks noGrp="1"/>
          </p:cNvSpPr>
          <p:nvPr>
            <p:ph type="body" sz="quarter" idx="12"/>
          </p:nvPr>
        </p:nvSpPr>
        <p:spPr/>
        <p:txBody>
          <a:bodyPr/>
          <a:lstStyle/>
          <a:p>
            <a:r>
              <a:rPr lang="ja-JP" altLang="en-US" dirty="0"/>
              <a:t>財務計画</a:t>
            </a:r>
          </a:p>
        </p:txBody>
      </p:sp>
      <p:sp>
        <p:nvSpPr>
          <p:cNvPr id="3" name="フッター プレースホルダー 2">
            <a:extLst>
              <a:ext uri="{FF2B5EF4-FFF2-40B4-BE49-F238E27FC236}">
                <a16:creationId xmlns:a16="http://schemas.microsoft.com/office/drawing/2014/main" id="{17996FA8-B588-774C-93EB-8926ADF970F4}"/>
              </a:ext>
            </a:extLst>
          </p:cNvPr>
          <p:cNvSpPr>
            <a:spLocks noGrp="1"/>
          </p:cNvSpPr>
          <p:nvPr>
            <p:ph type="ftr" sz="quarter" idx="13"/>
          </p:nvPr>
        </p:nvSpPr>
        <p:spPr/>
        <p:txBody>
          <a:bodyPr/>
          <a:lstStyle/>
          <a:p>
            <a:r>
              <a:rPr kumimoji="1" lang="en" altLang="ja-JP"/>
              <a:t>SAIRU</a:t>
            </a:r>
            <a:endParaRPr kumimoji="1" lang="ja-JP" altLang="en-US"/>
          </a:p>
        </p:txBody>
      </p:sp>
      <p:sp>
        <p:nvSpPr>
          <p:cNvPr id="4" name="スライド番号プレースホルダー 3">
            <a:extLst>
              <a:ext uri="{FF2B5EF4-FFF2-40B4-BE49-F238E27FC236}">
                <a16:creationId xmlns:a16="http://schemas.microsoft.com/office/drawing/2014/main" id="{4A790DFF-0305-B44F-B4A3-E34F5097C278}"/>
              </a:ext>
            </a:extLst>
          </p:cNvPr>
          <p:cNvSpPr>
            <a:spLocks noGrp="1"/>
          </p:cNvSpPr>
          <p:nvPr>
            <p:ph type="sldNum" idx="14"/>
          </p:nvPr>
        </p:nvSpPr>
        <p:spPr/>
        <p:txBody>
          <a:bodyPr/>
          <a:lstStyle/>
          <a:p>
            <a:fld id="{00000000-1234-1234-1234-123412341234}" type="slidenum">
              <a:rPr lang="en-US" altLang="ja-JP" smtClean="0"/>
              <a:pPr/>
              <a:t>23</a:t>
            </a:fld>
            <a:endParaRPr lang="ja-JP" altLang="en-US" sz="1400">
              <a:latin typeface="+mn-ea"/>
              <a:ea typeface="+mn-ea"/>
            </a:endParaRPr>
          </a:p>
        </p:txBody>
      </p:sp>
    </p:spTree>
    <p:extLst>
      <p:ext uri="{BB962C8B-B14F-4D97-AF65-F5344CB8AC3E}">
        <p14:creationId xmlns:p14="http://schemas.microsoft.com/office/powerpoint/2010/main" val="30098066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936"/>
        <p:cNvGrpSpPr/>
        <p:nvPr/>
      </p:nvGrpSpPr>
      <p:grpSpPr>
        <a:xfrm>
          <a:off x="0" y="0"/>
          <a:ext cx="0" cy="0"/>
          <a:chOff x="0" y="0"/>
          <a:chExt cx="0" cy="0"/>
        </a:xfrm>
      </p:grpSpPr>
      <p:sp>
        <p:nvSpPr>
          <p:cNvPr id="937" name="Google Shape;937;p45"/>
          <p:cNvSpPr txBox="1">
            <a:spLocks noGrp="1"/>
          </p:cNvSpPr>
          <p:nvPr>
            <p:ph type="body" idx="1"/>
          </p:nvPr>
        </p:nvSpPr>
        <p:spPr>
          <a:xfrm>
            <a:off x="471038" y="975881"/>
            <a:ext cx="9000000" cy="720000"/>
          </a:xfrm>
          <a:noFill/>
          <a:ln>
            <a:noFill/>
          </a:ln>
        </p:spPr>
        <p:txBody>
          <a:bodyPr spcFirstLastPara="1" wrap="square" lIns="36000" tIns="36000" rIns="36000" bIns="36000" anchor="t" anchorCtr="0">
            <a:normAutofit/>
          </a:bodyPr>
          <a:lstStyle/>
          <a:p>
            <a:pPr lvl="0"/>
            <a:r>
              <a:rPr lang="en-US" altLang="ja-JP" dirty="0"/>
              <a:t>20XX</a:t>
            </a:r>
            <a:r>
              <a:rPr lang="ja-JP" altLang="en-US"/>
              <a:t>年の目標契約数は○○○件。</a:t>
            </a:r>
            <a:endParaRPr lang="en-US" altLang="ja-JP" dirty="0"/>
          </a:p>
          <a:p>
            <a:pPr lvl="0"/>
            <a:r>
              <a:rPr lang="ja-JP" altLang="en-US"/>
              <a:t>達成に向けては、リードの獲得と商談数の増加が必要です。</a:t>
            </a:r>
          </a:p>
        </p:txBody>
      </p:sp>
      <p:sp>
        <p:nvSpPr>
          <p:cNvPr id="939" name="Google Shape;939;p45"/>
          <p:cNvSpPr txBox="1">
            <a:spLocks noGrp="1"/>
          </p:cNvSpPr>
          <p:nvPr>
            <p:ph type="title"/>
          </p:nvPr>
        </p:nvSpPr>
        <p:spPr>
          <a:xfrm>
            <a:off x="453000" y="196240"/>
            <a:ext cx="9000000" cy="468000"/>
          </a:xfrm>
          <a:noFill/>
          <a:ln>
            <a:noFill/>
          </a:ln>
        </p:spPr>
        <p:txBody>
          <a:bodyPr spcFirstLastPara="1" wrap="square" lIns="36000" tIns="36000" rIns="36000" bIns="36000" anchor="ctr" anchorCtr="0">
            <a:normAutofit/>
          </a:bodyPr>
          <a:lstStyle/>
          <a:p>
            <a:pPr lvl="0"/>
            <a:r>
              <a:rPr lang="en-US" altLang="ja-JP" dirty="0"/>
              <a:t>5-1. </a:t>
            </a:r>
            <a:r>
              <a:rPr lang="ja-JP" altLang="en-US" dirty="0"/>
              <a:t>販売計画</a:t>
            </a:r>
          </a:p>
        </p:txBody>
      </p:sp>
      <p:sp>
        <p:nvSpPr>
          <p:cNvPr id="8" name="フッター プレースホルダー 7">
            <a:extLst>
              <a:ext uri="{FF2B5EF4-FFF2-40B4-BE49-F238E27FC236}">
                <a16:creationId xmlns:a16="http://schemas.microsoft.com/office/drawing/2014/main" id="{2BC5F6CA-7AAB-014B-983F-EC5AA6968BB8}"/>
              </a:ext>
            </a:extLst>
          </p:cNvPr>
          <p:cNvSpPr>
            <a:spLocks noGrp="1"/>
          </p:cNvSpPr>
          <p:nvPr>
            <p:ph type="ftr" sz="quarter" idx="10"/>
          </p:nvPr>
        </p:nvSpPr>
        <p:spPr>
          <a:xfrm>
            <a:off x="185600" y="6460240"/>
            <a:ext cx="7920000" cy="288000"/>
          </a:xfrm>
        </p:spPr>
        <p:txBody>
          <a:bodyPr/>
          <a:lstStyle/>
          <a:p>
            <a:r>
              <a:rPr lang="en" altLang="ja-JP"/>
              <a:t>SAIRU</a:t>
            </a:r>
            <a:endParaRPr lang="ja-JP" altLang="en-US"/>
          </a:p>
        </p:txBody>
      </p:sp>
      <p:sp>
        <p:nvSpPr>
          <p:cNvPr id="9" name="スライド番号プレースホルダー 8">
            <a:extLst>
              <a:ext uri="{FF2B5EF4-FFF2-40B4-BE49-F238E27FC236}">
                <a16:creationId xmlns:a16="http://schemas.microsoft.com/office/drawing/2014/main" id="{E285FE01-C73C-BF4F-98BD-A0962B3443FB}"/>
              </a:ext>
            </a:extLst>
          </p:cNvPr>
          <p:cNvSpPr>
            <a:spLocks noGrp="1"/>
          </p:cNvSpPr>
          <p:nvPr>
            <p:ph type="sldNum" idx="11"/>
          </p:nvPr>
        </p:nvSpPr>
        <p:spPr>
          <a:xfrm>
            <a:off x="8280400" y="6460240"/>
            <a:ext cx="1440000" cy="288000"/>
          </a:xfrm>
        </p:spPr>
        <p:txBody>
          <a:bodyPr/>
          <a:lstStyle/>
          <a:p>
            <a:fld id="{00000000-1234-1234-1234-123412341234}" type="slidenum">
              <a:rPr lang="en-US" altLang="ja-JP" smtClean="0"/>
              <a:pPr/>
              <a:t>24</a:t>
            </a:fld>
            <a:endParaRPr lang="ja-JP" altLang="en-US"/>
          </a:p>
        </p:txBody>
      </p:sp>
      <p:graphicFrame>
        <p:nvGraphicFramePr>
          <p:cNvPr id="941" name="Google Shape;941;p45"/>
          <p:cNvGraphicFramePr/>
          <p:nvPr>
            <p:extLst>
              <p:ext uri="{D42A27DB-BD31-4B8C-83A1-F6EECF244321}">
                <p14:modId xmlns:p14="http://schemas.microsoft.com/office/powerpoint/2010/main" val="68569659"/>
              </p:ext>
            </p:extLst>
          </p:nvPr>
        </p:nvGraphicFramePr>
        <p:xfrm>
          <a:off x="471500" y="5145728"/>
          <a:ext cx="8999550" cy="747281"/>
        </p:xfrm>
        <a:graphic>
          <a:graphicData uri="http://schemas.openxmlformats.org/drawingml/2006/table">
            <a:tbl>
              <a:tblPr>
                <a:noFill/>
                <a:tableStyleId>{C6A3009F-B255-47F3-BE8E-9BD993B19B61}</a:tableStyleId>
              </a:tblPr>
              <a:tblGrid>
                <a:gridCol w="1572960">
                  <a:extLst>
                    <a:ext uri="{9D8B030D-6E8A-4147-A177-3AD203B41FA5}">
                      <a16:colId xmlns:a16="http://schemas.microsoft.com/office/drawing/2014/main" val="20000"/>
                    </a:ext>
                  </a:extLst>
                </a:gridCol>
                <a:gridCol w="1426890">
                  <a:extLst>
                    <a:ext uri="{9D8B030D-6E8A-4147-A177-3AD203B41FA5}">
                      <a16:colId xmlns:a16="http://schemas.microsoft.com/office/drawing/2014/main" val="20001"/>
                    </a:ext>
                  </a:extLst>
                </a:gridCol>
                <a:gridCol w="1499925">
                  <a:extLst>
                    <a:ext uri="{9D8B030D-6E8A-4147-A177-3AD203B41FA5}">
                      <a16:colId xmlns:a16="http://schemas.microsoft.com/office/drawing/2014/main" val="20002"/>
                    </a:ext>
                  </a:extLst>
                </a:gridCol>
                <a:gridCol w="1499925">
                  <a:extLst>
                    <a:ext uri="{9D8B030D-6E8A-4147-A177-3AD203B41FA5}">
                      <a16:colId xmlns:a16="http://schemas.microsoft.com/office/drawing/2014/main" val="20003"/>
                    </a:ext>
                  </a:extLst>
                </a:gridCol>
                <a:gridCol w="1499925">
                  <a:extLst>
                    <a:ext uri="{9D8B030D-6E8A-4147-A177-3AD203B41FA5}">
                      <a16:colId xmlns:a16="http://schemas.microsoft.com/office/drawing/2014/main" val="20004"/>
                    </a:ext>
                  </a:extLst>
                </a:gridCol>
                <a:gridCol w="1499925">
                  <a:extLst>
                    <a:ext uri="{9D8B030D-6E8A-4147-A177-3AD203B41FA5}">
                      <a16:colId xmlns:a16="http://schemas.microsoft.com/office/drawing/2014/main" val="20005"/>
                    </a:ext>
                  </a:extLst>
                </a:gridCol>
              </a:tblGrid>
              <a:tr h="373292">
                <a:tc>
                  <a:txBody>
                    <a:bodyPr/>
                    <a:lstStyle/>
                    <a:p>
                      <a:pPr marL="0" marR="0" lvl="0" indent="0" algn="ctr" rtl="0">
                        <a:lnSpc>
                          <a:spcPct val="100000"/>
                        </a:lnSpc>
                        <a:spcBef>
                          <a:spcPts val="0"/>
                        </a:spcBef>
                        <a:spcAft>
                          <a:spcPts val="0"/>
                        </a:spcAft>
                        <a:buClr>
                          <a:schemeClr val="lt1"/>
                        </a:buClr>
                        <a:buSzPts val="1200"/>
                        <a:buFont typeface="Arial"/>
                        <a:buNone/>
                      </a:pPr>
                      <a:r>
                        <a:rPr lang="ja-JP" sz="1200" b="1" u="none" strike="noStrike" cap="none">
                          <a:solidFill>
                            <a:schemeClr val="bg1"/>
                          </a:solidFill>
                          <a:latin typeface="+mn-ea"/>
                          <a:ea typeface="+mn-ea"/>
                          <a:cs typeface="Arial"/>
                          <a:sym typeface="Arial"/>
                        </a:rPr>
                        <a:t>年度</a:t>
                      </a:r>
                      <a:endParaRPr sz="1200" b="1" u="none" strike="noStrike" cap="none" dirty="0">
                        <a:solidFill>
                          <a:schemeClr val="bg1"/>
                        </a:solidFill>
                        <a:latin typeface="+mn-ea"/>
                        <a:ea typeface="+mn-ea"/>
                        <a:cs typeface="Arial"/>
                        <a:sym typeface="Arial"/>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a:txBody>
                    <a:bodyPr/>
                    <a:lstStyle/>
                    <a:p>
                      <a:pPr marL="0" marR="0" lvl="0" indent="0" algn="ctr" rtl="0">
                        <a:lnSpc>
                          <a:spcPct val="115000"/>
                        </a:lnSpc>
                        <a:spcBef>
                          <a:spcPts val="0"/>
                        </a:spcBef>
                        <a:spcAft>
                          <a:spcPts val="0"/>
                        </a:spcAft>
                        <a:buClr>
                          <a:schemeClr val="lt1"/>
                        </a:buClr>
                        <a:buSzPts val="1200"/>
                        <a:buFont typeface="Arial"/>
                        <a:buNone/>
                      </a:pPr>
                      <a:r>
                        <a:rPr lang="ja-JP" sz="1200" b="1" u="none" strike="noStrike" cap="none">
                          <a:solidFill>
                            <a:schemeClr val="bg1"/>
                          </a:solidFill>
                          <a:latin typeface="+mn-ea"/>
                          <a:ea typeface="+mn-ea"/>
                          <a:cs typeface="Arial"/>
                          <a:sym typeface="Arial"/>
                        </a:rPr>
                        <a:t>20</a:t>
                      </a:r>
                      <a:r>
                        <a:rPr lang="en-US" altLang="ja-JP" sz="1200" b="1" u="none" strike="noStrike" cap="none" dirty="0">
                          <a:solidFill>
                            <a:schemeClr val="bg1"/>
                          </a:solidFill>
                          <a:latin typeface="+mn-ea"/>
                          <a:ea typeface="+mn-ea"/>
                          <a:cs typeface="Arial"/>
                          <a:sym typeface="Arial"/>
                        </a:rPr>
                        <a:t>XX</a:t>
                      </a:r>
                      <a:endParaRPr sz="1200" b="1" u="none" strike="noStrike" cap="none" dirty="0">
                        <a:solidFill>
                          <a:schemeClr val="bg1"/>
                        </a:solidFill>
                        <a:latin typeface="+mn-ea"/>
                        <a:ea typeface="+mn-ea"/>
                        <a:cs typeface="Arial"/>
                        <a:sym typeface="Arial"/>
                      </a:endParaRP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a:txBody>
                    <a:bodyPr/>
                    <a:lstStyle/>
                    <a:p>
                      <a:pPr marL="0" marR="0" lvl="0" indent="0" algn="ctr" rtl="0">
                        <a:lnSpc>
                          <a:spcPct val="115000"/>
                        </a:lnSpc>
                        <a:spcBef>
                          <a:spcPts val="0"/>
                        </a:spcBef>
                        <a:spcAft>
                          <a:spcPts val="0"/>
                        </a:spcAft>
                        <a:buClr>
                          <a:schemeClr val="lt1"/>
                        </a:buClr>
                        <a:buSzPts val="1200"/>
                        <a:buFont typeface="Arial"/>
                        <a:buNone/>
                      </a:pPr>
                      <a:r>
                        <a:rPr lang="en" altLang="ja-JP" sz="1200" b="1" i="0" u="none" strike="noStrike" cap="none" dirty="0">
                          <a:solidFill>
                            <a:schemeClr val="bg1"/>
                          </a:solidFill>
                          <a:latin typeface="+mn-ea"/>
                          <a:ea typeface="游ゴシック"/>
                          <a:cs typeface="Arial"/>
                          <a:sym typeface="Arial"/>
                        </a:rPr>
                        <a:t>20XX</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a:txBody>
                    <a:bodyPr/>
                    <a:lstStyle/>
                    <a:p>
                      <a:pPr marL="0" marR="0" lvl="0" indent="0" algn="ctr" rtl="0">
                        <a:lnSpc>
                          <a:spcPct val="115000"/>
                        </a:lnSpc>
                        <a:spcBef>
                          <a:spcPts val="0"/>
                        </a:spcBef>
                        <a:spcAft>
                          <a:spcPts val="0"/>
                        </a:spcAft>
                        <a:buClr>
                          <a:schemeClr val="lt1"/>
                        </a:buClr>
                        <a:buSzPts val="1200"/>
                        <a:buFont typeface="Arial"/>
                        <a:buNone/>
                      </a:pPr>
                      <a:r>
                        <a:rPr lang="en" altLang="ja-JP" sz="1200" b="1" i="0" u="none" strike="noStrike" cap="none" dirty="0">
                          <a:solidFill>
                            <a:schemeClr val="bg1"/>
                          </a:solidFill>
                          <a:latin typeface="+mn-ea"/>
                          <a:ea typeface="游ゴシック"/>
                          <a:cs typeface="Arial"/>
                          <a:sym typeface="Arial"/>
                        </a:rPr>
                        <a:t>20XX</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a:txBody>
                    <a:bodyPr/>
                    <a:lstStyle/>
                    <a:p>
                      <a:pPr marL="0" marR="0" lvl="0" indent="0" algn="ctr" rtl="0">
                        <a:lnSpc>
                          <a:spcPct val="115000"/>
                        </a:lnSpc>
                        <a:spcBef>
                          <a:spcPts val="0"/>
                        </a:spcBef>
                        <a:spcAft>
                          <a:spcPts val="0"/>
                        </a:spcAft>
                        <a:buClr>
                          <a:schemeClr val="lt1"/>
                        </a:buClr>
                        <a:buSzPts val="1200"/>
                        <a:buFont typeface="Arial"/>
                        <a:buNone/>
                      </a:pPr>
                      <a:r>
                        <a:rPr lang="en" altLang="ja-JP" sz="1200" b="1" i="0" u="none" strike="noStrike" cap="none" dirty="0">
                          <a:solidFill>
                            <a:schemeClr val="bg1"/>
                          </a:solidFill>
                          <a:latin typeface="+mn-ea"/>
                          <a:ea typeface="游ゴシック"/>
                          <a:cs typeface="Arial"/>
                          <a:sym typeface="Arial"/>
                        </a:rPr>
                        <a:t>20XX</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a:txBody>
                    <a:bodyPr/>
                    <a:lstStyle/>
                    <a:p>
                      <a:pPr marL="0" marR="0" lvl="0" indent="0" algn="ctr" rtl="0">
                        <a:lnSpc>
                          <a:spcPct val="115000"/>
                        </a:lnSpc>
                        <a:spcBef>
                          <a:spcPts val="0"/>
                        </a:spcBef>
                        <a:spcAft>
                          <a:spcPts val="0"/>
                        </a:spcAft>
                        <a:buClr>
                          <a:schemeClr val="lt1"/>
                        </a:buClr>
                        <a:buSzPts val="1200"/>
                        <a:buFont typeface="Arial"/>
                        <a:buNone/>
                      </a:pPr>
                      <a:r>
                        <a:rPr lang="en" altLang="ja-JP" sz="1200" b="1" i="0" u="none" strike="noStrike" cap="none" dirty="0">
                          <a:solidFill>
                            <a:schemeClr val="bg1"/>
                          </a:solidFill>
                          <a:latin typeface="+mn-ea"/>
                          <a:ea typeface="游ゴシック"/>
                          <a:cs typeface="Arial"/>
                          <a:sym typeface="Arial"/>
                        </a:rPr>
                        <a:t>20XX</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373989">
                <a:tc>
                  <a:txBody>
                    <a:bodyPr/>
                    <a:lstStyle/>
                    <a:p>
                      <a:pPr marL="0" marR="0" lvl="0" indent="0" algn="ctr" rtl="0">
                        <a:lnSpc>
                          <a:spcPct val="115000"/>
                        </a:lnSpc>
                        <a:spcBef>
                          <a:spcPts val="0"/>
                        </a:spcBef>
                        <a:spcAft>
                          <a:spcPts val="0"/>
                        </a:spcAft>
                        <a:buClr>
                          <a:schemeClr val="dk1"/>
                        </a:buClr>
                        <a:buSzPts val="1200"/>
                        <a:buFont typeface="Arial"/>
                        <a:buNone/>
                      </a:pPr>
                      <a:r>
                        <a:rPr lang="ja-JP" sz="1200" b="1" u="none" strike="noStrike" cap="none">
                          <a:solidFill>
                            <a:schemeClr val="accent1"/>
                          </a:solidFill>
                          <a:latin typeface="+mn-ea"/>
                          <a:ea typeface="+mn-ea"/>
                          <a:cs typeface="Arial"/>
                          <a:sym typeface="Arial"/>
                        </a:rPr>
                        <a:t>目標</a:t>
                      </a:r>
                      <a:endParaRPr sz="1200" b="1" u="none" strike="noStrike" cap="none" dirty="0">
                        <a:solidFill>
                          <a:schemeClr val="accent1"/>
                        </a:solidFill>
                        <a:latin typeface="+mn-ea"/>
                        <a:ea typeface="+mn-ea"/>
                        <a:cs typeface="Arial"/>
                        <a:sym typeface="Arial"/>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lumMod val="95000"/>
                      </a:schemeClr>
                    </a:solidFill>
                  </a:tcPr>
                </a:tc>
                <a:tc>
                  <a:txBody>
                    <a:bodyPr/>
                    <a:lstStyle/>
                    <a:p>
                      <a:pPr marL="0" marR="0" lvl="0" indent="0" algn="ctr" rtl="0">
                        <a:lnSpc>
                          <a:spcPct val="115000"/>
                        </a:lnSpc>
                        <a:spcBef>
                          <a:spcPts val="0"/>
                        </a:spcBef>
                        <a:spcAft>
                          <a:spcPts val="0"/>
                        </a:spcAft>
                        <a:buClr>
                          <a:schemeClr val="dk1"/>
                        </a:buClr>
                        <a:buSzPts val="1200"/>
                        <a:buFont typeface="Arial"/>
                        <a:buNone/>
                      </a:pPr>
                      <a:r>
                        <a:rPr lang="ja-JP" sz="1200" b="1" u="none" strike="noStrike" cap="none">
                          <a:solidFill>
                            <a:schemeClr val="accent1"/>
                          </a:solidFill>
                          <a:latin typeface="+mn-ea"/>
                          <a:ea typeface="+mn-ea"/>
                          <a:cs typeface="Arial"/>
                          <a:sym typeface="Arial"/>
                        </a:rPr>
                        <a:t>100件</a:t>
                      </a:r>
                      <a:endParaRPr sz="1200" b="1" u="none" strike="noStrike" cap="none" dirty="0">
                        <a:solidFill>
                          <a:schemeClr val="accent1"/>
                        </a:solidFill>
                        <a:latin typeface="+mn-ea"/>
                        <a:ea typeface="+mn-ea"/>
                        <a:cs typeface="Arial"/>
                        <a:sym typeface="Arial"/>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0" marR="0" lvl="0" indent="0" algn="ctr" rtl="0">
                        <a:lnSpc>
                          <a:spcPct val="115000"/>
                        </a:lnSpc>
                        <a:spcBef>
                          <a:spcPts val="0"/>
                        </a:spcBef>
                        <a:spcAft>
                          <a:spcPts val="0"/>
                        </a:spcAft>
                        <a:buClr>
                          <a:schemeClr val="dk1"/>
                        </a:buClr>
                        <a:buSzPts val="1200"/>
                        <a:buFont typeface="Arial"/>
                        <a:buNone/>
                      </a:pPr>
                      <a:r>
                        <a:rPr lang="ja-JP" sz="1200" b="1" u="none" strike="noStrike" cap="none">
                          <a:solidFill>
                            <a:schemeClr val="accent1"/>
                          </a:solidFill>
                          <a:latin typeface="+mn-ea"/>
                          <a:ea typeface="+mn-ea"/>
                          <a:cs typeface="Arial"/>
                          <a:sym typeface="Arial"/>
                        </a:rPr>
                        <a:t>125件</a:t>
                      </a:r>
                      <a:endParaRPr sz="1200" b="1" u="none" strike="noStrike" cap="none">
                        <a:solidFill>
                          <a:schemeClr val="accent1"/>
                        </a:solidFill>
                        <a:latin typeface="+mn-ea"/>
                        <a:ea typeface="+mn-ea"/>
                        <a:cs typeface="Arial"/>
                        <a:sym typeface="Arial"/>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0" marR="0" lvl="0" indent="0" algn="ctr" rtl="0">
                        <a:lnSpc>
                          <a:spcPct val="115000"/>
                        </a:lnSpc>
                        <a:spcBef>
                          <a:spcPts val="0"/>
                        </a:spcBef>
                        <a:spcAft>
                          <a:spcPts val="0"/>
                        </a:spcAft>
                        <a:buClr>
                          <a:schemeClr val="dk1"/>
                        </a:buClr>
                        <a:buSzPts val="1200"/>
                        <a:buFont typeface="Arial"/>
                        <a:buNone/>
                      </a:pPr>
                      <a:r>
                        <a:rPr lang="ja-JP" sz="1200" b="1" u="none" strike="noStrike" cap="none">
                          <a:solidFill>
                            <a:schemeClr val="accent1"/>
                          </a:solidFill>
                          <a:latin typeface="+mn-ea"/>
                          <a:ea typeface="+mn-ea"/>
                          <a:cs typeface="Arial"/>
                          <a:sym typeface="Arial"/>
                        </a:rPr>
                        <a:t>145件</a:t>
                      </a:r>
                      <a:endParaRPr sz="1200" b="1" u="none" strike="noStrike" cap="none">
                        <a:solidFill>
                          <a:schemeClr val="accent1"/>
                        </a:solidFill>
                        <a:latin typeface="+mn-ea"/>
                        <a:ea typeface="+mn-ea"/>
                        <a:cs typeface="Arial"/>
                        <a:sym typeface="Arial"/>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0" marR="0" lvl="0" indent="0" algn="ctr" rtl="0">
                        <a:lnSpc>
                          <a:spcPct val="115000"/>
                        </a:lnSpc>
                        <a:spcBef>
                          <a:spcPts val="0"/>
                        </a:spcBef>
                        <a:spcAft>
                          <a:spcPts val="0"/>
                        </a:spcAft>
                        <a:buClr>
                          <a:schemeClr val="dk1"/>
                        </a:buClr>
                        <a:buSzPts val="1200"/>
                        <a:buFont typeface="Arial"/>
                        <a:buNone/>
                      </a:pPr>
                      <a:r>
                        <a:rPr lang="ja-JP" sz="1200" b="1" u="none" strike="noStrike" cap="none">
                          <a:solidFill>
                            <a:schemeClr val="accent1"/>
                          </a:solidFill>
                          <a:latin typeface="+mn-ea"/>
                          <a:ea typeface="+mn-ea"/>
                          <a:cs typeface="Arial"/>
                          <a:sym typeface="Arial"/>
                        </a:rPr>
                        <a:t>170件</a:t>
                      </a:r>
                      <a:endParaRPr sz="1200" b="1" u="none" strike="noStrike" cap="none" dirty="0">
                        <a:solidFill>
                          <a:schemeClr val="accent1"/>
                        </a:solidFill>
                        <a:latin typeface="+mn-ea"/>
                        <a:ea typeface="+mn-ea"/>
                        <a:cs typeface="Arial"/>
                        <a:sym typeface="Arial"/>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0" marR="0" lvl="0" indent="0" algn="ctr" rtl="0">
                        <a:lnSpc>
                          <a:spcPct val="115000"/>
                        </a:lnSpc>
                        <a:spcBef>
                          <a:spcPts val="0"/>
                        </a:spcBef>
                        <a:spcAft>
                          <a:spcPts val="0"/>
                        </a:spcAft>
                        <a:buClr>
                          <a:schemeClr val="accent6"/>
                        </a:buClr>
                        <a:buSzPts val="1200"/>
                        <a:buFont typeface="Arial"/>
                        <a:buNone/>
                      </a:pPr>
                      <a:r>
                        <a:rPr lang="ja-JP" sz="1200" b="1" u="none" strike="noStrike" cap="none">
                          <a:solidFill>
                            <a:schemeClr val="accent1"/>
                          </a:solidFill>
                          <a:latin typeface="+mn-ea"/>
                          <a:ea typeface="+mn-ea"/>
                          <a:cs typeface="Arial"/>
                          <a:sym typeface="Arial"/>
                        </a:rPr>
                        <a:t>○○○件</a:t>
                      </a:r>
                      <a:endParaRPr sz="1200" b="1" u="none" strike="noStrike" cap="none" dirty="0">
                        <a:solidFill>
                          <a:schemeClr val="accent1"/>
                        </a:solidFill>
                        <a:latin typeface="+mn-ea"/>
                        <a:ea typeface="+mn-ea"/>
                        <a:cs typeface="Arial"/>
                        <a:sym typeface="Arial"/>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pic>
        <p:nvPicPr>
          <p:cNvPr id="18" name="Google Shape;940;p45" title="グラフ">
            <a:extLst>
              <a:ext uri="{FF2B5EF4-FFF2-40B4-BE49-F238E27FC236}">
                <a16:creationId xmlns:a16="http://schemas.microsoft.com/office/drawing/2014/main" id="{76CE4454-DCF2-B341-AE9D-D522514E2166}"/>
              </a:ext>
            </a:extLst>
          </p:cNvPr>
          <p:cNvPicPr preferRelativeResize="0"/>
          <p:nvPr/>
        </p:nvPicPr>
        <p:blipFill rotWithShape="1">
          <a:blip r:embed="rId3">
            <a:alphaModFix/>
          </a:blip>
          <a:srcRect l="1700" t="1861" r="2114" b="2665"/>
          <a:stretch/>
        </p:blipFill>
        <p:spPr>
          <a:xfrm>
            <a:off x="2724148" y="1934643"/>
            <a:ext cx="4457700" cy="2745508"/>
          </a:xfrm>
          <a:prstGeom prst="rect">
            <a:avLst/>
          </a:prstGeom>
          <a:noFill/>
          <a:ln w="9525" cap="flat" cmpd="sng">
            <a:noFill/>
            <a:prstDash val="solid"/>
            <a:round/>
            <a:headEnd type="none" w="sm" len="sm"/>
            <a:tailEnd type="none" w="sm" len="sm"/>
          </a:ln>
        </p:spPr>
      </p:pic>
      <p:sp>
        <p:nvSpPr>
          <p:cNvPr id="19" name="正方形/長方形 18">
            <a:extLst>
              <a:ext uri="{FF2B5EF4-FFF2-40B4-BE49-F238E27FC236}">
                <a16:creationId xmlns:a16="http://schemas.microsoft.com/office/drawing/2014/main" id="{63FD4AAC-5CD6-374B-A97D-4ABF96F8551C}"/>
              </a:ext>
            </a:extLst>
          </p:cNvPr>
          <p:cNvSpPr/>
          <p:nvPr/>
        </p:nvSpPr>
        <p:spPr>
          <a:xfrm>
            <a:off x="450850" y="1787719"/>
            <a:ext cx="8999537" cy="3060000"/>
          </a:xfrm>
          <a:prstGeom prst="rect">
            <a:avLst/>
          </a:prstGeom>
          <a:noFill/>
          <a:ln w="63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Google Shape;932;p44">
            <a:extLst>
              <a:ext uri="{FF2B5EF4-FFF2-40B4-BE49-F238E27FC236}">
                <a16:creationId xmlns:a16="http://schemas.microsoft.com/office/drawing/2014/main" id="{6F8A39EB-4FBB-E64C-9926-4F7AA935B937}"/>
              </a:ext>
            </a:extLst>
          </p:cNvPr>
          <p:cNvSpPr txBox="1"/>
          <p:nvPr/>
        </p:nvSpPr>
        <p:spPr>
          <a:xfrm>
            <a:off x="3973427" y="2984124"/>
            <a:ext cx="1954381" cy="64629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ja-JP" sz="3600" b="0" i="0" u="none" strike="noStrike" cap="none">
                <a:solidFill>
                  <a:schemeClr val="accent1"/>
                </a:solidFill>
                <a:latin typeface="+mn-ea"/>
                <a:ea typeface="+mn-ea"/>
                <a:cs typeface="Arial"/>
                <a:sym typeface="Arial"/>
              </a:rPr>
              <a:t>Sample</a:t>
            </a:r>
            <a:endParaRPr sz="3600" b="0" i="0" u="none" strike="noStrike" cap="none" dirty="0">
              <a:solidFill>
                <a:schemeClr val="accent1"/>
              </a:solidFill>
              <a:latin typeface="+mn-ea"/>
              <a:ea typeface="+mn-ea"/>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926"/>
        <p:cNvGrpSpPr/>
        <p:nvPr/>
      </p:nvGrpSpPr>
      <p:grpSpPr>
        <a:xfrm>
          <a:off x="0" y="0"/>
          <a:ext cx="0" cy="0"/>
          <a:chOff x="0" y="0"/>
          <a:chExt cx="0" cy="0"/>
        </a:xfrm>
      </p:grpSpPr>
      <p:sp>
        <p:nvSpPr>
          <p:cNvPr id="18" name="正方形/長方形 17">
            <a:extLst>
              <a:ext uri="{FF2B5EF4-FFF2-40B4-BE49-F238E27FC236}">
                <a16:creationId xmlns:a16="http://schemas.microsoft.com/office/drawing/2014/main" id="{4C769301-1781-2F42-8F11-0BEBE31B34B5}"/>
              </a:ext>
            </a:extLst>
          </p:cNvPr>
          <p:cNvSpPr/>
          <p:nvPr/>
        </p:nvSpPr>
        <p:spPr>
          <a:xfrm>
            <a:off x="434962" y="1706598"/>
            <a:ext cx="9036076" cy="2952000"/>
          </a:xfrm>
          <a:prstGeom prst="rect">
            <a:avLst/>
          </a:prstGeom>
          <a:noFill/>
          <a:ln w="63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プレースホルダー 16">
            <a:extLst>
              <a:ext uri="{FF2B5EF4-FFF2-40B4-BE49-F238E27FC236}">
                <a16:creationId xmlns:a16="http://schemas.microsoft.com/office/drawing/2014/main" id="{845BE412-07AF-F942-BA77-B8C7C8693780}"/>
              </a:ext>
            </a:extLst>
          </p:cNvPr>
          <p:cNvSpPr>
            <a:spLocks noGrp="1"/>
          </p:cNvSpPr>
          <p:nvPr>
            <p:ph type="body" idx="1"/>
          </p:nvPr>
        </p:nvSpPr>
        <p:spPr>
          <a:xfrm>
            <a:off x="471038" y="975881"/>
            <a:ext cx="9000000" cy="720000"/>
          </a:xfrm>
        </p:spPr>
        <p:txBody>
          <a:bodyPr/>
          <a:lstStyle/>
          <a:p>
            <a:r>
              <a:rPr lang="en-US" altLang="ja-JP" dirty="0"/>
              <a:t>20XX</a:t>
            </a:r>
            <a:r>
              <a:rPr lang="ja-JP" altLang="en-US"/>
              <a:t>年</a:t>
            </a:r>
            <a:r>
              <a:rPr lang="ja-JP" altLang="en-US" dirty="0"/>
              <a:t>の損益計画を策定</a:t>
            </a:r>
            <a:r>
              <a:rPr lang="ja-JP" altLang="en-US"/>
              <a:t>しました。〇〇か月後</a:t>
            </a:r>
            <a:r>
              <a:rPr lang="ja-JP" altLang="en-US" dirty="0"/>
              <a:t>には黒字化を目指します。</a:t>
            </a:r>
          </a:p>
        </p:txBody>
      </p:sp>
      <p:sp>
        <p:nvSpPr>
          <p:cNvPr id="929" name="Google Shape;929;p44"/>
          <p:cNvSpPr txBox="1">
            <a:spLocks noGrp="1"/>
          </p:cNvSpPr>
          <p:nvPr>
            <p:ph type="title"/>
          </p:nvPr>
        </p:nvSpPr>
        <p:spPr>
          <a:xfrm>
            <a:off x="453000" y="196240"/>
            <a:ext cx="9000000" cy="468000"/>
          </a:xfrm>
          <a:noFill/>
          <a:ln>
            <a:noFill/>
          </a:ln>
        </p:spPr>
        <p:txBody>
          <a:bodyPr spcFirstLastPara="1" wrap="square" lIns="36000" tIns="36000" rIns="36000" bIns="36000" anchor="ctr" anchorCtr="0">
            <a:normAutofit/>
          </a:bodyPr>
          <a:lstStyle/>
          <a:p>
            <a:pPr lvl="0"/>
            <a:r>
              <a:rPr lang="en-US" altLang="ja-JP" dirty="0"/>
              <a:t>5-2.</a:t>
            </a:r>
            <a:r>
              <a:rPr lang="ja-JP" altLang="en-US" dirty="0"/>
              <a:t> 損益計画</a:t>
            </a:r>
          </a:p>
        </p:txBody>
      </p:sp>
      <p:sp>
        <p:nvSpPr>
          <p:cNvPr id="8" name="フッター プレースホルダー 7">
            <a:extLst>
              <a:ext uri="{FF2B5EF4-FFF2-40B4-BE49-F238E27FC236}">
                <a16:creationId xmlns:a16="http://schemas.microsoft.com/office/drawing/2014/main" id="{F958ED1B-E649-A345-AC80-E5667D65BC80}"/>
              </a:ext>
            </a:extLst>
          </p:cNvPr>
          <p:cNvSpPr>
            <a:spLocks noGrp="1"/>
          </p:cNvSpPr>
          <p:nvPr>
            <p:ph type="ftr" sz="quarter" idx="10"/>
          </p:nvPr>
        </p:nvSpPr>
        <p:spPr>
          <a:xfrm>
            <a:off x="185600" y="6460240"/>
            <a:ext cx="7920000" cy="288000"/>
          </a:xfrm>
        </p:spPr>
        <p:txBody>
          <a:bodyPr/>
          <a:lstStyle/>
          <a:p>
            <a:r>
              <a:rPr lang="en" altLang="ja-JP"/>
              <a:t>SAIRU</a:t>
            </a:r>
            <a:endParaRPr lang="ja-JP" altLang="en-US"/>
          </a:p>
        </p:txBody>
      </p:sp>
      <p:sp>
        <p:nvSpPr>
          <p:cNvPr id="9" name="スライド番号プレースホルダー 8">
            <a:extLst>
              <a:ext uri="{FF2B5EF4-FFF2-40B4-BE49-F238E27FC236}">
                <a16:creationId xmlns:a16="http://schemas.microsoft.com/office/drawing/2014/main" id="{E3F83296-A612-D64E-B219-6DA4C69201AD}"/>
              </a:ext>
            </a:extLst>
          </p:cNvPr>
          <p:cNvSpPr>
            <a:spLocks noGrp="1"/>
          </p:cNvSpPr>
          <p:nvPr>
            <p:ph type="sldNum" idx="11"/>
          </p:nvPr>
        </p:nvSpPr>
        <p:spPr>
          <a:xfrm>
            <a:off x="8280400" y="6460240"/>
            <a:ext cx="1440000" cy="288000"/>
          </a:xfrm>
        </p:spPr>
        <p:txBody>
          <a:bodyPr/>
          <a:lstStyle/>
          <a:p>
            <a:fld id="{00000000-1234-1234-1234-123412341234}" type="slidenum">
              <a:rPr lang="en-US" altLang="ja-JP" smtClean="0"/>
              <a:pPr/>
              <a:t>25</a:t>
            </a:fld>
            <a:endParaRPr lang="ja-JP" altLang="en-US"/>
          </a:p>
        </p:txBody>
      </p:sp>
      <p:pic>
        <p:nvPicPr>
          <p:cNvPr id="930" name="Google Shape;930;p44" descr="テーブル&#10;&#10;自動的に生成された説明"/>
          <p:cNvPicPr preferRelativeResize="0"/>
          <p:nvPr/>
        </p:nvPicPr>
        <p:blipFill rotWithShape="1">
          <a:blip r:embed="rId3">
            <a:alphaModFix/>
          </a:blip>
          <a:srcRect/>
          <a:stretch/>
        </p:blipFill>
        <p:spPr>
          <a:xfrm>
            <a:off x="627125" y="1920211"/>
            <a:ext cx="8651750" cy="2610611"/>
          </a:xfrm>
          <a:prstGeom prst="rect">
            <a:avLst/>
          </a:prstGeom>
          <a:noFill/>
          <a:ln>
            <a:noFill/>
          </a:ln>
        </p:spPr>
      </p:pic>
      <p:graphicFrame>
        <p:nvGraphicFramePr>
          <p:cNvPr id="931" name="Google Shape;931;p44"/>
          <p:cNvGraphicFramePr/>
          <p:nvPr>
            <p:extLst>
              <p:ext uri="{D42A27DB-BD31-4B8C-83A1-F6EECF244321}">
                <p14:modId xmlns:p14="http://schemas.microsoft.com/office/powerpoint/2010/main" val="2890587947"/>
              </p:ext>
            </p:extLst>
          </p:nvPr>
        </p:nvGraphicFramePr>
        <p:xfrm>
          <a:off x="452438" y="4883359"/>
          <a:ext cx="9000342" cy="1088608"/>
        </p:xfrm>
        <a:graphic>
          <a:graphicData uri="http://schemas.openxmlformats.org/drawingml/2006/table">
            <a:tbl>
              <a:tblPr>
                <a:noFill/>
                <a:tableStyleId>{C6A3009F-B255-47F3-BE8E-9BD993B19B61}</a:tableStyleId>
              </a:tblPr>
              <a:tblGrid>
                <a:gridCol w="1500057">
                  <a:extLst>
                    <a:ext uri="{9D8B030D-6E8A-4147-A177-3AD203B41FA5}">
                      <a16:colId xmlns:a16="http://schemas.microsoft.com/office/drawing/2014/main" val="20000"/>
                    </a:ext>
                  </a:extLst>
                </a:gridCol>
                <a:gridCol w="1500057">
                  <a:extLst>
                    <a:ext uri="{9D8B030D-6E8A-4147-A177-3AD203B41FA5}">
                      <a16:colId xmlns:a16="http://schemas.microsoft.com/office/drawing/2014/main" val="20001"/>
                    </a:ext>
                  </a:extLst>
                </a:gridCol>
                <a:gridCol w="1500057">
                  <a:extLst>
                    <a:ext uri="{9D8B030D-6E8A-4147-A177-3AD203B41FA5}">
                      <a16:colId xmlns:a16="http://schemas.microsoft.com/office/drawing/2014/main" val="20002"/>
                    </a:ext>
                  </a:extLst>
                </a:gridCol>
                <a:gridCol w="1500057">
                  <a:extLst>
                    <a:ext uri="{9D8B030D-6E8A-4147-A177-3AD203B41FA5}">
                      <a16:colId xmlns:a16="http://schemas.microsoft.com/office/drawing/2014/main" val="20003"/>
                    </a:ext>
                  </a:extLst>
                </a:gridCol>
                <a:gridCol w="1500057">
                  <a:extLst>
                    <a:ext uri="{9D8B030D-6E8A-4147-A177-3AD203B41FA5}">
                      <a16:colId xmlns:a16="http://schemas.microsoft.com/office/drawing/2014/main" val="20004"/>
                    </a:ext>
                  </a:extLst>
                </a:gridCol>
                <a:gridCol w="1500057">
                  <a:extLst>
                    <a:ext uri="{9D8B030D-6E8A-4147-A177-3AD203B41FA5}">
                      <a16:colId xmlns:a16="http://schemas.microsoft.com/office/drawing/2014/main" val="20005"/>
                    </a:ext>
                  </a:extLst>
                </a:gridCol>
              </a:tblGrid>
              <a:tr h="200025">
                <a:tc>
                  <a:txBody>
                    <a:bodyPr/>
                    <a:lstStyle/>
                    <a:p>
                      <a:pPr marL="0" marR="0" lvl="0" indent="0" algn="ctr" rtl="0">
                        <a:lnSpc>
                          <a:spcPct val="100000"/>
                        </a:lnSpc>
                        <a:spcBef>
                          <a:spcPts val="0"/>
                        </a:spcBef>
                        <a:spcAft>
                          <a:spcPts val="0"/>
                        </a:spcAft>
                        <a:buClr>
                          <a:schemeClr val="lt1"/>
                        </a:buClr>
                        <a:buSzPts val="1200"/>
                        <a:buFont typeface="Arial"/>
                        <a:buNone/>
                      </a:pPr>
                      <a:r>
                        <a:rPr lang="ja-JP" sz="1200" b="1" u="none" strike="noStrike" cap="none">
                          <a:solidFill>
                            <a:schemeClr val="bg1"/>
                          </a:solidFill>
                          <a:latin typeface="+mn-ea"/>
                          <a:ea typeface="+mn-ea"/>
                          <a:cs typeface="Arial"/>
                          <a:sym typeface="Arial"/>
                        </a:rPr>
                        <a:t>年度</a:t>
                      </a:r>
                      <a:endParaRPr sz="1200" b="1" u="none" strike="noStrike" cap="none" dirty="0">
                        <a:solidFill>
                          <a:schemeClr val="bg1"/>
                        </a:solidFill>
                        <a:latin typeface="+mn-ea"/>
                        <a:ea typeface="+mn-ea"/>
                        <a:cs typeface="Arial"/>
                        <a:sym typeface="Arial"/>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ctr" rtl="0">
                        <a:lnSpc>
                          <a:spcPct val="115000"/>
                        </a:lnSpc>
                        <a:spcBef>
                          <a:spcPts val="0"/>
                        </a:spcBef>
                        <a:spcAft>
                          <a:spcPts val="0"/>
                        </a:spcAft>
                        <a:buClr>
                          <a:schemeClr val="lt1"/>
                        </a:buClr>
                        <a:buSzPts val="1200"/>
                        <a:buFont typeface="Arial"/>
                        <a:buNone/>
                      </a:pPr>
                      <a:r>
                        <a:rPr lang="ja-JP" sz="1200" b="1" u="none" strike="noStrike" cap="none">
                          <a:solidFill>
                            <a:schemeClr val="bg1"/>
                          </a:solidFill>
                          <a:latin typeface="+mn-ea"/>
                          <a:ea typeface="+mn-ea"/>
                          <a:cs typeface="Arial"/>
                          <a:sym typeface="Arial"/>
                        </a:rPr>
                        <a:t>20</a:t>
                      </a:r>
                      <a:r>
                        <a:rPr lang="en-US" altLang="ja-JP" sz="1200" b="1" u="none" strike="noStrike" cap="none" dirty="0">
                          <a:solidFill>
                            <a:schemeClr val="bg1"/>
                          </a:solidFill>
                          <a:latin typeface="+mn-ea"/>
                          <a:ea typeface="+mn-ea"/>
                          <a:cs typeface="Arial"/>
                          <a:sym typeface="Arial"/>
                        </a:rPr>
                        <a:t>XX</a:t>
                      </a:r>
                      <a:endParaRPr sz="1200" b="1" u="none" strike="noStrike" cap="none" dirty="0">
                        <a:solidFill>
                          <a:schemeClr val="bg1"/>
                        </a:solidFill>
                        <a:latin typeface="+mn-ea"/>
                        <a:ea typeface="+mn-ea"/>
                        <a:cs typeface="Arial"/>
                        <a:sym typeface="Arial"/>
                      </a:endParaRP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ctr" rtl="0">
                        <a:lnSpc>
                          <a:spcPct val="115000"/>
                        </a:lnSpc>
                        <a:spcBef>
                          <a:spcPts val="0"/>
                        </a:spcBef>
                        <a:spcAft>
                          <a:spcPts val="0"/>
                        </a:spcAft>
                        <a:buClr>
                          <a:schemeClr val="lt1"/>
                        </a:buClr>
                        <a:buSzPts val="1200"/>
                        <a:buFont typeface="Arial"/>
                        <a:buNone/>
                      </a:pPr>
                      <a:r>
                        <a:rPr lang="en" altLang="ja-JP" sz="1200" b="1" i="0" u="none" strike="noStrike" cap="none" dirty="0">
                          <a:solidFill>
                            <a:schemeClr val="bg1"/>
                          </a:solidFill>
                          <a:latin typeface="+mn-ea"/>
                          <a:ea typeface="游ゴシック"/>
                          <a:cs typeface="Arial"/>
                          <a:sym typeface="Arial"/>
                        </a:rPr>
                        <a:t>20XX</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ctr" rtl="0">
                        <a:lnSpc>
                          <a:spcPct val="115000"/>
                        </a:lnSpc>
                        <a:spcBef>
                          <a:spcPts val="0"/>
                        </a:spcBef>
                        <a:spcAft>
                          <a:spcPts val="0"/>
                        </a:spcAft>
                        <a:buClr>
                          <a:schemeClr val="lt1"/>
                        </a:buClr>
                        <a:buSzPts val="1200"/>
                        <a:buFont typeface="Arial"/>
                        <a:buNone/>
                      </a:pPr>
                      <a:r>
                        <a:rPr lang="en" altLang="ja-JP" sz="1200" b="1" i="0" u="none" strike="noStrike" cap="none" dirty="0">
                          <a:solidFill>
                            <a:schemeClr val="bg1"/>
                          </a:solidFill>
                          <a:latin typeface="+mn-ea"/>
                          <a:ea typeface="游ゴシック"/>
                          <a:cs typeface="Arial"/>
                          <a:sym typeface="Arial"/>
                        </a:rPr>
                        <a:t>20XX</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ctr" rtl="0">
                        <a:lnSpc>
                          <a:spcPct val="115000"/>
                        </a:lnSpc>
                        <a:spcBef>
                          <a:spcPts val="0"/>
                        </a:spcBef>
                        <a:spcAft>
                          <a:spcPts val="0"/>
                        </a:spcAft>
                        <a:buClr>
                          <a:schemeClr val="lt1"/>
                        </a:buClr>
                        <a:buSzPts val="1200"/>
                        <a:buFont typeface="Arial"/>
                        <a:buNone/>
                      </a:pPr>
                      <a:r>
                        <a:rPr lang="en" altLang="ja-JP" sz="1200" b="1" i="0" u="none" strike="noStrike" cap="none" dirty="0">
                          <a:solidFill>
                            <a:schemeClr val="bg1"/>
                          </a:solidFill>
                          <a:latin typeface="+mn-ea"/>
                          <a:ea typeface="游ゴシック"/>
                          <a:cs typeface="Arial"/>
                          <a:sym typeface="Arial"/>
                        </a:rPr>
                        <a:t>20XX</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ctr" rtl="0">
                        <a:lnSpc>
                          <a:spcPct val="115000"/>
                        </a:lnSpc>
                        <a:spcBef>
                          <a:spcPts val="0"/>
                        </a:spcBef>
                        <a:spcAft>
                          <a:spcPts val="0"/>
                        </a:spcAft>
                        <a:buClr>
                          <a:schemeClr val="lt1"/>
                        </a:buClr>
                        <a:buSzPts val="1200"/>
                        <a:buFont typeface="Arial"/>
                        <a:buNone/>
                      </a:pPr>
                      <a:r>
                        <a:rPr lang="en" altLang="ja-JP" sz="1200" b="1" i="0" u="none" strike="noStrike" cap="none" dirty="0">
                          <a:solidFill>
                            <a:schemeClr val="bg1"/>
                          </a:solidFill>
                          <a:latin typeface="+mn-ea"/>
                          <a:ea typeface="游ゴシック"/>
                          <a:cs typeface="Arial"/>
                          <a:sym typeface="Arial"/>
                        </a:rPr>
                        <a:t>20XX</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0"/>
                  </a:ext>
                </a:extLst>
              </a:tr>
              <a:tr h="219075">
                <a:tc>
                  <a:txBody>
                    <a:bodyPr/>
                    <a:lstStyle/>
                    <a:p>
                      <a:pPr marL="0" marR="0" lvl="0" indent="0" algn="ctr" rtl="0">
                        <a:lnSpc>
                          <a:spcPct val="115000"/>
                        </a:lnSpc>
                        <a:spcBef>
                          <a:spcPts val="0"/>
                        </a:spcBef>
                        <a:spcAft>
                          <a:spcPts val="0"/>
                        </a:spcAft>
                        <a:buClr>
                          <a:schemeClr val="dk1"/>
                        </a:buClr>
                        <a:buSzPts val="1200"/>
                        <a:buFont typeface="Arial"/>
                        <a:buNone/>
                      </a:pPr>
                      <a:r>
                        <a:rPr lang="ja-JP" sz="1200" b="1" u="none" strike="noStrike" cap="none">
                          <a:solidFill>
                            <a:schemeClr val="accent1"/>
                          </a:solidFill>
                          <a:latin typeface="+mn-ea"/>
                          <a:ea typeface="+mn-ea"/>
                          <a:cs typeface="Arial"/>
                          <a:sym typeface="Arial"/>
                        </a:rPr>
                        <a:t>売上</a:t>
                      </a:r>
                      <a:endParaRPr sz="1200" b="1" u="none" strike="noStrike" cap="none" dirty="0">
                        <a:solidFill>
                          <a:schemeClr val="accent1"/>
                        </a:solidFill>
                        <a:latin typeface="+mn-ea"/>
                        <a:ea typeface="+mn-ea"/>
                        <a:cs typeface="Arial"/>
                        <a:sym typeface="Arial"/>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rtl="0">
                        <a:lnSpc>
                          <a:spcPct val="115000"/>
                        </a:lnSpc>
                        <a:spcBef>
                          <a:spcPts val="0"/>
                        </a:spcBef>
                        <a:spcAft>
                          <a:spcPts val="0"/>
                        </a:spcAft>
                        <a:buClr>
                          <a:schemeClr val="dk1"/>
                        </a:buClr>
                        <a:buSzPts val="1200"/>
                        <a:buFont typeface="Arial"/>
                        <a:buNone/>
                      </a:pPr>
                      <a:endParaRPr sz="1200" b="1" u="none" strike="noStrike" cap="none" dirty="0">
                        <a:solidFill>
                          <a:schemeClr val="accent1"/>
                        </a:solidFill>
                        <a:latin typeface="+mn-ea"/>
                        <a:ea typeface="+mn-ea"/>
                        <a:cs typeface="Arial"/>
                        <a:sym typeface="Arial"/>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lnSpc>
                          <a:spcPct val="115000"/>
                        </a:lnSpc>
                        <a:spcBef>
                          <a:spcPts val="0"/>
                        </a:spcBef>
                        <a:spcAft>
                          <a:spcPts val="0"/>
                        </a:spcAft>
                        <a:buClr>
                          <a:schemeClr val="dk1"/>
                        </a:buClr>
                        <a:buSzPts val="1200"/>
                        <a:buFont typeface="Arial"/>
                        <a:buNone/>
                      </a:pPr>
                      <a:endParaRPr sz="1200" b="1" u="none" strike="noStrike" cap="none" dirty="0">
                        <a:solidFill>
                          <a:schemeClr val="accent1"/>
                        </a:solidFill>
                        <a:latin typeface="+mn-ea"/>
                        <a:ea typeface="+mn-ea"/>
                        <a:cs typeface="Arial"/>
                        <a:sym typeface="Arial"/>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lnSpc>
                          <a:spcPct val="115000"/>
                        </a:lnSpc>
                        <a:spcBef>
                          <a:spcPts val="0"/>
                        </a:spcBef>
                        <a:spcAft>
                          <a:spcPts val="0"/>
                        </a:spcAft>
                        <a:buClr>
                          <a:schemeClr val="dk1"/>
                        </a:buClr>
                        <a:buSzPts val="1200"/>
                        <a:buFont typeface="Arial"/>
                        <a:buNone/>
                      </a:pPr>
                      <a:endParaRPr sz="1200" b="1" u="none" strike="noStrike" cap="none" dirty="0">
                        <a:solidFill>
                          <a:schemeClr val="accent1"/>
                        </a:solidFill>
                        <a:latin typeface="+mn-ea"/>
                        <a:ea typeface="+mn-ea"/>
                        <a:cs typeface="Arial"/>
                        <a:sym typeface="Arial"/>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lnSpc>
                          <a:spcPct val="115000"/>
                        </a:lnSpc>
                        <a:spcBef>
                          <a:spcPts val="0"/>
                        </a:spcBef>
                        <a:spcAft>
                          <a:spcPts val="0"/>
                        </a:spcAft>
                        <a:buClr>
                          <a:schemeClr val="dk1"/>
                        </a:buClr>
                        <a:buSzPts val="1200"/>
                        <a:buFont typeface="Arial"/>
                        <a:buNone/>
                      </a:pPr>
                      <a:endParaRPr sz="1200" b="1" u="none" strike="noStrike" cap="none">
                        <a:solidFill>
                          <a:schemeClr val="accent1"/>
                        </a:solidFill>
                        <a:latin typeface="+mn-ea"/>
                        <a:ea typeface="+mn-ea"/>
                        <a:cs typeface="Arial"/>
                        <a:sym typeface="Arial"/>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lnSpc>
                          <a:spcPct val="115000"/>
                        </a:lnSpc>
                        <a:spcBef>
                          <a:spcPts val="0"/>
                        </a:spcBef>
                        <a:spcAft>
                          <a:spcPts val="0"/>
                        </a:spcAft>
                        <a:buClr>
                          <a:schemeClr val="dk1"/>
                        </a:buClr>
                        <a:buSzPts val="1200"/>
                        <a:buFont typeface="Arial"/>
                        <a:buNone/>
                      </a:pPr>
                      <a:endParaRPr sz="1200" b="1" u="none" strike="noStrike" cap="none">
                        <a:solidFill>
                          <a:schemeClr val="accent1"/>
                        </a:solidFill>
                        <a:latin typeface="+mn-ea"/>
                        <a:ea typeface="+mn-ea"/>
                        <a:cs typeface="Arial"/>
                        <a:sym typeface="Arial"/>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19075">
                <a:tc>
                  <a:txBody>
                    <a:bodyPr/>
                    <a:lstStyle/>
                    <a:p>
                      <a:pPr marL="0" marR="0" lvl="0" indent="0" algn="ctr" rtl="0">
                        <a:lnSpc>
                          <a:spcPct val="115000"/>
                        </a:lnSpc>
                        <a:spcBef>
                          <a:spcPts val="0"/>
                        </a:spcBef>
                        <a:spcAft>
                          <a:spcPts val="0"/>
                        </a:spcAft>
                        <a:buClr>
                          <a:schemeClr val="dk1"/>
                        </a:buClr>
                        <a:buSzPts val="1200"/>
                        <a:buFont typeface="Arial"/>
                        <a:buNone/>
                      </a:pPr>
                      <a:r>
                        <a:rPr lang="ja-JP" sz="1200" b="1" u="none" strike="noStrike" cap="none">
                          <a:solidFill>
                            <a:schemeClr val="accent1"/>
                          </a:solidFill>
                          <a:latin typeface="+mn-ea"/>
                          <a:ea typeface="+mn-ea"/>
                          <a:cs typeface="Arial"/>
                          <a:sym typeface="Arial"/>
                        </a:rPr>
                        <a:t>費用</a:t>
                      </a:r>
                      <a:endParaRPr sz="1200" b="1" u="none" strike="noStrike" cap="none">
                        <a:solidFill>
                          <a:schemeClr val="accent1"/>
                        </a:solidFill>
                        <a:latin typeface="+mn-ea"/>
                        <a:ea typeface="+mn-ea"/>
                        <a:cs typeface="Arial"/>
                        <a:sym typeface="Arial"/>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rtl="0">
                        <a:lnSpc>
                          <a:spcPct val="115000"/>
                        </a:lnSpc>
                        <a:spcBef>
                          <a:spcPts val="0"/>
                        </a:spcBef>
                        <a:spcAft>
                          <a:spcPts val="0"/>
                        </a:spcAft>
                        <a:buClr>
                          <a:schemeClr val="dk1"/>
                        </a:buClr>
                        <a:buSzPts val="1200"/>
                        <a:buFont typeface="Arial"/>
                        <a:buNone/>
                      </a:pPr>
                      <a:endParaRPr sz="1200" b="1" u="none" strike="noStrike" cap="none" dirty="0">
                        <a:solidFill>
                          <a:schemeClr val="accent1"/>
                        </a:solidFill>
                        <a:latin typeface="+mn-ea"/>
                        <a:ea typeface="+mn-ea"/>
                        <a:cs typeface="Arial"/>
                        <a:sym typeface="Arial"/>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lnSpc>
                          <a:spcPct val="115000"/>
                        </a:lnSpc>
                        <a:spcBef>
                          <a:spcPts val="0"/>
                        </a:spcBef>
                        <a:spcAft>
                          <a:spcPts val="0"/>
                        </a:spcAft>
                        <a:buClr>
                          <a:schemeClr val="dk1"/>
                        </a:buClr>
                        <a:buSzPts val="1200"/>
                        <a:buFont typeface="Arial"/>
                        <a:buNone/>
                      </a:pPr>
                      <a:endParaRPr sz="1200" b="1" u="none" strike="noStrike" cap="none" dirty="0">
                        <a:solidFill>
                          <a:schemeClr val="accent1"/>
                        </a:solidFill>
                        <a:latin typeface="+mn-ea"/>
                        <a:ea typeface="+mn-ea"/>
                        <a:cs typeface="Arial"/>
                        <a:sym typeface="Arial"/>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lnSpc>
                          <a:spcPct val="115000"/>
                        </a:lnSpc>
                        <a:spcBef>
                          <a:spcPts val="0"/>
                        </a:spcBef>
                        <a:spcAft>
                          <a:spcPts val="0"/>
                        </a:spcAft>
                        <a:buClr>
                          <a:schemeClr val="dk1"/>
                        </a:buClr>
                        <a:buSzPts val="1200"/>
                        <a:buFont typeface="Arial"/>
                        <a:buNone/>
                      </a:pPr>
                      <a:endParaRPr sz="1200" b="1" u="none" strike="noStrike" cap="none" dirty="0">
                        <a:solidFill>
                          <a:schemeClr val="accent1"/>
                        </a:solidFill>
                        <a:latin typeface="+mn-ea"/>
                        <a:ea typeface="+mn-ea"/>
                        <a:cs typeface="Arial"/>
                        <a:sym typeface="Arial"/>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lnSpc>
                          <a:spcPct val="115000"/>
                        </a:lnSpc>
                        <a:spcBef>
                          <a:spcPts val="0"/>
                        </a:spcBef>
                        <a:spcAft>
                          <a:spcPts val="0"/>
                        </a:spcAft>
                        <a:buClr>
                          <a:schemeClr val="dk1"/>
                        </a:buClr>
                        <a:buSzPts val="1200"/>
                        <a:buFont typeface="Arial"/>
                        <a:buNone/>
                      </a:pPr>
                      <a:endParaRPr sz="1200" b="1" u="none" strike="noStrike" cap="none">
                        <a:solidFill>
                          <a:schemeClr val="accent1"/>
                        </a:solidFill>
                        <a:latin typeface="+mn-ea"/>
                        <a:ea typeface="+mn-ea"/>
                        <a:cs typeface="Arial"/>
                        <a:sym typeface="Arial"/>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lnSpc>
                          <a:spcPct val="115000"/>
                        </a:lnSpc>
                        <a:spcBef>
                          <a:spcPts val="0"/>
                        </a:spcBef>
                        <a:spcAft>
                          <a:spcPts val="0"/>
                        </a:spcAft>
                        <a:buClr>
                          <a:schemeClr val="dk1"/>
                        </a:buClr>
                        <a:buSzPts val="1200"/>
                        <a:buFont typeface="Arial"/>
                        <a:buNone/>
                      </a:pPr>
                      <a:endParaRPr sz="1200" b="1" u="none" strike="noStrike" cap="none">
                        <a:solidFill>
                          <a:schemeClr val="accent1"/>
                        </a:solidFill>
                        <a:latin typeface="+mn-ea"/>
                        <a:ea typeface="+mn-ea"/>
                        <a:cs typeface="Arial"/>
                        <a:sym typeface="Arial"/>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19075">
                <a:tc>
                  <a:txBody>
                    <a:bodyPr/>
                    <a:lstStyle/>
                    <a:p>
                      <a:pPr marL="0" marR="0" lvl="0" indent="0" algn="ctr" rtl="0">
                        <a:lnSpc>
                          <a:spcPct val="115000"/>
                        </a:lnSpc>
                        <a:spcBef>
                          <a:spcPts val="0"/>
                        </a:spcBef>
                        <a:spcAft>
                          <a:spcPts val="0"/>
                        </a:spcAft>
                        <a:buClr>
                          <a:schemeClr val="dk1"/>
                        </a:buClr>
                        <a:buSzPts val="1200"/>
                        <a:buFont typeface="Arial"/>
                        <a:buNone/>
                      </a:pPr>
                      <a:r>
                        <a:rPr lang="ja-JP" sz="1200" b="1" u="none" strike="noStrike" cap="none">
                          <a:solidFill>
                            <a:schemeClr val="accent1"/>
                          </a:solidFill>
                          <a:latin typeface="+mn-ea"/>
                          <a:ea typeface="+mn-ea"/>
                          <a:cs typeface="Arial"/>
                          <a:sym typeface="Arial"/>
                        </a:rPr>
                        <a:t>営業利益</a:t>
                      </a:r>
                      <a:endParaRPr sz="1200" b="1" u="none" strike="noStrike" cap="none" dirty="0">
                        <a:solidFill>
                          <a:schemeClr val="accent1"/>
                        </a:solidFill>
                        <a:latin typeface="+mn-ea"/>
                        <a:ea typeface="+mn-ea"/>
                        <a:cs typeface="Arial"/>
                        <a:sym typeface="Arial"/>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rtl="0">
                        <a:lnSpc>
                          <a:spcPct val="115000"/>
                        </a:lnSpc>
                        <a:spcBef>
                          <a:spcPts val="0"/>
                        </a:spcBef>
                        <a:spcAft>
                          <a:spcPts val="0"/>
                        </a:spcAft>
                        <a:buClr>
                          <a:schemeClr val="dk1"/>
                        </a:buClr>
                        <a:buSzPts val="1200"/>
                        <a:buFont typeface="Arial"/>
                        <a:buNone/>
                      </a:pPr>
                      <a:endParaRPr sz="1200" b="1" u="none" strike="noStrike" cap="none">
                        <a:solidFill>
                          <a:schemeClr val="accent1"/>
                        </a:solidFill>
                        <a:latin typeface="+mn-ea"/>
                        <a:ea typeface="+mn-ea"/>
                        <a:cs typeface="Arial"/>
                        <a:sym typeface="Arial"/>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lnSpc>
                          <a:spcPct val="115000"/>
                        </a:lnSpc>
                        <a:spcBef>
                          <a:spcPts val="0"/>
                        </a:spcBef>
                        <a:spcAft>
                          <a:spcPts val="0"/>
                        </a:spcAft>
                        <a:buClr>
                          <a:schemeClr val="dk1"/>
                        </a:buClr>
                        <a:buSzPts val="1200"/>
                        <a:buFont typeface="Arial"/>
                        <a:buNone/>
                      </a:pPr>
                      <a:endParaRPr sz="1200" b="1" u="none" strike="noStrike" cap="none">
                        <a:solidFill>
                          <a:schemeClr val="accent1"/>
                        </a:solidFill>
                        <a:latin typeface="+mn-ea"/>
                        <a:ea typeface="+mn-ea"/>
                        <a:cs typeface="Arial"/>
                        <a:sym typeface="Arial"/>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lnSpc>
                          <a:spcPct val="115000"/>
                        </a:lnSpc>
                        <a:spcBef>
                          <a:spcPts val="0"/>
                        </a:spcBef>
                        <a:spcAft>
                          <a:spcPts val="0"/>
                        </a:spcAft>
                        <a:buClr>
                          <a:schemeClr val="dk1"/>
                        </a:buClr>
                        <a:buSzPts val="1200"/>
                        <a:buFont typeface="Arial"/>
                        <a:buNone/>
                      </a:pPr>
                      <a:endParaRPr sz="1200" b="1" u="none" strike="noStrike" cap="none" dirty="0">
                        <a:solidFill>
                          <a:schemeClr val="accent1"/>
                        </a:solidFill>
                        <a:latin typeface="+mn-ea"/>
                        <a:ea typeface="+mn-ea"/>
                        <a:cs typeface="Arial"/>
                        <a:sym typeface="Arial"/>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lnSpc>
                          <a:spcPct val="115000"/>
                        </a:lnSpc>
                        <a:spcBef>
                          <a:spcPts val="0"/>
                        </a:spcBef>
                        <a:spcAft>
                          <a:spcPts val="0"/>
                        </a:spcAft>
                        <a:buClr>
                          <a:schemeClr val="dk1"/>
                        </a:buClr>
                        <a:buSzPts val="1200"/>
                        <a:buFont typeface="Arial"/>
                        <a:buNone/>
                      </a:pPr>
                      <a:endParaRPr sz="1200" b="1" u="none" strike="noStrike" cap="none">
                        <a:solidFill>
                          <a:schemeClr val="accent1"/>
                        </a:solidFill>
                        <a:latin typeface="+mn-ea"/>
                        <a:ea typeface="+mn-ea"/>
                        <a:cs typeface="Arial"/>
                        <a:sym typeface="Arial"/>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lnSpc>
                          <a:spcPct val="115000"/>
                        </a:lnSpc>
                        <a:spcBef>
                          <a:spcPts val="0"/>
                        </a:spcBef>
                        <a:spcAft>
                          <a:spcPts val="0"/>
                        </a:spcAft>
                        <a:buClr>
                          <a:schemeClr val="dk1"/>
                        </a:buClr>
                        <a:buSzPts val="1200"/>
                        <a:buFont typeface="Arial"/>
                        <a:buNone/>
                      </a:pPr>
                      <a:endParaRPr sz="1200" b="1" u="none" strike="noStrike" cap="none" dirty="0">
                        <a:solidFill>
                          <a:schemeClr val="accent1"/>
                        </a:solidFill>
                        <a:latin typeface="+mn-ea"/>
                        <a:ea typeface="+mn-ea"/>
                        <a:cs typeface="Arial"/>
                        <a:sym typeface="Arial"/>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
        <p:nvSpPr>
          <p:cNvPr id="932" name="Google Shape;932;p44"/>
          <p:cNvSpPr txBox="1"/>
          <p:nvPr/>
        </p:nvSpPr>
        <p:spPr>
          <a:xfrm>
            <a:off x="3975418" y="2882513"/>
            <a:ext cx="1954381"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ja-JP" sz="4000" b="0" i="0" u="none" strike="noStrike" cap="none" dirty="0">
                <a:solidFill>
                  <a:schemeClr val="accent1"/>
                </a:solidFill>
                <a:latin typeface="+mn-ea"/>
                <a:ea typeface="+mn-ea"/>
                <a:cs typeface="Arial"/>
                <a:sym typeface="Arial"/>
              </a:rPr>
              <a:t>Sample</a:t>
            </a:r>
            <a:endParaRPr sz="4000" b="0" i="0" u="none" strike="noStrike" cap="none" dirty="0">
              <a:solidFill>
                <a:schemeClr val="accent1"/>
              </a:solidFill>
              <a:latin typeface="+mn-ea"/>
              <a:ea typeface="+mn-ea"/>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028"/>
        <p:cNvGrpSpPr/>
        <p:nvPr/>
      </p:nvGrpSpPr>
      <p:grpSpPr>
        <a:xfrm>
          <a:off x="0" y="0"/>
          <a:ext cx="0" cy="0"/>
          <a:chOff x="0" y="0"/>
          <a:chExt cx="0" cy="0"/>
        </a:xfrm>
      </p:grpSpPr>
      <p:sp>
        <p:nvSpPr>
          <p:cNvPr id="4" name="正方形/長方形 3">
            <a:extLst>
              <a:ext uri="{FF2B5EF4-FFF2-40B4-BE49-F238E27FC236}">
                <a16:creationId xmlns:a16="http://schemas.microsoft.com/office/drawing/2014/main" id="{E5BA9512-4766-DDA7-A8D8-966AB141DC80}"/>
              </a:ext>
            </a:extLst>
          </p:cNvPr>
          <p:cNvSpPr/>
          <p:nvPr/>
        </p:nvSpPr>
        <p:spPr>
          <a:xfrm>
            <a:off x="434962" y="1706598"/>
            <a:ext cx="9036076" cy="2952000"/>
          </a:xfrm>
          <a:prstGeom prst="rect">
            <a:avLst/>
          </a:prstGeom>
          <a:noFill/>
          <a:ln w="63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29" name="Google Shape;1029;p52"/>
          <p:cNvSpPr txBox="1">
            <a:spLocks noGrp="1"/>
          </p:cNvSpPr>
          <p:nvPr>
            <p:ph type="body" idx="1"/>
          </p:nvPr>
        </p:nvSpPr>
        <p:spPr>
          <a:xfrm>
            <a:off x="471038" y="975881"/>
            <a:ext cx="9000000" cy="720000"/>
          </a:xfrm>
          <a:noFill/>
          <a:ln>
            <a:noFill/>
          </a:ln>
        </p:spPr>
        <p:txBody>
          <a:bodyPr spcFirstLastPara="1" wrap="square" lIns="36000" tIns="36000" rIns="36000" bIns="36000" anchor="t" anchorCtr="0">
            <a:normAutofit/>
          </a:bodyPr>
          <a:lstStyle/>
          <a:p>
            <a:pPr lvl="0"/>
            <a:r>
              <a:rPr lang="ja-JP" altLang="en-US"/>
              <a:t>ベストシナリオは</a:t>
            </a:r>
            <a:r>
              <a:rPr lang="en-US" altLang="ja-JP" dirty="0"/>
              <a:t>20</a:t>
            </a:r>
            <a:r>
              <a:rPr lang="ja-JP" altLang="en-US"/>
              <a:t>％増しでの達成、ワーストシナリオは</a:t>
            </a:r>
            <a:r>
              <a:rPr lang="en-US" altLang="ja-JP" dirty="0"/>
              <a:t>20</a:t>
            </a:r>
            <a:r>
              <a:rPr lang="ja-JP" altLang="en-US"/>
              <a:t>％減での達成を想定。</a:t>
            </a:r>
          </a:p>
          <a:p>
            <a:pPr lvl="0"/>
            <a:r>
              <a:rPr lang="ja-JP" altLang="en-US"/>
              <a:t>ワーストシナリオに近づいた際の挽回策を次スライドで説明します。</a:t>
            </a:r>
          </a:p>
        </p:txBody>
      </p:sp>
      <p:sp>
        <p:nvSpPr>
          <p:cNvPr id="30" name="タイトル 29">
            <a:extLst>
              <a:ext uri="{FF2B5EF4-FFF2-40B4-BE49-F238E27FC236}">
                <a16:creationId xmlns:a16="http://schemas.microsoft.com/office/drawing/2014/main" id="{7468A692-9DB5-25B6-A1CB-85F7E22F0DC3}"/>
              </a:ext>
            </a:extLst>
          </p:cNvPr>
          <p:cNvSpPr>
            <a:spLocks noGrp="1"/>
          </p:cNvSpPr>
          <p:nvPr>
            <p:ph type="title"/>
          </p:nvPr>
        </p:nvSpPr>
        <p:spPr/>
        <p:txBody>
          <a:bodyPr/>
          <a:lstStyle/>
          <a:p>
            <a:r>
              <a:rPr lang="en-US" altLang="ja-JP" dirty="0"/>
              <a:t>5-3. </a:t>
            </a:r>
            <a:r>
              <a:rPr lang="ja-JP" altLang="en-US"/>
              <a:t>ベスト</a:t>
            </a:r>
            <a:r>
              <a:rPr lang="en-US" altLang="ja-JP" dirty="0"/>
              <a:t>&amp;</a:t>
            </a:r>
            <a:r>
              <a:rPr lang="ja-JP" altLang="en-US"/>
              <a:t>ワーストシナリオ</a:t>
            </a:r>
          </a:p>
        </p:txBody>
      </p:sp>
      <p:sp>
        <p:nvSpPr>
          <p:cNvPr id="8" name="フッター プレースホルダー 7">
            <a:extLst>
              <a:ext uri="{FF2B5EF4-FFF2-40B4-BE49-F238E27FC236}">
                <a16:creationId xmlns:a16="http://schemas.microsoft.com/office/drawing/2014/main" id="{881C316E-D621-0843-9930-A1DBEFC8A975}"/>
              </a:ext>
            </a:extLst>
          </p:cNvPr>
          <p:cNvSpPr>
            <a:spLocks noGrp="1"/>
          </p:cNvSpPr>
          <p:nvPr>
            <p:ph type="ftr" sz="quarter" idx="10"/>
          </p:nvPr>
        </p:nvSpPr>
        <p:spPr>
          <a:xfrm>
            <a:off x="185600" y="6460240"/>
            <a:ext cx="7920000" cy="288000"/>
          </a:xfrm>
        </p:spPr>
        <p:txBody>
          <a:bodyPr/>
          <a:lstStyle/>
          <a:p>
            <a:r>
              <a:rPr lang="en" altLang="ja-JP"/>
              <a:t>SAIRU</a:t>
            </a:r>
            <a:endParaRPr lang="ja-JP" altLang="en-US"/>
          </a:p>
        </p:txBody>
      </p:sp>
      <p:sp>
        <p:nvSpPr>
          <p:cNvPr id="9" name="スライド番号プレースホルダー 8">
            <a:extLst>
              <a:ext uri="{FF2B5EF4-FFF2-40B4-BE49-F238E27FC236}">
                <a16:creationId xmlns:a16="http://schemas.microsoft.com/office/drawing/2014/main" id="{3D994931-3EC1-F747-95C3-0D4772342032}"/>
              </a:ext>
            </a:extLst>
          </p:cNvPr>
          <p:cNvSpPr>
            <a:spLocks noGrp="1"/>
          </p:cNvSpPr>
          <p:nvPr>
            <p:ph type="sldNum" idx="11"/>
          </p:nvPr>
        </p:nvSpPr>
        <p:spPr>
          <a:xfrm>
            <a:off x="8280400" y="6460240"/>
            <a:ext cx="1440000" cy="288000"/>
          </a:xfrm>
        </p:spPr>
        <p:txBody>
          <a:bodyPr/>
          <a:lstStyle/>
          <a:p>
            <a:fld id="{00000000-1234-1234-1234-123412341234}" type="slidenum">
              <a:rPr lang="en-US" altLang="ja-JP" smtClean="0"/>
              <a:pPr/>
              <a:t>26</a:t>
            </a:fld>
            <a:endParaRPr lang="ja-JP" altLang="en-US"/>
          </a:p>
        </p:txBody>
      </p:sp>
      <p:graphicFrame>
        <p:nvGraphicFramePr>
          <p:cNvPr id="1033" name="Google Shape;1033;p52"/>
          <p:cNvGraphicFramePr/>
          <p:nvPr>
            <p:extLst>
              <p:ext uri="{D42A27DB-BD31-4B8C-83A1-F6EECF244321}">
                <p14:modId xmlns:p14="http://schemas.microsoft.com/office/powerpoint/2010/main" val="3361763086"/>
              </p:ext>
            </p:extLst>
          </p:nvPr>
        </p:nvGraphicFramePr>
        <p:xfrm>
          <a:off x="452425" y="4882546"/>
          <a:ext cx="8999550" cy="1088608"/>
        </p:xfrm>
        <a:graphic>
          <a:graphicData uri="http://schemas.openxmlformats.org/drawingml/2006/table">
            <a:tbl>
              <a:tblPr>
                <a:noFill/>
                <a:tableStyleId>{C6A3009F-B255-47F3-BE8E-9BD993B19B61}</a:tableStyleId>
              </a:tblPr>
              <a:tblGrid>
                <a:gridCol w="1499925">
                  <a:extLst>
                    <a:ext uri="{9D8B030D-6E8A-4147-A177-3AD203B41FA5}">
                      <a16:colId xmlns:a16="http://schemas.microsoft.com/office/drawing/2014/main" val="20000"/>
                    </a:ext>
                  </a:extLst>
                </a:gridCol>
                <a:gridCol w="1499925">
                  <a:extLst>
                    <a:ext uri="{9D8B030D-6E8A-4147-A177-3AD203B41FA5}">
                      <a16:colId xmlns:a16="http://schemas.microsoft.com/office/drawing/2014/main" val="20001"/>
                    </a:ext>
                  </a:extLst>
                </a:gridCol>
                <a:gridCol w="1499925">
                  <a:extLst>
                    <a:ext uri="{9D8B030D-6E8A-4147-A177-3AD203B41FA5}">
                      <a16:colId xmlns:a16="http://schemas.microsoft.com/office/drawing/2014/main" val="20002"/>
                    </a:ext>
                  </a:extLst>
                </a:gridCol>
                <a:gridCol w="1499925">
                  <a:extLst>
                    <a:ext uri="{9D8B030D-6E8A-4147-A177-3AD203B41FA5}">
                      <a16:colId xmlns:a16="http://schemas.microsoft.com/office/drawing/2014/main" val="20003"/>
                    </a:ext>
                  </a:extLst>
                </a:gridCol>
                <a:gridCol w="1499925">
                  <a:extLst>
                    <a:ext uri="{9D8B030D-6E8A-4147-A177-3AD203B41FA5}">
                      <a16:colId xmlns:a16="http://schemas.microsoft.com/office/drawing/2014/main" val="20004"/>
                    </a:ext>
                  </a:extLst>
                </a:gridCol>
                <a:gridCol w="1499925">
                  <a:extLst>
                    <a:ext uri="{9D8B030D-6E8A-4147-A177-3AD203B41FA5}">
                      <a16:colId xmlns:a16="http://schemas.microsoft.com/office/drawing/2014/main" val="20005"/>
                    </a:ext>
                  </a:extLst>
                </a:gridCol>
              </a:tblGrid>
              <a:tr h="200025">
                <a:tc>
                  <a:txBody>
                    <a:bodyPr/>
                    <a:lstStyle/>
                    <a:p>
                      <a:pPr marL="0" marR="0" lvl="0" indent="0" algn="ctr" rtl="0">
                        <a:lnSpc>
                          <a:spcPct val="100000"/>
                        </a:lnSpc>
                        <a:spcBef>
                          <a:spcPts val="0"/>
                        </a:spcBef>
                        <a:spcAft>
                          <a:spcPts val="0"/>
                        </a:spcAft>
                        <a:buClr>
                          <a:srgbClr val="000000"/>
                        </a:buClr>
                        <a:buSzPts val="1200"/>
                        <a:buFont typeface="Arial"/>
                        <a:buNone/>
                      </a:pPr>
                      <a:r>
                        <a:rPr lang="ja-JP" sz="1200" b="1" i="0" u="none" strike="noStrike" cap="none">
                          <a:solidFill>
                            <a:schemeClr val="bg1"/>
                          </a:solidFill>
                          <a:latin typeface="+mn-ea"/>
                          <a:ea typeface="+mn-ea"/>
                          <a:cs typeface="Arial"/>
                          <a:sym typeface="Arial"/>
                        </a:rPr>
                        <a:t>年度</a:t>
                      </a:r>
                      <a:endParaRPr sz="1200" b="1" i="0" u="none" strike="noStrike" cap="none" dirty="0">
                        <a:solidFill>
                          <a:schemeClr val="bg1"/>
                        </a:solidFill>
                        <a:latin typeface="+mn-ea"/>
                        <a:ea typeface="+mn-ea"/>
                        <a:cs typeface="Arial"/>
                        <a:sym typeface="Arial"/>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dk1"/>
                    </a:solidFill>
                  </a:tcPr>
                </a:tc>
                <a:tc>
                  <a:txBody>
                    <a:bodyPr/>
                    <a:lstStyle/>
                    <a:p>
                      <a:pPr marL="0" marR="0" lvl="0" indent="0" algn="ctr" rtl="0">
                        <a:lnSpc>
                          <a:spcPct val="115000"/>
                        </a:lnSpc>
                        <a:spcBef>
                          <a:spcPts val="0"/>
                        </a:spcBef>
                        <a:spcAft>
                          <a:spcPts val="0"/>
                        </a:spcAft>
                        <a:buClr>
                          <a:schemeClr val="lt1"/>
                        </a:buClr>
                        <a:buSzPts val="1200"/>
                        <a:buFont typeface="Arial"/>
                        <a:buNone/>
                      </a:pPr>
                      <a:r>
                        <a:rPr lang="en" altLang="ja-JP" sz="1200" b="1" i="0" u="none" strike="noStrike" cap="none" dirty="0">
                          <a:solidFill>
                            <a:schemeClr val="bg1"/>
                          </a:solidFill>
                          <a:latin typeface="+mn-ea"/>
                          <a:ea typeface="游ゴシック"/>
                          <a:cs typeface="Arial"/>
                          <a:sym typeface="Arial"/>
                        </a:rPr>
                        <a:t>20XX</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dk1"/>
                    </a:solidFill>
                  </a:tcPr>
                </a:tc>
                <a:tc>
                  <a:txBody>
                    <a:bodyPr/>
                    <a:lstStyle/>
                    <a:p>
                      <a:pPr marL="0" marR="0" lvl="0" indent="0" algn="ctr" rtl="0">
                        <a:lnSpc>
                          <a:spcPct val="115000"/>
                        </a:lnSpc>
                        <a:spcBef>
                          <a:spcPts val="0"/>
                        </a:spcBef>
                        <a:spcAft>
                          <a:spcPts val="0"/>
                        </a:spcAft>
                        <a:buClr>
                          <a:schemeClr val="lt1"/>
                        </a:buClr>
                        <a:buSzPts val="1200"/>
                        <a:buFont typeface="Arial"/>
                        <a:buNone/>
                      </a:pPr>
                      <a:r>
                        <a:rPr lang="en" altLang="ja-JP" sz="1200" b="1" i="0" u="none" strike="noStrike" cap="none" dirty="0">
                          <a:solidFill>
                            <a:schemeClr val="bg1"/>
                          </a:solidFill>
                          <a:latin typeface="+mn-ea"/>
                          <a:ea typeface="游ゴシック"/>
                          <a:cs typeface="Arial"/>
                          <a:sym typeface="Arial"/>
                        </a:rPr>
                        <a:t>20XX</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dk1"/>
                    </a:solidFill>
                  </a:tcPr>
                </a:tc>
                <a:tc>
                  <a:txBody>
                    <a:bodyPr/>
                    <a:lstStyle/>
                    <a:p>
                      <a:pPr marL="0" marR="0" lvl="0" indent="0" algn="ctr" rtl="0">
                        <a:lnSpc>
                          <a:spcPct val="115000"/>
                        </a:lnSpc>
                        <a:spcBef>
                          <a:spcPts val="0"/>
                        </a:spcBef>
                        <a:spcAft>
                          <a:spcPts val="0"/>
                        </a:spcAft>
                        <a:buClr>
                          <a:schemeClr val="lt1"/>
                        </a:buClr>
                        <a:buSzPts val="1200"/>
                        <a:buFont typeface="Arial"/>
                        <a:buNone/>
                      </a:pPr>
                      <a:r>
                        <a:rPr lang="en" altLang="ja-JP" sz="1200" b="1" i="0" u="none" strike="noStrike" cap="none" dirty="0">
                          <a:solidFill>
                            <a:schemeClr val="bg1"/>
                          </a:solidFill>
                          <a:latin typeface="+mn-ea"/>
                          <a:ea typeface="游ゴシック"/>
                          <a:cs typeface="Arial"/>
                          <a:sym typeface="Arial"/>
                        </a:rPr>
                        <a:t>20XX</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dk1"/>
                    </a:solidFill>
                  </a:tcPr>
                </a:tc>
                <a:tc>
                  <a:txBody>
                    <a:bodyPr/>
                    <a:lstStyle/>
                    <a:p>
                      <a:pPr marL="0" marR="0" lvl="0" indent="0" algn="ctr" rtl="0">
                        <a:lnSpc>
                          <a:spcPct val="115000"/>
                        </a:lnSpc>
                        <a:spcBef>
                          <a:spcPts val="0"/>
                        </a:spcBef>
                        <a:spcAft>
                          <a:spcPts val="0"/>
                        </a:spcAft>
                        <a:buClr>
                          <a:schemeClr val="lt1"/>
                        </a:buClr>
                        <a:buSzPts val="1200"/>
                        <a:buFont typeface="Arial"/>
                        <a:buNone/>
                      </a:pPr>
                      <a:r>
                        <a:rPr lang="en" altLang="ja-JP" sz="1200" b="1" i="0" u="none" strike="noStrike" cap="none" dirty="0">
                          <a:solidFill>
                            <a:schemeClr val="bg1"/>
                          </a:solidFill>
                          <a:latin typeface="+mn-ea"/>
                          <a:ea typeface="游ゴシック"/>
                          <a:cs typeface="Arial"/>
                          <a:sym typeface="Arial"/>
                        </a:rPr>
                        <a:t>20XX</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dk1"/>
                    </a:solidFill>
                  </a:tcPr>
                </a:tc>
                <a:tc>
                  <a:txBody>
                    <a:bodyPr/>
                    <a:lstStyle/>
                    <a:p>
                      <a:pPr marL="0" marR="0" lvl="0" indent="0" algn="ctr" rtl="0">
                        <a:lnSpc>
                          <a:spcPct val="115000"/>
                        </a:lnSpc>
                        <a:spcBef>
                          <a:spcPts val="0"/>
                        </a:spcBef>
                        <a:spcAft>
                          <a:spcPts val="0"/>
                        </a:spcAft>
                        <a:buClr>
                          <a:schemeClr val="lt1"/>
                        </a:buClr>
                        <a:buSzPts val="1200"/>
                        <a:buFont typeface="Arial"/>
                        <a:buNone/>
                      </a:pPr>
                      <a:r>
                        <a:rPr lang="en" altLang="ja-JP" sz="1200" b="1" i="0" u="none" strike="noStrike" cap="none" dirty="0">
                          <a:solidFill>
                            <a:schemeClr val="bg1"/>
                          </a:solidFill>
                          <a:latin typeface="+mn-ea"/>
                          <a:ea typeface="游ゴシック"/>
                          <a:cs typeface="Arial"/>
                          <a:sym typeface="Arial"/>
                        </a:rPr>
                        <a:t>20XX</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dk1"/>
                    </a:solidFill>
                  </a:tcPr>
                </a:tc>
                <a:extLst>
                  <a:ext uri="{0D108BD9-81ED-4DB2-BD59-A6C34878D82A}">
                    <a16:rowId xmlns:a16="http://schemas.microsoft.com/office/drawing/2014/main" val="10000"/>
                  </a:ext>
                </a:extLst>
              </a:tr>
              <a:tr h="219075">
                <a:tc>
                  <a:txBody>
                    <a:bodyPr/>
                    <a:lstStyle/>
                    <a:p>
                      <a:pPr marL="0" marR="0" lvl="0" indent="0" algn="ctr" rtl="0">
                        <a:lnSpc>
                          <a:spcPct val="115000"/>
                        </a:lnSpc>
                        <a:spcBef>
                          <a:spcPts val="0"/>
                        </a:spcBef>
                        <a:spcAft>
                          <a:spcPts val="0"/>
                        </a:spcAft>
                        <a:buClr>
                          <a:srgbClr val="000000"/>
                        </a:buClr>
                        <a:buSzPts val="1200"/>
                        <a:buFont typeface="Arial"/>
                        <a:buNone/>
                      </a:pPr>
                      <a:r>
                        <a:rPr lang="ja-JP" sz="1200" b="1" i="0" u="none" strike="noStrike" cap="none">
                          <a:solidFill>
                            <a:schemeClr val="accent1"/>
                          </a:solidFill>
                          <a:latin typeface="+mn-ea"/>
                          <a:ea typeface="+mn-ea"/>
                          <a:cs typeface="Arial"/>
                          <a:sym typeface="Arial"/>
                        </a:rPr>
                        <a:t>ベストシナリオ</a:t>
                      </a:r>
                      <a:endParaRPr sz="1200" b="1" i="0" u="none" strike="noStrike" cap="none" dirty="0">
                        <a:solidFill>
                          <a:schemeClr val="accent1"/>
                        </a:solidFill>
                        <a:latin typeface="+mn-ea"/>
                        <a:ea typeface="+mn-ea"/>
                        <a:cs typeface="Arial"/>
                        <a:sym typeface="Arial"/>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ja-JP" sz="1200" b="1" i="0" u="none" strike="noStrike" cap="none">
                          <a:solidFill>
                            <a:schemeClr val="accent1"/>
                          </a:solidFill>
                          <a:latin typeface="+mn-ea"/>
                          <a:ea typeface="+mn-ea"/>
                          <a:cs typeface="Arial"/>
                          <a:sym typeface="Arial"/>
                        </a:rPr>
                        <a:t>120件</a:t>
                      </a:r>
                      <a:endParaRPr sz="1400" b="1" i="0" u="none" strike="noStrike" cap="none" dirty="0">
                        <a:solidFill>
                          <a:schemeClr val="accent1"/>
                        </a:solidFill>
                        <a:latin typeface="+mn-ea"/>
                        <a:ea typeface="+mn-ea"/>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lnSpc>
                          <a:spcPct val="115000"/>
                        </a:lnSpc>
                        <a:spcBef>
                          <a:spcPts val="0"/>
                        </a:spcBef>
                        <a:spcAft>
                          <a:spcPts val="0"/>
                        </a:spcAft>
                        <a:buClr>
                          <a:srgbClr val="000000"/>
                        </a:buClr>
                        <a:buSzPts val="1200"/>
                        <a:buFont typeface="Arial"/>
                        <a:buNone/>
                      </a:pPr>
                      <a:r>
                        <a:rPr lang="ja-JP" sz="1200" b="1" i="0" u="none" strike="noStrike" cap="none">
                          <a:solidFill>
                            <a:schemeClr val="accent1"/>
                          </a:solidFill>
                          <a:latin typeface="+mn-ea"/>
                          <a:ea typeface="+mn-ea"/>
                          <a:cs typeface="Arial"/>
                          <a:sym typeface="Arial"/>
                        </a:rPr>
                        <a:t>150件</a:t>
                      </a:r>
                      <a:endParaRPr sz="1400" b="1" i="0" u="none" strike="noStrike" cap="none">
                        <a:solidFill>
                          <a:schemeClr val="accent1"/>
                        </a:solidFill>
                        <a:latin typeface="+mn-ea"/>
                        <a:ea typeface="+mn-ea"/>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lnSpc>
                          <a:spcPct val="115000"/>
                        </a:lnSpc>
                        <a:spcBef>
                          <a:spcPts val="0"/>
                        </a:spcBef>
                        <a:spcAft>
                          <a:spcPts val="0"/>
                        </a:spcAft>
                        <a:buClr>
                          <a:srgbClr val="000000"/>
                        </a:buClr>
                        <a:buSzPts val="1200"/>
                        <a:buFont typeface="Arial"/>
                        <a:buNone/>
                      </a:pPr>
                      <a:r>
                        <a:rPr lang="ja-JP" sz="1200" b="1" i="0" u="none" strike="noStrike" cap="none">
                          <a:solidFill>
                            <a:schemeClr val="accent1"/>
                          </a:solidFill>
                          <a:latin typeface="+mn-ea"/>
                          <a:ea typeface="+mn-ea"/>
                          <a:cs typeface="Arial"/>
                          <a:sym typeface="Arial"/>
                        </a:rPr>
                        <a:t>174件</a:t>
                      </a:r>
                      <a:endParaRPr sz="1400" b="1" i="0" u="none" strike="noStrike" cap="none">
                        <a:solidFill>
                          <a:schemeClr val="accent1"/>
                        </a:solidFill>
                        <a:latin typeface="+mn-ea"/>
                        <a:ea typeface="+mn-ea"/>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lnSpc>
                          <a:spcPct val="115000"/>
                        </a:lnSpc>
                        <a:spcBef>
                          <a:spcPts val="0"/>
                        </a:spcBef>
                        <a:spcAft>
                          <a:spcPts val="0"/>
                        </a:spcAft>
                        <a:buClr>
                          <a:srgbClr val="000000"/>
                        </a:buClr>
                        <a:buSzPts val="1200"/>
                        <a:buFont typeface="Arial"/>
                        <a:buNone/>
                      </a:pPr>
                      <a:r>
                        <a:rPr lang="ja-JP" sz="1200" b="1" i="0" u="none" strike="noStrike" cap="none">
                          <a:solidFill>
                            <a:schemeClr val="accent1"/>
                          </a:solidFill>
                          <a:latin typeface="+mn-ea"/>
                          <a:ea typeface="+mn-ea"/>
                          <a:cs typeface="Arial"/>
                          <a:sym typeface="Arial"/>
                        </a:rPr>
                        <a:t>204件</a:t>
                      </a:r>
                      <a:endParaRPr sz="1400" b="1" i="0" u="none" strike="noStrike" cap="none">
                        <a:solidFill>
                          <a:schemeClr val="accent1"/>
                        </a:solidFill>
                        <a:latin typeface="+mn-ea"/>
                        <a:ea typeface="+mn-ea"/>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lnSpc>
                          <a:spcPct val="115000"/>
                        </a:lnSpc>
                        <a:spcBef>
                          <a:spcPts val="0"/>
                        </a:spcBef>
                        <a:spcAft>
                          <a:spcPts val="0"/>
                        </a:spcAft>
                        <a:buClr>
                          <a:srgbClr val="000000"/>
                        </a:buClr>
                        <a:buSzPts val="1200"/>
                        <a:buFont typeface="Arial"/>
                        <a:buNone/>
                      </a:pPr>
                      <a:r>
                        <a:rPr lang="ja-JP" sz="1200" b="1" i="0" u="none" strike="noStrike" cap="none">
                          <a:solidFill>
                            <a:schemeClr val="accent1"/>
                          </a:solidFill>
                          <a:latin typeface="+mn-ea"/>
                          <a:ea typeface="+mn-ea"/>
                          <a:cs typeface="Arial"/>
                          <a:sym typeface="Arial"/>
                        </a:rPr>
                        <a:t>○○○件</a:t>
                      </a:r>
                      <a:endParaRPr sz="1400" b="1" i="0" u="none" strike="noStrike" cap="none">
                        <a:solidFill>
                          <a:schemeClr val="accent1"/>
                        </a:solidFill>
                        <a:latin typeface="+mn-ea"/>
                        <a:ea typeface="+mn-ea"/>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19075">
                <a:tc>
                  <a:txBody>
                    <a:bodyPr/>
                    <a:lstStyle/>
                    <a:p>
                      <a:pPr marL="0" marR="0" lvl="0" indent="0" algn="ctr" rtl="0">
                        <a:lnSpc>
                          <a:spcPct val="115000"/>
                        </a:lnSpc>
                        <a:spcBef>
                          <a:spcPts val="0"/>
                        </a:spcBef>
                        <a:spcAft>
                          <a:spcPts val="0"/>
                        </a:spcAft>
                        <a:buClr>
                          <a:srgbClr val="000000"/>
                        </a:buClr>
                        <a:buSzPts val="1200"/>
                        <a:buFont typeface="Arial"/>
                        <a:buNone/>
                      </a:pPr>
                      <a:r>
                        <a:rPr lang="ja-JP" sz="1200" b="1" i="0" u="none" strike="noStrike" cap="none">
                          <a:solidFill>
                            <a:schemeClr val="accent1"/>
                          </a:solidFill>
                          <a:latin typeface="+mn-ea"/>
                          <a:ea typeface="+mn-ea"/>
                          <a:cs typeface="Arial"/>
                          <a:sym typeface="Arial"/>
                        </a:rPr>
                        <a:t>目標</a:t>
                      </a:r>
                      <a:endParaRPr sz="1200" b="1" i="0" u="none" strike="noStrike" cap="none">
                        <a:solidFill>
                          <a:schemeClr val="accent1"/>
                        </a:solidFill>
                        <a:latin typeface="+mn-ea"/>
                        <a:ea typeface="+mn-ea"/>
                        <a:cs typeface="Arial"/>
                        <a:sym typeface="Arial"/>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ja-JP" sz="1200" b="1" i="0" u="none" strike="noStrike" cap="none">
                          <a:solidFill>
                            <a:schemeClr val="accent1"/>
                          </a:solidFill>
                          <a:latin typeface="+mn-ea"/>
                          <a:ea typeface="+mn-ea"/>
                          <a:cs typeface="Arial"/>
                          <a:sym typeface="Arial"/>
                        </a:rPr>
                        <a:t>100件</a:t>
                      </a:r>
                      <a:endParaRPr sz="1200" b="1" i="0" u="none" strike="noStrike" cap="none" dirty="0">
                        <a:solidFill>
                          <a:schemeClr val="accent1"/>
                        </a:solidFill>
                        <a:latin typeface="+mn-ea"/>
                        <a:ea typeface="+mn-ea"/>
                        <a:cs typeface="Arial"/>
                        <a:sym typeface="Arial"/>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lnSpc>
                          <a:spcPct val="115000"/>
                        </a:lnSpc>
                        <a:spcBef>
                          <a:spcPts val="0"/>
                        </a:spcBef>
                        <a:spcAft>
                          <a:spcPts val="0"/>
                        </a:spcAft>
                        <a:buClr>
                          <a:srgbClr val="000000"/>
                        </a:buClr>
                        <a:buSzPts val="1200"/>
                        <a:buFont typeface="Arial"/>
                        <a:buNone/>
                      </a:pPr>
                      <a:r>
                        <a:rPr lang="ja-JP" sz="1200" b="1" i="0" u="none" strike="noStrike" cap="none">
                          <a:solidFill>
                            <a:schemeClr val="accent1"/>
                          </a:solidFill>
                          <a:latin typeface="+mn-ea"/>
                          <a:ea typeface="+mn-ea"/>
                          <a:cs typeface="Arial"/>
                          <a:sym typeface="Arial"/>
                        </a:rPr>
                        <a:t>125件</a:t>
                      </a:r>
                      <a:endParaRPr sz="1200" b="1" i="0" u="none" strike="noStrike" cap="none">
                        <a:solidFill>
                          <a:schemeClr val="accent1"/>
                        </a:solidFill>
                        <a:latin typeface="+mn-ea"/>
                        <a:ea typeface="+mn-ea"/>
                        <a:cs typeface="Arial"/>
                        <a:sym typeface="Arial"/>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lnSpc>
                          <a:spcPct val="115000"/>
                        </a:lnSpc>
                        <a:spcBef>
                          <a:spcPts val="0"/>
                        </a:spcBef>
                        <a:spcAft>
                          <a:spcPts val="0"/>
                        </a:spcAft>
                        <a:buClr>
                          <a:srgbClr val="000000"/>
                        </a:buClr>
                        <a:buSzPts val="1200"/>
                        <a:buFont typeface="Arial"/>
                        <a:buNone/>
                      </a:pPr>
                      <a:r>
                        <a:rPr lang="ja-JP" sz="1200" b="1" i="0" u="none" strike="noStrike" cap="none">
                          <a:solidFill>
                            <a:schemeClr val="accent1"/>
                          </a:solidFill>
                          <a:latin typeface="+mn-ea"/>
                          <a:ea typeface="+mn-ea"/>
                          <a:cs typeface="Arial"/>
                          <a:sym typeface="Arial"/>
                        </a:rPr>
                        <a:t>145件</a:t>
                      </a:r>
                      <a:endParaRPr sz="1200" b="1" i="0" u="none" strike="noStrike" cap="none">
                        <a:solidFill>
                          <a:schemeClr val="accent1"/>
                        </a:solidFill>
                        <a:latin typeface="+mn-ea"/>
                        <a:ea typeface="+mn-ea"/>
                        <a:cs typeface="Arial"/>
                        <a:sym typeface="Arial"/>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lnSpc>
                          <a:spcPct val="115000"/>
                        </a:lnSpc>
                        <a:spcBef>
                          <a:spcPts val="0"/>
                        </a:spcBef>
                        <a:spcAft>
                          <a:spcPts val="0"/>
                        </a:spcAft>
                        <a:buClr>
                          <a:srgbClr val="000000"/>
                        </a:buClr>
                        <a:buSzPts val="1200"/>
                        <a:buFont typeface="Arial"/>
                        <a:buNone/>
                      </a:pPr>
                      <a:r>
                        <a:rPr lang="ja-JP" sz="1200" b="1" i="0" u="none" strike="noStrike" cap="none">
                          <a:solidFill>
                            <a:schemeClr val="accent1"/>
                          </a:solidFill>
                          <a:latin typeface="+mn-ea"/>
                          <a:ea typeface="+mn-ea"/>
                          <a:cs typeface="Arial"/>
                          <a:sym typeface="Arial"/>
                        </a:rPr>
                        <a:t>170件</a:t>
                      </a:r>
                      <a:endParaRPr sz="1200" b="1" i="0" u="none" strike="noStrike" cap="none">
                        <a:solidFill>
                          <a:schemeClr val="accent1"/>
                        </a:solidFill>
                        <a:latin typeface="+mn-ea"/>
                        <a:ea typeface="+mn-ea"/>
                        <a:cs typeface="Arial"/>
                        <a:sym typeface="Arial"/>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lnSpc>
                          <a:spcPct val="115000"/>
                        </a:lnSpc>
                        <a:spcBef>
                          <a:spcPts val="0"/>
                        </a:spcBef>
                        <a:spcAft>
                          <a:spcPts val="0"/>
                        </a:spcAft>
                        <a:buClr>
                          <a:srgbClr val="000000"/>
                        </a:buClr>
                        <a:buSzPts val="1200"/>
                        <a:buFont typeface="Arial"/>
                        <a:buNone/>
                      </a:pPr>
                      <a:r>
                        <a:rPr lang="ja-JP" sz="1200" b="1" i="0" u="none" strike="noStrike" cap="none">
                          <a:solidFill>
                            <a:schemeClr val="accent1"/>
                          </a:solidFill>
                          <a:latin typeface="+mn-ea"/>
                          <a:ea typeface="+mn-ea"/>
                          <a:cs typeface="Arial"/>
                          <a:sym typeface="Arial"/>
                        </a:rPr>
                        <a:t>○○○件</a:t>
                      </a:r>
                      <a:endParaRPr sz="1200" b="1" i="0" u="none" strike="noStrike" cap="none">
                        <a:solidFill>
                          <a:schemeClr val="accent1"/>
                        </a:solidFill>
                        <a:latin typeface="+mn-ea"/>
                        <a:ea typeface="+mn-ea"/>
                        <a:cs typeface="Arial"/>
                        <a:sym typeface="Arial"/>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19075">
                <a:tc>
                  <a:txBody>
                    <a:bodyPr/>
                    <a:lstStyle/>
                    <a:p>
                      <a:pPr marL="0" marR="0" lvl="0" indent="0" algn="ctr" rtl="0">
                        <a:lnSpc>
                          <a:spcPct val="115000"/>
                        </a:lnSpc>
                        <a:spcBef>
                          <a:spcPts val="0"/>
                        </a:spcBef>
                        <a:spcAft>
                          <a:spcPts val="0"/>
                        </a:spcAft>
                        <a:buClr>
                          <a:srgbClr val="000000"/>
                        </a:buClr>
                        <a:buSzPts val="1200"/>
                        <a:buFont typeface="Arial"/>
                        <a:buNone/>
                      </a:pPr>
                      <a:r>
                        <a:rPr lang="ja-JP" sz="1200" b="1" i="0" u="none" strike="noStrike" cap="none">
                          <a:solidFill>
                            <a:schemeClr val="accent1"/>
                          </a:solidFill>
                          <a:latin typeface="+mn-ea"/>
                          <a:ea typeface="+mn-ea"/>
                          <a:cs typeface="Arial"/>
                          <a:sym typeface="Arial"/>
                        </a:rPr>
                        <a:t>ワーストシナリオ</a:t>
                      </a:r>
                      <a:endParaRPr sz="1200" b="1" i="0" u="none" strike="noStrike" cap="none" dirty="0">
                        <a:solidFill>
                          <a:schemeClr val="accent1"/>
                        </a:solidFill>
                        <a:latin typeface="+mn-ea"/>
                        <a:ea typeface="+mn-ea"/>
                        <a:cs typeface="Arial"/>
                        <a:sym typeface="Arial"/>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ja-JP" sz="1200" b="1" i="0" u="none" strike="noStrike" cap="none">
                          <a:solidFill>
                            <a:schemeClr val="accent1"/>
                          </a:solidFill>
                          <a:latin typeface="+mn-ea"/>
                          <a:ea typeface="+mn-ea"/>
                          <a:cs typeface="Arial"/>
                          <a:sym typeface="Arial"/>
                        </a:rPr>
                        <a:t>80件</a:t>
                      </a:r>
                      <a:endParaRPr sz="1200" b="1" i="0" u="none" strike="noStrike" cap="none">
                        <a:solidFill>
                          <a:schemeClr val="accent1"/>
                        </a:solidFill>
                        <a:latin typeface="+mn-ea"/>
                        <a:ea typeface="+mn-ea"/>
                        <a:cs typeface="Arial"/>
                        <a:sym typeface="Arial"/>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lnSpc>
                          <a:spcPct val="115000"/>
                        </a:lnSpc>
                        <a:spcBef>
                          <a:spcPts val="0"/>
                        </a:spcBef>
                        <a:spcAft>
                          <a:spcPts val="0"/>
                        </a:spcAft>
                        <a:buClr>
                          <a:srgbClr val="000000"/>
                        </a:buClr>
                        <a:buSzPts val="1200"/>
                        <a:buFont typeface="Arial"/>
                        <a:buNone/>
                      </a:pPr>
                      <a:r>
                        <a:rPr lang="ja-JP" sz="1200" b="1" i="0" u="none" strike="noStrike" cap="none">
                          <a:solidFill>
                            <a:schemeClr val="accent1"/>
                          </a:solidFill>
                          <a:latin typeface="+mn-ea"/>
                          <a:ea typeface="+mn-ea"/>
                          <a:cs typeface="Arial"/>
                          <a:sym typeface="Arial"/>
                        </a:rPr>
                        <a:t>100件</a:t>
                      </a:r>
                      <a:endParaRPr sz="1200" b="1" i="0" u="none" strike="noStrike" cap="none">
                        <a:solidFill>
                          <a:schemeClr val="accent1"/>
                        </a:solidFill>
                        <a:latin typeface="+mn-ea"/>
                        <a:ea typeface="+mn-ea"/>
                        <a:cs typeface="Arial"/>
                        <a:sym typeface="Arial"/>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lnSpc>
                          <a:spcPct val="115000"/>
                        </a:lnSpc>
                        <a:spcBef>
                          <a:spcPts val="0"/>
                        </a:spcBef>
                        <a:spcAft>
                          <a:spcPts val="0"/>
                        </a:spcAft>
                        <a:buClr>
                          <a:srgbClr val="000000"/>
                        </a:buClr>
                        <a:buSzPts val="1200"/>
                        <a:buFont typeface="Arial"/>
                        <a:buNone/>
                      </a:pPr>
                      <a:r>
                        <a:rPr lang="ja-JP" sz="1200" b="1" i="0" u="none" strike="noStrike" cap="none">
                          <a:solidFill>
                            <a:schemeClr val="accent1"/>
                          </a:solidFill>
                          <a:latin typeface="+mn-ea"/>
                          <a:ea typeface="+mn-ea"/>
                          <a:cs typeface="Arial"/>
                          <a:sym typeface="Arial"/>
                        </a:rPr>
                        <a:t>116件</a:t>
                      </a:r>
                      <a:endParaRPr sz="1200" b="1" i="0" u="none" strike="noStrike" cap="none">
                        <a:solidFill>
                          <a:schemeClr val="accent1"/>
                        </a:solidFill>
                        <a:latin typeface="+mn-ea"/>
                        <a:ea typeface="+mn-ea"/>
                        <a:cs typeface="Arial"/>
                        <a:sym typeface="Arial"/>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lnSpc>
                          <a:spcPct val="115000"/>
                        </a:lnSpc>
                        <a:spcBef>
                          <a:spcPts val="0"/>
                        </a:spcBef>
                        <a:spcAft>
                          <a:spcPts val="0"/>
                        </a:spcAft>
                        <a:buClr>
                          <a:srgbClr val="000000"/>
                        </a:buClr>
                        <a:buSzPts val="1200"/>
                        <a:buFont typeface="Arial"/>
                        <a:buNone/>
                      </a:pPr>
                      <a:r>
                        <a:rPr lang="ja-JP" sz="1200" b="1" i="0" u="none" strike="noStrike" cap="none">
                          <a:solidFill>
                            <a:schemeClr val="accent1"/>
                          </a:solidFill>
                          <a:latin typeface="+mn-ea"/>
                          <a:ea typeface="+mn-ea"/>
                          <a:cs typeface="Arial"/>
                          <a:sym typeface="Arial"/>
                        </a:rPr>
                        <a:t>136件</a:t>
                      </a:r>
                      <a:endParaRPr sz="1200" b="1" i="0" u="none" strike="noStrike" cap="none">
                        <a:solidFill>
                          <a:schemeClr val="accent1"/>
                        </a:solidFill>
                        <a:latin typeface="+mn-ea"/>
                        <a:ea typeface="+mn-ea"/>
                        <a:cs typeface="Arial"/>
                        <a:sym typeface="Arial"/>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lnSpc>
                          <a:spcPct val="100000"/>
                        </a:lnSpc>
                        <a:spcBef>
                          <a:spcPts val="0"/>
                        </a:spcBef>
                        <a:spcAft>
                          <a:spcPts val="0"/>
                        </a:spcAft>
                        <a:buClr>
                          <a:srgbClr val="000000"/>
                        </a:buClr>
                        <a:buSzPts val="1200"/>
                        <a:buFont typeface="Arial"/>
                        <a:buNone/>
                      </a:pPr>
                      <a:r>
                        <a:rPr lang="ja-JP" sz="1200" b="1" i="0" u="none" strike="noStrike" cap="none">
                          <a:solidFill>
                            <a:schemeClr val="accent1"/>
                          </a:solidFill>
                          <a:latin typeface="+mn-ea"/>
                          <a:ea typeface="+mn-ea"/>
                          <a:cs typeface="Arial"/>
                          <a:sym typeface="Arial"/>
                        </a:rPr>
                        <a:t>○○○件</a:t>
                      </a:r>
                      <a:endParaRPr sz="1400" b="1" i="0" u="none" strike="noStrike" cap="none" dirty="0">
                        <a:solidFill>
                          <a:schemeClr val="accent1"/>
                        </a:solidFill>
                        <a:latin typeface="+mn-ea"/>
                        <a:ea typeface="+mn-ea"/>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bl>
          </a:graphicData>
        </a:graphic>
      </p:graphicFrame>
      <p:pic>
        <p:nvPicPr>
          <p:cNvPr id="20" name="Google Shape;940;p45" title="グラフ">
            <a:extLst>
              <a:ext uri="{FF2B5EF4-FFF2-40B4-BE49-F238E27FC236}">
                <a16:creationId xmlns:a16="http://schemas.microsoft.com/office/drawing/2014/main" id="{6CC2341D-942E-B548-BE72-01DC053CD37F}"/>
              </a:ext>
            </a:extLst>
          </p:cNvPr>
          <p:cNvPicPr preferRelativeResize="0"/>
          <p:nvPr/>
        </p:nvPicPr>
        <p:blipFill rotWithShape="1">
          <a:blip r:embed="rId3">
            <a:alphaModFix/>
          </a:blip>
          <a:srcRect l="1700" t="1861" r="2114" b="2665"/>
          <a:stretch/>
        </p:blipFill>
        <p:spPr>
          <a:xfrm>
            <a:off x="2829237" y="1966980"/>
            <a:ext cx="4245926" cy="2615076"/>
          </a:xfrm>
          <a:prstGeom prst="rect">
            <a:avLst/>
          </a:prstGeom>
          <a:noFill/>
          <a:ln w="9525" cap="flat" cmpd="sng">
            <a:noFill/>
            <a:prstDash val="solid"/>
            <a:round/>
            <a:headEnd type="none" w="sm" len="sm"/>
            <a:tailEnd type="none" w="sm" len="sm"/>
          </a:ln>
        </p:spPr>
      </p:pic>
      <p:sp>
        <p:nvSpPr>
          <p:cNvPr id="22" name="Google Shape;932;p44">
            <a:extLst>
              <a:ext uri="{FF2B5EF4-FFF2-40B4-BE49-F238E27FC236}">
                <a16:creationId xmlns:a16="http://schemas.microsoft.com/office/drawing/2014/main" id="{EF52BEFB-7D4A-1A48-B501-BC6EA6398BF5}"/>
              </a:ext>
            </a:extLst>
          </p:cNvPr>
          <p:cNvSpPr txBox="1"/>
          <p:nvPr/>
        </p:nvSpPr>
        <p:spPr>
          <a:xfrm>
            <a:off x="3975009" y="3075057"/>
            <a:ext cx="1954381"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ja-JP" sz="4000" b="0" i="0" u="none" strike="noStrike" cap="none">
                <a:solidFill>
                  <a:schemeClr val="accent1"/>
                </a:solidFill>
                <a:latin typeface="+mn-ea"/>
                <a:ea typeface="+mn-ea"/>
                <a:cs typeface="Arial"/>
                <a:sym typeface="Arial"/>
              </a:rPr>
              <a:t>Sample</a:t>
            </a:r>
            <a:endParaRPr sz="4000" b="0" i="0" u="none" strike="noStrike" cap="none" dirty="0">
              <a:solidFill>
                <a:schemeClr val="accent1"/>
              </a:solidFill>
              <a:latin typeface="+mn-ea"/>
              <a:ea typeface="+mn-ea"/>
              <a:cs typeface="Arial"/>
              <a:sym typeface="Arial"/>
            </a:endParaRPr>
          </a:p>
        </p:txBody>
      </p:sp>
    </p:spTree>
    <p:extLst>
      <p:ext uri="{BB962C8B-B14F-4D97-AF65-F5344CB8AC3E}">
        <p14:creationId xmlns:p14="http://schemas.microsoft.com/office/powerpoint/2010/main" val="39647399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038"/>
        <p:cNvGrpSpPr/>
        <p:nvPr/>
      </p:nvGrpSpPr>
      <p:grpSpPr>
        <a:xfrm>
          <a:off x="0" y="0"/>
          <a:ext cx="0" cy="0"/>
          <a:chOff x="0" y="0"/>
          <a:chExt cx="0" cy="0"/>
        </a:xfrm>
      </p:grpSpPr>
      <p:sp>
        <p:nvSpPr>
          <p:cNvPr id="1041" name="Google Shape;1041;p53"/>
          <p:cNvSpPr txBox="1">
            <a:spLocks noGrp="1"/>
          </p:cNvSpPr>
          <p:nvPr>
            <p:ph type="title"/>
          </p:nvPr>
        </p:nvSpPr>
        <p:spPr>
          <a:xfrm>
            <a:off x="453000" y="196240"/>
            <a:ext cx="9000000" cy="468000"/>
          </a:xfrm>
          <a:noFill/>
          <a:ln>
            <a:noFill/>
          </a:ln>
        </p:spPr>
        <p:txBody>
          <a:bodyPr spcFirstLastPara="1" wrap="square" lIns="36000" tIns="36000" rIns="36000" bIns="36000" anchor="ctr" anchorCtr="0">
            <a:normAutofit/>
          </a:bodyPr>
          <a:lstStyle/>
          <a:p>
            <a:pPr lvl="0"/>
            <a:r>
              <a:rPr lang="en-US" altLang="ja-JP" dirty="0"/>
              <a:t>5-4. </a:t>
            </a:r>
            <a:r>
              <a:rPr lang="ja-JP" altLang="en-US" dirty="0"/>
              <a:t>ワーストシナリオの挽回検討策</a:t>
            </a:r>
          </a:p>
        </p:txBody>
      </p:sp>
      <p:sp>
        <p:nvSpPr>
          <p:cNvPr id="6" name="フッター プレースホルダー 5">
            <a:extLst>
              <a:ext uri="{FF2B5EF4-FFF2-40B4-BE49-F238E27FC236}">
                <a16:creationId xmlns:a16="http://schemas.microsoft.com/office/drawing/2014/main" id="{0D7C820B-48D3-CE4F-82EC-1D879F73BF91}"/>
              </a:ext>
            </a:extLst>
          </p:cNvPr>
          <p:cNvSpPr>
            <a:spLocks noGrp="1"/>
          </p:cNvSpPr>
          <p:nvPr>
            <p:ph type="ftr" sz="quarter" idx="10"/>
          </p:nvPr>
        </p:nvSpPr>
        <p:spPr>
          <a:xfrm>
            <a:off x="185600" y="6460240"/>
            <a:ext cx="7920000" cy="288000"/>
          </a:xfrm>
        </p:spPr>
        <p:txBody>
          <a:bodyPr/>
          <a:lstStyle/>
          <a:p>
            <a:r>
              <a:rPr lang="en" altLang="ja-JP"/>
              <a:t>SAIRU</a:t>
            </a:r>
            <a:endParaRPr lang="ja-JP" altLang="en-US"/>
          </a:p>
        </p:txBody>
      </p:sp>
      <p:sp>
        <p:nvSpPr>
          <p:cNvPr id="7" name="スライド番号プレースホルダー 6">
            <a:extLst>
              <a:ext uri="{FF2B5EF4-FFF2-40B4-BE49-F238E27FC236}">
                <a16:creationId xmlns:a16="http://schemas.microsoft.com/office/drawing/2014/main" id="{F6E14AD3-82CB-B14E-8F68-48AB56AF3F94}"/>
              </a:ext>
            </a:extLst>
          </p:cNvPr>
          <p:cNvSpPr>
            <a:spLocks noGrp="1"/>
          </p:cNvSpPr>
          <p:nvPr>
            <p:ph type="sldNum" idx="11"/>
          </p:nvPr>
        </p:nvSpPr>
        <p:spPr>
          <a:xfrm>
            <a:off x="8280400" y="6460240"/>
            <a:ext cx="1440000" cy="288000"/>
          </a:xfrm>
        </p:spPr>
        <p:txBody>
          <a:bodyPr/>
          <a:lstStyle/>
          <a:p>
            <a:fld id="{00000000-1234-1234-1234-123412341234}" type="slidenum">
              <a:rPr lang="en-US" altLang="ja-JP" smtClean="0"/>
              <a:pPr/>
              <a:t>27</a:t>
            </a:fld>
            <a:endParaRPr lang="ja-JP" altLang="en-US"/>
          </a:p>
        </p:txBody>
      </p:sp>
      <p:sp>
        <p:nvSpPr>
          <p:cNvPr id="34" name="Google Shape;333;p5">
            <a:extLst>
              <a:ext uri="{FF2B5EF4-FFF2-40B4-BE49-F238E27FC236}">
                <a16:creationId xmlns:a16="http://schemas.microsoft.com/office/drawing/2014/main" id="{6DC6CE92-42B0-DD45-AA6A-E8857C7DA963}"/>
              </a:ext>
            </a:extLst>
          </p:cNvPr>
          <p:cNvSpPr/>
          <p:nvPr/>
        </p:nvSpPr>
        <p:spPr>
          <a:xfrm>
            <a:off x="471488" y="1179000"/>
            <a:ext cx="4140000" cy="4680000"/>
          </a:xfrm>
          <a:prstGeom prst="roundRect">
            <a:avLst>
              <a:gd name="adj" fmla="val 1809"/>
            </a:avLst>
          </a:prstGeom>
          <a:solidFill>
            <a:schemeClr val="lt1"/>
          </a:solidFill>
          <a:ln>
            <a:noFill/>
          </a:ln>
          <a:effectLst>
            <a:outerShdw blurRad="127000" algn="ctr" rotWithShape="0">
              <a:srgbClr val="000000">
                <a:alpha val="40000"/>
              </a:srgbClr>
            </a:outerShdw>
          </a:effectLst>
        </p:spPr>
        <p:txBody>
          <a:bodyPr spcFirstLastPara="1" wrap="square" lIns="39000" tIns="39000" rIns="39000" bIns="390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1" u="none" strike="noStrike" cap="none" spc="300">
              <a:solidFill>
                <a:schemeClr val="accent1"/>
              </a:solidFill>
              <a:latin typeface="+mn-ea"/>
              <a:ea typeface="+mn-ea"/>
              <a:sym typeface="Arial"/>
            </a:endParaRPr>
          </a:p>
        </p:txBody>
      </p:sp>
      <p:sp>
        <p:nvSpPr>
          <p:cNvPr id="35" name="Google Shape;335;p5">
            <a:extLst>
              <a:ext uri="{FF2B5EF4-FFF2-40B4-BE49-F238E27FC236}">
                <a16:creationId xmlns:a16="http://schemas.microsoft.com/office/drawing/2014/main" id="{B4EA350D-47CD-F046-B58B-2D5BAD335C4E}"/>
              </a:ext>
            </a:extLst>
          </p:cNvPr>
          <p:cNvSpPr/>
          <p:nvPr/>
        </p:nvSpPr>
        <p:spPr>
          <a:xfrm>
            <a:off x="471488" y="1178999"/>
            <a:ext cx="4140000" cy="612000"/>
          </a:xfrm>
          <a:custGeom>
            <a:avLst/>
            <a:gdLst/>
            <a:ahLst/>
            <a:cxnLst/>
            <a:rect l="l" t="t" r="r" b="b"/>
            <a:pathLst>
              <a:path w="4140000" h="534053" extrusionOk="0">
                <a:moveTo>
                  <a:pt x="74893" y="0"/>
                </a:moveTo>
                <a:lnTo>
                  <a:pt x="4065107" y="0"/>
                </a:lnTo>
                <a:cubicBezTo>
                  <a:pt x="4106469" y="0"/>
                  <a:pt x="4140000" y="33531"/>
                  <a:pt x="4140000" y="74893"/>
                </a:cubicBezTo>
                <a:lnTo>
                  <a:pt x="4140000" y="534053"/>
                </a:lnTo>
                <a:lnTo>
                  <a:pt x="0" y="534053"/>
                </a:lnTo>
                <a:lnTo>
                  <a:pt x="0" y="74893"/>
                </a:lnTo>
                <a:cubicBezTo>
                  <a:pt x="0" y="33531"/>
                  <a:pt x="33531" y="0"/>
                  <a:pt x="74893" y="0"/>
                </a:cubicBezTo>
                <a:close/>
              </a:path>
            </a:pathLst>
          </a:custGeom>
          <a:solidFill>
            <a:schemeClr val="dk1"/>
          </a:solidFill>
          <a:ln>
            <a:noFill/>
          </a:ln>
        </p:spPr>
        <p:txBody>
          <a:bodyPr spcFirstLastPara="1" wrap="square" lIns="72000" tIns="72000" rIns="72000" bIns="72000" anchor="ctr" anchorCtr="0">
            <a:normAutofit/>
          </a:bodyPr>
          <a:lstStyle/>
          <a:p>
            <a:pPr marL="0" marR="0" lvl="0" indent="0" algn="ctr" rtl="0">
              <a:lnSpc>
                <a:spcPct val="100000"/>
              </a:lnSpc>
              <a:spcBef>
                <a:spcPts val="0"/>
              </a:spcBef>
              <a:spcAft>
                <a:spcPts val="0"/>
              </a:spcAft>
              <a:buClr>
                <a:srgbClr val="FFFFFF"/>
              </a:buClr>
              <a:buSzPts val="1600"/>
              <a:buFont typeface="Arial"/>
              <a:buNone/>
            </a:pPr>
            <a:r>
              <a:rPr lang="ja-JP" altLang="en-US" sz="1600" b="1" i="0" u="none" strike="noStrike" cap="none">
                <a:solidFill>
                  <a:schemeClr val="bg1"/>
                </a:solidFill>
                <a:latin typeface="+mn-ea"/>
                <a:ea typeface="+mn-ea"/>
                <a:cs typeface="Arial"/>
                <a:sym typeface="Arial"/>
              </a:rPr>
              <a:t>ワーストシナリオの要因検討</a:t>
            </a:r>
            <a:endParaRPr lang="ja-JP" altLang="en-US" sz="1600" b="1" i="0" u="none" strike="noStrike" cap="none" dirty="0">
              <a:solidFill>
                <a:schemeClr val="bg1"/>
              </a:solidFill>
              <a:latin typeface="+mn-ea"/>
              <a:ea typeface="+mn-ea"/>
              <a:cs typeface="Arial"/>
              <a:sym typeface="Arial"/>
            </a:endParaRPr>
          </a:p>
        </p:txBody>
      </p:sp>
      <p:sp>
        <p:nvSpPr>
          <p:cNvPr id="36" name="Google Shape;336;p5">
            <a:extLst>
              <a:ext uri="{FF2B5EF4-FFF2-40B4-BE49-F238E27FC236}">
                <a16:creationId xmlns:a16="http://schemas.microsoft.com/office/drawing/2014/main" id="{737FE80B-F8E7-4F43-8B6D-851D7ABC7150}"/>
              </a:ext>
            </a:extLst>
          </p:cNvPr>
          <p:cNvSpPr/>
          <p:nvPr/>
        </p:nvSpPr>
        <p:spPr>
          <a:xfrm>
            <a:off x="5331025" y="1179000"/>
            <a:ext cx="4140000" cy="4680000"/>
          </a:xfrm>
          <a:prstGeom prst="roundRect">
            <a:avLst>
              <a:gd name="adj" fmla="val 1809"/>
            </a:avLst>
          </a:prstGeom>
          <a:solidFill>
            <a:schemeClr val="lt1"/>
          </a:solidFill>
          <a:ln>
            <a:noFill/>
          </a:ln>
          <a:effectLst>
            <a:outerShdw blurRad="127000" algn="ctr" rotWithShape="0">
              <a:srgbClr val="000000">
                <a:alpha val="40000"/>
              </a:srgbClr>
            </a:outerShdw>
          </a:effectLst>
        </p:spPr>
        <p:txBody>
          <a:bodyPr spcFirstLastPara="1" wrap="square" lIns="39000" tIns="39000" rIns="39000" bIns="390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1" u="none" strike="noStrike" cap="none">
              <a:solidFill>
                <a:schemeClr val="accent1"/>
              </a:solidFill>
              <a:latin typeface="+mn-ea"/>
              <a:ea typeface="+mn-ea"/>
              <a:sym typeface="Arial"/>
            </a:endParaRPr>
          </a:p>
        </p:txBody>
      </p:sp>
      <p:sp>
        <p:nvSpPr>
          <p:cNvPr id="37" name="Google Shape;338;p5">
            <a:extLst>
              <a:ext uri="{FF2B5EF4-FFF2-40B4-BE49-F238E27FC236}">
                <a16:creationId xmlns:a16="http://schemas.microsoft.com/office/drawing/2014/main" id="{8A502B0F-DAF2-AD4B-A673-8154AFAC3A4C}"/>
              </a:ext>
            </a:extLst>
          </p:cNvPr>
          <p:cNvSpPr/>
          <p:nvPr/>
        </p:nvSpPr>
        <p:spPr>
          <a:xfrm>
            <a:off x="5331025" y="1178999"/>
            <a:ext cx="4140000" cy="612000"/>
          </a:xfrm>
          <a:custGeom>
            <a:avLst/>
            <a:gdLst/>
            <a:ahLst/>
            <a:cxnLst/>
            <a:rect l="l" t="t" r="r" b="b"/>
            <a:pathLst>
              <a:path w="4140000" h="534053" extrusionOk="0">
                <a:moveTo>
                  <a:pt x="74893" y="0"/>
                </a:moveTo>
                <a:lnTo>
                  <a:pt x="4065107" y="0"/>
                </a:lnTo>
                <a:cubicBezTo>
                  <a:pt x="4106469" y="0"/>
                  <a:pt x="4140000" y="33531"/>
                  <a:pt x="4140000" y="74893"/>
                </a:cubicBezTo>
                <a:lnTo>
                  <a:pt x="4140000" y="534053"/>
                </a:lnTo>
                <a:lnTo>
                  <a:pt x="0" y="534053"/>
                </a:lnTo>
                <a:lnTo>
                  <a:pt x="0" y="74893"/>
                </a:lnTo>
                <a:cubicBezTo>
                  <a:pt x="0" y="33531"/>
                  <a:pt x="33531" y="0"/>
                  <a:pt x="74893" y="0"/>
                </a:cubicBezTo>
                <a:close/>
              </a:path>
            </a:pathLst>
          </a:custGeom>
          <a:solidFill>
            <a:schemeClr val="accent6"/>
          </a:solidFill>
          <a:ln>
            <a:noFill/>
          </a:ln>
        </p:spPr>
        <p:txBody>
          <a:bodyPr spcFirstLastPara="1" wrap="square" lIns="72000" tIns="72000" rIns="72000" bIns="72000" anchor="ctr" anchorCtr="0">
            <a:normAutofit/>
          </a:bodyPr>
          <a:lstStyle/>
          <a:p>
            <a:pPr marL="0" marR="0" lvl="0" indent="0" algn="ctr" rtl="0">
              <a:lnSpc>
                <a:spcPct val="100000"/>
              </a:lnSpc>
              <a:spcBef>
                <a:spcPts val="0"/>
              </a:spcBef>
              <a:spcAft>
                <a:spcPts val="0"/>
              </a:spcAft>
              <a:buClr>
                <a:srgbClr val="FFFFFF"/>
              </a:buClr>
              <a:buSzPts val="1600"/>
              <a:buFont typeface="Arial"/>
              <a:buNone/>
            </a:pPr>
            <a:r>
              <a:rPr lang="ja-JP" altLang="en-US" sz="1600" b="1" i="0" u="none" strike="noStrike" cap="none">
                <a:solidFill>
                  <a:schemeClr val="bg1"/>
                </a:solidFill>
                <a:latin typeface="+mn-ea"/>
                <a:ea typeface="+mn-ea"/>
                <a:cs typeface="Arial"/>
                <a:sym typeface="Arial"/>
              </a:rPr>
              <a:t>ワーストシナリオの要因への対策</a:t>
            </a:r>
            <a:endParaRPr lang="ja-JP" altLang="en-US" sz="1600" b="1" i="0" u="none" strike="noStrike" cap="none" dirty="0">
              <a:solidFill>
                <a:schemeClr val="bg1"/>
              </a:solidFill>
              <a:latin typeface="+mn-ea"/>
              <a:ea typeface="+mn-ea"/>
              <a:cs typeface="Arial"/>
              <a:sym typeface="Arial"/>
            </a:endParaRPr>
          </a:p>
        </p:txBody>
      </p:sp>
      <p:sp>
        <p:nvSpPr>
          <p:cNvPr id="41" name="Google Shape;1045;p53">
            <a:extLst>
              <a:ext uri="{FF2B5EF4-FFF2-40B4-BE49-F238E27FC236}">
                <a16:creationId xmlns:a16="http://schemas.microsoft.com/office/drawing/2014/main" id="{8730A3BB-11C4-DE4F-BAE8-5631D919048E}"/>
              </a:ext>
            </a:extLst>
          </p:cNvPr>
          <p:cNvSpPr txBox="1"/>
          <p:nvPr/>
        </p:nvSpPr>
        <p:spPr>
          <a:xfrm>
            <a:off x="741488" y="1961791"/>
            <a:ext cx="3600000" cy="648000"/>
          </a:xfrm>
          <a:prstGeom prst="rect">
            <a:avLst/>
          </a:prstGeom>
          <a:noFill/>
          <a:ln>
            <a:noFill/>
          </a:ln>
        </p:spPr>
        <p:txBody>
          <a:bodyPr spcFirstLastPara="1" wrap="square" lIns="36000" tIns="36000" rIns="36000" bIns="36000" anchor="ctr" anchorCtr="0">
            <a:noAutofit/>
          </a:bodyPr>
          <a:lstStyle/>
          <a:p>
            <a:pPr marL="0" marR="0" lvl="0" indent="0" algn="ctr" rtl="0">
              <a:lnSpc>
                <a:spcPct val="100000"/>
              </a:lnSpc>
              <a:spcBef>
                <a:spcPts val="0"/>
              </a:spcBef>
              <a:spcAft>
                <a:spcPts val="0"/>
              </a:spcAft>
              <a:buClr>
                <a:srgbClr val="0F1C50"/>
              </a:buClr>
              <a:buSzPts val="1600"/>
              <a:buFont typeface="Arial"/>
              <a:buNone/>
            </a:pPr>
            <a:r>
              <a:rPr lang="ja-JP" sz="1600" b="1" i="0" u="none" strike="noStrike" cap="none">
                <a:solidFill>
                  <a:schemeClr val="accent1"/>
                </a:solidFill>
                <a:latin typeface="+mn-ea"/>
                <a:ea typeface="+mn-ea"/>
                <a:cs typeface="Arial"/>
                <a:sym typeface="Arial"/>
              </a:rPr>
              <a:t>下記の要因によって</a:t>
            </a:r>
            <a:endParaRPr sz="1600" b="1" i="0" u="none" strike="noStrike" cap="none" dirty="0">
              <a:solidFill>
                <a:schemeClr val="accent1"/>
              </a:solidFill>
              <a:latin typeface="+mn-ea"/>
              <a:ea typeface="+mn-ea"/>
              <a:cs typeface="Arial"/>
              <a:sym typeface="Arial"/>
            </a:endParaRPr>
          </a:p>
          <a:p>
            <a:pPr marL="0" marR="0" lvl="0" indent="0" algn="ctr" rtl="0">
              <a:lnSpc>
                <a:spcPct val="100000"/>
              </a:lnSpc>
              <a:spcBef>
                <a:spcPts val="433"/>
              </a:spcBef>
              <a:spcAft>
                <a:spcPts val="0"/>
              </a:spcAft>
              <a:buClr>
                <a:srgbClr val="0F1C50"/>
              </a:buClr>
              <a:buSzPts val="1600"/>
              <a:buFont typeface="Arial"/>
              <a:buNone/>
            </a:pPr>
            <a:r>
              <a:rPr lang="ja-JP" sz="1600" b="1" i="0" u="none" strike="noStrike" cap="none">
                <a:solidFill>
                  <a:schemeClr val="accent1"/>
                </a:solidFill>
                <a:latin typeface="+mn-ea"/>
                <a:ea typeface="+mn-ea"/>
                <a:cs typeface="Arial"/>
                <a:sym typeface="Arial"/>
              </a:rPr>
              <a:t>予定より遅れている</a:t>
            </a:r>
            <a:endParaRPr sz="1600" b="1" i="0" u="none" strike="noStrike" cap="none" dirty="0">
              <a:solidFill>
                <a:schemeClr val="accent1"/>
              </a:solidFill>
              <a:latin typeface="+mn-ea"/>
              <a:ea typeface="+mn-ea"/>
              <a:cs typeface="Arial"/>
              <a:sym typeface="Arial"/>
            </a:endParaRPr>
          </a:p>
        </p:txBody>
      </p:sp>
      <p:sp>
        <p:nvSpPr>
          <p:cNvPr id="42" name="Google Shape;1047;p53">
            <a:extLst>
              <a:ext uri="{FF2B5EF4-FFF2-40B4-BE49-F238E27FC236}">
                <a16:creationId xmlns:a16="http://schemas.microsoft.com/office/drawing/2014/main" id="{0C665424-E1E5-C94C-825E-757532219CED}"/>
              </a:ext>
            </a:extLst>
          </p:cNvPr>
          <p:cNvSpPr txBox="1"/>
          <p:nvPr/>
        </p:nvSpPr>
        <p:spPr>
          <a:xfrm>
            <a:off x="1371488" y="2847884"/>
            <a:ext cx="2951999" cy="540000"/>
          </a:xfrm>
          <a:prstGeom prst="rect">
            <a:avLst/>
          </a:prstGeom>
          <a:noFill/>
          <a:ln>
            <a:noFill/>
          </a:ln>
        </p:spPr>
        <p:txBody>
          <a:bodyPr spcFirstLastPara="1" wrap="square" lIns="36000" tIns="36000" rIns="36000" bIns="36000" anchor="ctr" anchorCtr="0">
            <a:normAutofit/>
          </a:bodyPr>
          <a:lstStyle/>
          <a:p>
            <a:pPr marL="0" marR="0" lvl="0" indent="0" algn="l" rtl="0">
              <a:lnSpc>
                <a:spcPct val="100000"/>
              </a:lnSpc>
              <a:spcBef>
                <a:spcPts val="0"/>
              </a:spcBef>
              <a:spcAft>
                <a:spcPts val="0"/>
              </a:spcAft>
              <a:buClr>
                <a:srgbClr val="0F1C50"/>
              </a:buClr>
              <a:buSzPts val="1400"/>
              <a:buFont typeface="Arial"/>
              <a:buNone/>
            </a:pPr>
            <a:r>
              <a:rPr lang="ja-JP" sz="1300" b="1" i="0" u="none" strike="noStrike" cap="none">
                <a:solidFill>
                  <a:schemeClr val="accent1"/>
                </a:solidFill>
                <a:latin typeface="+mn-ea"/>
                <a:ea typeface="+mn-ea"/>
                <a:cs typeface="Arial"/>
                <a:sym typeface="Arial"/>
              </a:rPr>
              <a:t>○○○数を拡大するために</a:t>
            </a:r>
            <a:endParaRPr sz="1300" b="1" i="0" u="none" strike="noStrike" cap="none">
              <a:solidFill>
                <a:schemeClr val="accent1"/>
              </a:solidFill>
              <a:latin typeface="+mn-ea"/>
              <a:ea typeface="+mn-ea"/>
              <a:cs typeface="Arial"/>
              <a:sym typeface="Arial"/>
            </a:endParaRPr>
          </a:p>
          <a:p>
            <a:pPr marL="0" marR="0" lvl="0" indent="0" algn="l" rtl="0">
              <a:lnSpc>
                <a:spcPct val="100000"/>
              </a:lnSpc>
              <a:spcBef>
                <a:spcPts val="400"/>
              </a:spcBef>
              <a:spcAft>
                <a:spcPts val="0"/>
              </a:spcAft>
              <a:buClr>
                <a:srgbClr val="0F1C50"/>
              </a:buClr>
              <a:buSzPts val="1400"/>
              <a:buFont typeface="Arial"/>
              <a:buNone/>
            </a:pPr>
            <a:r>
              <a:rPr lang="ja-JP" sz="1300" b="1" i="0" u="none" strike="noStrike" cap="none">
                <a:solidFill>
                  <a:schemeClr val="accent1"/>
                </a:solidFill>
                <a:latin typeface="+mn-ea"/>
                <a:ea typeface="+mn-ea"/>
                <a:cs typeface="Arial"/>
                <a:sym typeface="Arial"/>
              </a:rPr>
              <a:t>リード数の更なる拡大が必要</a:t>
            </a:r>
            <a:endParaRPr sz="1300" b="1" i="0" u="none" strike="noStrike" cap="none">
              <a:solidFill>
                <a:schemeClr val="accent1"/>
              </a:solidFill>
              <a:latin typeface="+mn-ea"/>
              <a:ea typeface="+mn-ea"/>
              <a:cs typeface="Arial"/>
              <a:sym typeface="Arial"/>
            </a:endParaRPr>
          </a:p>
        </p:txBody>
      </p:sp>
      <p:sp>
        <p:nvSpPr>
          <p:cNvPr id="43" name="Google Shape;1048;p53">
            <a:extLst>
              <a:ext uri="{FF2B5EF4-FFF2-40B4-BE49-F238E27FC236}">
                <a16:creationId xmlns:a16="http://schemas.microsoft.com/office/drawing/2014/main" id="{67B91030-D167-0046-8C46-19102D0A4AB0}"/>
              </a:ext>
            </a:extLst>
          </p:cNvPr>
          <p:cNvSpPr txBox="1"/>
          <p:nvPr/>
        </p:nvSpPr>
        <p:spPr>
          <a:xfrm>
            <a:off x="1371488" y="3571134"/>
            <a:ext cx="2951999" cy="540000"/>
          </a:xfrm>
          <a:prstGeom prst="rect">
            <a:avLst/>
          </a:prstGeom>
          <a:noFill/>
          <a:ln>
            <a:noFill/>
          </a:ln>
        </p:spPr>
        <p:txBody>
          <a:bodyPr spcFirstLastPara="1" wrap="square" lIns="36000" tIns="36000" rIns="36000" bIns="36000" anchor="ctr" anchorCtr="0">
            <a:normAutofit/>
          </a:bodyPr>
          <a:lstStyle/>
          <a:p>
            <a:pPr marL="0" marR="0" lvl="0" indent="0" algn="l" rtl="0">
              <a:lnSpc>
                <a:spcPct val="100000"/>
              </a:lnSpc>
              <a:spcBef>
                <a:spcPts val="0"/>
              </a:spcBef>
              <a:spcAft>
                <a:spcPts val="0"/>
              </a:spcAft>
              <a:buClr>
                <a:srgbClr val="0F1C50"/>
              </a:buClr>
              <a:buSzPts val="1400"/>
              <a:buFont typeface="Arial"/>
              <a:buNone/>
            </a:pPr>
            <a:r>
              <a:rPr lang="ja-JP" sz="1300" b="1" i="0" u="none" strike="noStrike" cap="none">
                <a:solidFill>
                  <a:schemeClr val="accent1"/>
                </a:solidFill>
                <a:latin typeface="+mn-ea"/>
                <a:ea typeface="+mn-ea"/>
                <a:cs typeface="Arial"/>
                <a:sym typeface="Arial"/>
              </a:rPr>
              <a:t>○○○業務に集中できず、</a:t>
            </a:r>
            <a:endParaRPr sz="1300" b="1" i="0" u="none" strike="noStrike" cap="none">
              <a:solidFill>
                <a:schemeClr val="accent1"/>
              </a:solidFill>
              <a:latin typeface="+mn-ea"/>
              <a:ea typeface="+mn-ea"/>
              <a:cs typeface="Arial"/>
              <a:sym typeface="Arial"/>
            </a:endParaRPr>
          </a:p>
          <a:p>
            <a:pPr marL="0" marR="0" lvl="0" indent="0" algn="l" rtl="0">
              <a:lnSpc>
                <a:spcPct val="100000"/>
              </a:lnSpc>
              <a:spcBef>
                <a:spcPts val="400"/>
              </a:spcBef>
              <a:spcAft>
                <a:spcPts val="0"/>
              </a:spcAft>
              <a:buClr>
                <a:srgbClr val="0F1C50"/>
              </a:buClr>
              <a:buSzPts val="1400"/>
              <a:buFont typeface="Arial"/>
              <a:buNone/>
            </a:pPr>
            <a:r>
              <a:rPr lang="ja-JP" sz="1300" b="1" i="0" u="none" strike="noStrike" cap="none">
                <a:solidFill>
                  <a:schemeClr val="accent1"/>
                </a:solidFill>
                <a:latin typeface="+mn-ea"/>
                <a:ea typeface="+mn-ea"/>
                <a:cs typeface="Arial"/>
                <a:sym typeface="Arial"/>
              </a:rPr>
              <a:t>顧客への○○に対処できていない</a:t>
            </a:r>
            <a:endParaRPr sz="1300" b="1" i="0" u="none" strike="noStrike" cap="none">
              <a:solidFill>
                <a:schemeClr val="accent1"/>
              </a:solidFill>
              <a:latin typeface="+mn-ea"/>
              <a:ea typeface="+mn-ea"/>
              <a:cs typeface="Arial"/>
              <a:sym typeface="Arial"/>
            </a:endParaRPr>
          </a:p>
        </p:txBody>
      </p:sp>
      <p:sp>
        <p:nvSpPr>
          <p:cNvPr id="44" name="Google Shape;1049;p53">
            <a:extLst>
              <a:ext uri="{FF2B5EF4-FFF2-40B4-BE49-F238E27FC236}">
                <a16:creationId xmlns:a16="http://schemas.microsoft.com/office/drawing/2014/main" id="{4353E596-C433-CD4B-898A-46961FACDB0B}"/>
              </a:ext>
            </a:extLst>
          </p:cNvPr>
          <p:cNvSpPr txBox="1"/>
          <p:nvPr/>
        </p:nvSpPr>
        <p:spPr>
          <a:xfrm>
            <a:off x="1371488" y="4294384"/>
            <a:ext cx="2951999" cy="540000"/>
          </a:xfrm>
          <a:prstGeom prst="rect">
            <a:avLst/>
          </a:prstGeom>
          <a:noFill/>
          <a:ln>
            <a:noFill/>
          </a:ln>
        </p:spPr>
        <p:txBody>
          <a:bodyPr spcFirstLastPara="1" wrap="square" lIns="36000" tIns="36000" rIns="36000" bIns="36000" anchor="ctr" anchorCtr="0">
            <a:normAutofit/>
          </a:bodyPr>
          <a:lstStyle/>
          <a:p>
            <a:pPr marL="0" marR="0" lvl="0" indent="0" algn="l" rtl="0">
              <a:lnSpc>
                <a:spcPct val="100000"/>
              </a:lnSpc>
              <a:spcBef>
                <a:spcPts val="0"/>
              </a:spcBef>
              <a:spcAft>
                <a:spcPts val="0"/>
              </a:spcAft>
              <a:buClr>
                <a:srgbClr val="0F1C50"/>
              </a:buClr>
              <a:buSzPts val="1400"/>
              <a:buFont typeface="Arial"/>
              <a:buNone/>
            </a:pPr>
            <a:r>
              <a:rPr lang="ja-JP" sz="1300" b="1" i="0" u="none" strike="noStrike" cap="none">
                <a:solidFill>
                  <a:schemeClr val="accent1"/>
                </a:solidFill>
                <a:latin typeface="+mn-ea"/>
                <a:ea typeface="+mn-ea"/>
                <a:cs typeface="Arial"/>
                <a:sym typeface="Arial"/>
              </a:rPr>
              <a:t>○○○の管理ができておらず</a:t>
            </a:r>
            <a:endParaRPr sz="1300" b="1" i="0" u="none" strike="noStrike" cap="none">
              <a:solidFill>
                <a:schemeClr val="accent1"/>
              </a:solidFill>
              <a:latin typeface="+mn-ea"/>
              <a:ea typeface="+mn-ea"/>
              <a:cs typeface="Arial"/>
              <a:sym typeface="Arial"/>
            </a:endParaRPr>
          </a:p>
          <a:p>
            <a:pPr marL="0" marR="0" lvl="0" indent="0" algn="l" rtl="0">
              <a:lnSpc>
                <a:spcPct val="100000"/>
              </a:lnSpc>
              <a:spcBef>
                <a:spcPts val="400"/>
              </a:spcBef>
              <a:spcAft>
                <a:spcPts val="0"/>
              </a:spcAft>
              <a:buClr>
                <a:srgbClr val="0F1C50"/>
              </a:buClr>
              <a:buSzPts val="1400"/>
              <a:buFont typeface="Arial"/>
              <a:buNone/>
            </a:pPr>
            <a:r>
              <a:rPr lang="ja-JP" sz="1300" b="1" i="0" u="none" strike="noStrike" cap="none">
                <a:solidFill>
                  <a:schemeClr val="accent1"/>
                </a:solidFill>
                <a:latin typeface="+mn-ea"/>
                <a:ea typeface="+mn-ea"/>
                <a:cs typeface="Arial"/>
                <a:sym typeface="Arial"/>
              </a:rPr>
              <a:t>社内にノウハウが蓄積されない</a:t>
            </a:r>
            <a:endParaRPr sz="1300" b="1" i="0" u="none" strike="noStrike" cap="none">
              <a:solidFill>
                <a:schemeClr val="accent1"/>
              </a:solidFill>
              <a:latin typeface="+mn-ea"/>
              <a:ea typeface="+mn-ea"/>
              <a:cs typeface="Arial"/>
              <a:sym typeface="Arial"/>
            </a:endParaRPr>
          </a:p>
        </p:txBody>
      </p:sp>
      <p:pic>
        <p:nvPicPr>
          <p:cNvPr id="45" name="Google Shape;1050;p53" descr="閉じる 単色塗りつぶし">
            <a:extLst>
              <a:ext uri="{FF2B5EF4-FFF2-40B4-BE49-F238E27FC236}">
                <a16:creationId xmlns:a16="http://schemas.microsoft.com/office/drawing/2014/main" id="{CE2DE36C-E2AB-C04D-AF83-A57587DF67E6}"/>
              </a:ext>
            </a:extLst>
          </p:cNvPr>
          <p:cNvPicPr preferRelativeResize="0"/>
          <p:nvPr/>
        </p:nvPicPr>
        <p:blipFill rotWithShape="1">
          <a:blip r:embed="rId3">
            <a:alphaModFix/>
          </a:blip>
          <a:srcRect/>
          <a:stretch/>
        </p:blipFill>
        <p:spPr>
          <a:xfrm>
            <a:off x="831488" y="2937884"/>
            <a:ext cx="360000" cy="360000"/>
          </a:xfrm>
          <a:prstGeom prst="rect">
            <a:avLst/>
          </a:prstGeom>
          <a:noFill/>
          <a:ln>
            <a:noFill/>
          </a:ln>
        </p:spPr>
      </p:pic>
      <p:pic>
        <p:nvPicPr>
          <p:cNvPr id="46" name="Google Shape;1051;p53" descr="閉じる 単色塗りつぶし">
            <a:extLst>
              <a:ext uri="{FF2B5EF4-FFF2-40B4-BE49-F238E27FC236}">
                <a16:creationId xmlns:a16="http://schemas.microsoft.com/office/drawing/2014/main" id="{5273D2C2-D358-AD45-B998-CE5A77669E35}"/>
              </a:ext>
            </a:extLst>
          </p:cNvPr>
          <p:cNvPicPr preferRelativeResize="0"/>
          <p:nvPr/>
        </p:nvPicPr>
        <p:blipFill rotWithShape="1">
          <a:blip r:embed="rId3">
            <a:alphaModFix/>
          </a:blip>
          <a:srcRect/>
          <a:stretch/>
        </p:blipFill>
        <p:spPr>
          <a:xfrm>
            <a:off x="831488" y="3659950"/>
            <a:ext cx="360000" cy="360000"/>
          </a:xfrm>
          <a:prstGeom prst="rect">
            <a:avLst/>
          </a:prstGeom>
          <a:noFill/>
          <a:ln>
            <a:noFill/>
          </a:ln>
        </p:spPr>
      </p:pic>
      <p:pic>
        <p:nvPicPr>
          <p:cNvPr id="47" name="Google Shape;1052;p53" descr="閉じる 単色塗りつぶし">
            <a:extLst>
              <a:ext uri="{FF2B5EF4-FFF2-40B4-BE49-F238E27FC236}">
                <a16:creationId xmlns:a16="http://schemas.microsoft.com/office/drawing/2014/main" id="{12560A85-2104-3E43-AEA9-C3CCBB5B6103}"/>
              </a:ext>
            </a:extLst>
          </p:cNvPr>
          <p:cNvPicPr preferRelativeResize="0"/>
          <p:nvPr/>
        </p:nvPicPr>
        <p:blipFill rotWithShape="1">
          <a:blip r:embed="rId3">
            <a:alphaModFix/>
          </a:blip>
          <a:srcRect/>
          <a:stretch/>
        </p:blipFill>
        <p:spPr>
          <a:xfrm>
            <a:off x="831488" y="4382016"/>
            <a:ext cx="360000" cy="360000"/>
          </a:xfrm>
          <a:prstGeom prst="rect">
            <a:avLst/>
          </a:prstGeom>
          <a:noFill/>
          <a:ln>
            <a:noFill/>
          </a:ln>
        </p:spPr>
      </p:pic>
      <p:sp>
        <p:nvSpPr>
          <p:cNvPr id="48" name="Google Shape;1053;p53">
            <a:extLst>
              <a:ext uri="{FF2B5EF4-FFF2-40B4-BE49-F238E27FC236}">
                <a16:creationId xmlns:a16="http://schemas.microsoft.com/office/drawing/2014/main" id="{E265BC28-9023-A24D-8118-B55479A9DA4F}"/>
              </a:ext>
            </a:extLst>
          </p:cNvPr>
          <p:cNvSpPr txBox="1"/>
          <p:nvPr/>
        </p:nvSpPr>
        <p:spPr>
          <a:xfrm>
            <a:off x="1371488" y="5017634"/>
            <a:ext cx="2951999" cy="540000"/>
          </a:xfrm>
          <a:prstGeom prst="rect">
            <a:avLst/>
          </a:prstGeom>
          <a:noFill/>
          <a:ln>
            <a:noFill/>
          </a:ln>
        </p:spPr>
        <p:txBody>
          <a:bodyPr spcFirstLastPara="1" wrap="square" lIns="36000" tIns="36000" rIns="36000" bIns="36000" anchor="ctr" anchorCtr="0">
            <a:normAutofit/>
          </a:bodyPr>
          <a:lstStyle/>
          <a:p>
            <a:pPr marL="0" marR="0" lvl="0" indent="0" algn="l" rtl="0">
              <a:lnSpc>
                <a:spcPct val="100000"/>
              </a:lnSpc>
              <a:spcBef>
                <a:spcPts val="0"/>
              </a:spcBef>
              <a:spcAft>
                <a:spcPts val="0"/>
              </a:spcAft>
              <a:buClr>
                <a:srgbClr val="0F1C50"/>
              </a:buClr>
              <a:buSzPts val="1400"/>
              <a:buFont typeface="Arial"/>
              <a:buNone/>
            </a:pPr>
            <a:r>
              <a:rPr lang="ja-JP" sz="1300" b="1" i="0" u="none" strike="noStrike" cap="none">
                <a:solidFill>
                  <a:schemeClr val="accent1"/>
                </a:solidFill>
                <a:latin typeface="+mn-ea"/>
                <a:ea typeface="+mn-ea"/>
                <a:cs typeface="Arial"/>
                <a:sym typeface="Arial"/>
              </a:rPr>
              <a:t>○○○の人材が不足</a:t>
            </a:r>
            <a:endParaRPr sz="1300" b="1" i="0" u="none" strike="noStrike" cap="none" dirty="0">
              <a:solidFill>
                <a:schemeClr val="accent1"/>
              </a:solidFill>
              <a:latin typeface="+mn-ea"/>
              <a:ea typeface="+mn-ea"/>
              <a:cs typeface="Arial"/>
              <a:sym typeface="Arial"/>
            </a:endParaRPr>
          </a:p>
        </p:txBody>
      </p:sp>
      <p:pic>
        <p:nvPicPr>
          <p:cNvPr id="49" name="Google Shape;1054;p53" descr="閉じる 単色塗りつぶし">
            <a:extLst>
              <a:ext uri="{FF2B5EF4-FFF2-40B4-BE49-F238E27FC236}">
                <a16:creationId xmlns:a16="http://schemas.microsoft.com/office/drawing/2014/main" id="{FB1EF016-8A3D-7F43-A3D7-AADF1B8A8C3F}"/>
              </a:ext>
            </a:extLst>
          </p:cNvPr>
          <p:cNvPicPr preferRelativeResize="0"/>
          <p:nvPr/>
        </p:nvPicPr>
        <p:blipFill rotWithShape="1">
          <a:blip r:embed="rId3">
            <a:alphaModFix/>
          </a:blip>
          <a:srcRect/>
          <a:stretch/>
        </p:blipFill>
        <p:spPr>
          <a:xfrm>
            <a:off x="831488" y="5104083"/>
            <a:ext cx="360000" cy="360000"/>
          </a:xfrm>
          <a:prstGeom prst="rect">
            <a:avLst/>
          </a:prstGeom>
          <a:noFill/>
          <a:ln>
            <a:noFill/>
          </a:ln>
        </p:spPr>
      </p:pic>
      <p:pic>
        <p:nvPicPr>
          <p:cNvPr id="50" name="Google Shape;1055;p53" descr="ハーベイ ボール 0% 単色塗りつぶし">
            <a:extLst>
              <a:ext uri="{FF2B5EF4-FFF2-40B4-BE49-F238E27FC236}">
                <a16:creationId xmlns:a16="http://schemas.microsoft.com/office/drawing/2014/main" id="{FA71580E-CE89-FC45-91F6-B31F08DAF638}"/>
              </a:ext>
            </a:extLst>
          </p:cNvPr>
          <p:cNvPicPr preferRelativeResize="0">
            <a:picLocks noChangeAspect="1"/>
          </p:cNvPicPr>
          <p:nvPr/>
        </p:nvPicPr>
        <p:blipFill rotWithShape="1">
          <a:blip r:embed="rId4">
            <a:alphaModFix/>
          </a:blip>
          <a:srcRect/>
          <a:stretch/>
        </p:blipFill>
        <p:spPr>
          <a:xfrm>
            <a:off x="5707820" y="2931090"/>
            <a:ext cx="360000" cy="360000"/>
          </a:xfrm>
          <a:prstGeom prst="rect">
            <a:avLst/>
          </a:prstGeom>
          <a:noFill/>
          <a:ln>
            <a:noFill/>
          </a:ln>
        </p:spPr>
      </p:pic>
      <p:pic>
        <p:nvPicPr>
          <p:cNvPr id="51" name="Google Shape;1056;p53" descr="ハーベイ ボール 0% 単色塗りつぶし">
            <a:extLst>
              <a:ext uri="{FF2B5EF4-FFF2-40B4-BE49-F238E27FC236}">
                <a16:creationId xmlns:a16="http://schemas.microsoft.com/office/drawing/2014/main" id="{0175F65B-03B2-054E-84A3-3F80BA75BAF0}"/>
              </a:ext>
            </a:extLst>
          </p:cNvPr>
          <p:cNvPicPr preferRelativeResize="0">
            <a:picLocks noChangeAspect="1"/>
          </p:cNvPicPr>
          <p:nvPr/>
        </p:nvPicPr>
        <p:blipFill rotWithShape="1">
          <a:blip r:embed="rId4">
            <a:alphaModFix/>
          </a:blip>
          <a:srcRect/>
          <a:stretch/>
        </p:blipFill>
        <p:spPr>
          <a:xfrm>
            <a:off x="5707820" y="3655421"/>
            <a:ext cx="360000" cy="360000"/>
          </a:xfrm>
          <a:prstGeom prst="rect">
            <a:avLst/>
          </a:prstGeom>
          <a:noFill/>
          <a:ln>
            <a:noFill/>
          </a:ln>
        </p:spPr>
      </p:pic>
      <p:pic>
        <p:nvPicPr>
          <p:cNvPr id="52" name="Google Shape;1057;p53" descr="ハーベイ ボール 0% 単色塗りつぶし">
            <a:extLst>
              <a:ext uri="{FF2B5EF4-FFF2-40B4-BE49-F238E27FC236}">
                <a16:creationId xmlns:a16="http://schemas.microsoft.com/office/drawing/2014/main" id="{3BAF6FDA-1A82-1F4D-AC3B-127AAED70B9B}"/>
              </a:ext>
            </a:extLst>
          </p:cNvPr>
          <p:cNvPicPr preferRelativeResize="0">
            <a:picLocks noChangeAspect="1"/>
          </p:cNvPicPr>
          <p:nvPr/>
        </p:nvPicPr>
        <p:blipFill rotWithShape="1">
          <a:blip r:embed="rId4">
            <a:alphaModFix/>
          </a:blip>
          <a:srcRect/>
          <a:stretch/>
        </p:blipFill>
        <p:spPr>
          <a:xfrm>
            <a:off x="5707820" y="4379752"/>
            <a:ext cx="360000" cy="360000"/>
          </a:xfrm>
          <a:prstGeom prst="rect">
            <a:avLst/>
          </a:prstGeom>
          <a:noFill/>
          <a:ln>
            <a:noFill/>
          </a:ln>
        </p:spPr>
      </p:pic>
      <p:pic>
        <p:nvPicPr>
          <p:cNvPr id="53" name="Google Shape;1058;p53" descr="ハーベイ ボール 0% 単色塗りつぶし">
            <a:extLst>
              <a:ext uri="{FF2B5EF4-FFF2-40B4-BE49-F238E27FC236}">
                <a16:creationId xmlns:a16="http://schemas.microsoft.com/office/drawing/2014/main" id="{21D18E4F-AA67-EB4D-A21A-902DA39DCE71}"/>
              </a:ext>
            </a:extLst>
          </p:cNvPr>
          <p:cNvPicPr preferRelativeResize="0">
            <a:picLocks noChangeAspect="1"/>
          </p:cNvPicPr>
          <p:nvPr/>
        </p:nvPicPr>
        <p:blipFill rotWithShape="1">
          <a:blip r:embed="rId4">
            <a:alphaModFix/>
          </a:blip>
          <a:srcRect/>
          <a:stretch/>
        </p:blipFill>
        <p:spPr>
          <a:xfrm>
            <a:off x="5707820" y="5104083"/>
            <a:ext cx="360000" cy="360000"/>
          </a:xfrm>
          <a:prstGeom prst="rect">
            <a:avLst/>
          </a:prstGeom>
          <a:noFill/>
          <a:ln>
            <a:noFill/>
          </a:ln>
        </p:spPr>
      </p:pic>
      <p:sp>
        <p:nvSpPr>
          <p:cNvPr id="55" name="Google Shape;1060;p53">
            <a:extLst>
              <a:ext uri="{FF2B5EF4-FFF2-40B4-BE49-F238E27FC236}">
                <a16:creationId xmlns:a16="http://schemas.microsoft.com/office/drawing/2014/main" id="{1D1EDFCB-FC2D-2346-8D1F-5319B90D8036}"/>
              </a:ext>
            </a:extLst>
          </p:cNvPr>
          <p:cNvSpPr txBox="1"/>
          <p:nvPr/>
        </p:nvSpPr>
        <p:spPr>
          <a:xfrm>
            <a:off x="6227734" y="2847884"/>
            <a:ext cx="2952000" cy="540000"/>
          </a:xfrm>
          <a:prstGeom prst="rect">
            <a:avLst/>
          </a:prstGeom>
          <a:noFill/>
          <a:ln>
            <a:noFill/>
          </a:ln>
        </p:spPr>
        <p:txBody>
          <a:bodyPr spcFirstLastPara="1" wrap="square" lIns="36000" tIns="36000" rIns="36000" bIns="36000" anchor="ctr" anchorCtr="0">
            <a:normAutofit/>
          </a:bodyPr>
          <a:lstStyle/>
          <a:p>
            <a:pPr marL="0" marR="0" lvl="0" indent="0" algn="l" rtl="0">
              <a:lnSpc>
                <a:spcPct val="100000"/>
              </a:lnSpc>
              <a:spcBef>
                <a:spcPts val="0"/>
              </a:spcBef>
              <a:spcAft>
                <a:spcPts val="0"/>
              </a:spcAft>
              <a:buClr>
                <a:srgbClr val="0F1C50"/>
              </a:buClr>
              <a:buSzPts val="1400"/>
              <a:buFont typeface="Arial"/>
              <a:buNone/>
            </a:pPr>
            <a:r>
              <a:rPr lang="ja-JP" sz="1300" b="1" i="0" u="none" strike="noStrike" cap="none">
                <a:solidFill>
                  <a:schemeClr val="accent1"/>
                </a:solidFill>
                <a:latin typeface="+mn-ea"/>
                <a:ea typeface="+mn-ea"/>
                <a:cs typeface="Arial"/>
                <a:sym typeface="Arial"/>
              </a:rPr>
              <a:t>○○○○○の施策を実施し、</a:t>
            </a:r>
            <a:endParaRPr sz="1300" b="1" i="0" u="none" strike="noStrike" cap="none">
              <a:solidFill>
                <a:schemeClr val="accent1"/>
              </a:solidFill>
              <a:latin typeface="+mn-ea"/>
              <a:ea typeface="+mn-ea"/>
              <a:cs typeface="Arial"/>
              <a:sym typeface="Arial"/>
            </a:endParaRPr>
          </a:p>
          <a:p>
            <a:pPr marL="0" marR="0" lvl="0" indent="0" algn="l" rtl="0">
              <a:lnSpc>
                <a:spcPct val="100000"/>
              </a:lnSpc>
              <a:spcBef>
                <a:spcPts val="400"/>
              </a:spcBef>
              <a:spcAft>
                <a:spcPts val="0"/>
              </a:spcAft>
              <a:buClr>
                <a:srgbClr val="0F1C50"/>
              </a:buClr>
              <a:buSzPts val="1400"/>
              <a:buFont typeface="Arial"/>
              <a:buNone/>
            </a:pPr>
            <a:r>
              <a:rPr lang="ja-JP" sz="1300" b="1" i="0" u="none" strike="noStrike" cap="none">
                <a:solidFill>
                  <a:schemeClr val="accent1"/>
                </a:solidFill>
                <a:latin typeface="+mn-ea"/>
                <a:ea typeface="+mn-ea"/>
                <a:cs typeface="Arial"/>
                <a:sym typeface="Arial"/>
              </a:rPr>
              <a:t>○○○数を○○%改善</a:t>
            </a:r>
            <a:endParaRPr sz="1300" b="1" i="0" u="none" strike="noStrike" cap="none">
              <a:solidFill>
                <a:schemeClr val="accent1"/>
              </a:solidFill>
              <a:latin typeface="+mn-ea"/>
              <a:ea typeface="+mn-ea"/>
              <a:cs typeface="Arial"/>
              <a:sym typeface="Arial"/>
            </a:endParaRPr>
          </a:p>
        </p:txBody>
      </p:sp>
      <p:sp>
        <p:nvSpPr>
          <p:cNvPr id="56" name="Google Shape;1061;p53">
            <a:extLst>
              <a:ext uri="{FF2B5EF4-FFF2-40B4-BE49-F238E27FC236}">
                <a16:creationId xmlns:a16="http://schemas.microsoft.com/office/drawing/2014/main" id="{36A6E88A-D819-5B41-802B-5D14876E03FD}"/>
              </a:ext>
            </a:extLst>
          </p:cNvPr>
          <p:cNvSpPr txBox="1"/>
          <p:nvPr/>
        </p:nvSpPr>
        <p:spPr>
          <a:xfrm>
            <a:off x="6227734" y="3571134"/>
            <a:ext cx="2952000" cy="540000"/>
          </a:xfrm>
          <a:prstGeom prst="rect">
            <a:avLst/>
          </a:prstGeom>
          <a:noFill/>
          <a:ln>
            <a:noFill/>
          </a:ln>
        </p:spPr>
        <p:txBody>
          <a:bodyPr spcFirstLastPara="1" wrap="square" lIns="36000" tIns="36000" rIns="36000" bIns="36000" anchor="ctr" anchorCtr="0">
            <a:normAutofit/>
          </a:bodyPr>
          <a:lstStyle/>
          <a:p>
            <a:pPr marL="0" marR="0" lvl="0" indent="0" algn="l" rtl="0">
              <a:lnSpc>
                <a:spcPct val="100000"/>
              </a:lnSpc>
              <a:spcBef>
                <a:spcPts val="0"/>
              </a:spcBef>
              <a:spcAft>
                <a:spcPts val="0"/>
              </a:spcAft>
              <a:buClr>
                <a:srgbClr val="0F1C50"/>
              </a:buClr>
              <a:buSzPts val="1400"/>
              <a:buFont typeface="Arial"/>
              <a:buNone/>
            </a:pPr>
            <a:r>
              <a:rPr lang="ja-JP" sz="1300" b="1" i="0" u="none" strike="noStrike" cap="none">
                <a:solidFill>
                  <a:schemeClr val="accent1"/>
                </a:solidFill>
                <a:latin typeface="+mn-ea"/>
                <a:ea typeface="+mn-ea"/>
                <a:cs typeface="Arial"/>
                <a:sym typeface="Arial"/>
              </a:rPr>
              <a:t>○○○○○の施策を実施し、</a:t>
            </a:r>
            <a:endParaRPr sz="1300" b="1" i="0" u="none" strike="noStrike" cap="none" dirty="0">
              <a:solidFill>
                <a:schemeClr val="accent1"/>
              </a:solidFill>
              <a:latin typeface="+mn-ea"/>
              <a:ea typeface="+mn-ea"/>
              <a:cs typeface="Arial"/>
              <a:sym typeface="Arial"/>
            </a:endParaRPr>
          </a:p>
          <a:p>
            <a:pPr marL="0" marR="0" lvl="0" indent="0" algn="l" rtl="0">
              <a:lnSpc>
                <a:spcPct val="100000"/>
              </a:lnSpc>
              <a:spcBef>
                <a:spcPts val="400"/>
              </a:spcBef>
              <a:spcAft>
                <a:spcPts val="0"/>
              </a:spcAft>
              <a:buClr>
                <a:srgbClr val="0F1C50"/>
              </a:buClr>
              <a:buSzPts val="1400"/>
              <a:buFont typeface="Arial"/>
              <a:buNone/>
            </a:pPr>
            <a:r>
              <a:rPr lang="ja-JP" sz="1300" b="1" i="0" u="none" strike="noStrike" cap="none">
                <a:solidFill>
                  <a:schemeClr val="accent1"/>
                </a:solidFill>
                <a:latin typeface="+mn-ea"/>
                <a:ea typeface="+mn-ea"/>
                <a:cs typeface="Arial"/>
                <a:sym typeface="Arial"/>
              </a:rPr>
              <a:t>○○○数を○○%改善</a:t>
            </a:r>
            <a:endParaRPr sz="1300" b="1" i="0" u="none" strike="noStrike" cap="none" dirty="0">
              <a:solidFill>
                <a:schemeClr val="accent1"/>
              </a:solidFill>
              <a:latin typeface="+mn-ea"/>
              <a:ea typeface="+mn-ea"/>
              <a:cs typeface="Arial"/>
              <a:sym typeface="Arial"/>
            </a:endParaRPr>
          </a:p>
        </p:txBody>
      </p:sp>
      <p:sp>
        <p:nvSpPr>
          <p:cNvPr id="57" name="Google Shape;1062;p53">
            <a:extLst>
              <a:ext uri="{FF2B5EF4-FFF2-40B4-BE49-F238E27FC236}">
                <a16:creationId xmlns:a16="http://schemas.microsoft.com/office/drawing/2014/main" id="{E4BB458F-3C1D-664F-9500-C1CD7B5C07E4}"/>
              </a:ext>
            </a:extLst>
          </p:cNvPr>
          <p:cNvSpPr txBox="1"/>
          <p:nvPr/>
        </p:nvSpPr>
        <p:spPr>
          <a:xfrm>
            <a:off x="6227734" y="4294384"/>
            <a:ext cx="2952000" cy="540000"/>
          </a:xfrm>
          <a:prstGeom prst="rect">
            <a:avLst/>
          </a:prstGeom>
          <a:noFill/>
          <a:ln>
            <a:noFill/>
          </a:ln>
        </p:spPr>
        <p:txBody>
          <a:bodyPr spcFirstLastPara="1" wrap="square" lIns="36000" tIns="36000" rIns="36000" bIns="36000" anchor="ctr" anchorCtr="0">
            <a:normAutofit/>
          </a:bodyPr>
          <a:lstStyle/>
          <a:p>
            <a:pPr marL="0" marR="0" lvl="0" indent="0" algn="l" rtl="0">
              <a:lnSpc>
                <a:spcPct val="100000"/>
              </a:lnSpc>
              <a:spcBef>
                <a:spcPts val="0"/>
              </a:spcBef>
              <a:spcAft>
                <a:spcPts val="0"/>
              </a:spcAft>
              <a:buClr>
                <a:srgbClr val="0F1C50"/>
              </a:buClr>
              <a:buSzPts val="1400"/>
              <a:buFont typeface="Arial"/>
              <a:buNone/>
            </a:pPr>
            <a:r>
              <a:rPr lang="ja-JP" sz="1300" b="1" i="0" u="none" strike="noStrike" cap="none">
                <a:solidFill>
                  <a:schemeClr val="accent1"/>
                </a:solidFill>
                <a:latin typeface="+mn-ea"/>
                <a:ea typeface="+mn-ea"/>
                <a:cs typeface="Arial"/>
                <a:sym typeface="Arial"/>
              </a:rPr>
              <a:t>○○○○○の施策を実施し、</a:t>
            </a:r>
            <a:endParaRPr sz="1300" b="1" i="0" u="none" strike="noStrike" cap="none">
              <a:solidFill>
                <a:schemeClr val="accent1"/>
              </a:solidFill>
              <a:latin typeface="+mn-ea"/>
              <a:ea typeface="+mn-ea"/>
              <a:cs typeface="Arial"/>
              <a:sym typeface="Arial"/>
            </a:endParaRPr>
          </a:p>
          <a:p>
            <a:pPr marL="0" marR="0" lvl="0" indent="0" algn="l" rtl="0">
              <a:lnSpc>
                <a:spcPct val="100000"/>
              </a:lnSpc>
              <a:spcBef>
                <a:spcPts val="400"/>
              </a:spcBef>
              <a:spcAft>
                <a:spcPts val="0"/>
              </a:spcAft>
              <a:buClr>
                <a:srgbClr val="0F1C50"/>
              </a:buClr>
              <a:buSzPts val="1400"/>
              <a:buFont typeface="Arial"/>
              <a:buNone/>
            </a:pPr>
            <a:r>
              <a:rPr lang="ja-JP" sz="1300" b="1" i="0" u="none" strike="noStrike" cap="none">
                <a:solidFill>
                  <a:schemeClr val="accent1"/>
                </a:solidFill>
                <a:latin typeface="+mn-ea"/>
                <a:ea typeface="+mn-ea"/>
                <a:cs typeface="Arial"/>
                <a:sym typeface="Arial"/>
              </a:rPr>
              <a:t>○○○数を○○%改善</a:t>
            </a:r>
            <a:endParaRPr sz="1300" b="1" i="0" u="none" strike="noStrike" cap="none">
              <a:solidFill>
                <a:schemeClr val="accent1"/>
              </a:solidFill>
              <a:latin typeface="+mn-ea"/>
              <a:ea typeface="+mn-ea"/>
              <a:cs typeface="Arial"/>
              <a:sym typeface="Arial"/>
            </a:endParaRPr>
          </a:p>
        </p:txBody>
      </p:sp>
      <p:sp>
        <p:nvSpPr>
          <p:cNvPr id="58" name="Google Shape;1063;p53">
            <a:extLst>
              <a:ext uri="{FF2B5EF4-FFF2-40B4-BE49-F238E27FC236}">
                <a16:creationId xmlns:a16="http://schemas.microsoft.com/office/drawing/2014/main" id="{42888514-CED3-E645-811A-D1F282095640}"/>
              </a:ext>
            </a:extLst>
          </p:cNvPr>
          <p:cNvSpPr txBox="1"/>
          <p:nvPr/>
        </p:nvSpPr>
        <p:spPr>
          <a:xfrm>
            <a:off x="6227734" y="5017634"/>
            <a:ext cx="2952000" cy="540000"/>
          </a:xfrm>
          <a:prstGeom prst="rect">
            <a:avLst/>
          </a:prstGeom>
          <a:noFill/>
          <a:ln>
            <a:noFill/>
          </a:ln>
        </p:spPr>
        <p:txBody>
          <a:bodyPr spcFirstLastPara="1" wrap="square" lIns="36000" tIns="36000" rIns="36000" bIns="36000" anchor="ctr" anchorCtr="0">
            <a:normAutofit/>
          </a:bodyPr>
          <a:lstStyle/>
          <a:p>
            <a:pPr marL="0" marR="0" lvl="0" indent="0" algn="l" rtl="0">
              <a:lnSpc>
                <a:spcPct val="100000"/>
              </a:lnSpc>
              <a:spcBef>
                <a:spcPts val="0"/>
              </a:spcBef>
              <a:spcAft>
                <a:spcPts val="0"/>
              </a:spcAft>
              <a:buClr>
                <a:srgbClr val="0F1C50"/>
              </a:buClr>
              <a:buSzPts val="1400"/>
              <a:buFont typeface="Arial"/>
              <a:buNone/>
            </a:pPr>
            <a:r>
              <a:rPr lang="ja-JP" sz="1300" b="1" i="0" u="none" strike="noStrike" cap="none">
                <a:solidFill>
                  <a:schemeClr val="accent1"/>
                </a:solidFill>
                <a:latin typeface="+mn-ea"/>
                <a:ea typeface="+mn-ea"/>
                <a:cs typeface="Arial"/>
                <a:sym typeface="Arial"/>
              </a:rPr>
              <a:t>○○○○○の施策を実施し、</a:t>
            </a:r>
            <a:endParaRPr sz="1300" b="1" i="0" u="none" strike="noStrike" cap="none">
              <a:solidFill>
                <a:schemeClr val="accent1"/>
              </a:solidFill>
              <a:latin typeface="+mn-ea"/>
              <a:ea typeface="+mn-ea"/>
              <a:cs typeface="Arial"/>
              <a:sym typeface="Arial"/>
            </a:endParaRPr>
          </a:p>
          <a:p>
            <a:pPr marL="0" marR="0" lvl="0" indent="0" algn="l" rtl="0">
              <a:lnSpc>
                <a:spcPct val="100000"/>
              </a:lnSpc>
              <a:spcBef>
                <a:spcPts val="400"/>
              </a:spcBef>
              <a:spcAft>
                <a:spcPts val="0"/>
              </a:spcAft>
              <a:buClr>
                <a:srgbClr val="0F1C50"/>
              </a:buClr>
              <a:buSzPts val="1400"/>
              <a:buFont typeface="Arial"/>
              <a:buNone/>
            </a:pPr>
            <a:r>
              <a:rPr lang="ja-JP" sz="1300" b="1" i="0" u="none" strike="noStrike" cap="none">
                <a:solidFill>
                  <a:schemeClr val="accent1"/>
                </a:solidFill>
                <a:latin typeface="+mn-ea"/>
                <a:ea typeface="+mn-ea"/>
                <a:cs typeface="Arial"/>
                <a:sym typeface="Arial"/>
              </a:rPr>
              <a:t>○○○数を○○%改善</a:t>
            </a:r>
            <a:endParaRPr sz="1300" b="1" i="0" u="none" strike="noStrike" cap="none">
              <a:solidFill>
                <a:schemeClr val="accent1"/>
              </a:solidFill>
              <a:latin typeface="+mn-ea"/>
              <a:ea typeface="+mn-ea"/>
              <a:cs typeface="Arial"/>
              <a:sym typeface="Arial"/>
            </a:endParaRPr>
          </a:p>
        </p:txBody>
      </p:sp>
      <p:sp>
        <p:nvSpPr>
          <p:cNvPr id="59" name="Google Shape;1064;p53">
            <a:extLst>
              <a:ext uri="{FF2B5EF4-FFF2-40B4-BE49-F238E27FC236}">
                <a16:creationId xmlns:a16="http://schemas.microsoft.com/office/drawing/2014/main" id="{1FB1E6AC-F39F-F340-8BBC-615B520F53C5}"/>
              </a:ext>
            </a:extLst>
          </p:cNvPr>
          <p:cNvSpPr txBox="1"/>
          <p:nvPr/>
        </p:nvSpPr>
        <p:spPr>
          <a:xfrm>
            <a:off x="5601025" y="1961791"/>
            <a:ext cx="3600000" cy="648000"/>
          </a:xfrm>
          <a:prstGeom prst="rect">
            <a:avLst/>
          </a:prstGeom>
          <a:noFill/>
          <a:ln>
            <a:noFill/>
          </a:ln>
        </p:spPr>
        <p:txBody>
          <a:bodyPr spcFirstLastPara="1" wrap="square" lIns="36000" tIns="36000" rIns="36000" bIns="36000" anchor="ctr" anchorCtr="0">
            <a:noAutofit/>
          </a:bodyPr>
          <a:lstStyle/>
          <a:p>
            <a:pPr marL="0" marR="0" lvl="0" indent="0" algn="ctr" rtl="0">
              <a:lnSpc>
                <a:spcPct val="100000"/>
              </a:lnSpc>
              <a:spcBef>
                <a:spcPts val="0"/>
              </a:spcBef>
              <a:spcAft>
                <a:spcPts val="0"/>
              </a:spcAft>
              <a:buClr>
                <a:srgbClr val="0F1C50"/>
              </a:buClr>
              <a:buSzPts val="1600"/>
              <a:buFont typeface="Arial"/>
              <a:buNone/>
            </a:pPr>
            <a:r>
              <a:rPr lang="ja-JP" sz="1600" b="1" i="0" u="none" strike="noStrike" cap="none">
                <a:solidFill>
                  <a:schemeClr val="accent1"/>
                </a:solidFill>
                <a:latin typeface="+mn-ea"/>
                <a:ea typeface="+mn-ea"/>
                <a:cs typeface="Arial"/>
                <a:sym typeface="Arial"/>
              </a:rPr>
              <a:t>○○○によって</a:t>
            </a:r>
            <a:endParaRPr sz="1600" b="1" i="0" u="none" strike="noStrike" cap="none" dirty="0">
              <a:solidFill>
                <a:schemeClr val="accent1"/>
              </a:solidFill>
              <a:latin typeface="+mn-ea"/>
              <a:ea typeface="+mn-ea"/>
              <a:cs typeface="Arial"/>
              <a:sym typeface="Arial"/>
            </a:endParaRPr>
          </a:p>
          <a:p>
            <a:pPr marL="0" marR="0" lvl="0" indent="0" algn="ctr" rtl="0">
              <a:lnSpc>
                <a:spcPct val="100000"/>
              </a:lnSpc>
              <a:spcBef>
                <a:spcPts val="433"/>
              </a:spcBef>
              <a:spcAft>
                <a:spcPts val="0"/>
              </a:spcAft>
              <a:buClr>
                <a:srgbClr val="0F1C50"/>
              </a:buClr>
              <a:buSzPts val="1600"/>
              <a:buFont typeface="Arial"/>
              <a:buNone/>
            </a:pPr>
            <a:r>
              <a:rPr lang="ja-JP" sz="1600" b="1" i="0" u="none" strike="noStrike" cap="none">
                <a:solidFill>
                  <a:schemeClr val="accent1"/>
                </a:solidFill>
                <a:latin typeface="+mn-ea"/>
                <a:ea typeface="+mn-ea"/>
                <a:cs typeface="Arial"/>
                <a:sym typeface="Arial"/>
              </a:rPr>
              <a:t>遅れの挽回を実施する</a:t>
            </a:r>
            <a:endParaRPr sz="1600" b="1" i="0" u="none" strike="noStrike" cap="none" dirty="0">
              <a:solidFill>
                <a:schemeClr val="accent1"/>
              </a:solidFill>
              <a:latin typeface="+mn-ea"/>
              <a:ea typeface="+mn-ea"/>
              <a:cs typeface="Arial"/>
              <a:sym typeface="Arial"/>
            </a:endParaRPr>
          </a:p>
        </p:txBody>
      </p:sp>
      <p:cxnSp>
        <p:nvCxnSpPr>
          <p:cNvPr id="60" name="直線コネクタ 59">
            <a:extLst>
              <a:ext uri="{FF2B5EF4-FFF2-40B4-BE49-F238E27FC236}">
                <a16:creationId xmlns:a16="http://schemas.microsoft.com/office/drawing/2014/main" id="{7B6C767C-637B-154C-B242-A2D4363AECA2}"/>
              </a:ext>
            </a:extLst>
          </p:cNvPr>
          <p:cNvCxnSpPr>
            <a:cxnSpLocks/>
          </p:cNvCxnSpPr>
          <p:nvPr/>
        </p:nvCxnSpPr>
        <p:spPr>
          <a:xfrm>
            <a:off x="741488" y="2755934"/>
            <a:ext cx="3600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フリーフォーム 4">
            <a:extLst>
              <a:ext uri="{FF2B5EF4-FFF2-40B4-BE49-F238E27FC236}">
                <a16:creationId xmlns:a16="http://schemas.microsoft.com/office/drawing/2014/main" id="{DCF218A5-E9EB-AC0F-CA5E-1665019E2BC9}"/>
              </a:ext>
            </a:extLst>
          </p:cNvPr>
          <p:cNvSpPr/>
          <p:nvPr/>
        </p:nvSpPr>
        <p:spPr>
          <a:xfrm>
            <a:off x="4881813" y="3343286"/>
            <a:ext cx="210538" cy="448606"/>
          </a:xfrm>
          <a:custGeom>
            <a:avLst/>
            <a:gdLst>
              <a:gd name="connsiteX0" fmla="*/ 0 w 155818"/>
              <a:gd name="connsiteY0" fmla="*/ 344438 h 344438"/>
              <a:gd name="connsiteX1" fmla="*/ 0 w 155818"/>
              <a:gd name="connsiteY1" fmla="*/ 0 h 344438"/>
              <a:gd name="connsiteX2" fmla="*/ 155818 w 155818"/>
              <a:gd name="connsiteY2" fmla="*/ 180420 h 344438"/>
              <a:gd name="connsiteX3" fmla="*/ 0 w 155818"/>
              <a:gd name="connsiteY3" fmla="*/ 344438 h 344438"/>
              <a:gd name="connsiteX0" fmla="*/ 0 w 159918"/>
              <a:gd name="connsiteY0" fmla="*/ 344438 h 344438"/>
              <a:gd name="connsiteX1" fmla="*/ 0 w 159918"/>
              <a:gd name="connsiteY1" fmla="*/ 0 h 344438"/>
              <a:gd name="connsiteX2" fmla="*/ 159918 w 159918"/>
              <a:gd name="connsiteY2" fmla="*/ 164019 h 344438"/>
              <a:gd name="connsiteX3" fmla="*/ 0 w 159918"/>
              <a:gd name="connsiteY3" fmla="*/ 344438 h 344438"/>
            </a:gdLst>
            <a:ahLst/>
            <a:cxnLst>
              <a:cxn ang="0">
                <a:pos x="connsiteX0" y="connsiteY0"/>
              </a:cxn>
              <a:cxn ang="0">
                <a:pos x="connsiteX1" y="connsiteY1"/>
              </a:cxn>
              <a:cxn ang="0">
                <a:pos x="connsiteX2" y="connsiteY2"/>
              </a:cxn>
              <a:cxn ang="0">
                <a:pos x="connsiteX3" y="connsiteY3"/>
              </a:cxn>
            </a:cxnLst>
            <a:rect l="l" t="t" r="r" b="b"/>
            <a:pathLst>
              <a:path w="159918" h="344438">
                <a:moveTo>
                  <a:pt x="0" y="344438"/>
                </a:moveTo>
                <a:lnTo>
                  <a:pt x="0" y="0"/>
                </a:lnTo>
                <a:lnTo>
                  <a:pt x="159918" y="164019"/>
                </a:lnTo>
                <a:lnTo>
                  <a:pt x="0" y="344438"/>
                </a:ln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8" name="直線コネクタ 7">
            <a:extLst>
              <a:ext uri="{FF2B5EF4-FFF2-40B4-BE49-F238E27FC236}">
                <a16:creationId xmlns:a16="http://schemas.microsoft.com/office/drawing/2014/main" id="{C2693E39-00B0-DB20-653E-25F50F4CC295}"/>
              </a:ext>
            </a:extLst>
          </p:cNvPr>
          <p:cNvCxnSpPr>
            <a:cxnSpLocks/>
          </p:cNvCxnSpPr>
          <p:nvPr/>
        </p:nvCxnSpPr>
        <p:spPr>
          <a:xfrm>
            <a:off x="741488" y="3479834"/>
            <a:ext cx="3600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直線コネクタ 8">
            <a:extLst>
              <a:ext uri="{FF2B5EF4-FFF2-40B4-BE49-F238E27FC236}">
                <a16:creationId xmlns:a16="http://schemas.microsoft.com/office/drawing/2014/main" id="{4FB0EEDD-B984-4F20-3FE3-1F3EA46D92BF}"/>
              </a:ext>
            </a:extLst>
          </p:cNvPr>
          <p:cNvCxnSpPr>
            <a:cxnSpLocks/>
          </p:cNvCxnSpPr>
          <p:nvPr/>
        </p:nvCxnSpPr>
        <p:spPr>
          <a:xfrm>
            <a:off x="741488" y="4203734"/>
            <a:ext cx="3600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 name="直線コネクタ 9">
            <a:extLst>
              <a:ext uri="{FF2B5EF4-FFF2-40B4-BE49-F238E27FC236}">
                <a16:creationId xmlns:a16="http://schemas.microsoft.com/office/drawing/2014/main" id="{0957FDE5-0CFE-6BC3-EA01-59DAA3077B8A}"/>
              </a:ext>
            </a:extLst>
          </p:cNvPr>
          <p:cNvCxnSpPr>
            <a:cxnSpLocks/>
          </p:cNvCxnSpPr>
          <p:nvPr/>
        </p:nvCxnSpPr>
        <p:spPr>
          <a:xfrm>
            <a:off x="741488" y="4927634"/>
            <a:ext cx="3600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 name="直線コネクタ 11">
            <a:extLst>
              <a:ext uri="{FF2B5EF4-FFF2-40B4-BE49-F238E27FC236}">
                <a16:creationId xmlns:a16="http://schemas.microsoft.com/office/drawing/2014/main" id="{5D93707D-0E9B-C4A6-018F-2EFCAE8EB1CE}"/>
              </a:ext>
            </a:extLst>
          </p:cNvPr>
          <p:cNvCxnSpPr>
            <a:cxnSpLocks/>
          </p:cNvCxnSpPr>
          <p:nvPr/>
        </p:nvCxnSpPr>
        <p:spPr>
          <a:xfrm>
            <a:off x="5601025" y="2755934"/>
            <a:ext cx="3600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 name="直線コネクタ 12">
            <a:extLst>
              <a:ext uri="{FF2B5EF4-FFF2-40B4-BE49-F238E27FC236}">
                <a16:creationId xmlns:a16="http://schemas.microsoft.com/office/drawing/2014/main" id="{FB1FF17D-0564-BF50-51D0-1D4D58190DA5}"/>
              </a:ext>
            </a:extLst>
          </p:cNvPr>
          <p:cNvCxnSpPr>
            <a:cxnSpLocks/>
          </p:cNvCxnSpPr>
          <p:nvPr/>
        </p:nvCxnSpPr>
        <p:spPr>
          <a:xfrm>
            <a:off x="5601025" y="3479834"/>
            <a:ext cx="3600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 name="直線コネクタ 13">
            <a:extLst>
              <a:ext uri="{FF2B5EF4-FFF2-40B4-BE49-F238E27FC236}">
                <a16:creationId xmlns:a16="http://schemas.microsoft.com/office/drawing/2014/main" id="{6A133C02-EF90-C144-6C7B-4B1D6D205B4D}"/>
              </a:ext>
            </a:extLst>
          </p:cNvPr>
          <p:cNvCxnSpPr>
            <a:cxnSpLocks/>
          </p:cNvCxnSpPr>
          <p:nvPr/>
        </p:nvCxnSpPr>
        <p:spPr>
          <a:xfrm>
            <a:off x="5601025" y="4203734"/>
            <a:ext cx="3600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a16="http://schemas.microsoft.com/office/drawing/2014/main" id="{53786DD4-9016-F11D-F5B1-3747B37B91B5}"/>
              </a:ext>
            </a:extLst>
          </p:cNvPr>
          <p:cNvCxnSpPr>
            <a:cxnSpLocks/>
          </p:cNvCxnSpPr>
          <p:nvPr/>
        </p:nvCxnSpPr>
        <p:spPr>
          <a:xfrm>
            <a:off x="5601025" y="4927634"/>
            <a:ext cx="3600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AA10042F-2408-9F40-BD88-988D0BF2A5A0}"/>
              </a:ext>
            </a:extLst>
          </p:cNvPr>
          <p:cNvSpPr>
            <a:spLocks noGrp="1"/>
          </p:cNvSpPr>
          <p:nvPr>
            <p:ph type="body" sz="quarter" idx="12"/>
          </p:nvPr>
        </p:nvSpPr>
        <p:spPr>
          <a:xfrm>
            <a:off x="453000" y="1779560"/>
            <a:ext cx="9000000" cy="3060000"/>
          </a:xfrm>
        </p:spPr>
        <p:txBody>
          <a:bodyPr/>
          <a:lstStyle/>
          <a:p>
            <a:r>
              <a:rPr lang="ja-JP" altLang="en-US" dirty="0"/>
              <a:t>営業目標</a:t>
            </a:r>
          </a:p>
        </p:txBody>
      </p:sp>
      <p:sp>
        <p:nvSpPr>
          <p:cNvPr id="3" name="フッター プレースホルダー 2">
            <a:extLst>
              <a:ext uri="{FF2B5EF4-FFF2-40B4-BE49-F238E27FC236}">
                <a16:creationId xmlns:a16="http://schemas.microsoft.com/office/drawing/2014/main" id="{33CF51BB-12C7-6041-8E3D-F8E49DBF64C6}"/>
              </a:ext>
            </a:extLst>
          </p:cNvPr>
          <p:cNvSpPr>
            <a:spLocks noGrp="1"/>
          </p:cNvSpPr>
          <p:nvPr>
            <p:ph type="ftr" sz="quarter" idx="13"/>
          </p:nvPr>
        </p:nvSpPr>
        <p:spPr>
          <a:xfrm>
            <a:off x="185600" y="6460240"/>
            <a:ext cx="7920000" cy="288000"/>
          </a:xfrm>
        </p:spPr>
        <p:txBody>
          <a:bodyPr/>
          <a:lstStyle/>
          <a:p>
            <a:r>
              <a:rPr lang="en" altLang="ja-JP"/>
              <a:t>SAIRU</a:t>
            </a:r>
            <a:endParaRPr lang="ja-JP" altLang="en-US"/>
          </a:p>
        </p:txBody>
      </p:sp>
      <p:sp>
        <p:nvSpPr>
          <p:cNvPr id="4" name="スライド番号プレースホルダー 3">
            <a:extLst>
              <a:ext uri="{FF2B5EF4-FFF2-40B4-BE49-F238E27FC236}">
                <a16:creationId xmlns:a16="http://schemas.microsoft.com/office/drawing/2014/main" id="{C2A1BBDE-00E5-AA4A-99C6-6A14C13D5674}"/>
              </a:ext>
            </a:extLst>
          </p:cNvPr>
          <p:cNvSpPr>
            <a:spLocks noGrp="1"/>
          </p:cNvSpPr>
          <p:nvPr>
            <p:ph type="sldNum" idx="14"/>
          </p:nvPr>
        </p:nvSpPr>
        <p:spPr>
          <a:xfrm>
            <a:off x="8280400" y="6460240"/>
            <a:ext cx="1440000" cy="288000"/>
          </a:xfrm>
        </p:spPr>
        <p:txBody>
          <a:bodyPr/>
          <a:lstStyle/>
          <a:p>
            <a:fld id="{00000000-1234-1234-1234-123412341234}" type="slidenum">
              <a:rPr lang="en-US" altLang="ja-JP" smtClean="0"/>
              <a:pPr/>
              <a:t>28</a:t>
            </a:fld>
            <a:endParaRPr lang="ja-JP" altLang="en-US"/>
          </a:p>
        </p:txBody>
      </p:sp>
    </p:spTree>
    <p:extLst>
      <p:ext uri="{BB962C8B-B14F-4D97-AF65-F5344CB8AC3E}">
        <p14:creationId xmlns:p14="http://schemas.microsoft.com/office/powerpoint/2010/main" val="40198796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40BB64C6-F140-8649-906E-D8D0DCCA0159}"/>
              </a:ext>
            </a:extLst>
          </p:cNvPr>
          <p:cNvSpPr>
            <a:spLocks noGrp="1"/>
          </p:cNvSpPr>
          <p:nvPr>
            <p:ph type="body" sz="quarter" idx="12"/>
          </p:nvPr>
        </p:nvSpPr>
        <p:spPr/>
        <p:txBody>
          <a:bodyPr/>
          <a:lstStyle/>
          <a:p>
            <a:r>
              <a:rPr lang="ja-JP" altLang="en-US"/>
              <a:t>会社概要</a:t>
            </a:r>
            <a:endParaRPr lang="ja-JP" altLang="en-US" dirty="0"/>
          </a:p>
        </p:txBody>
      </p:sp>
      <p:sp>
        <p:nvSpPr>
          <p:cNvPr id="3" name="フッター プレースホルダー 2">
            <a:extLst>
              <a:ext uri="{FF2B5EF4-FFF2-40B4-BE49-F238E27FC236}">
                <a16:creationId xmlns:a16="http://schemas.microsoft.com/office/drawing/2014/main" id="{CC96FE2C-1EDF-A34A-A8CF-A8CCDC15D838}"/>
              </a:ext>
            </a:extLst>
          </p:cNvPr>
          <p:cNvSpPr>
            <a:spLocks noGrp="1"/>
          </p:cNvSpPr>
          <p:nvPr>
            <p:ph type="ftr" sz="quarter" idx="13"/>
          </p:nvPr>
        </p:nvSpPr>
        <p:spPr/>
        <p:txBody>
          <a:bodyPr/>
          <a:lstStyle/>
          <a:p>
            <a:r>
              <a:rPr kumimoji="1" lang="en" altLang="ja-JP"/>
              <a:t>SAIRU</a:t>
            </a:r>
            <a:endParaRPr kumimoji="1" lang="ja-JP" altLang="en-US"/>
          </a:p>
        </p:txBody>
      </p:sp>
      <p:sp>
        <p:nvSpPr>
          <p:cNvPr id="4" name="スライド番号プレースホルダー 3">
            <a:extLst>
              <a:ext uri="{FF2B5EF4-FFF2-40B4-BE49-F238E27FC236}">
                <a16:creationId xmlns:a16="http://schemas.microsoft.com/office/drawing/2014/main" id="{9C34A151-1FCB-3644-A887-8BFD5AB9F51D}"/>
              </a:ext>
            </a:extLst>
          </p:cNvPr>
          <p:cNvSpPr>
            <a:spLocks noGrp="1"/>
          </p:cNvSpPr>
          <p:nvPr>
            <p:ph type="sldNum" idx="14"/>
          </p:nvPr>
        </p:nvSpPr>
        <p:spPr/>
        <p:txBody>
          <a:bodyPr/>
          <a:lstStyle/>
          <a:p>
            <a:fld id="{00000000-1234-1234-1234-123412341234}" type="slidenum">
              <a:rPr lang="en-US" altLang="ja-JP" smtClean="0"/>
              <a:pPr/>
              <a:t>2</a:t>
            </a:fld>
            <a:endParaRPr lang="ja-JP" altLang="en-US" sz="1400">
              <a:latin typeface="+mn-ea"/>
              <a:ea typeface="+mn-ea"/>
            </a:endParaRPr>
          </a:p>
        </p:txBody>
      </p:sp>
    </p:spTree>
    <p:extLst>
      <p:ext uri="{BB962C8B-B14F-4D97-AF65-F5344CB8AC3E}">
        <p14:creationId xmlns:p14="http://schemas.microsoft.com/office/powerpoint/2010/main" val="29977248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988"/>
        <p:cNvGrpSpPr/>
        <p:nvPr/>
      </p:nvGrpSpPr>
      <p:grpSpPr>
        <a:xfrm>
          <a:off x="0" y="0"/>
          <a:ext cx="0" cy="0"/>
          <a:chOff x="0" y="0"/>
          <a:chExt cx="0" cy="0"/>
        </a:xfrm>
      </p:grpSpPr>
      <p:sp>
        <p:nvSpPr>
          <p:cNvPr id="991" name="Google Shape;991;p47"/>
          <p:cNvSpPr txBox="1">
            <a:spLocks noGrp="1"/>
          </p:cNvSpPr>
          <p:nvPr>
            <p:ph type="title"/>
          </p:nvPr>
        </p:nvSpPr>
        <p:spPr>
          <a:xfrm>
            <a:off x="453000" y="196240"/>
            <a:ext cx="9000000" cy="468000"/>
          </a:xfrm>
          <a:noFill/>
          <a:ln>
            <a:noFill/>
          </a:ln>
        </p:spPr>
        <p:txBody>
          <a:bodyPr spcFirstLastPara="1" wrap="square" lIns="36000" tIns="36000" rIns="36000" bIns="36000" anchor="ctr" anchorCtr="0">
            <a:normAutofit/>
          </a:bodyPr>
          <a:lstStyle/>
          <a:p>
            <a:pPr lvl="0" algn="l"/>
            <a:r>
              <a:rPr lang="en-US" altLang="ja-JP" dirty="0"/>
              <a:t>6-1. </a:t>
            </a:r>
            <a:r>
              <a:rPr lang="ja-JP" altLang="en-US" dirty="0"/>
              <a:t>営業目標と指標とする項目</a:t>
            </a:r>
          </a:p>
        </p:txBody>
      </p:sp>
      <p:sp>
        <p:nvSpPr>
          <p:cNvPr id="8" name="フッター プレースホルダー 7">
            <a:extLst>
              <a:ext uri="{FF2B5EF4-FFF2-40B4-BE49-F238E27FC236}">
                <a16:creationId xmlns:a16="http://schemas.microsoft.com/office/drawing/2014/main" id="{64AEE3E7-FD72-694A-B25C-30F79F102316}"/>
              </a:ext>
            </a:extLst>
          </p:cNvPr>
          <p:cNvSpPr>
            <a:spLocks noGrp="1"/>
          </p:cNvSpPr>
          <p:nvPr>
            <p:ph type="ftr" sz="quarter" idx="10"/>
          </p:nvPr>
        </p:nvSpPr>
        <p:spPr>
          <a:xfrm>
            <a:off x="185600" y="6460240"/>
            <a:ext cx="7920000" cy="288000"/>
          </a:xfrm>
        </p:spPr>
        <p:txBody>
          <a:bodyPr/>
          <a:lstStyle/>
          <a:p>
            <a:r>
              <a:rPr lang="en" altLang="ja-JP"/>
              <a:t>SAIRU</a:t>
            </a:r>
            <a:endParaRPr lang="ja-JP" altLang="en-US"/>
          </a:p>
        </p:txBody>
      </p:sp>
      <p:sp>
        <p:nvSpPr>
          <p:cNvPr id="9" name="スライド番号プレースホルダー 8">
            <a:extLst>
              <a:ext uri="{FF2B5EF4-FFF2-40B4-BE49-F238E27FC236}">
                <a16:creationId xmlns:a16="http://schemas.microsoft.com/office/drawing/2014/main" id="{C6830132-176A-8444-B466-70AAB40D62B7}"/>
              </a:ext>
            </a:extLst>
          </p:cNvPr>
          <p:cNvSpPr>
            <a:spLocks noGrp="1"/>
          </p:cNvSpPr>
          <p:nvPr>
            <p:ph type="sldNum" idx="11"/>
          </p:nvPr>
        </p:nvSpPr>
        <p:spPr>
          <a:xfrm>
            <a:off x="8280400" y="6460240"/>
            <a:ext cx="1440000" cy="288000"/>
          </a:xfrm>
        </p:spPr>
        <p:txBody>
          <a:bodyPr/>
          <a:lstStyle/>
          <a:p>
            <a:fld id="{00000000-1234-1234-1234-123412341234}" type="slidenum">
              <a:rPr lang="en-US" altLang="ja-JP" smtClean="0"/>
              <a:pPr/>
              <a:t>29</a:t>
            </a:fld>
            <a:endParaRPr lang="ja-JP" altLang="en-US"/>
          </a:p>
        </p:txBody>
      </p:sp>
      <p:graphicFrame>
        <p:nvGraphicFramePr>
          <p:cNvPr id="992" name="Google Shape;992;p47"/>
          <p:cNvGraphicFramePr/>
          <p:nvPr>
            <p:extLst>
              <p:ext uri="{D42A27DB-BD31-4B8C-83A1-F6EECF244321}">
                <p14:modId xmlns:p14="http://schemas.microsoft.com/office/powerpoint/2010/main" val="940972611"/>
              </p:ext>
            </p:extLst>
          </p:nvPr>
        </p:nvGraphicFramePr>
        <p:xfrm>
          <a:off x="453000" y="1950890"/>
          <a:ext cx="9000000" cy="3940951"/>
        </p:xfrm>
        <a:graphic>
          <a:graphicData uri="http://schemas.openxmlformats.org/drawingml/2006/table">
            <a:tbl>
              <a:tblPr>
                <a:noFill/>
                <a:tableStyleId>{B8971C41-CD1C-4EA1-8698-2A5F061A0928}</a:tableStyleId>
              </a:tblPr>
              <a:tblGrid>
                <a:gridCol w="3000000">
                  <a:extLst>
                    <a:ext uri="{9D8B030D-6E8A-4147-A177-3AD203B41FA5}">
                      <a16:colId xmlns:a16="http://schemas.microsoft.com/office/drawing/2014/main" val="20000"/>
                    </a:ext>
                  </a:extLst>
                </a:gridCol>
                <a:gridCol w="3000000">
                  <a:extLst>
                    <a:ext uri="{9D8B030D-6E8A-4147-A177-3AD203B41FA5}">
                      <a16:colId xmlns:a16="http://schemas.microsoft.com/office/drawing/2014/main" val="20001"/>
                    </a:ext>
                  </a:extLst>
                </a:gridCol>
                <a:gridCol w="3000000">
                  <a:extLst>
                    <a:ext uri="{9D8B030D-6E8A-4147-A177-3AD203B41FA5}">
                      <a16:colId xmlns:a16="http://schemas.microsoft.com/office/drawing/2014/main" val="20002"/>
                    </a:ext>
                  </a:extLst>
                </a:gridCol>
              </a:tblGrid>
              <a:tr h="457301">
                <a:tc>
                  <a:txBody>
                    <a:bodyPr/>
                    <a:lstStyle/>
                    <a:p>
                      <a:pPr marL="0" marR="0" lvl="0" indent="0" algn="ctr" rtl="0">
                        <a:lnSpc>
                          <a:spcPct val="100000"/>
                        </a:lnSpc>
                        <a:spcBef>
                          <a:spcPts val="0"/>
                        </a:spcBef>
                        <a:spcAft>
                          <a:spcPts val="0"/>
                        </a:spcAft>
                        <a:buClr>
                          <a:schemeClr val="lt1"/>
                        </a:buClr>
                        <a:buSzPts val="1400"/>
                        <a:buFont typeface="Arial"/>
                        <a:buNone/>
                      </a:pPr>
                      <a:r>
                        <a:rPr lang="ja-JP" sz="1400" b="1" u="none" strike="noStrike" cap="none" dirty="0">
                          <a:solidFill>
                            <a:schemeClr val="bg1"/>
                          </a:solidFill>
                          <a:latin typeface="+mn-ea"/>
                          <a:ea typeface="+mn-ea"/>
                          <a:cs typeface="Arial"/>
                          <a:sym typeface="Arial"/>
                        </a:rPr>
                        <a:t>指標とする項目</a:t>
                      </a:r>
                      <a:endParaRPr sz="1400" b="1" u="none" strike="noStrike" cap="none" dirty="0">
                        <a:solidFill>
                          <a:schemeClr val="bg1"/>
                        </a:solidFill>
                        <a:latin typeface="+mn-ea"/>
                        <a:ea typeface="+mn-ea"/>
                        <a:cs typeface="Arial"/>
                        <a:sym typeface="Arial"/>
                      </a:endParaRPr>
                    </a:p>
                  </a:txBody>
                  <a:tcPr marL="180000" marR="180000" marT="108000" marB="108000" anchor="ctr">
                    <a:lnR w="12700" cap="flat" cmpd="sng">
                      <a:solidFill>
                        <a:schemeClr val="lt1"/>
                      </a:solidFill>
                      <a:prstDash val="solid"/>
                      <a:round/>
                      <a:headEnd type="none" w="sm" len="sm"/>
                      <a:tailEnd type="none" w="sm" len="sm"/>
                    </a:lnR>
                    <a:solidFill>
                      <a:schemeClr val="dk1"/>
                    </a:solidFill>
                  </a:tcPr>
                </a:tc>
                <a:tc>
                  <a:txBody>
                    <a:bodyPr/>
                    <a:lstStyle/>
                    <a:p>
                      <a:pPr marL="0" marR="0" lvl="0" indent="0" algn="ctr" rtl="0">
                        <a:lnSpc>
                          <a:spcPct val="100000"/>
                        </a:lnSpc>
                        <a:spcBef>
                          <a:spcPts val="0"/>
                        </a:spcBef>
                        <a:spcAft>
                          <a:spcPts val="0"/>
                        </a:spcAft>
                        <a:buClr>
                          <a:schemeClr val="lt1"/>
                        </a:buClr>
                        <a:buSzPts val="1600"/>
                        <a:buFont typeface="Arial"/>
                        <a:buNone/>
                      </a:pPr>
                      <a:r>
                        <a:rPr lang="ja-JP" sz="1400" b="1" u="none" strike="noStrike" cap="none">
                          <a:solidFill>
                            <a:schemeClr val="bg1"/>
                          </a:solidFill>
                          <a:latin typeface="+mn-ea"/>
                          <a:ea typeface="+mn-ea"/>
                          <a:cs typeface="Arial"/>
                          <a:sym typeface="Arial"/>
                        </a:rPr>
                        <a:t>20</a:t>
                      </a:r>
                      <a:r>
                        <a:rPr lang="en-US" altLang="ja-JP" sz="1400" b="1" u="none" strike="noStrike" cap="none" dirty="0">
                          <a:solidFill>
                            <a:schemeClr val="bg1"/>
                          </a:solidFill>
                          <a:latin typeface="+mn-ea"/>
                          <a:ea typeface="+mn-ea"/>
                          <a:cs typeface="Arial"/>
                          <a:sym typeface="Arial"/>
                        </a:rPr>
                        <a:t>XX</a:t>
                      </a:r>
                      <a:r>
                        <a:rPr lang="ja-JP" sz="1400" b="1" u="none" strike="noStrike" cap="none">
                          <a:solidFill>
                            <a:schemeClr val="bg1"/>
                          </a:solidFill>
                          <a:latin typeface="+mn-ea"/>
                          <a:ea typeface="+mn-ea"/>
                          <a:cs typeface="Arial"/>
                          <a:sym typeface="Arial"/>
                        </a:rPr>
                        <a:t>年度（目標）</a:t>
                      </a:r>
                      <a:endParaRPr sz="1400" b="1" u="none" strike="noStrike" cap="none" dirty="0">
                        <a:solidFill>
                          <a:schemeClr val="bg1"/>
                        </a:solidFill>
                        <a:latin typeface="+mn-ea"/>
                        <a:ea typeface="+mn-ea"/>
                        <a:cs typeface="Arial"/>
                        <a:sym typeface="Arial"/>
                      </a:endParaRPr>
                    </a:p>
                  </a:txBody>
                  <a:tcPr marL="180000" marR="180000" marT="108000" marB="10800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B w="12700" cap="flat" cmpd="sng">
                      <a:solidFill>
                        <a:srgbClr val="1B224C"/>
                      </a:solidFill>
                      <a:prstDash val="solid"/>
                      <a:round/>
                      <a:headEnd type="none" w="sm" len="sm"/>
                      <a:tailEnd type="none" w="sm" len="sm"/>
                    </a:lnB>
                    <a:solidFill>
                      <a:schemeClr val="dk1"/>
                    </a:solidFill>
                  </a:tcPr>
                </a:tc>
                <a:tc>
                  <a:txBody>
                    <a:bodyPr/>
                    <a:lstStyle/>
                    <a:p>
                      <a:pPr marL="0" marR="0" lvl="0" indent="0" algn="ctr" rtl="0">
                        <a:lnSpc>
                          <a:spcPct val="100000"/>
                        </a:lnSpc>
                        <a:spcBef>
                          <a:spcPts val="0"/>
                        </a:spcBef>
                        <a:spcAft>
                          <a:spcPts val="0"/>
                        </a:spcAft>
                        <a:buClr>
                          <a:schemeClr val="lt1"/>
                        </a:buClr>
                        <a:buSzPts val="1600"/>
                        <a:buFont typeface="Arial"/>
                        <a:buNone/>
                      </a:pPr>
                      <a:r>
                        <a:rPr lang="ja-JP" sz="1400" b="1" u="none" strike="noStrike" cap="none">
                          <a:solidFill>
                            <a:schemeClr val="bg1"/>
                          </a:solidFill>
                          <a:latin typeface="+mn-ea"/>
                          <a:ea typeface="+mn-ea"/>
                          <a:cs typeface="Arial"/>
                          <a:sym typeface="Arial"/>
                        </a:rPr>
                        <a:t>20</a:t>
                      </a:r>
                      <a:r>
                        <a:rPr lang="en-US" altLang="ja-JP" sz="1400" b="1" u="none" strike="noStrike" cap="none" dirty="0">
                          <a:solidFill>
                            <a:schemeClr val="bg1"/>
                          </a:solidFill>
                          <a:latin typeface="+mn-ea"/>
                          <a:ea typeface="+mn-ea"/>
                          <a:cs typeface="Arial"/>
                          <a:sym typeface="Arial"/>
                        </a:rPr>
                        <a:t>XX</a:t>
                      </a:r>
                      <a:r>
                        <a:rPr lang="ja-JP" sz="1400" b="1" u="none" strike="noStrike" cap="none">
                          <a:solidFill>
                            <a:schemeClr val="bg1"/>
                          </a:solidFill>
                          <a:latin typeface="+mn-ea"/>
                          <a:ea typeface="+mn-ea"/>
                          <a:cs typeface="Arial"/>
                          <a:sym typeface="Arial"/>
                        </a:rPr>
                        <a:t>年度（5年後目標）</a:t>
                      </a:r>
                      <a:endParaRPr sz="1400" b="1" u="none" strike="noStrike" cap="none" dirty="0">
                        <a:solidFill>
                          <a:schemeClr val="bg1"/>
                        </a:solidFill>
                        <a:latin typeface="+mn-ea"/>
                        <a:ea typeface="+mn-ea"/>
                        <a:cs typeface="Arial"/>
                        <a:sym typeface="Arial"/>
                      </a:endParaRPr>
                    </a:p>
                  </a:txBody>
                  <a:tcPr marL="180000" marR="180000" marT="108000" marB="108000" anchor="ctr">
                    <a:lnL w="12700" cap="flat" cmpd="sng">
                      <a:solidFill>
                        <a:schemeClr val="lt1"/>
                      </a:solidFill>
                      <a:prstDash val="solid"/>
                      <a:round/>
                      <a:headEnd type="none" w="sm" len="sm"/>
                      <a:tailEnd type="none" w="sm" len="sm"/>
                    </a:lnL>
                    <a:solidFill>
                      <a:schemeClr val="dk1"/>
                    </a:solidFill>
                  </a:tcPr>
                </a:tc>
                <a:extLst>
                  <a:ext uri="{0D108BD9-81ED-4DB2-BD59-A6C34878D82A}">
                    <a16:rowId xmlns:a16="http://schemas.microsoft.com/office/drawing/2014/main" val="10000"/>
                  </a:ext>
                </a:extLst>
              </a:tr>
              <a:tr h="348365">
                <a:tc>
                  <a:txBody>
                    <a:bodyPr/>
                    <a:lstStyle/>
                    <a:p>
                      <a:pPr marL="0" marR="0" lvl="0" indent="0" algn="l" rtl="0">
                        <a:lnSpc>
                          <a:spcPct val="100000"/>
                        </a:lnSpc>
                        <a:spcBef>
                          <a:spcPts val="0"/>
                        </a:spcBef>
                        <a:spcAft>
                          <a:spcPts val="0"/>
                        </a:spcAft>
                        <a:buClr>
                          <a:srgbClr val="1B224C"/>
                        </a:buClr>
                        <a:buSzPts val="1400"/>
                        <a:buFont typeface="Arial"/>
                        <a:buNone/>
                      </a:pPr>
                      <a:r>
                        <a:rPr lang="ja-JP" sz="1200" b="1" u="none" strike="noStrike" cap="none">
                          <a:solidFill>
                            <a:schemeClr val="accent1"/>
                          </a:solidFill>
                          <a:latin typeface="+mn-ea"/>
                          <a:ea typeface="+mn-ea"/>
                          <a:cs typeface="Arial"/>
                          <a:sym typeface="Arial"/>
                        </a:rPr>
                        <a:t>獲得リード数</a:t>
                      </a:r>
                      <a:endParaRPr sz="1200" b="1" i="0" u="none" strike="noStrike" cap="none" dirty="0">
                        <a:solidFill>
                          <a:schemeClr val="accent1"/>
                        </a:solidFill>
                        <a:latin typeface="+mn-ea"/>
                        <a:ea typeface="+mn-ea"/>
                        <a:cs typeface="Arial"/>
                        <a:sym typeface="Arial"/>
                      </a:endParaRPr>
                    </a:p>
                  </a:txBody>
                  <a:tcPr marL="180000" marR="180000" marT="72000" marB="72000" anchor="ctr">
                    <a:lnR w="12700" cap="flat" cmpd="sng">
                      <a:solidFill>
                        <a:srgbClr val="1B224C"/>
                      </a:solidFill>
                      <a:prstDash val="solid"/>
                      <a:round/>
                      <a:headEnd type="none" w="sm" len="sm"/>
                      <a:tailEnd type="none" w="sm" len="sm"/>
                    </a:lnR>
                    <a:solidFill>
                      <a:srgbClr val="F2F2F2"/>
                    </a:solidFill>
                  </a:tcPr>
                </a:tc>
                <a:tc>
                  <a:txBody>
                    <a:bodyPr/>
                    <a:lstStyle/>
                    <a:p>
                      <a:pPr marL="0" marR="0" lvl="0" indent="0" algn="r" rtl="0">
                        <a:lnSpc>
                          <a:spcPct val="100000"/>
                        </a:lnSpc>
                        <a:spcBef>
                          <a:spcPts val="0"/>
                        </a:spcBef>
                        <a:spcAft>
                          <a:spcPts val="0"/>
                        </a:spcAft>
                        <a:buClr>
                          <a:srgbClr val="000000"/>
                        </a:buClr>
                        <a:buSzPts val="1400"/>
                        <a:buFont typeface="Arial"/>
                        <a:buNone/>
                      </a:pPr>
                      <a:r>
                        <a:rPr lang="ja-JP" sz="1200" b="1" u="none" strike="noStrike" cap="none">
                          <a:solidFill>
                            <a:schemeClr val="accent1"/>
                          </a:solidFill>
                          <a:latin typeface="+mn-ea"/>
                          <a:ea typeface="+mn-ea"/>
                          <a:cs typeface="Arial"/>
                          <a:sym typeface="Arial"/>
                        </a:rPr>
                        <a:t>○○○○件</a:t>
                      </a:r>
                      <a:endParaRPr sz="1200" b="1" i="0" u="none" strike="noStrike" cap="none">
                        <a:solidFill>
                          <a:schemeClr val="accent1"/>
                        </a:solidFill>
                        <a:latin typeface="+mn-ea"/>
                        <a:ea typeface="+mn-ea"/>
                        <a:cs typeface="Arial"/>
                        <a:sym typeface="Arial"/>
                      </a:endParaRPr>
                    </a:p>
                  </a:txBody>
                  <a:tcPr marL="180000" marR="180000" marT="72000" marB="72000" anchor="ctr">
                    <a:lnL w="12700" cap="flat" cmpd="sng">
                      <a:solidFill>
                        <a:srgbClr val="1B224C"/>
                      </a:solidFill>
                      <a:prstDash val="solid"/>
                      <a:round/>
                      <a:headEnd type="none" w="sm" len="sm"/>
                      <a:tailEnd type="none" w="sm" len="sm"/>
                    </a:lnL>
                    <a:lnR w="12700" cap="flat" cmpd="sng">
                      <a:solidFill>
                        <a:srgbClr val="1B224C"/>
                      </a:solidFill>
                      <a:prstDash val="solid"/>
                      <a:round/>
                      <a:headEnd type="none" w="sm" len="sm"/>
                      <a:tailEnd type="none" w="sm" len="sm"/>
                    </a:lnR>
                    <a:lnT w="12700" cap="flat" cmpd="sng">
                      <a:solidFill>
                        <a:srgbClr val="1B224C"/>
                      </a:solidFill>
                      <a:prstDash val="solid"/>
                      <a:round/>
                      <a:headEnd type="none" w="sm" len="sm"/>
                      <a:tailEnd type="none" w="sm" len="sm"/>
                    </a:lnT>
                    <a:lnB w="12700" cap="flat" cmpd="sng">
                      <a:solidFill>
                        <a:srgbClr val="1B224C"/>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1400"/>
                        <a:buFont typeface="Arial"/>
                        <a:buNone/>
                      </a:pPr>
                      <a:r>
                        <a:rPr lang="ja-JP" sz="1200" b="1" u="none" strike="noStrike" cap="none">
                          <a:solidFill>
                            <a:schemeClr val="accent1"/>
                          </a:solidFill>
                          <a:latin typeface="+mn-ea"/>
                          <a:ea typeface="+mn-ea"/>
                          <a:cs typeface="Arial"/>
                          <a:sym typeface="Arial"/>
                        </a:rPr>
                        <a:t>○○○○件</a:t>
                      </a:r>
                      <a:endParaRPr sz="1200" b="1" i="0" u="none" strike="noStrike" cap="none">
                        <a:solidFill>
                          <a:schemeClr val="accent1"/>
                        </a:solidFill>
                        <a:latin typeface="+mn-ea"/>
                        <a:ea typeface="+mn-ea"/>
                        <a:cs typeface="Arial"/>
                        <a:sym typeface="Arial"/>
                      </a:endParaRPr>
                    </a:p>
                  </a:txBody>
                  <a:tcPr marL="180000" marR="180000" marT="72000" marB="72000" anchor="ctr">
                    <a:lnL w="12700" cap="flat" cmpd="sng">
                      <a:solidFill>
                        <a:srgbClr val="1B224C"/>
                      </a:solidFill>
                      <a:prstDash val="solid"/>
                      <a:round/>
                      <a:headEnd type="none" w="sm" len="sm"/>
                      <a:tailEnd type="none" w="sm" len="sm"/>
                    </a:lnL>
                  </a:tcPr>
                </a:tc>
                <a:extLst>
                  <a:ext uri="{0D108BD9-81ED-4DB2-BD59-A6C34878D82A}">
                    <a16:rowId xmlns:a16="http://schemas.microsoft.com/office/drawing/2014/main" val="10001"/>
                  </a:ext>
                </a:extLst>
              </a:tr>
              <a:tr h="348365">
                <a:tc>
                  <a:txBody>
                    <a:bodyPr/>
                    <a:lstStyle/>
                    <a:p>
                      <a:pPr marL="0" marR="0" lvl="0" indent="0" algn="l" rtl="0">
                        <a:lnSpc>
                          <a:spcPct val="100000"/>
                        </a:lnSpc>
                        <a:spcBef>
                          <a:spcPts val="0"/>
                        </a:spcBef>
                        <a:spcAft>
                          <a:spcPts val="0"/>
                        </a:spcAft>
                        <a:buClr>
                          <a:srgbClr val="1B224C"/>
                        </a:buClr>
                        <a:buSzPts val="1400"/>
                        <a:buFont typeface="Arial"/>
                        <a:buNone/>
                      </a:pPr>
                      <a:r>
                        <a:rPr lang="ja-JP" sz="1200" b="1" u="none" strike="noStrike" cap="none">
                          <a:solidFill>
                            <a:schemeClr val="accent1"/>
                          </a:solidFill>
                          <a:latin typeface="+mn-ea"/>
                          <a:ea typeface="+mn-ea"/>
                          <a:cs typeface="Arial"/>
                          <a:sym typeface="Arial"/>
                        </a:rPr>
                        <a:t>リード獲得のCPA</a:t>
                      </a:r>
                      <a:endParaRPr sz="1200" b="1" i="0" u="none" strike="noStrike" cap="none" dirty="0">
                        <a:solidFill>
                          <a:schemeClr val="accent1"/>
                        </a:solidFill>
                        <a:latin typeface="+mn-ea"/>
                        <a:ea typeface="+mn-ea"/>
                        <a:cs typeface="Arial"/>
                        <a:sym typeface="Arial"/>
                      </a:endParaRPr>
                    </a:p>
                  </a:txBody>
                  <a:tcPr marL="180000" marR="180000" marT="72000" marB="72000" anchor="ctr">
                    <a:lnR w="12700" cap="flat" cmpd="sng">
                      <a:solidFill>
                        <a:srgbClr val="1B224C"/>
                      </a:solidFill>
                      <a:prstDash val="solid"/>
                      <a:round/>
                      <a:headEnd type="none" w="sm" len="sm"/>
                      <a:tailEnd type="none" w="sm" len="sm"/>
                    </a:lnR>
                    <a:solidFill>
                      <a:srgbClr val="F2F2F2"/>
                    </a:solidFill>
                  </a:tcPr>
                </a:tc>
                <a:tc>
                  <a:txBody>
                    <a:bodyPr/>
                    <a:lstStyle/>
                    <a:p>
                      <a:pPr marL="0" marR="0" lvl="0" indent="0" algn="r" rtl="0">
                        <a:lnSpc>
                          <a:spcPct val="100000"/>
                        </a:lnSpc>
                        <a:spcBef>
                          <a:spcPts val="0"/>
                        </a:spcBef>
                        <a:spcAft>
                          <a:spcPts val="0"/>
                        </a:spcAft>
                        <a:buClr>
                          <a:srgbClr val="000000"/>
                        </a:buClr>
                        <a:buSzPts val="1400"/>
                        <a:buFont typeface="Arial"/>
                        <a:buNone/>
                      </a:pPr>
                      <a:r>
                        <a:rPr lang="ja-JP" sz="1200" b="1" u="none" strike="noStrike" cap="none">
                          <a:solidFill>
                            <a:schemeClr val="accent1"/>
                          </a:solidFill>
                          <a:latin typeface="+mn-ea"/>
                          <a:ea typeface="+mn-ea"/>
                          <a:cs typeface="Arial"/>
                          <a:sym typeface="Arial"/>
                        </a:rPr>
                        <a:t>○○○○円</a:t>
                      </a:r>
                      <a:endParaRPr sz="1200" b="1" i="0" u="none" strike="noStrike" cap="none">
                        <a:solidFill>
                          <a:schemeClr val="accent1"/>
                        </a:solidFill>
                        <a:latin typeface="+mn-ea"/>
                        <a:ea typeface="+mn-ea"/>
                        <a:cs typeface="Arial"/>
                        <a:sym typeface="Arial"/>
                      </a:endParaRPr>
                    </a:p>
                  </a:txBody>
                  <a:tcPr marL="180000" marR="180000" marT="72000" marB="72000" anchor="ctr">
                    <a:lnL w="12700" cap="flat" cmpd="sng">
                      <a:solidFill>
                        <a:srgbClr val="1B224C"/>
                      </a:solidFill>
                      <a:prstDash val="solid"/>
                      <a:round/>
                      <a:headEnd type="none" w="sm" len="sm"/>
                      <a:tailEnd type="none" w="sm" len="sm"/>
                    </a:lnL>
                    <a:lnR w="12700" cap="flat" cmpd="sng">
                      <a:solidFill>
                        <a:srgbClr val="1B224C"/>
                      </a:solidFill>
                      <a:prstDash val="solid"/>
                      <a:round/>
                      <a:headEnd type="none" w="sm" len="sm"/>
                      <a:tailEnd type="none" w="sm" len="sm"/>
                    </a:lnR>
                    <a:lnT w="12700" cap="flat" cmpd="sng">
                      <a:solidFill>
                        <a:srgbClr val="1B224C"/>
                      </a:solidFill>
                      <a:prstDash val="solid"/>
                      <a:round/>
                      <a:headEnd type="none" w="sm" len="sm"/>
                      <a:tailEnd type="none" w="sm" len="sm"/>
                    </a:lnT>
                    <a:lnB w="12700" cap="flat" cmpd="sng">
                      <a:solidFill>
                        <a:srgbClr val="1B224C"/>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1400"/>
                        <a:buFont typeface="Arial"/>
                        <a:buNone/>
                      </a:pPr>
                      <a:r>
                        <a:rPr lang="ja-JP" sz="1200" b="1" u="none" strike="noStrike" cap="none">
                          <a:solidFill>
                            <a:schemeClr val="accent1"/>
                          </a:solidFill>
                          <a:latin typeface="+mn-ea"/>
                          <a:ea typeface="+mn-ea"/>
                          <a:cs typeface="Arial"/>
                          <a:sym typeface="Arial"/>
                        </a:rPr>
                        <a:t>○○○○円</a:t>
                      </a:r>
                      <a:endParaRPr sz="1200" b="1" i="0" u="none" strike="noStrike" cap="none">
                        <a:solidFill>
                          <a:schemeClr val="accent1"/>
                        </a:solidFill>
                        <a:latin typeface="+mn-ea"/>
                        <a:ea typeface="+mn-ea"/>
                        <a:cs typeface="Arial"/>
                        <a:sym typeface="Arial"/>
                      </a:endParaRPr>
                    </a:p>
                  </a:txBody>
                  <a:tcPr marL="180000" marR="180000" marT="72000" marB="72000" anchor="ctr">
                    <a:lnL w="12700" cap="flat" cmpd="sng">
                      <a:solidFill>
                        <a:srgbClr val="1B224C"/>
                      </a:solidFill>
                      <a:prstDash val="solid"/>
                      <a:round/>
                      <a:headEnd type="none" w="sm" len="sm"/>
                      <a:tailEnd type="none" w="sm" len="sm"/>
                    </a:lnL>
                  </a:tcPr>
                </a:tc>
                <a:extLst>
                  <a:ext uri="{0D108BD9-81ED-4DB2-BD59-A6C34878D82A}">
                    <a16:rowId xmlns:a16="http://schemas.microsoft.com/office/drawing/2014/main" val="10002"/>
                  </a:ext>
                </a:extLst>
              </a:tr>
              <a:tr h="348365">
                <a:tc>
                  <a:txBody>
                    <a:bodyPr/>
                    <a:lstStyle/>
                    <a:p>
                      <a:pPr marL="0" marR="0" lvl="0" indent="0" algn="l" rtl="0">
                        <a:lnSpc>
                          <a:spcPct val="100000"/>
                        </a:lnSpc>
                        <a:spcBef>
                          <a:spcPts val="0"/>
                        </a:spcBef>
                        <a:spcAft>
                          <a:spcPts val="0"/>
                        </a:spcAft>
                        <a:buClr>
                          <a:srgbClr val="1B224C"/>
                        </a:buClr>
                        <a:buSzPts val="1400"/>
                        <a:buFont typeface="Arial"/>
                        <a:buNone/>
                      </a:pPr>
                      <a:r>
                        <a:rPr lang="ja-JP" sz="1200" b="1" u="none" strike="noStrike" cap="none">
                          <a:solidFill>
                            <a:schemeClr val="accent1"/>
                          </a:solidFill>
                          <a:latin typeface="+mn-ea"/>
                          <a:ea typeface="+mn-ea"/>
                          <a:cs typeface="Arial"/>
                          <a:sym typeface="Arial"/>
                        </a:rPr>
                        <a:t>商談化数／月</a:t>
                      </a:r>
                      <a:endParaRPr sz="1200" b="1" i="0" u="none" strike="noStrike" cap="none">
                        <a:solidFill>
                          <a:schemeClr val="accent1"/>
                        </a:solidFill>
                        <a:latin typeface="+mn-ea"/>
                        <a:ea typeface="+mn-ea"/>
                        <a:cs typeface="Arial"/>
                        <a:sym typeface="Arial"/>
                      </a:endParaRPr>
                    </a:p>
                  </a:txBody>
                  <a:tcPr marL="180000" marR="180000" marT="72000" marB="72000" anchor="ctr">
                    <a:lnR w="12700" cap="flat" cmpd="sng">
                      <a:solidFill>
                        <a:srgbClr val="1B224C"/>
                      </a:solidFill>
                      <a:prstDash val="solid"/>
                      <a:round/>
                      <a:headEnd type="none" w="sm" len="sm"/>
                      <a:tailEnd type="none" w="sm" len="sm"/>
                    </a:lnR>
                    <a:solidFill>
                      <a:srgbClr val="F2F2F2"/>
                    </a:solidFill>
                  </a:tcPr>
                </a:tc>
                <a:tc>
                  <a:txBody>
                    <a:bodyPr/>
                    <a:lstStyle/>
                    <a:p>
                      <a:pPr marL="0" marR="0" lvl="0" indent="0" algn="r" rtl="0">
                        <a:lnSpc>
                          <a:spcPct val="100000"/>
                        </a:lnSpc>
                        <a:spcBef>
                          <a:spcPts val="0"/>
                        </a:spcBef>
                        <a:spcAft>
                          <a:spcPts val="0"/>
                        </a:spcAft>
                        <a:buClr>
                          <a:srgbClr val="000000"/>
                        </a:buClr>
                        <a:buSzPts val="1400"/>
                        <a:buFont typeface="Arial"/>
                        <a:buNone/>
                      </a:pPr>
                      <a:r>
                        <a:rPr lang="ja-JP" sz="1200" b="1" u="none" strike="noStrike" cap="none">
                          <a:solidFill>
                            <a:schemeClr val="accent1"/>
                          </a:solidFill>
                          <a:latin typeface="+mn-ea"/>
                          <a:ea typeface="+mn-ea"/>
                          <a:cs typeface="Arial"/>
                          <a:sym typeface="Arial"/>
                        </a:rPr>
                        <a:t>○○件/月</a:t>
                      </a:r>
                      <a:endParaRPr sz="1200" b="1" i="0" u="none" strike="noStrike" cap="none">
                        <a:solidFill>
                          <a:schemeClr val="accent1"/>
                        </a:solidFill>
                        <a:latin typeface="+mn-ea"/>
                        <a:ea typeface="+mn-ea"/>
                        <a:cs typeface="Arial"/>
                        <a:sym typeface="Arial"/>
                      </a:endParaRPr>
                    </a:p>
                  </a:txBody>
                  <a:tcPr marL="180000" marR="180000" marT="72000" marB="72000" anchor="ctr">
                    <a:lnL w="12700" cap="flat" cmpd="sng">
                      <a:solidFill>
                        <a:srgbClr val="1B224C"/>
                      </a:solidFill>
                      <a:prstDash val="solid"/>
                      <a:round/>
                      <a:headEnd type="none" w="sm" len="sm"/>
                      <a:tailEnd type="none" w="sm" len="sm"/>
                    </a:lnL>
                    <a:lnR w="12700" cap="flat" cmpd="sng">
                      <a:solidFill>
                        <a:srgbClr val="1B224C"/>
                      </a:solidFill>
                      <a:prstDash val="solid"/>
                      <a:round/>
                      <a:headEnd type="none" w="sm" len="sm"/>
                      <a:tailEnd type="none" w="sm" len="sm"/>
                    </a:lnR>
                    <a:lnT w="12700" cap="flat" cmpd="sng">
                      <a:solidFill>
                        <a:srgbClr val="1B224C"/>
                      </a:solidFill>
                      <a:prstDash val="solid"/>
                      <a:round/>
                      <a:headEnd type="none" w="sm" len="sm"/>
                      <a:tailEnd type="none" w="sm" len="sm"/>
                    </a:lnT>
                    <a:lnB w="12700" cap="flat" cmpd="sng">
                      <a:solidFill>
                        <a:srgbClr val="1B224C"/>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1400"/>
                        <a:buFont typeface="Arial"/>
                        <a:buNone/>
                      </a:pPr>
                      <a:r>
                        <a:rPr lang="ja-JP" sz="1200" b="1" u="none" strike="noStrike" cap="none">
                          <a:solidFill>
                            <a:schemeClr val="accent1"/>
                          </a:solidFill>
                          <a:latin typeface="+mn-ea"/>
                          <a:ea typeface="+mn-ea"/>
                          <a:cs typeface="Arial"/>
                          <a:sym typeface="Arial"/>
                        </a:rPr>
                        <a:t>○○件/月</a:t>
                      </a:r>
                      <a:endParaRPr sz="1200" b="1" i="0" u="none" strike="noStrike" cap="none">
                        <a:solidFill>
                          <a:schemeClr val="accent1"/>
                        </a:solidFill>
                        <a:latin typeface="+mn-ea"/>
                        <a:ea typeface="+mn-ea"/>
                        <a:cs typeface="Arial"/>
                        <a:sym typeface="Arial"/>
                      </a:endParaRPr>
                    </a:p>
                  </a:txBody>
                  <a:tcPr marL="180000" marR="180000" marT="72000" marB="72000" anchor="ctr">
                    <a:lnL w="12700" cap="flat" cmpd="sng">
                      <a:solidFill>
                        <a:srgbClr val="1B224C"/>
                      </a:solidFill>
                      <a:prstDash val="solid"/>
                      <a:round/>
                      <a:headEnd type="none" w="sm" len="sm"/>
                      <a:tailEnd type="none" w="sm" len="sm"/>
                    </a:lnL>
                  </a:tcPr>
                </a:tc>
                <a:extLst>
                  <a:ext uri="{0D108BD9-81ED-4DB2-BD59-A6C34878D82A}">
                    <a16:rowId xmlns:a16="http://schemas.microsoft.com/office/drawing/2014/main" val="10003"/>
                  </a:ext>
                </a:extLst>
              </a:tr>
              <a:tr h="348365">
                <a:tc>
                  <a:txBody>
                    <a:bodyPr/>
                    <a:lstStyle/>
                    <a:p>
                      <a:pPr marL="0" marR="0" lvl="0" indent="0" algn="l" rtl="0">
                        <a:lnSpc>
                          <a:spcPct val="100000"/>
                        </a:lnSpc>
                        <a:spcBef>
                          <a:spcPts val="0"/>
                        </a:spcBef>
                        <a:spcAft>
                          <a:spcPts val="0"/>
                        </a:spcAft>
                        <a:buClr>
                          <a:srgbClr val="1B224C"/>
                        </a:buClr>
                        <a:buSzPts val="1400"/>
                        <a:buFont typeface="Arial"/>
                        <a:buNone/>
                      </a:pPr>
                      <a:r>
                        <a:rPr lang="ja-JP" sz="1200" b="1" u="none" strike="noStrike" cap="none">
                          <a:solidFill>
                            <a:schemeClr val="accent1"/>
                          </a:solidFill>
                          <a:latin typeface="+mn-ea"/>
                          <a:ea typeface="+mn-ea"/>
                          <a:cs typeface="Arial"/>
                          <a:sym typeface="Arial"/>
                        </a:rPr>
                        <a:t>商談化率／月</a:t>
                      </a:r>
                      <a:endParaRPr sz="1200" b="1" i="0" u="none" strike="noStrike" cap="none">
                        <a:solidFill>
                          <a:schemeClr val="accent1"/>
                        </a:solidFill>
                        <a:latin typeface="+mn-ea"/>
                        <a:ea typeface="+mn-ea"/>
                        <a:cs typeface="Arial"/>
                        <a:sym typeface="Arial"/>
                      </a:endParaRPr>
                    </a:p>
                  </a:txBody>
                  <a:tcPr marL="180000" marR="180000" marT="72000" marB="72000" anchor="ctr">
                    <a:lnR w="12700" cap="flat" cmpd="sng">
                      <a:solidFill>
                        <a:srgbClr val="1B224C"/>
                      </a:solidFill>
                      <a:prstDash val="solid"/>
                      <a:round/>
                      <a:headEnd type="none" w="sm" len="sm"/>
                      <a:tailEnd type="none" w="sm" len="sm"/>
                    </a:lnR>
                    <a:solidFill>
                      <a:srgbClr val="F2F2F2"/>
                    </a:solidFill>
                  </a:tcPr>
                </a:tc>
                <a:tc>
                  <a:txBody>
                    <a:bodyPr/>
                    <a:lstStyle/>
                    <a:p>
                      <a:pPr marL="0" marR="0" lvl="0" indent="0" algn="r" rtl="0">
                        <a:lnSpc>
                          <a:spcPct val="100000"/>
                        </a:lnSpc>
                        <a:spcBef>
                          <a:spcPts val="0"/>
                        </a:spcBef>
                        <a:spcAft>
                          <a:spcPts val="0"/>
                        </a:spcAft>
                        <a:buClr>
                          <a:srgbClr val="000000"/>
                        </a:buClr>
                        <a:buSzPts val="1400"/>
                        <a:buFont typeface="Arial"/>
                        <a:buNone/>
                      </a:pPr>
                      <a:r>
                        <a:rPr lang="ja-JP" sz="1200" b="1" u="none" strike="noStrike" cap="none">
                          <a:solidFill>
                            <a:schemeClr val="accent1"/>
                          </a:solidFill>
                          <a:latin typeface="+mn-ea"/>
                          <a:ea typeface="+mn-ea"/>
                          <a:cs typeface="Arial"/>
                          <a:sym typeface="Arial"/>
                        </a:rPr>
                        <a:t>○○%</a:t>
                      </a:r>
                      <a:endParaRPr sz="1200" b="1" i="0" u="none" strike="noStrike" cap="none">
                        <a:solidFill>
                          <a:schemeClr val="accent1"/>
                        </a:solidFill>
                        <a:latin typeface="+mn-ea"/>
                        <a:ea typeface="+mn-ea"/>
                        <a:cs typeface="Arial"/>
                        <a:sym typeface="Arial"/>
                      </a:endParaRPr>
                    </a:p>
                  </a:txBody>
                  <a:tcPr marL="180000" marR="180000" marT="72000" marB="72000" anchor="ctr">
                    <a:lnL w="12700" cap="flat" cmpd="sng">
                      <a:solidFill>
                        <a:srgbClr val="1B224C"/>
                      </a:solidFill>
                      <a:prstDash val="solid"/>
                      <a:round/>
                      <a:headEnd type="none" w="sm" len="sm"/>
                      <a:tailEnd type="none" w="sm" len="sm"/>
                    </a:lnL>
                    <a:lnR w="12700" cap="flat" cmpd="sng">
                      <a:solidFill>
                        <a:srgbClr val="1B224C"/>
                      </a:solidFill>
                      <a:prstDash val="solid"/>
                      <a:round/>
                      <a:headEnd type="none" w="sm" len="sm"/>
                      <a:tailEnd type="none" w="sm" len="sm"/>
                    </a:lnR>
                    <a:lnT w="12700" cap="flat" cmpd="sng">
                      <a:solidFill>
                        <a:srgbClr val="1B224C"/>
                      </a:solidFill>
                      <a:prstDash val="solid"/>
                      <a:round/>
                      <a:headEnd type="none" w="sm" len="sm"/>
                      <a:tailEnd type="none" w="sm" len="sm"/>
                    </a:lnT>
                    <a:lnB w="12700" cap="flat" cmpd="sng">
                      <a:solidFill>
                        <a:srgbClr val="1B224C"/>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1400"/>
                        <a:buFont typeface="Arial"/>
                        <a:buNone/>
                      </a:pPr>
                      <a:r>
                        <a:rPr lang="ja-JP" sz="1200" b="1" u="none" strike="noStrike" cap="none">
                          <a:solidFill>
                            <a:schemeClr val="accent1"/>
                          </a:solidFill>
                          <a:latin typeface="+mn-ea"/>
                          <a:ea typeface="+mn-ea"/>
                          <a:cs typeface="Arial"/>
                          <a:sym typeface="Arial"/>
                        </a:rPr>
                        <a:t>○○%</a:t>
                      </a:r>
                      <a:endParaRPr sz="1200" b="1" i="0" u="none" strike="noStrike" cap="none">
                        <a:solidFill>
                          <a:schemeClr val="accent1"/>
                        </a:solidFill>
                        <a:latin typeface="+mn-ea"/>
                        <a:ea typeface="+mn-ea"/>
                        <a:cs typeface="Arial"/>
                        <a:sym typeface="Arial"/>
                      </a:endParaRPr>
                    </a:p>
                  </a:txBody>
                  <a:tcPr marL="180000" marR="180000" marT="72000" marB="72000" anchor="ctr">
                    <a:lnL w="12700" cap="flat" cmpd="sng">
                      <a:solidFill>
                        <a:srgbClr val="1B224C"/>
                      </a:solidFill>
                      <a:prstDash val="solid"/>
                      <a:round/>
                      <a:headEnd type="none" w="sm" len="sm"/>
                      <a:tailEnd type="none" w="sm" len="sm"/>
                    </a:lnL>
                  </a:tcPr>
                </a:tc>
                <a:extLst>
                  <a:ext uri="{0D108BD9-81ED-4DB2-BD59-A6C34878D82A}">
                    <a16:rowId xmlns:a16="http://schemas.microsoft.com/office/drawing/2014/main" val="10004"/>
                  </a:ext>
                </a:extLst>
              </a:tr>
              <a:tr h="348365">
                <a:tc>
                  <a:txBody>
                    <a:bodyPr/>
                    <a:lstStyle/>
                    <a:p>
                      <a:pPr marL="0" marR="0" lvl="0" indent="0" algn="l" rtl="0">
                        <a:lnSpc>
                          <a:spcPct val="100000"/>
                        </a:lnSpc>
                        <a:spcBef>
                          <a:spcPts val="0"/>
                        </a:spcBef>
                        <a:spcAft>
                          <a:spcPts val="0"/>
                        </a:spcAft>
                        <a:buClr>
                          <a:srgbClr val="1B224C"/>
                        </a:buClr>
                        <a:buSzPts val="1400"/>
                        <a:buFont typeface="Arial"/>
                        <a:buNone/>
                      </a:pPr>
                      <a:r>
                        <a:rPr lang="ja-JP" sz="1200" b="1" u="none" strike="noStrike" cap="none">
                          <a:solidFill>
                            <a:schemeClr val="accent1"/>
                          </a:solidFill>
                          <a:latin typeface="+mn-ea"/>
                          <a:ea typeface="+mn-ea"/>
                          <a:cs typeface="Arial"/>
                          <a:sym typeface="Arial"/>
                        </a:rPr>
                        <a:t>商談化CPA</a:t>
                      </a:r>
                      <a:endParaRPr sz="1200" b="1" i="0" u="none" strike="noStrike" cap="none">
                        <a:solidFill>
                          <a:schemeClr val="accent1"/>
                        </a:solidFill>
                        <a:latin typeface="+mn-ea"/>
                        <a:ea typeface="+mn-ea"/>
                        <a:cs typeface="Arial"/>
                        <a:sym typeface="Arial"/>
                      </a:endParaRPr>
                    </a:p>
                  </a:txBody>
                  <a:tcPr marL="180000" marR="180000" marT="72000" marB="72000" anchor="ctr">
                    <a:lnR w="12700" cap="flat" cmpd="sng">
                      <a:solidFill>
                        <a:srgbClr val="1B224C"/>
                      </a:solidFill>
                      <a:prstDash val="solid"/>
                      <a:round/>
                      <a:headEnd type="none" w="sm" len="sm"/>
                      <a:tailEnd type="none" w="sm" len="sm"/>
                    </a:lnR>
                    <a:solidFill>
                      <a:srgbClr val="F2F2F2"/>
                    </a:solidFill>
                  </a:tcPr>
                </a:tc>
                <a:tc>
                  <a:txBody>
                    <a:bodyPr/>
                    <a:lstStyle/>
                    <a:p>
                      <a:pPr marL="0" marR="0" lvl="0" indent="0" algn="r" rtl="0">
                        <a:lnSpc>
                          <a:spcPct val="100000"/>
                        </a:lnSpc>
                        <a:spcBef>
                          <a:spcPts val="0"/>
                        </a:spcBef>
                        <a:spcAft>
                          <a:spcPts val="0"/>
                        </a:spcAft>
                        <a:buClr>
                          <a:srgbClr val="000000"/>
                        </a:buClr>
                        <a:buSzPts val="1400"/>
                        <a:buFont typeface="Arial"/>
                        <a:buNone/>
                      </a:pPr>
                      <a:r>
                        <a:rPr lang="ja-JP" sz="1200" b="1" u="none" strike="noStrike" cap="none">
                          <a:solidFill>
                            <a:schemeClr val="accent1"/>
                          </a:solidFill>
                          <a:latin typeface="+mn-ea"/>
                          <a:ea typeface="+mn-ea"/>
                          <a:cs typeface="Arial"/>
                          <a:sym typeface="Arial"/>
                        </a:rPr>
                        <a:t>○○○○円</a:t>
                      </a:r>
                      <a:endParaRPr sz="1200" b="1" i="0" u="none" strike="noStrike" cap="none" dirty="0">
                        <a:solidFill>
                          <a:schemeClr val="accent1"/>
                        </a:solidFill>
                        <a:latin typeface="+mn-ea"/>
                        <a:ea typeface="+mn-ea"/>
                        <a:cs typeface="Arial"/>
                        <a:sym typeface="Arial"/>
                      </a:endParaRPr>
                    </a:p>
                  </a:txBody>
                  <a:tcPr marL="180000" marR="180000" marT="72000" marB="72000" anchor="ctr">
                    <a:lnL w="12700" cap="flat" cmpd="sng">
                      <a:solidFill>
                        <a:srgbClr val="1B224C"/>
                      </a:solidFill>
                      <a:prstDash val="solid"/>
                      <a:round/>
                      <a:headEnd type="none" w="sm" len="sm"/>
                      <a:tailEnd type="none" w="sm" len="sm"/>
                    </a:lnL>
                    <a:lnR w="12700" cap="flat" cmpd="sng">
                      <a:solidFill>
                        <a:srgbClr val="1B224C"/>
                      </a:solidFill>
                      <a:prstDash val="solid"/>
                      <a:round/>
                      <a:headEnd type="none" w="sm" len="sm"/>
                      <a:tailEnd type="none" w="sm" len="sm"/>
                    </a:lnR>
                    <a:lnT w="12700" cap="flat" cmpd="sng">
                      <a:solidFill>
                        <a:srgbClr val="1B224C"/>
                      </a:solidFill>
                      <a:prstDash val="solid"/>
                      <a:round/>
                      <a:headEnd type="none" w="sm" len="sm"/>
                      <a:tailEnd type="none" w="sm" len="sm"/>
                    </a:lnT>
                    <a:lnB w="12700" cap="flat" cmpd="sng">
                      <a:solidFill>
                        <a:srgbClr val="1B224C"/>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1400"/>
                        <a:buFont typeface="Arial"/>
                        <a:buNone/>
                      </a:pPr>
                      <a:r>
                        <a:rPr lang="ja-JP" sz="1200" b="1" u="none" strike="noStrike" cap="none">
                          <a:solidFill>
                            <a:schemeClr val="accent1"/>
                          </a:solidFill>
                          <a:latin typeface="+mn-ea"/>
                          <a:ea typeface="+mn-ea"/>
                          <a:cs typeface="Arial"/>
                          <a:sym typeface="Arial"/>
                        </a:rPr>
                        <a:t>○○○○円</a:t>
                      </a:r>
                      <a:endParaRPr sz="1200" b="1" i="0" u="none" strike="noStrike" cap="none">
                        <a:solidFill>
                          <a:schemeClr val="accent1"/>
                        </a:solidFill>
                        <a:latin typeface="+mn-ea"/>
                        <a:ea typeface="+mn-ea"/>
                        <a:cs typeface="Arial"/>
                        <a:sym typeface="Arial"/>
                      </a:endParaRPr>
                    </a:p>
                  </a:txBody>
                  <a:tcPr marL="180000" marR="180000" marT="72000" marB="72000" anchor="ctr">
                    <a:lnL w="12700" cap="flat" cmpd="sng">
                      <a:solidFill>
                        <a:srgbClr val="1B224C"/>
                      </a:solidFill>
                      <a:prstDash val="solid"/>
                      <a:round/>
                      <a:headEnd type="none" w="sm" len="sm"/>
                      <a:tailEnd type="none" w="sm" len="sm"/>
                    </a:lnL>
                  </a:tcPr>
                </a:tc>
                <a:extLst>
                  <a:ext uri="{0D108BD9-81ED-4DB2-BD59-A6C34878D82A}">
                    <a16:rowId xmlns:a16="http://schemas.microsoft.com/office/drawing/2014/main" val="10005"/>
                  </a:ext>
                </a:extLst>
              </a:tr>
              <a:tr h="348365">
                <a:tc>
                  <a:txBody>
                    <a:bodyPr/>
                    <a:lstStyle/>
                    <a:p>
                      <a:pPr marL="0" marR="0" lvl="0" indent="0" algn="l" rtl="0">
                        <a:lnSpc>
                          <a:spcPct val="100000"/>
                        </a:lnSpc>
                        <a:spcBef>
                          <a:spcPts val="0"/>
                        </a:spcBef>
                        <a:spcAft>
                          <a:spcPts val="0"/>
                        </a:spcAft>
                        <a:buClr>
                          <a:srgbClr val="1B224C"/>
                        </a:buClr>
                        <a:buSzPts val="1400"/>
                        <a:buFont typeface="Arial"/>
                        <a:buNone/>
                      </a:pPr>
                      <a:r>
                        <a:rPr lang="ja-JP" sz="1200" b="1" u="none" strike="noStrike" cap="none">
                          <a:solidFill>
                            <a:schemeClr val="accent1"/>
                          </a:solidFill>
                          <a:latin typeface="+mn-ea"/>
                          <a:ea typeface="+mn-ea"/>
                          <a:cs typeface="Arial"/>
                          <a:sym typeface="Arial"/>
                        </a:rPr>
                        <a:t>受注までの平均商談日数</a:t>
                      </a:r>
                      <a:endParaRPr sz="1200" b="1" i="0" u="none" strike="noStrike" cap="none">
                        <a:solidFill>
                          <a:schemeClr val="accent1"/>
                        </a:solidFill>
                        <a:latin typeface="+mn-ea"/>
                        <a:ea typeface="+mn-ea"/>
                        <a:cs typeface="Arial"/>
                        <a:sym typeface="Arial"/>
                      </a:endParaRPr>
                    </a:p>
                  </a:txBody>
                  <a:tcPr marL="180000" marR="180000" marT="72000" marB="72000" anchor="ctr">
                    <a:lnR w="12700" cap="flat" cmpd="sng">
                      <a:solidFill>
                        <a:srgbClr val="1B224C"/>
                      </a:solidFill>
                      <a:prstDash val="solid"/>
                      <a:round/>
                      <a:headEnd type="none" w="sm" len="sm"/>
                      <a:tailEnd type="none" w="sm" len="sm"/>
                    </a:lnR>
                    <a:solidFill>
                      <a:srgbClr val="F2F2F2"/>
                    </a:solidFill>
                  </a:tcPr>
                </a:tc>
                <a:tc>
                  <a:txBody>
                    <a:bodyPr/>
                    <a:lstStyle/>
                    <a:p>
                      <a:pPr marL="0" marR="0" lvl="0" indent="0" algn="r" rtl="0">
                        <a:lnSpc>
                          <a:spcPct val="100000"/>
                        </a:lnSpc>
                        <a:spcBef>
                          <a:spcPts val="0"/>
                        </a:spcBef>
                        <a:spcAft>
                          <a:spcPts val="0"/>
                        </a:spcAft>
                        <a:buClr>
                          <a:srgbClr val="000000"/>
                        </a:buClr>
                        <a:buSzPts val="1400"/>
                        <a:buFont typeface="Arial"/>
                        <a:buNone/>
                      </a:pPr>
                      <a:r>
                        <a:rPr lang="ja-JP" sz="1200" b="1" u="none" strike="noStrike" cap="none">
                          <a:solidFill>
                            <a:schemeClr val="accent1"/>
                          </a:solidFill>
                          <a:latin typeface="+mn-ea"/>
                          <a:ea typeface="+mn-ea"/>
                          <a:cs typeface="Arial"/>
                          <a:sym typeface="Arial"/>
                        </a:rPr>
                        <a:t>○○日</a:t>
                      </a:r>
                      <a:endParaRPr sz="1200" b="1" i="0" u="none" strike="noStrike" cap="none">
                        <a:solidFill>
                          <a:schemeClr val="accent1"/>
                        </a:solidFill>
                        <a:latin typeface="+mn-ea"/>
                        <a:ea typeface="+mn-ea"/>
                        <a:cs typeface="Arial"/>
                        <a:sym typeface="Arial"/>
                      </a:endParaRPr>
                    </a:p>
                  </a:txBody>
                  <a:tcPr marL="180000" marR="180000" marT="72000" marB="72000" anchor="ctr">
                    <a:lnL w="12700" cap="flat" cmpd="sng">
                      <a:solidFill>
                        <a:srgbClr val="1B224C"/>
                      </a:solidFill>
                      <a:prstDash val="solid"/>
                      <a:round/>
                      <a:headEnd type="none" w="sm" len="sm"/>
                      <a:tailEnd type="none" w="sm" len="sm"/>
                    </a:lnL>
                    <a:lnR w="12700" cap="flat" cmpd="sng">
                      <a:solidFill>
                        <a:srgbClr val="1B224C"/>
                      </a:solidFill>
                      <a:prstDash val="solid"/>
                      <a:round/>
                      <a:headEnd type="none" w="sm" len="sm"/>
                      <a:tailEnd type="none" w="sm" len="sm"/>
                    </a:lnR>
                    <a:lnT w="12700" cap="flat" cmpd="sng">
                      <a:solidFill>
                        <a:srgbClr val="1B224C"/>
                      </a:solidFill>
                      <a:prstDash val="solid"/>
                      <a:round/>
                      <a:headEnd type="none" w="sm" len="sm"/>
                      <a:tailEnd type="none" w="sm" len="sm"/>
                    </a:lnT>
                    <a:lnB w="12700" cap="flat" cmpd="sng">
                      <a:solidFill>
                        <a:srgbClr val="1B224C"/>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1400"/>
                        <a:buFont typeface="Arial"/>
                        <a:buNone/>
                      </a:pPr>
                      <a:r>
                        <a:rPr lang="ja-JP" sz="1200" b="1" u="none" strike="noStrike" cap="none">
                          <a:solidFill>
                            <a:schemeClr val="accent1"/>
                          </a:solidFill>
                          <a:latin typeface="+mn-ea"/>
                          <a:ea typeface="+mn-ea"/>
                          <a:cs typeface="Arial"/>
                          <a:sym typeface="Arial"/>
                        </a:rPr>
                        <a:t>○○日</a:t>
                      </a:r>
                      <a:endParaRPr sz="1200" b="1" i="0" u="none" strike="noStrike" cap="none">
                        <a:solidFill>
                          <a:schemeClr val="accent1"/>
                        </a:solidFill>
                        <a:latin typeface="+mn-ea"/>
                        <a:ea typeface="+mn-ea"/>
                        <a:cs typeface="Arial"/>
                        <a:sym typeface="Arial"/>
                      </a:endParaRPr>
                    </a:p>
                  </a:txBody>
                  <a:tcPr marL="180000" marR="180000" marT="72000" marB="72000" anchor="ctr">
                    <a:lnL w="12700" cap="flat" cmpd="sng">
                      <a:solidFill>
                        <a:srgbClr val="1B224C"/>
                      </a:solidFill>
                      <a:prstDash val="solid"/>
                      <a:round/>
                      <a:headEnd type="none" w="sm" len="sm"/>
                      <a:tailEnd type="none" w="sm" len="sm"/>
                    </a:lnL>
                  </a:tcPr>
                </a:tc>
                <a:extLst>
                  <a:ext uri="{0D108BD9-81ED-4DB2-BD59-A6C34878D82A}">
                    <a16:rowId xmlns:a16="http://schemas.microsoft.com/office/drawing/2014/main" val="10006"/>
                  </a:ext>
                </a:extLst>
              </a:tr>
              <a:tr h="348365">
                <a:tc>
                  <a:txBody>
                    <a:bodyPr/>
                    <a:lstStyle/>
                    <a:p>
                      <a:pPr marL="0" marR="0" lvl="0" indent="0" algn="l" rtl="0">
                        <a:lnSpc>
                          <a:spcPct val="100000"/>
                        </a:lnSpc>
                        <a:spcBef>
                          <a:spcPts val="0"/>
                        </a:spcBef>
                        <a:spcAft>
                          <a:spcPts val="0"/>
                        </a:spcAft>
                        <a:buClr>
                          <a:srgbClr val="1B224C"/>
                        </a:buClr>
                        <a:buSzPts val="1400"/>
                        <a:buFont typeface="Arial"/>
                        <a:buNone/>
                      </a:pPr>
                      <a:r>
                        <a:rPr lang="ja-JP" sz="1200" b="1" u="none" strike="noStrike" cap="none" dirty="0">
                          <a:solidFill>
                            <a:schemeClr val="accent1"/>
                          </a:solidFill>
                          <a:latin typeface="+mn-ea"/>
                          <a:ea typeface="+mn-ea"/>
                          <a:cs typeface="Arial"/>
                          <a:sym typeface="Arial"/>
                        </a:rPr>
                        <a:t>受注数／月</a:t>
                      </a:r>
                      <a:endParaRPr sz="1200" b="1" i="0" u="none" strike="noStrike" cap="none" dirty="0">
                        <a:solidFill>
                          <a:schemeClr val="accent1"/>
                        </a:solidFill>
                        <a:latin typeface="+mn-ea"/>
                        <a:ea typeface="+mn-ea"/>
                        <a:cs typeface="Arial"/>
                        <a:sym typeface="Arial"/>
                      </a:endParaRPr>
                    </a:p>
                  </a:txBody>
                  <a:tcPr marL="180000" marR="180000" marT="72000" marB="72000" anchor="ctr">
                    <a:lnR w="12700" cap="flat" cmpd="sng">
                      <a:solidFill>
                        <a:srgbClr val="1B224C"/>
                      </a:solidFill>
                      <a:prstDash val="solid"/>
                      <a:round/>
                      <a:headEnd type="none" w="sm" len="sm"/>
                      <a:tailEnd type="none" w="sm" len="sm"/>
                    </a:lnR>
                    <a:solidFill>
                      <a:srgbClr val="F2F2F2"/>
                    </a:solidFill>
                  </a:tcPr>
                </a:tc>
                <a:tc>
                  <a:txBody>
                    <a:bodyPr/>
                    <a:lstStyle/>
                    <a:p>
                      <a:pPr marL="0" marR="0" lvl="0" indent="0" algn="r" rtl="0">
                        <a:lnSpc>
                          <a:spcPct val="100000"/>
                        </a:lnSpc>
                        <a:spcBef>
                          <a:spcPts val="0"/>
                        </a:spcBef>
                        <a:spcAft>
                          <a:spcPts val="0"/>
                        </a:spcAft>
                        <a:buClr>
                          <a:srgbClr val="000000"/>
                        </a:buClr>
                        <a:buSzPts val="1400"/>
                        <a:buFont typeface="Arial"/>
                        <a:buNone/>
                      </a:pPr>
                      <a:r>
                        <a:rPr lang="ja-JP" sz="1200" b="1" u="none" strike="noStrike" cap="none">
                          <a:solidFill>
                            <a:schemeClr val="accent1"/>
                          </a:solidFill>
                          <a:latin typeface="+mn-ea"/>
                          <a:ea typeface="+mn-ea"/>
                          <a:cs typeface="Arial"/>
                          <a:sym typeface="Arial"/>
                        </a:rPr>
                        <a:t>○○件/月</a:t>
                      </a:r>
                      <a:endParaRPr sz="1200" b="1" i="0" u="none" strike="noStrike" cap="none">
                        <a:solidFill>
                          <a:schemeClr val="accent1"/>
                        </a:solidFill>
                        <a:latin typeface="+mn-ea"/>
                        <a:ea typeface="+mn-ea"/>
                        <a:cs typeface="Arial"/>
                        <a:sym typeface="Arial"/>
                      </a:endParaRPr>
                    </a:p>
                  </a:txBody>
                  <a:tcPr marL="180000" marR="180000" marT="72000" marB="72000" anchor="ctr">
                    <a:lnL w="12700" cap="flat" cmpd="sng">
                      <a:solidFill>
                        <a:srgbClr val="1B224C"/>
                      </a:solidFill>
                      <a:prstDash val="solid"/>
                      <a:round/>
                      <a:headEnd type="none" w="sm" len="sm"/>
                      <a:tailEnd type="none" w="sm" len="sm"/>
                    </a:lnL>
                    <a:lnR w="12700" cap="flat" cmpd="sng">
                      <a:solidFill>
                        <a:srgbClr val="1B224C"/>
                      </a:solidFill>
                      <a:prstDash val="solid"/>
                      <a:round/>
                      <a:headEnd type="none" w="sm" len="sm"/>
                      <a:tailEnd type="none" w="sm" len="sm"/>
                    </a:lnR>
                    <a:lnT w="12700" cap="flat" cmpd="sng">
                      <a:solidFill>
                        <a:srgbClr val="1B224C"/>
                      </a:solidFill>
                      <a:prstDash val="solid"/>
                      <a:round/>
                      <a:headEnd type="none" w="sm" len="sm"/>
                      <a:tailEnd type="none" w="sm" len="sm"/>
                    </a:lnT>
                    <a:lnB w="12700" cap="flat" cmpd="sng">
                      <a:solidFill>
                        <a:srgbClr val="1B224C"/>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1400"/>
                        <a:buFont typeface="Arial"/>
                        <a:buNone/>
                      </a:pPr>
                      <a:r>
                        <a:rPr lang="ja-JP" sz="1200" b="1" u="none" strike="noStrike" cap="none">
                          <a:solidFill>
                            <a:schemeClr val="accent1"/>
                          </a:solidFill>
                          <a:latin typeface="+mn-ea"/>
                          <a:ea typeface="+mn-ea"/>
                          <a:cs typeface="Arial"/>
                          <a:sym typeface="Arial"/>
                        </a:rPr>
                        <a:t>○○件/月</a:t>
                      </a:r>
                      <a:endParaRPr sz="1200" b="1" i="0" u="none" strike="noStrike" cap="none">
                        <a:solidFill>
                          <a:schemeClr val="accent1"/>
                        </a:solidFill>
                        <a:latin typeface="+mn-ea"/>
                        <a:ea typeface="+mn-ea"/>
                        <a:cs typeface="Arial"/>
                        <a:sym typeface="Arial"/>
                      </a:endParaRPr>
                    </a:p>
                  </a:txBody>
                  <a:tcPr marL="180000" marR="180000" marT="72000" marB="72000" anchor="ctr">
                    <a:lnL w="12700" cap="flat" cmpd="sng">
                      <a:solidFill>
                        <a:srgbClr val="1B224C"/>
                      </a:solidFill>
                      <a:prstDash val="solid"/>
                      <a:round/>
                      <a:headEnd type="none" w="sm" len="sm"/>
                      <a:tailEnd type="none" w="sm" len="sm"/>
                    </a:lnL>
                  </a:tcPr>
                </a:tc>
                <a:extLst>
                  <a:ext uri="{0D108BD9-81ED-4DB2-BD59-A6C34878D82A}">
                    <a16:rowId xmlns:a16="http://schemas.microsoft.com/office/drawing/2014/main" val="10007"/>
                  </a:ext>
                </a:extLst>
              </a:tr>
              <a:tr h="348365">
                <a:tc>
                  <a:txBody>
                    <a:bodyPr/>
                    <a:lstStyle/>
                    <a:p>
                      <a:pPr marL="0" marR="0" lvl="0" indent="0" algn="l" rtl="0">
                        <a:lnSpc>
                          <a:spcPct val="100000"/>
                        </a:lnSpc>
                        <a:spcBef>
                          <a:spcPts val="0"/>
                        </a:spcBef>
                        <a:spcAft>
                          <a:spcPts val="0"/>
                        </a:spcAft>
                        <a:buClr>
                          <a:srgbClr val="1B224C"/>
                        </a:buClr>
                        <a:buSzPts val="1400"/>
                        <a:buFont typeface="Arial"/>
                        <a:buNone/>
                      </a:pPr>
                      <a:r>
                        <a:rPr lang="ja-JP" sz="1200" b="1" u="none" strike="noStrike" cap="none">
                          <a:solidFill>
                            <a:schemeClr val="accent1"/>
                          </a:solidFill>
                          <a:latin typeface="+mn-ea"/>
                          <a:ea typeface="+mn-ea"/>
                          <a:cs typeface="Arial"/>
                          <a:sym typeface="Arial"/>
                        </a:rPr>
                        <a:t>平均受注単価</a:t>
                      </a:r>
                      <a:endParaRPr sz="1200" b="1" i="0" u="none" strike="noStrike" cap="none">
                        <a:solidFill>
                          <a:schemeClr val="accent1"/>
                        </a:solidFill>
                        <a:latin typeface="+mn-ea"/>
                        <a:ea typeface="+mn-ea"/>
                        <a:cs typeface="Arial"/>
                        <a:sym typeface="Arial"/>
                      </a:endParaRPr>
                    </a:p>
                  </a:txBody>
                  <a:tcPr marL="180000" marR="180000" marT="72000" marB="72000" anchor="ctr">
                    <a:lnR w="12700" cap="flat" cmpd="sng">
                      <a:solidFill>
                        <a:srgbClr val="1B224C"/>
                      </a:solidFill>
                      <a:prstDash val="solid"/>
                      <a:round/>
                      <a:headEnd type="none" w="sm" len="sm"/>
                      <a:tailEnd type="none" w="sm" len="sm"/>
                    </a:lnR>
                    <a:solidFill>
                      <a:srgbClr val="F2F2F2"/>
                    </a:solidFill>
                  </a:tcPr>
                </a:tc>
                <a:tc>
                  <a:txBody>
                    <a:bodyPr/>
                    <a:lstStyle/>
                    <a:p>
                      <a:pPr marL="0" marR="0" lvl="0" indent="0" algn="r" rtl="0">
                        <a:lnSpc>
                          <a:spcPct val="100000"/>
                        </a:lnSpc>
                        <a:spcBef>
                          <a:spcPts val="0"/>
                        </a:spcBef>
                        <a:spcAft>
                          <a:spcPts val="0"/>
                        </a:spcAft>
                        <a:buClr>
                          <a:srgbClr val="000000"/>
                        </a:buClr>
                        <a:buSzPts val="1400"/>
                        <a:buFont typeface="Arial"/>
                        <a:buNone/>
                      </a:pPr>
                      <a:r>
                        <a:rPr lang="ja-JP" sz="1200" b="1" u="none" strike="noStrike" cap="none">
                          <a:solidFill>
                            <a:schemeClr val="accent1"/>
                          </a:solidFill>
                          <a:latin typeface="+mn-ea"/>
                          <a:ea typeface="+mn-ea"/>
                          <a:cs typeface="Arial"/>
                          <a:sym typeface="Arial"/>
                        </a:rPr>
                        <a:t>○○○○円</a:t>
                      </a:r>
                      <a:endParaRPr sz="1200" b="1" i="0" u="none" strike="noStrike" cap="none">
                        <a:solidFill>
                          <a:schemeClr val="accent1"/>
                        </a:solidFill>
                        <a:latin typeface="+mn-ea"/>
                        <a:ea typeface="+mn-ea"/>
                        <a:cs typeface="Arial"/>
                        <a:sym typeface="Arial"/>
                      </a:endParaRPr>
                    </a:p>
                  </a:txBody>
                  <a:tcPr marL="180000" marR="180000" marT="72000" marB="72000" anchor="ctr">
                    <a:lnL w="12700" cap="flat" cmpd="sng">
                      <a:solidFill>
                        <a:srgbClr val="1B224C"/>
                      </a:solidFill>
                      <a:prstDash val="solid"/>
                      <a:round/>
                      <a:headEnd type="none" w="sm" len="sm"/>
                      <a:tailEnd type="none" w="sm" len="sm"/>
                    </a:lnL>
                    <a:lnR w="12700" cap="flat" cmpd="sng">
                      <a:solidFill>
                        <a:srgbClr val="1B224C"/>
                      </a:solidFill>
                      <a:prstDash val="solid"/>
                      <a:round/>
                      <a:headEnd type="none" w="sm" len="sm"/>
                      <a:tailEnd type="none" w="sm" len="sm"/>
                    </a:lnR>
                    <a:lnT w="12700" cap="flat" cmpd="sng">
                      <a:solidFill>
                        <a:srgbClr val="1B224C"/>
                      </a:solidFill>
                      <a:prstDash val="solid"/>
                      <a:round/>
                      <a:headEnd type="none" w="sm" len="sm"/>
                      <a:tailEnd type="none" w="sm" len="sm"/>
                    </a:lnT>
                    <a:lnB w="12700" cap="flat" cmpd="sng">
                      <a:solidFill>
                        <a:srgbClr val="1B224C"/>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1400"/>
                        <a:buFont typeface="Arial"/>
                        <a:buNone/>
                      </a:pPr>
                      <a:r>
                        <a:rPr lang="ja-JP" sz="1200" b="1" u="none" strike="noStrike" cap="none">
                          <a:solidFill>
                            <a:schemeClr val="accent1"/>
                          </a:solidFill>
                          <a:latin typeface="+mn-ea"/>
                          <a:ea typeface="+mn-ea"/>
                          <a:cs typeface="Arial"/>
                          <a:sym typeface="Arial"/>
                        </a:rPr>
                        <a:t>○○○○円</a:t>
                      </a:r>
                      <a:endParaRPr sz="1200" b="1" i="0" u="none" strike="noStrike" cap="none">
                        <a:solidFill>
                          <a:schemeClr val="accent1"/>
                        </a:solidFill>
                        <a:latin typeface="+mn-ea"/>
                        <a:ea typeface="+mn-ea"/>
                        <a:cs typeface="Arial"/>
                        <a:sym typeface="Arial"/>
                      </a:endParaRPr>
                    </a:p>
                  </a:txBody>
                  <a:tcPr marL="180000" marR="180000" marT="72000" marB="72000" anchor="ctr">
                    <a:lnL w="12700" cap="flat" cmpd="sng">
                      <a:solidFill>
                        <a:srgbClr val="1B224C"/>
                      </a:solidFill>
                      <a:prstDash val="solid"/>
                      <a:round/>
                      <a:headEnd type="none" w="sm" len="sm"/>
                      <a:tailEnd type="none" w="sm" len="sm"/>
                    </a:lnL>
                  </a:tcPr>
                </a:tc>
                <a:extLst>
                  <a:ext uri="{0D108BD9-81ED-4DB2-BD59-A6C34878D82A}">
                    <a16:rowId xmlns:a16="http://schemas.microsoft.com/office/drawing/2014/main" val="10008"/>
                  </a:ext>
                </a:extLst>
              </a:tr>
              <a:tr h="348365">
                <a:tc>
                  <a:txBody>
                    <a:bodyPr/>
                    <a:lstStyle/>
                    <a:p>
                      <a:pPr marL="0" marR="0" lvl="0" indent="0" algn="l" rtl="0">
                        <a:lnSpc>
                          <a:spcPct val="100000"/>
                        </a:lnSpc>
                        <a:spcBef>
                          <a:spcPts val="0"/>
                        </a:spcBef>
                        <a:spcAft>
                          <a:spcPts val="0"/>
                        </a:spcAft>
                        <a:buClr>
                          <a:srgbClr val="1B224C"/>
                        </a:buClr>
                        <a:buSzPts val="1400"/>
                        <a:buFont typeface="Arial"/>
                        <a:buNone/>
                      </a:pPr>
                      <a:r>
                        <a:rPr lang="ja-JP" sz="1200" b="1" u="none" strike="noStrike" cap="none">
                          <a:solidFill>
                            <a:schemeClr val="accent1"/>
                          </a:solidFill>
                          <a:latin typeface="+mn-ea"/>
                          <a:ea typeface="+mn-ea"/>
                          <a:cs typeface="Arial"/>
                          <a:sym typeface="Arial"/>
                        </a:rPr>
                        <a:t>受注CPA</a:t>
                      </a:r>
                      <a:endParaRPr sz="1200" b="1" i="0" u="none" strike="noStrike" cap="none">
                        <a:solidFill>
                          <a:schemeClr val="accent1"/>
                        </a:solidFill>
                        <a:latin typeface="+mn-ea"/>
                        <a:ea typeface="+mn-ea"/>
                        <a:cs typeface="Arial"/>
                        <a:sym typeface="Arial"/>
                      </a:endParaRPr>
                    </a:p>
                  </a:txBody>
                  <a:tcPr marL="180000" marR="180000" marT="72000" marB="72000" anchor="ctr">
                    <a:lnR w="12700" cap="flat" cmpd="sng">
                      <a:solidFill>
                        <a:srgbClr val="1B224C"/>
                      </a:solidFill>
                      <a:prstDash val="solid"/>
                      <a:round/>
                      <a:headEnd type="none" w="sm" len="sm"/>
                      <a:tailEnd type="none" w="sm" len="sm"/>
                    </a:lnR>
                    <a:solidFill>
                      <a:srgbClr val="F2F2F2"/>
                    </a:solidFill>
                  </a:tcPr>
                </a:tc>
                <a:tc>
                  <a:txBody>
                    <a:bodyPr/>
                    <a:lstStyle/>
                    <a:p>
                      <a:pPr marL="0" marR="0" lvl="0" indent="0" algn="r" rtl="0">
                        <a:lnSpc>
                          <a:spcPct val="100000"/>
                        </a:lnSpc>
                        <a:spcBef>
                          <a:spcPts val="0"/>
                        </a:spcBef>
                        <a:spcAft>
                          <a:spcPts val="0"/>
                        </a:spcAft>
                        <a:buClr>
                          <a:srgbClr val="000000"/>
                        </a:buClr>
                        <a:buSzPts val="1400"/>
                        <a:buFont typeface="Arial"/>
                        <a:buNone/>
                      </a:pPr>
                      <a:r>
                        <a:rPr lang="ja-JP" sz="1200" b="1" u="none" strike="noStrike" cap="none">
                          <a:solidFill>
                            <a:schemeClr val="accent1"/>
                          </a:solidFill>
                          <a:latin typeface="+mn-ea"/>
                          <a:ea typeface="+mn-ea"/>
                          <a:cs typeface="Arial"/>
                          <a:sym typeface="Arial"/>
                        </a:rPr>
                        <a:t>○○円</a:t>
                      </a:r>
                      <a:endParaRPr sz="1200" b="1" i="0" u="none" strike="noStrike" cap="none">
                        <a:solidFill>
                          <a:schemeClr val="accent1"/>
                        </a:solidFill>
                        <a:latin typeface="+mn-ea"/>
                        <a:ea typeface="+mn-ea"/>
                        <a:cs typeface="Arial"/>
                        <a:sym typeface="Arial"/>
                      </a:endParaRPr>
                    </a:p>
                  </a:txBody>
                  <a:tcPr marL="180000" marR="180000" marT="72000" marB="72000" anchor="ctr">
                    <a:lnL w="12700" cap="flat" cmpd="sng">
                      <a:solidFill>
                        <a:srgbClr val="1B224C"/>
                      </a:solidFill>
                      <a:prstDash val="solid"/>
                      <a:round/>
                      <a:headEnd type="none" w="sm" len="sm"/>
                      <a:tailEnd type="none" w="sm" len="sm"/>
                    </a:lnL>
                    <a:lnR w="12700" cap="flat" cmpd="sng">
                      <a:solidFill>
                        <a:srgbClr val="1B224C"/>
                      </a:solidFill>
                      <a:prstDash val="solid"/>
                      <a:round/>
                      <a:headEnd type="none" w="sm" len="sm"/>
                      <a:tailEnd type="none" w="sm" len="sm"/>
                    </a:lnR>
                    <a:lnT w="12700" cap="flat" cmpd="sng">
                      <a:solidFill>
                        <a:srgbClr val="1B224C"/>
                      </a:solidFill>
                      <a:prstDash val="solid"/>
                      <a:round/>
                      <a:headEnd type="none" w="sm" len="sm"/>
                      <a:tailEnd type="none" w="sm" len="sm"/>
                    </a:lnT>
                    <a:lnB w="12700" cap="flat" cmpd="sng">
                      <a:solidFill>
                        <a:srgbClr val="1B224C"/>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1400"/>
                        <a:buFont typeface="Arial"/>
                        <a:buNone/>
                      </a:pPr>
                      <a:r>
                        <a:rPr lang="ja-JP" sz="1200" b="1" u="none" strike="noStrike" cap="none">
                          <a:solidFill>
                            <a:schemeClr val="accent1"/>
                          </a:solidFill>
                          <a:latin typeface="+mn-ea"/>
                          <a:ea typeface="+mn-ea"/>
                          <a:cs typeface="Arial"/>
                          <a:sym typeface="Arial"/>
                        </a:rPr>
                        <a:t>○○円</a:t>
                      </a:r>
                      <a:endParaRPr sz="1200" b="1" i="0" u="none" strike="noStrike" cap="none">
                        <a:solidFill>
                          <a:schemeClr val="accent1"/>
                        </a:solidFill>
                        <a:latin typeface="+mn-ea"/>
                        <a:ea typeface="+mn-ea"/>
                        <a:cs typeface="Arial"/>
                        <a:sym typeface="Arial"/>
                      </a:endParaRPr>
                    </a:p>
                  </a:txBody>
                  <a:tcPr marL="180000" marR="180000" marT="72000" marB="72000" anchor="ctr">
                    <a:lnL w="12700" cap="flat" cmpd="sng">
                      <a:solidFill>
                        <a:srgbClr val="1B224C"/>
                      </a:solidFill>
                      <a:prstDash val="solid"/>
                      <a:round/>
                      <a:headEnd type="none" w="sm" len="sm"/>
                      <a:tailEnd type="none" w="sm" len="sm"/>
                    </a:lnL>
                  </a:tcPr>
                </a:tc>
                <a:extLst>
                  <a:ext uri="{0D108BD9-81ED-4DB2-BD59-A6C34878D82A}">
                    <a16:rowId xmlns:a16="http://schemas.microsoft.com/office/drawing/2014/main" val="10009"/>
                  </a:ext>
                </a:extLst>
              </a:tr>
              <a:tr h="348365">
                <a:tc>
                  <a:txBody>
                    <a:bodyPr/>
                    <a:lstStyle/>
                    <a:p>
                      <a:pPr marL="0" marR="0" lvl="0" indent="0" algn="l" rtl="0">
                        <a:lnSpc>
                          <a:spcPct val="100000"/>
                        </a:lnSpc>
                        <a:spcBef>
                          <a:spcPts val="0"/>
                        </a:spcBef>
                        <a:spcAft>
                          <a:spcPts val="0"/>
                        </a:spcAft>
                        <a:buClr>
                          <a:srgbClr val="1B224C"/>
                        </a:buClr>
                        <a:buSzPts val="1400"/>
                        <a:buFont typeface="Arial"/>
                        <a:buNone/>
                      </a:pPr>
                      <a:r>
                        <a:rPr lang="ja-JP" sz="1200" b="1" u="none" strike="noStrike" cap="none">
                          <a:solidFill>
                            <a:schemeClr val="accent1"/>
                          </a:solidFill>
                          <a:latin typeface="+mn-ea"/>
                          <a:ea typeface="+mn-ea"/>
                          <a:cs typeface="Arial"/>
                          <a:sym typeface="Arial"/>
                        </a:rPr>
                        <a:t>解約数／月</a:t>
                      </a:r>
                      <a:endParaRPr sz="1200" b="1" i="0" u="none" strike="noStrike" cap="none">
                        <a:solidFill>
                          <a:schemeClr val="accent1"/>
                        </a:solidFill>
                        <a:latin typeface="+mn-ea"/>
                        <a:ea typeface="+mn-ea"/>
                        <a:cs typeface="Arial"/>
                        <a:sym typeface="Arial"/>
                      </a:endParaRPr>
                    </a:p>
                  </a:txBody>
                  <a:tcPr marL="180000" marR="180000" marT="72000" marB="72000" anchor="ctr">
                    <a:lnR w="12700" cap="flat" cmpd="sng">
                      <a:solidFill>
                        <a:srgbClr val="1B224C"/>
                      </a:solidFill>
                      <a:prstDash val="solid"/>
                      <a:round/>
                      <a:headEnd type="none" w="sm" len="sm"/>
                      <a:tailEnd type="none" w="sm" len="sm"/>
                    </a:lnR>
                    <a:solidFill>
                      <a:srgbClr val="F2F2F2"/>
                    </a:solidFill>
                  </a:tcPr>
                </a:tc>
                <a:tc>
                  <a:txBody>
                    <a:bodyPr/>
                    <a:lstStyle/>
                    <a:p>
                      <a:pPr marL="0" marR="0" lvl="0" indent="0" algn="r" rtl="0">
                        <a:lnSpc>
                          <a:spcPct val="100000"/>
                        </a:lnSpc>
                        <a:spcBef>
                          <a:spcPts val="0"/>
                        </a:spcBef>
                        <a:spcAft>
                          <a:spcPts val="0"/>
                        </a:spcAft>
                        <a:buClr>
                          <a:srgbClr val="000000"/>
                        </a:buClr>
                        <a:buSzPts val="1400"/>
                        <a:buFont typeface="Arial"/>
                        <a:buNone/>
                      </a:pPr>
                      <a:r>
                        <a:rPr lang="ja-JP" sz="1200" b="1" u="none" strike="noStrike" cap="none" dirty="0">
                          <a:solidFill>
                            <a:schemeClr val="accent1"/>
                          </a:solidFill>
                          <a:latin typeface="+mn-ea"/>
                          <a:ea typeface="+mn-ea"/>
                          <a:cs typeface="Arial"/>
                          <a:sym typeface="Arial"/>
                        </a:rPr>
                        <a:t>○○件/月</a:t>
                      </a:r>
                      <a:endParaRPr sz="1200" b="1" i="0" u="none" strike="noStrike" cap="none" dirty="0">
                        <a:solidFill>
                          <a:schemeClr val="accent1"/>
                        </a:solidFill>
                        <a:latin typeface="+mn-ea"/>
                        <a:ea typeface="+mn-ea"/>
                        <a:cs typeface="Arial"/>
                        <a:sym typeface="Arial"/>
                      </a:endParaRPr>
                    </a:p>
                  </a:txBody>
                  <a:tcPr marL="180000" marR="180000" marT="72000" marB="72000" anchor="ctr">
                    <a:lnL w="12700" cap="flat" cmpd="sng">
                      <a:solidFill>
                        <a:srgbClr val="1B224C"/>
                      </a:solidFill>
                      <a:prstDash val="solid"/>
                      <a:round/>
                      <a:headEnd type="none" w="sm" len="sm"/>
                      <a:tailEnd type="none" w="sm" len="sm"/>
                    </a:lnL>
                    <a:lnR w="12700" cap="flat" cmpd="sng">
                      <a:solidFill>
                        <a:srgbClr val="1B224C"/>
                      </a:solidFill>
                      <a:prstDash val="solid"/>
                      <a:round/>
                      <a:headEnd type="none" w="sm" len="sm"/>
                      <a:tailEnd type="none" w="sm" len="sm"/>
                    </a:lnR>
                    <a:lnT w="12700" cap="flat" cmpd="sng">
                      <a:solidFill>
                        <a:srgbClr val="1B224C"/>
                      </a:solidFill>
                      <a:prstDash val="solid"/>
                      <a:round/>
                      <a:headEnd type="none" w="sm" len="sm"/>
                      <a:tailEnd type="none" w="sm" len="sm"/>
                    </a:lnT>
                    <a:lnB w="12700" cap="flat" cmpd="sng">
                      <a:solidFill>
                        <a:srgbClr val="1B224C"/>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1400"/>
                        <a:buFont typeface="Arial"/>
                        <a:buNone/>
                      </a:pPr>
                      <a:r>
                        <a:rPr lang="ja-JP" sz="1200" b="1" u="none" strike="noStrike" cap="none" dirty="0">
                          <a:solidFill>
                            <a:schemeClr val="accent1"/>
                          </a:solidFill>
                          <a:latin typeface="+mn-ea"/>
                          <a:ea typeface="+mn-ea"/>
                          <a:cs typeface="Arial"/>
                          <a:sym typeface="Arial"/>
                        </a:rPr>
                        <a:t>○○件/月</a:t>
                      </a:r>
                      <a:endParaRPr sz="1200" b="1" i="0" u="none" strike="noStrike" cap="none" dirty="0">
                        <a:solidFill>
                          <a:schemeClr val="accent1"/>
                        </a:solidFill>
                        <a:latin typeface="+mn-ea"/>
                        <a:ea typeface="+mn-ea"/>
                        <a:cs typeface="Arial"/>
                        <a:sym typeface="Arial"/>
                      </a:endParaRPr>
                    </a:p>
                  </a:txBody>
                  <a:tcPr marL="180000" marR="180000" marT="72000" marB="72000" anchor="ctr">
                    <a:lnL w="12700" cap="flat" cmpd="sng">
                      <a:solidFill>
                        <a:srgbClr val="1B224C"/>
                      </a:solidFill>
                      <a:prstDash val="solid"/>
                      <a:round/>
                      <a:headEnd type="none" w="sm" len="sm"/>
                      <a:tailEnd type="none" w="sm" len="sm"/>
                    </a:lnL>
                  </a:tcPr>
                </a:tc>
                <a:extLst>
                  <a:ext uri="{0D108BD9-81ED-4DB2-BD59-A6C34878D82A}">
                    <a16:rowId xmlns:a16="http://schemas.microsoft.com/office/drawing/2014/main" val="10010"/>
                  </a:ext>
                </a:extLst>
              </a:tr>
            </a:tbl>
          </a:graphicData>
        </a:graphic>
      </p:graphicFrame>
      <p:sp>
        <p:nvSpPr>
          <p:cNvPr id="3" name="正方形/長方形 2">
            <a:extLst>
              <a:ext uri="{FF2B5EF4-FFF2-40B4-BE49-F238E27FC236}">
                <a16:creationId xmlns:a16="http://schemas.microsoft.com/office/drawing/2014/main" id="{C18D0BAB-4243-4FDA-616E-DDC30CFABA46}"/>
              </a:ext>
            </a:extLst>
          </p:cNvPr>
          <p:cNvSpPr/>
          <p:nvPr/>
        </p:nvSpPr>
        <p:spPr>
          <a:xfrm>
            <a:off x="452439" y="1077765"/>
            <a:ext cx="1461706" cy="612000"/>
          </a:xfrm>
          <a:prstGeom prst="rect">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b="1">
                <a:solidFill>
                  <a:schemeClr val="bg1"/>
                </a:solidFill>
              </a:rPr>
              <a:t>契約数</a:t>
            </a:r>
            <a:endParaRPr kumimoji="1" lang="en-US" altLang="ja-JP" sz="1600" b="1" dirty="0">
              <a:solidFill>
                <a:schemeClr val="bg1"/>
              </a:solidFill>
            </a:endParaRPr>
          </a:p>
        </p:txBody>
      </p:sp>
      <p:sp>
        <p:nvSpPr>
          <p:cNvPr id="10" name="正方形/長方形 9">
            <a:extLst>
              <a:ext uri="{FF2B5EF4-FFF2-40B4-BE49-F238E27FC236}">
                <a16:creationId xmlns:a16="http://schemas.microsoft.com/office/drawing/2014/main" id="{23DB6F9E-1AA5-1129-4648-C662F79CCB8B}"/>
              </a:ext>
            </a:extLst>
          </p:cNvPr>
          <p:cNvSpPr/>
          <p:nvPr/>
        </p:nvSpPr>
        <p:spPr>
          <a:xfrm>
            <a:off x="1914144" y="1077765"/>
            <a:ext cx="2880000" cy="612000"/>
          </a:xfrm>
          <a:prstGeom prst="rect">
            <a:avLst/>
          </a:prstGeom>
          <a:solidFill>
            <a:schemeClr val="l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lIns="180000" tIns="36000" rIns="180000" bIns="36000" rtlCol="0" anchor="ctr"/>
          <a:lstStyle/>
          <a:p>
            <a:r>
              <a:rPr kumimoji="1" lang="ja-JP" altLang="en-US" sz="1600" b="1">
                <a:solidFill>
                  <a:schemeClr val="bg2"/>
                </a:solidFill>
              </a:rPr>
              <a:t>◯◯◯社</a:t>
            </a:r>
            <a:endParaRPr kumimoji="1" lang="en-US" altLang="ja-JP" sz="1600" b="1" dirty="0">
              <a:solidFill>
                <a:schemeClr val="bg2"/>
              </a:solidFill>
            </a:endParaRPr>
          </a:p>
        </p:txBody>
      </p:sp>
      <p:sp>
        <p:nvSpPr>
          <p:cNvPr id="14" name="正方形/長方形 13">
            <a:extLst>
              <a:ext uri="{FF2B5EF4-FFF2-40B4-BE49-F238E27FC236}">
                <a16:creationId xmlns:a16="http://schemas.microsoft.com/office/drawing/2014/main" id="{7CD575AB-A2A5-64FE-D34B-2DC8F93F28B4}"/>
              </a:ext>
            </a:extLst>
          </p:cNvPr>
          <p:cNvSpPr/>
          <p:nvPr/>
        </p:nvSpPr>
        <p:spPr>
          <a:xfrm>
            <a:off x="5115414" y="1077765"/>
            <a:ext cx="1461706" cy="612000"/>
          </a:xfrm>
          <a:prstGeom prst="rect">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b="1">
                <a:solidFill>
                  <a:schemeClr val="bg1"/>
                </a:solidFill>
              </a:rPr>
              <a:t>売上金額</a:t>
            </a:r>
            <a:endParaRPr kumimoji="1" lang="en-US" altLang="ja-JP" sz="1600" b="1" dirty="0">
              <a:solidFill>
                <a:schemeClr val="bg1"/>
              </a:solidFill>
            </a:endParaRPr>
          </a:p>
        </p:txBody>
      </p:sp>
      <p:sp>
        <p:nvSpPr>
          <p:cNvPr id="15" name="正方形/長方形 14">
            <a:extLst>
              <a:ext uri="{FF2B5EF4-FFF2-40B4-BE49-F238E27FC236}">
                <a16:creationId xmlns:a16="http://schemas.microsoft.com/office/drawing/2014/main" id="{A2D9AE2A-0076-1081-09CB-30F6BCF9CD73}"/>
              </a:ext>
            </a:extLst>
          </p:cNvPr>
          <p:cNvSpPr/>
          <p:nvPr/>
        </p:nvSpPr>
        <p:spPr>
          <a:xfrm>
            <a:off x="6577119" y="1077765"/>
            <a:ext cx="2880000" cy="612000"/>
          </a:xfrm>
          <a:prstGeom prst="rect">
            <a:avLst/>
          </a:prstGeom>
          <a:solidFill>
            <a:schemeClr val="l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lIns="180000" tIns="36000" rIns="180000" bIns="36000" rtlCol="0" anchor="ctr"/>
          <a:lstStyle/>
          <a:p>
            <a:r>
              <a:rPr kumimoji="1" lang="ja-JP" altLang="en-US" sz="1600" b="1">
                <a:solidFill>
                  <a:schemeClr val="bg2"/>
                </a:solidFill>
              </a:rPr>
              <a:t>◯◯◯円</a:t>
            </a:r>
            <a:endParaRPr kumimoji="1" lang="en-US" altLang="ja-JP" sz="1600" b="1" dirty="0">
              <a:solidFill>
                <a:schemeClr val="bg2"/>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946"/>
        <p:cNvGrpSpPr/>
        <p:nvPr/>
      </p:nvGrpSpPr>
      <p:grpSpPr>
        <a:xfrm>
          <a:off x="0" y="0"/>
          <a:ext cx="0" cy="0"/>
          <a:chOff x="0" y="0"/>
          <a:chExt cx="0" cy="0"/>
        </a:xfrm>
      </p:grpSpPr>
      <p:sp>
        <p:nvSpPr>
          <p:cNvPr id="949" name="Google Shape;949;p46"/>
          <p:cNvSpPr txBox="1">
            <a:spLocks noGrp="1"/>
          </p:cNvSpPr>
          <p:nvPr>
            <p:ph type="title"/>
          </p:nvPr>
        </p:nvSpPr>
        <p:spPr>
          <a:xfrm>
            <a:off x="453000" y="196240"/>
            <a:ext cx="9000000" cy="468000"/>
          </a:xfrm>
          <a:noFill/>
          <a:ln>
            <a:noFill/>
          </a:ln>
        </p:spPr>
        <p:txBody>
          <a:bodyPr spcFirstLastPara="1" wrap="square" lIns="36000" tIns="36000" rIns="36000" bIns="36000" anchor="ctr" anchorCtr="0">
            <a:normAutofit/>
          </a:bodyPr>
          <a:lstStyle/>
          <a:p>
            <a:pPr lvl="0" algn="l"/>
            <a:r>
              <a:rPr lang="en-US" altLang="ja-JP" dirty="0"/>
              <a:t>6-2. 202*</a:t>
            </a:r>
            <a:r>
              <a:rPr lang="ja-JP" altLang="en-US" dirty="0"/>
              <a:t>年度の販売営業目標設定</a:t>
            </a:r>
          </a:p>
        </p:txBody>
      </p:sp>
      <p:sp>
        <p:nvSpPr>
          <p:cNvPr id="8" name="フッター プレースホルダー 7">
            <a:extLst>
              <a:ext uri="{FF2B5EF4-FFF2-40B4-BE49-F238E27FC236}">
                <a16:creationId xmlns:a16="http://schemas.microsoft.com/office/drawing/2014/main" id="{9687BC56-82CA-8344-961C-CE550409C0BE}"/>
              </a:ext>
            </a:extLst>
          </p:cNvPr>
          <p:cNvSpPr>
            <a:spLocks noGrp="1"/>
          </p:cNvSpPr>
          <p:nvPr>
            <p:ph type="ftr" sz="quarter" idx="10"/>
          </p:nvPr>
        </p:nvSpPr>
        <p:spPr>
          <a:xfrm>
            <a:off x="185600" y="6460240"/>
            <a:ext cx="7920000" cy="288000"/>
          </a:xfrm>
        </p:spPr>
        <p:txBody>
          <a:bodyPr/>
          <a:lstStyle/>
          <a:p>
            <a:r>
              <a:rPr lang="en" altLang="ja-JP"/>
              <a:t>SAIRU</a:t>
            </a:r>
            <a:endParaRPr lang="ja-JP" altLang="en-US"/>
          </a:p>
        </p:txBody>
      </p:sp>
      <p:sp>
        <p:nvSpPr>
          <p:cNvPr id="9" name="スライド番号プレースホルダー 8">
            <a:extLst>
              <a:ext uri="{FF2B5EF4-FFF2-40B4-BE49-F238E27FC236}">
                <a16:creationId xmlns:a16="http://schemas.microsoft.com/office/drawing/2014/main" id="{A0135941-284A-DD40-992D-064C2E7BAD7A}"/>
              </a:ext>
            </a:extLst>
          </p:cNvPr>
          <p:cNvSpPr>
            <a:spLocks noGrp="1"/>
          </p:cNvSpPr>
          <p:nvPr>
            <p:ph type="sldNum" idx="11"/>
          </p:nvPr>
        </p:nvSpPr>
        <p:spPr>
          <a:xfrm>
            <a:off x="8280400" y="6460240"/>
            <a:ext cx="1440000" cy="288000"/>
          </a:xfrm>
        </p:spPr>
        <p:txBody>
          <a:bodyPr/>
          <a:lstStyle/>
          <a:p>
            <a:fld id="{00000000-1234-1234-1234-123412341234}" type="slidenum">
              <a:rPr lang="en-US" altLang="ja-JP" smtClean="0"/>
              <a:pPr/>
              <a:t>30</a:t>
            </a:fld>
            <a:endParaRPr lang="ja-JP" altLang="en-US"/>
          </a:p>
        </p:txBody>
      </p:sp>
      <p:graphicFrame>
        <p:nvGraphicFramePr>
          <p:cNvPr id="950" name="Google Shape;950;p46"/>
          <p:cNvGraphicFramePr/>
          <p:nvPr>
            <p:extLst>
              <p:ext uri="{D42A27DB-BD31-4B8C-83A1-F6EECF244321}">
                <p14:modId xmlns:p14="http://schemas.microsoft.com/office/powerpoint/2010/main" val="2003720400"/>
              </p:ext>
            </p:extLst>
          </p:nvPr>
        </p:nvGraphicFramePr>
        <p:xfrm>
          <a:off x="452164" y="4749576"/>
          <a:ext cx="8999998" cy="1114775"/>
        </p:xfrm>
        <a:graphic>
          <a:graphicData uri="http://schemas.openxmlformats.org/drawingml/2006/table">
            <a:tbl>
              <a:tblPr>
                <a:noFill/>
                <a:tableStyleId>{B8971C41-CD1C-4EA1-8698-2A5F061A0928}</a:tableStyleId>
              </a:tblPr>
              <a:tblGrid>
                <a:gridCol w="732574">
                  <a:extLst>
                    <a:ext uri="{9D8B030D-6E8A-4147-A177-3AD203B41FA5}">
                      <a16:colId xmlns:a16="http://schemas.microsoft.com/office/drawing/2014/main" val="20000"/>
                    </a:ext>
                  </a:extLst>
                </a:gridCol>
                <a:gridCol w="1517414">
                  <a:extLst>
                    <a:ext uri="{9D8B030D-6E8A-4147-A177-3AD203B41FA5}">
                      <a16:colId xmlns:a16="http://schemas.microsoft.com/office/drawing/2014/main" val="20001"/>
                    </a:ext>
                  </a:extLst>
                </a:gridCol>
                <a:gridCol w="683272">
                  <a:extLst>
                    <a:ext uri="{9D8B030D-6E8A-4147-A177-3AD203B41FA5}">
                      <a16:colId xmlns:a16="http://schemas.microsoft.com/office/drawing/2014/main" val="20002"/>
                    </a:ext>
                  </a:extLst>
                </a:gridCol>
                <a:gridCol w="1566741">
                  <a:extLst>
                    <a:ext uri="{9D8B030D-6E8A-4147-A177-3AD203B41FA5}">
                      <a16:colId xmlns:a16="http://schemas.microsoft.com/office/drawing/2014/main" val="20003"/>
                    </a:ext>
                  </a:extLst>
                </a:gridCol>
                <a:gridCol w="741054">
                  <a:extLst>
                    <a:ext uri="{9D8B030D-6E8A-4147-A177-3AD203B41FA5}">
                      <a16:colId xmlns:a16="http://schemas.microsoft.com/office/drawing/2014/main" val="20004"/>
                    </a:ext>
                  </a:extLst>
                </a:gridCol>
                <a:gridCol w="1508931">
                  <a:extLst>
                    <a:ext uri="{9D8B030D-6E8A-4147-A177-3AD203B41FA5}">
                      <a16:colId xmlns:a16="http://schemas.microsoft.com/office/drawing/2014/main" val="20005"/>
                    </a:ext>
                  </a:extLst>
                </a:gridCol>
                <a:gridCol w="711213">
                  <a:extLst>
                    <a:ext uri="{9D8B030D-6E8A-4147-A177-3AD203B41FA5}">
                      <a16:colId xmlns:a16="http://schemas.microsoft.com/office/drawing/2014/main" val="20006"/>
                    </a:ext>
                  </a:extLst>
                </a:gridCol>
                <a:gridCol w="1538799">
                  <a:extLst>
                    <a:ext uri="{9D8B030D-6E8A-4147-A177-3AD203B41FA5}">
                      <a16:colId xmlns:a16="http://schemas.microsoft.com/office/drawing/2014/main" val="20007"/>
                    </a:ext>
                  </a:extLst>
                </a:gridCol>
              </a:tblGrid>
              <a:tr h="403325">
                <a:tc gridSpan="2">
                  <a:txBody>
                    <a:bodyPr/>
                    <a:lstStyle/>
                    <a:p>
                      <a:pPr marL="0" marR="0" lvl="0" indent="0" algn="ctr" rtl="0">
                        <a:lnSpc>
                          <a:spcPct val="100000"/>
                        </a:lnSpc>
                        <a:spcBef>
                          <a:spcPts val="0"/>
                        </a:spcBef>
                        <a:spcAft>
                          <a:spcPts val="0"/>
                        </a:spcAft>
                        <a:buClr>
                          <a:srgbClr val="000000"/>
                        </a:buClr>
                        <a:buSzPts val="1400"/>
                        <a:buFont typeface="Arial"/>
                        <a:buNone/>
                      </a:pPr>
                      <a:r>
                        <a:rPr lang="ja-JP" sz="1400" b="1" u="none" strike="noStrike" cap="none">
                          <a:solidFill>
                            <a:srgbClr val="FFFFFF"/>
                          </a:solidFill>
                          <a:latin typeface="+mn-ea"/>
                          <a:ea typeface="+mn-ea"/>
                        </a:rPr>
                        <a:t>マーケティング</a:t>
                      </a:r>
                      <a:endParaRPr sz="1400" b="1" i="0" u="none" strike="noStrike" cap="none" dirty="0">
                        <a:solidFill>
                          <a:srgbClr val="FFFFFF"/>
                        </a:solidFill>
                        <a:latin typeface="+mn-ea"/>
                        <a:ea typeface="+mn-ea"/>
                        <a:cs typeface="MS PGothic"/>
                        <a:sym typeface="MS PGothic"/>
                      </a:endParaRPr>
                    </a:p>
                  </a:txBody>
                  <a:tcPr marL="91450" marR="91450" marT="45725" marB="45725" anchor="ctr">
                    <a:lnL w="19050" cap="flat" cmpd="sng">
                      <a:solidFill>
                        <a:srgbClr val="1B224C"/>
                      </a:solidFill>
                      <a:prstDash val="solid"/>
                      <a:round/>
                      <a:headEnd type="none" w="sm" len="sm"/>
                      <a:tailEnd type="none" w="sm" len="sm"/>
                    </a:lnL>
                    <a:lnR w="12700" cap="flat" cmpd="sng">
                      <a:solidFill>
                        <a:srgbClr val="FFFFFF"/>
                      </a:solidFill>
                      <a:prstDash val="solid"/>
                      <a:round/>
                      <a:headEnd type="none" w="sm" len="sm"/>
                      <a:tailEnd type="none" w="sm" len="sm"/>
                    </a:lnR>
                    <a:lnT w="19050" cap="flat" cmpd="sng">
                      <a:solidFill>
                        <a:srgbClr val="1B224C"/>
                      </a:solidFill>
                      <a:prstDash val="solid"/>
                      <a:round/>
                      <a:headEnd type="none" w="sm" len="sm"/>
                      <a:tailEnd type="none" w="sm" len="sm"/>
                    </a:lnT>
                    <a:lnB w="12700" cap="flat" cmpd="sng">
                      <a:solidFill>
                        <a:srgbClr val="1B224C"/>
                      </a:solidFill>
                      <a:prstDash val="solid"/>
                      <a:round/>
                      <a:headEnd type="none" w="sm" len="sm"/>
                      <a:tailEnd type="none" w="sm" len="sm"/>
                    </a:lnB>
                    <a:solidFill>
                      <a:srgbClr val="1B224C"/>
                    </a:solidFill>
                  </a:tcPr>
                </a:tc>
                <a:tc hMerge="1">
                  <a:txBody>
                    <a:bodyPr/>
                    <a:lstStyle/>
                    <a:p>
                      <a:endParaRPr lang="ja-JP"/>
                    </a:p>
                  </a:txBody>
                  <a:tcPr/>
                </a:tc>
                <a:tc gridSpan="2">
                  <a:txBody>
                    <a:bodyPr/>
                    <a:lstStyle/>
                    <a:p>
                      <a:pPr marL="0" marR="0" lvl="0" indent="0" algn="ctr" rtl="0">
                        <a:lnSpc>
                          <a:spcPct val="100000"/>
                        </a:lnSpc>
                        <a:spcBef>
                          <a:spcPts val="0"/>
                        </a:spcBef>
                        <a:spcAft>
                          <a:spcPts val="0"/>
                        </a:spcAft>
                        <a:buClr>
                          <a:srgbClr val="000000"/>
                        </a:buClr>
                        <a:buSzPts val="1400"/>
                        <a:buFont typeface="Arial"/>
                        <a:buNone/>
                      </a:pPr>
                      <a:r>
                        <a:rPr lang="ja-JP" sz="1400" b="1" u="none" strike="noStrike" cap="none">
                          <a:solidFill>
                            <a:srgbClr val="FFFFFF"/>
                          </a:solidFill>
                          <a:latin typeface="+mn-ea"/>
                          <a:ea typeface="+mn-ea"/>
                        </a:rPr>
                        <a:t>インサイドセールス</a:t>
                      </a:r>
                      <a:endParaRPr sz="1400" b="1" i="0" u="none" strike="noStrike" cap="none">
                        <a:solidFill>
                          <a:srgbClr val="FFFFFF"/>
                        </a:solidFill>
                        <a:latin typeface="+mn-ea"/>
                        <a:ea typeface="+mn-ea"/>
                        <a:cs typeface="MS PGothic"/>
                        <a:sym typeface="MS PGothic"/>
                      </a:endParaRPr>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9050" cap="flat" cmpd="sng">
                      <a:solidFill>
                        <a:srgbClr val="1B224C"/>
                      </a:solidFill>
                      <a:prstDash val="solid"/>
                      <a:round/>
                      <a:headEnd type="none" w="sm" len="sm"/>
                      <a:tailEnd type="none" w="sm" len="sm"/>
                    </a:lnT>
                    <a:lnB w="12700" cap="flat" cmpd="sng">
                      <a:solidFill>
                        <a:srgbClr val="1B224C"/>
                      </a:solidFill>
                      <a:prstDash val="solid"/>
                      <a:round/>
                      <a:headEnd type="none" w="sm" len="sm"/>
                      <a:tailEnd type="none" w="sm" len="sm"/>
                    </a:lnB>
                    <a:solidFill>
                      <a:srgbClr val="1B224C"/>
                    </a:solidFill>
                  </a:tcPr>
                </a:tc>
                <a:tc hMerge="1">
                  <a:txBody>
                    <a:bodyPr/>
                    <a:lstStyle/>
                    <a:p>
                      <a:endParaRPr lang="ja-JP"/>
                    </a:p>
                  </a:txBody>
                  <a:tcPr/>
                </a:tc>
                <a:tc gridSpan="2">
                  <a:txBody>
                    <a:bodyPr/>
                    <a:lstStyle/>
                    <a:p>
                      <a:pPr marL="0" marR="0" lvl="0" indent="0" algn="ctr" rtl="0">
                        <a:lnSpc>
                          <a:spcPct val="100000"/>
                        </a:lnSpc>
                        <a:spcBef>
                          <a:spcPts val="0"/>
                        </a:spcBef>
                        <a:spcAft>
                          <a:spcPts val="0"/>
                        </a:spcAft>
                        <a:buClr>
                          <a:srgbClr val="000000"/>
                        </a:buClr>
                        <a:buSzPts val="1400"/>
                        <a:buFont typeface="Arial"/>
                        <a:buNone/>
                      </a:pPr>
                      <a:r>
                        <a:rPr lang="ja-JP" sz="1400" b="1" u="none" strike="noStrike" cap="none">
                          <a:solidFill>
                            <a:srgbClr val="FFFFFF"/>
                          </a:solidFill>
                          <a:latin typeface="+mn-ea"/>
                          <a:ea typeface="+mn-ea"/>
                        </a:rPr>
                        <a:t>フィールドセールス</a:t>
                      </a:r>
                      <a:endParaRPr sz="1400" b="1" i="0" u="none" strike="noStrike" cap="none">
                        <a:solidFill>
                          <a:srgbClr val="FFFFFF"/>
                        </a:solidFill>
                        <a:latin typeface="+mn-ea"/>
                        <a:ea typeface="+mn-ea"/>
                        <a:cs typeface="MS PGothic"/>
                        <a:sym typeface="MS PGothic"/>
                      </a:endParaRPr>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9050" cap="flat" cmpd="sng">
                      <a:solidFill>
                        <a:srgbClr val="1B224C"/>
                      </a:solidFill>
                      <a:prstDash val="solid"/>
                      <a:round/>
                      <a:headEnd type="none" w="sm" len="sm"/>
                      <a:tailEnd type="none" w="sm" len="sm"/>
                    </a:lnT>
                    <a:lnB w="12700" cap="flat" cmpd="sng">
                      <a:solidFill>
                        <a:srgbClr val="1B224C"/>
                      </a:solidFill>
                      <a:prstDash val="solid"/>
                      <a:round/>
                      <a:headEnd type="none" w="sm" len="sm"/>
                      <a:tailEnd type="none" w="sm" len="sm"/>
                    </a:lnB>
                    <a:solidFill>
                      <a:srgbClr val="1B224C"/>
                    </a:solidFill>
                  </a:tcPr>
                </a:tc>
                <a:tc hMerge="1">
                  <a:txBody>
                    <a:bodyPr/>
                    <a:lstStyle/>
                    <a:p>
                      <a:endParaRPr lang="ja-JP"/>
                    </a:p>
                  </a:txBody>
                  <a:tcPr/>
                </a:tc>
                <a:tc gridSpan="2">
                  <a:txBody>
                    <a:bodyPr/>
                    <a:lstStyle/>
                    <a:p>
                      <a:pPr marL="0" marR="0" lvl="0" indent="0" algn="ctr" rtl="0">
                        <a:lnSpc>
                          <a:spcPct val="100000"/>
                        </a:lnSpc>
                        <a:spcBef>
                          <a:spcPts val="0"/>
                        </a:spcBef>
                        <a:spcAft>
                          <a:spcPts val="0"/>
                        </a:spcAft>
                        <a:buClr>
                          <a:srgbClr val="000000"/>
                        </a:buClr>
                        <a:buSzPts val="1400"/>
                        <a:buFont typeface="Arial"/>
                        <a:buNone/>
                      </a:pPr>
                      <a:r>
                        <a:rPr lang="ja-JP" sz="1400" b="1" u="none" strike="noStrike" cap="none">
                          <a:solidFill>
                            <a:srgbClr val="FFFFFF"/>
                          </a:solidFill>
                          <a:latin typeface="+mn-ea"/>
                          <a:ea typeface="+mn-ea"/>
                        </a:rPr>
                        <a:t>サポート/サクセス</a:t>
                      </a:r>
                      <a:endParaRPr sz="1400" b="1" i="0" u="none" strike="noStrike" cap="none">
                        <a:solidFill>
                          <a:srgbClr val="FFFFFF"/>
                        </a:solidFill>
                        <a:latin typeface="+mn-ea"/>
                        <a:ea typeface="+mn-ea"/>
                        <a:cs typeface="MS PGothic"/>
                        <a:sym typeface="MS PGothic"/>
                      </a:endParaRPr>
                    </a:p>
                  </a:txBody>
                  <a:tcPr marL="91450" marR="91450" marT="45725" marB="45725" anchor="ctr">
                    <a:lnL w="12700" cap="flat" cmpd="sng">
                      <a:solidFill>
                        <a:srgbClr val="FFFFFF"/>
                      </a:solidFill>
                      <a:prstDash val="solid"/>
                      <a:round/>
                      <a:headEnd type="none" w="sm" len="sm"/>
                      <a:tailEnd type="none" w="sm" len="sm"/>
                    </a:lnL>
                    <a:lnR w="19050" cap="flat" cmpd="sng">
                      <a:solidFill>
                        <a:srgbClr val="1B224C"/>
                      </a:solidFill>
                      <a:prstDash val="solid"/>
                      <a:round/>
                      <a:headEnd type="none" w="sm" len="sm"/>
                      <a:tailEnd type="none" w="sm" len="sm"/>
                    </a:lnR>
                    <a:lnT w="19050" cap="flat" cmpd="sng">
                      <a:solidFill>
                        <a:srgbClr val="1B224C"/>
                      </a:solidFill>
                      <a:prstDash val="solid"/>
                      <a:round/>
                      <a:headEnd type="none" w="sm" len="sm"/>
                      <a:tailEnd type="none" w="sm" len="sm"/>
                    </a:lnT>
                    <a:lnB w="12700" cap="flat" cmpd="sng">
                      <a:solidFill>
                        <a:srgbClr val="1B224C"/>
                      </a:solidFill>
                      <a:prstDash val="solid"/>
                      <a:round/>
                      <a:headEnd type="none" w="sm" len="sm"/>
                      <a:tailEnd type="none" w="sm" len="sm"/>
                    </a:lnB>
                    <a:solidFill>
                      <a:srgbClr val="1B224C"/>
                    </a:solidFill>
                  </a:tcPr>
                </a:tc>
                <a:tc hMerge="1">
                  <a:txBody>
                    <a:bodyPr/>
                    <a:lstStyle/>
                    <a:p>
                      <a:endParaRPr lang="ja-JP"/>
                    </a:p>
                  </a:txBody>
                  <a:tcPr/>
                </a:tc>
                <a:extLst>
                  <a:ext uri="{0D108BD9-81ED-4DB2-BD59-A6C34878D82A}">
                    <a16:rowId xmlns:a16="http://schemas.microsoft.com/office/drawing/2014/main" val="10000"/>
                  </a:ext>
                </a:extLst>
              </a:tr>
              <a:tr h="355725">
                <a:tc>
                  <a:txBody>
                    <a:bodyPr/>
                    <a:lstStyle/>
                    <a:p>
                      <a:pPr marL="0" marR="0" lvl="0" indent="0" algn="ctr" rtl="0">
                        <a:lnSpc>
                          <a:spcPct val="100000"/>
                        </a:lnSpc>
                        <a:spcBef>
                          <a:spcPts val="0"/>
                        </a:spcBef>
                        <a:spcAft>
                          <a:spcPts val="0"/>
                        </a:spcAft>
                        <a:buClr>
                          <a:srgbClr val="000000"/>
                        </a:buClr>
                        <a:buSzPts val="1400"/>
                        <a:buFont typeface="Arial"/>
                        <a:buNone/>
                      </a:pPr>
                      <a:r>
                        <a:rPr lang="ja-JP" sz="1200" b="1" u="none" strike="noStrike" cap="none">
                          <a:solidFill>
                            <a:schemeClr val="accent1"/>
                          </a:solidFill>
                          <a:latin typeface="+mn-ea"/>
                          <a:ea typeface="+mn-ea"/>
                        </a:rPr>
                        <a:t>目標</a:t>
                      </a:r>
                      <a:endParaRPr sz="1200" b="1" i="0" u="none" strike="noStrike" cap="none" dirty="0">
                        <a:solidFill>
                          <a:schemeClr val="accent1"/>
                        </a:solidFill>
                        <a:latin typeface="+mn-ea"/>
                        <a:ea typeface="+mn-ea"/>
                        <a:cs typeface="MS PGothic"/>
                        <a:sym typeface="MS PGothic"/>
                      </a:endParaRPr>
                    </a:p>
                  </a:txBody>
                  <a:tcPr marL="91450" marR="91450" marT="45725" marB="45725" anchor="ctr">
                    <a:lnL w="19050" cap="flat" cmpd="sng">
                      <a:solidFill>
                        <a:srgbClr val="1B224C"/>
                      </a:solidFill>
                      <a:prstDash val="solid"/>
                      <a:round/>
                      <a:headEnd type="none" w="sm" len="sm"/>
                      <a:tailEnd type="none" w="sm" len="sm"/>
                    </a:lnL>
                    <a:lnR w="12700" cap="flat" cmpd="sng">
                      <a:solidFill>
                        <a:srgbClr val="1B224C"/>
                      </a:solidFill>
                      <a:prstDash val="solid"/>
                      <a:round/>
                      <a:headEnd type="none" w="sm" len="sm"/>
                      <a:tailEnd type="none" w="sm" len="sm"/>
                    </a:lnR>
                    <a:lnT w="12700" cap="flat" cmpd="sng">
                      <a:solidFill>
                        <a:srgbClr val="1B224C"/>
                      </a:solidFill>
                      <a:prstDash val="solid"/>
                      <a:round/>
                      <a:headEnd type="none" w="sm" len="sm"/>
                      <a:tailEnd type="none" w="sm" len="sm"/>
                    </a:lnT>
                    <a:lnB w="12700" cap="flat" cmpd="sng">
                      <a:solidFill>
                        <a:srgbClr val="1B224C"/>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ja-JP" altLang="en-US" sz="1200" b="1" u="none" strike="noStrike" cap="none" dirty="0">
                          <a:solidFill>
                            <a:schemeClr val="accent6"/>
                          </a:solidFill>
                          <a:latin typeface="+mn-ea"/>
                          <a:ea typeface="+mn-ea"/>
                          <a:cs typeface="Arial"/>
                          <a:sym typeface="Arial"/>
                        </a:rPr>
                        <a:t>〇</a:t>
                      </a:r>
                      <a:r>
                        <a:rPr lang="ja-JP" sz="1200" b="1" u="none" strike="noStrike" cap="none" dirty="0">
                          <a:solidFill>
                            <a:schemeClr val="accent6"/>
                          </a:solidFill>
                          <a:latin typeface="+mn-ea"/>
                          <a:ea typeface="+mn-ea"/>
                          <a:cs typeface="Arial"/>
                          <a:sym typeface="Arial"/>
                        </a:rPr>
                        <a:t>件/月</a:t>
                      </a:r>
                      <a:endParaRPr sz="1200" b="1" i="0" u="none" strike="noStrike" cap="none" dirty="0">
                        <a:solidFill>
                          <a:schemeClr val="accent6"/>
                        </a:solidFill>
                        <a:latin typeface="+mn-ea"/>
                        <a:ea typeface="+mn-ea"/>
                        <a:cs typeface="Arial"/>
                        <a:sym typeface="Arial"/>
                      </a:endParaRPr>
                    </a:p>
                  </a:txBody>
                  <a:tcPr marL="108000" marR="108000" marT="72000" marB="72000" anchor="ctr">
                    <a:lnL w="12700" cap="flat" cmpd="sng">
                      <a:solidFill>
                        <a:srgbClr val="1B224C"/>
                      </a:solidFill>
                      <a:prstDash val="solid"/>
                      <a:round/>
                      <a:headEnd type="none" w="sm" len="sm"/>
                      <a:tailEnd type="none" w="sm" len="sm"/>
                    </a:lnL>
                    <a:lnR w="12700" cap="flat" cmpd="sng">
                      <a:solidFill>
                        <a:srgbClr val="1B224C"/>
                      </a:solidFill>
                      <a:prstDash val="solid"/>
                      <a:round/>
                      <a:headEnd type="none" w="sm" len="sm"/>
                      <a:tailEnd type="none" w="sm" len="sm"/>
                    </a:lnR>
                    <a:lnT w="12700" cap="flat" cmpd="sng">
                      <a:solidFill>
                        <a:srgbClr val="1B224C"/>
                      </a:solidFill>
                      <a:prstDash val="solid"/>
                      <a:round/>
                      <a:headEnd type="none" w="sm" len="sm"/>
                      <a:tailEnd type="none" w="sm" len="sm"/>
                    </a:lnT>
                    <a:lnB w="12700" cap="flat" cmpd="sng">
                      <a:solidFill>
                        <a:srgbClr val="1B224C"/>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ja-JP" sz="1200" b="1" u="none" strike="noStrike" cap="none">
                          <a:solidFill>
                            <a:schemeClr val="accent1"/>
                          </a:solidFill>
                          <a:latin typeface="+mn-ea"/>
                          <a:ea typeface="+mn-ea"/>
                        </a:rPr>
                        <a:t>目標</a:t>
                      </a:r>
                      <a:endParaRPr sz="1200" b="1" i="0" u="none" strike="noStrike" cap="none">
                        <a:solidFill>
                          <a:schemeClr val="accent1"/>
                        </a:solidFill>
                        <a:latin typeface="+mn-ea"/>
                        <a:ea typeface="+mn-ea"/>
                        <a:cs typeface="MS PGothic"/>
                        <a:sym typeface="MS PGothic"/>
                      </a:endParaRPr>
                    </a:p>
                  </a:txBody>
                  <a:tcPr marL="91450" marR="91450" marT="45725" marB="45725" anchor="ctr">
                    <a:lnL w="12700" cap="flat" cmpd="sng">
                      <a:solidFill>
                        <a:srgbClr val="1B224C"/>
                      </a:solidFill>
                      <a:prstDash val="solid"/>
                      <a:round/>
                      <a:headEnd type="none" w="sm" len="sm"/>
                      <a:tailEnd type="none" w="sm" len="sm"/>
                    </a:lnL>
                    <a:lnR w="12700" cap="flat" cmpd="sng">
                      <a:solidFill>
                        <a:srgbClr val="1B224C"/>
                      </a:solidFill>
                      <a:prstDash val="solid"/>
                      <a:round/>
                      <a:headEnd type="none" w="sm" len="sm"/>
                      <a:tailEnd type="none" w="sm" len="sm"/>
                    </a:lnR>
                    <a:lnT w="12700" cap="flat" cmpd="sng">
                      <a:solidFill>
                        <a:srgbClr val="1B224C"/>
                      </a:solidFill>
                      <a:prstDash val="solid"/>
                      <a:round/>
                      <a:headEnd type="none" w="sm" len="sm"/>
                      <a:tailEnd type="none" w="sm" len="sm"/>
                    </a:lnT>
                    <a:lnB w="12700" cap="flat" cmpd="sng">
                      <a:solidFill>
                        <a:srgbClr val="1B224C"/>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ACBA"/>
                        </a:buClr>
                        <a:buSzPts val="1400"/>
                        <a:buFont typeface="Arial"/>
                        <a:buNone/>
                      </a:pPr>
                      <a:r>
                        <a:rPr lang="ja-JP" altLang="en-US" sz="1200" b="1" u="none" strike="noStrike" cap="none" dirty="0">
                          <a:solidFill>
                            <a:schemeClr val="accent6"/>
                          </a:solidFill>
                          <a:latin typeface="+mn-ea"/>
                          <a:ea typeface="+mn-ea"/>
                        </a:rPr>
                        <a:t>〇</a:t>
                      </a:r>
                      <a:r>
                        <a:rPr lang="ja-JP" sz="1200" b="1" u="none" strike="noStrike" cap="none" dirty="0">
                          <a:solidFill>
                            <a:schemeClr val="accent6"/>
                          </a:solidFill>
                          <a:latin typeface="+mn-ea"/>
                          <a:ea typeface="+mn-ea"/>
                        </a:rPr>
                        <a:t>件/月</a:t>
                      </a:r>
                      <a:endParaRPr sz="1200" b="1" i="0" u="none" strike="noStrike" cap="none" dirty="0">
                        <a:solidFill>
                          <a:schemeClr val="accent6"/>
                        </a:solidFill>
                        <a:latin typeface="+mn-ea"/>
                        <a:ea typeface="+mn-ea"/>
                        <a:cs typeface="MS PGothic"/>
                        <a:sym typeface="MS PGothic"/>
                      </a:endParaRPr>
                    </a:p>
                  </a:txBody>
                  <a:tcPr marL="108000" marR="108000" marT="72000" marB="72000" anchor="ctr">
                    <a:lnL w="12700" cap="flat" cmpd="sng">
                      <a:solidFill>
                        <a:srgbClr val="1B224C"/>
                      </a:solidFill>
                      <a:prstDash val="solid"/>
                      <a:round/>
                      <a:headEnd type="none" w="sm" len="sm"/>
                      <a:tailEnd type="none" w="sm" len="sm"/>
                    </a:lnL>
                    <a:lnR w="12700" cap="flat" cmpd="sng">
                      <a:solidFill>
                        <a:srgbClr val="1B224C"/>
                      </a:solidFill>
                      <a:prstDash val="solid"/>
                      <a:round/>
                      <a:headEnd type="none" w="sm" len="sm"/>
                      <a:tailEnd type="none" w="sm" len="sm"/>
                    </a:lnR>
                    <a:lnT w="12700" cap="flat" cmpd="sng">
                      <a:solidFill>
                        <a:srgbClr val="1B224C"/>
                      </a:solidFill>
                      <a:prstDash val="solid"/>
                      <a:round/>
                      <a:headEnd type="none" w="sm" len="sm"/>
                      <a:tailEnd type="none" w="sm" len="sm"/>
                    </a:lnT>
                    <a:lnB w="12700" cap="flat" cmpd="sng">
                      <a:solidFill>
                        <a:srgbClr val="1B224C"/>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ja-JP" sz="1200" b="1" u="none" strike="noStrike" cap="none">
                          <a:solidFill>
                            <a:schemeClr val="accent1"/>
                          </a:solidFill>
                          <a:latin typeface="+mn-ea"/>
                          <a:ea typeface="+mn-ea"/>
                        </a:rPr>
                        <a:t>目標</a:t>
                      </a:r>
                      <a:endParaRPr sz="1200" b="1" i="0" u="none" strike="noStrike" cap="none">
                        <a:solidFill>
                          <a:schemeClr val="accent1"/>
                        </a:solidFill>
                        <a:latin typeface="+mn-ea"/>
                        <a:ea typeface="+mn-ea"/>
                        <a:cs typeface="MS PGothic"/>
                        <a:sym typeface="MS PGothic"/>
                      </a:endParaRPr>
                    </a:p>
                  </a:txBody>
                  <a:tcPr marL="91450" marR="91450" marT="45725" marB="45725" anchor="ctr">
                    <a:lnL w="12700" cap="flat" cmpd="sng">
                      <a:solidFill>
                        <a:srgbClr val="1B224C"/>
                      </a:solidFill>
                      <a:prstDash val="solid"/>
                      <a:round/>
                      <a:headEnd type="none" w="sm" len="sm"/>
                      <a:tailEnd type="none" w="sm" len="sm"/>
                    </a:lnL>
                    <a:lnR w="12700" cap="flat" cmpd="sng">
                      <a:solidFill>
                        <a:srgbClr val="1B224C"/>
                      </a:solidFill>
                      <a:prstDash val="solid"/>
                      <a:round/>
                      <a:headEnd type="none" w="sm" len="sm"/>
                      <a:tailEnd type="none" w="sm" len="sm"/>
                    </a:lnR>
                    <a:lnT w="12700" cap="flat" cmpd="sng">
                      <a:solidFill>
                        <a:srgbClr val="1B224C"/>
                      </a:solidFill>
                      <a:prstDash val="solid"/>
                      <a:round/>
                      <a:headEnd type="none" w="sm" len="sm"/>
                      <a:tailEnd type="none" w="sm" len="sm"/>
                    </a:lnT>
                    <a:lnB w="12700" cap="flat" cmpd="sng">
                      <a:solidFill>
                        <a:srgbClr val="1B224C"/>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ACBA"/>
                        </a:buClr>
                        <a:buSzPts val="1400"/>
                        <a:buFont typeface="Arial"/>
                        <a:buNone/>
                      </a:pPr>
                      <a:r>
                        <a:rPr lang="ja-JP" altLang="en-US" sz="1200" b="1" u="none" strike="noStrike" cap="none" dirty="0">
                          <a:solidFill>
                            <a:schemeClr val="accent6"/>
                          </a:solidFill>
                          <a:latin typeface="+mn-ea"/>
                          <a:ea typeface="+mn-ea"/>
                        </a:rPr>
                        <a:t>〇</a:t>
                      </a:r>
                      <a:r>
                        <a:rPr lang="ja-JP" sz="1200" b="1" u="none" strike="noStrike" cap="none" dirty="0">
                          <a:solidFill>
                            <a:schemeClr val="accent6"/>
                          </a:solidFill>
                          <a:latin typeface="+mn-ea"/>
                          <a:ea typeface="+mn-ea"/>
                        </a:rPr>
                        <a:t>件/月</a:t>
                      </a:r>
                      <a:endParaRPr sz="1200" b="1" i="0" u="none" strike="noStrike" cap="none" dirty="0">
                        <a:solidFill>
                          <a:schemeClr val="accent6"/>
                        </a:solidFill>
                        <a:latin typeface="+mn-ea"/>
                        <a:ea typeface="+mn-ea"/>
                        <a:cs typeface="MS PGothic"/>
                        <a:sym typeface="MS PGothic"/>
                      </a:endParaRPr>
                    </a:p>
                  </a:txBody>
                  <a:tcPr marL="108000" marR="108000" marT="72000" marB="72000" anchor="ctr">
                    <a:lnL w="12700" cap="flat" cmpd="sng">
                      <a:solidFill>
                        <a:srgbClr val="1B224C"/>
                      </a:solidFill>
                      <a:prstDash val="solid"/>
                      <a:round/>
                      <a:headEnd type="none" w="sm" len="sm"/>
                      <a:tailEnd type="none" w="sm" len="sm"/>
                    </a:lnL>
                    <a:lnR w="12700" cap="flat" cmpd="sng">
                      <a:solidFill>
                        <a:srgbClr val="1B224C"/>
                      </a:solidFill>
                      <a:prstDash val="solid"/>
                      <a:round/>
                      <a:headEnd type="none" w="sm" len="sm"/>
                      <a:tailEnd type="none" w="sm" len="sm"/>
                    </a:lnR>
                    <a:lnT w="12700" cap="flat" cmpd="sng">
                      <a:solidFill>
                        <a:srgbClr val="1B224C"/>
                      </a:solidFill>
                      <a:prstDash val="solid"/>
                      <a:round/>
                      <a:headEnd type="none" w="sm" len="sm"/>
                      <a:tailEnd type="none" w="sm" len="sm"/>
                    </a:lnT>
                    <a:lnB w="12700" cap="flat" cmpd="sng">
                      <a:solidFill>
                        <a:srgbClr val="1B224C"/>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ja-JP" sz="1200" b="1" u="none" strike="noStrike" cap="none">
                          <a:solidFill>
                            <a:schemeClr val="accent1"/>
                          </a:solidFill>
                          <a:latin typeface="+mn-ea"/>
                          <a:ea typeface="+mn-ea"/>
                        </a:rPr>
                        <a:t>目標</a:t>
                      </a:r>
                      <a:endParaRPr sz="1200" b="1" i="0" u="none" strike="noStrike" cap="none">
                        <a:solidFill>
                          <a:schemeClr val="accent1"/>
                        </a:solidFill>
                        <a:latin typeface="+mn-ea"/>
                        <a:ea typeface="+mn-ea"/>
                        <a:cs typeface="MS PGothic"/>
                        <a:sym typeface="MS PGothic"/>
                      </a:endParaRPr>
                    </a:p>
                  </a:txBody>
                  <a:tcPr marL="91450" marR="91450" marT="45725" marB="45725" anchor="ctr">
                    <a:lnL w="12700" cap="flat" cmpd="sng">
                      <a:solidFill>
                        <a:srgbClr val="1B224C"/>
                      </a:solidFill>
                      <a:prstDash val="solid"/>
                      <a:round/>
                      <a:headEnd type="none" w="sm" len="sm"/>
                      <a:tailEnd type="none" w="sm" len="sm"/>
                    </a:lnL>
                    <a:lnR w="12700" cap="flat" cmpd="sng">
                      <a:solidFill>
                        <a:srgbClr val="1B224C"/>
                      </a:solidFill>
                      <a:prstDash val="solid"/>
                      <a:round/>
                      <a:headEnd type="none" w="sm" len="sm"/>
                      <a:tailEnd type="none" w="sm" len="sm"/>
                    </a:lnR>
                    <a:lnT w="12700" cap="flat" cmpd="sng">
                      <a:solidFill>
                        <a:srgbClr val="1B224C"/>
                      </a:solidFill>
                      <a:prstDash val="solid"/>
                      <a:round/>
                      <a:headEnd type="none" w="sm" len="sm"/>
                      <a:tailEnd type="none" w="sm" len="sm"/>
                    </a:lnT>
                    <a:lnB w="12700" cap="flat" cmpd="sng">
                      <a:solidFill>
                        <a:srgbClr val="1B224C"/>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ACBA"/>
                        </a:buClr>
                        <a:buSzPts val="1400"/>
                        <a:buFont typeface="Arial"/>
                        <a:buNone/>
                      </a:pPr>
                      <a:r>
                        <a:rPr lang="ja-JP" altLang="en-US" sz="1200" b="1" u="none" strike="noStrike" cap="none" dirty="0">
                          <a:solidFill>
                            <a:schemeClr val="accent6"/>
                          </a:solidFill>
                          <a:latin typeface="+mn-ea"/>
                          <a:ea typeface="+mn-ea"/>
                        </a:rPr>
                        <a:t>〇</a:t>
                      </a:r>
                      <a:r>
                        <a:rPr lang="ja-JP" sz="1200" b="1" u="none" strike="noStrike" cap="none" dirty="0">
                          <a:solidFill>
                            <a:schemeClr val="accent6"/>
                          </a:solidFill>
                          <a:latin typeface="+mn-ea"/>
                          <a:ea typeface="+mn-ea"/>
                        </a:rPr>
                        <a:t>件/月</a:t>
                      </a:r>
                      <a:endParaRPr sz="1200" b="1" i="0" u="none" strike="noStrike" cap="none" dirty="0">
                        <a:solidFill>
                          <a:schemeClr val="accent6"/>
                        </a:solidFill>
                        <a:latin typeface="+mn-ea"/>
                        <a:ea typeface="+mn-ea"/>
                        <a:cs typeface="MS PGothic"/>
                        <a:sym typeface="MS PGothic"/>
                      </a:endParaRPr>
                    </a:p>
                  </a:txBody>
                  <a:tcPr marL="108000" marR="108000" marT="72000" marB="72000" anchor="ctr">
                    <a:lnL w="12700" cap="flat" cmpd="sng">
                      <a:solidFill>
                        <a:srgbClr val="1B224C"/>
                      </a:solidFill>
                      <a:prstDash val="solid"/>
                      <a:round/>
                      <a:headEnd type="none" w="sm" len="sm"/>
                      <a:tailEnd type="none" w="sm" len="sm"/>
                    </a:lnL>
                    <a:lnR w="19050" cap="flat" cmpd="sng">
                      <a:solidFill>
                        <a:srgbClr val="1B224C"/>
                      </a:solidFill>
                      <a:prstDash val="solid"/>
                      <a:round/>
                      <a:headEnd type="none" w="sm" len="sm"/>
                      <a:tailEnd type="none" w="sm" len="sm"/>
                    </a:lnR>
                    <a:lnT w="12700" cap="flat" cmpd="sng">
                      <a:solidFill>
                        <a:srgbClr val="1B224C"/>
                      </a:solidFill>
                      <a:prstDash val="solid"/>
                      <a:round/>
                      <a:headEnd type="none" w="sm" len="sm"/>
                      <a:tailEnd type="none" w="sm" len="sm"/>
                    </a:lnT>
                    <a:lnB w="12700" cap="flat" cmpd="sng">
                      <a:solidFill>
                        <a:srgbClr val="1B224C"/>
                      </a:solidFill>
                      <a:prstDash val="solid"/>
                      <a:round/>
                      <a:headEnd type="none" w="sm" len="sm"/>
                      <a:tailEnd type="none" w="sm" len="sm"/>
                    </a:lnB>
                  </a:tcPr>
                </a:tc>
                <a:extLst>
                  <a:ext uri="{0D108BD9-81ED-4DB2-BD59-A6C34878D82A}">
                    <a16:rowId xmlns:a16="http://schemas.microsoft.com/office/drawing/2014/main" val="10001"/>
                  </a:ext>
                </a:extLst>
              </a:tr>
              <a:tr h="355725">
                <a:tc>
                  <a:txBody>
                    <a:bodyPr/>
                    <a:lstStyle/>
                    <a:p>
                      <a:pPr marL="0" marR="0" lvl="0" indent="0" algn="ctr" rtl="0">
                        <a:lnSpc>
                          <a:spcPct val="100000"/>
                        </a:lnSpc>
                        <a:spcBef>
                          <a:spcPts val="0"/>
                        </a:spcBef>
                        <a:spcAft>
                          <a:spcPts val="0"/>
                        </a:spcAft>
                        <a:buClr>
                          <a:srgbClr val="000000"/>
                        </a:buClr>
                        <a:buSzPts val="1400"/>
                        <a:buFont typeface="Arial"/>
                        <a:buNone/>
                      </a:pPr>
                      <a:r>
                        <a:rPr lang="ja-JP" sz="1200" b="1" u="none" strike="noStrike" cap="none">
                          <a:solidFill>
                            <a:schemeClr val="accent1"/>
                          </a:solidFill>
                          <a:latin typeface="+mn-ea"/>
                          <a:ea typeface="+mn-ea"/>
                        </a:rPr>
                        <a:t>現状</a:t>
                      </a:r>
                      <a:endParaRPr sz="1200" b="1" i="0" u="none" strike="noStrike" cap="none">
                        <a:solidFill>
                          <a:schemeClr val="accent1"/>
                        </a:solidFill>
                        <a:latin typeface="+mn-ea"/>
                        <a:ea typeface="+mn-ea"/>
                        <a:cs typeface="MS PGothic"/>
                        <a:sym typeface="MS PGothic"/>
                      </a:endParaRPr>
                    </a:p>
                  </a:txBody>
                  <a:tcPr marL="91450" marR="91450" marT="45725" marB="45725" anchor="ctr">
                    <a:lnL w="19050" cap="flat" cmpd="sng">
                      <a:solidFill>
                        <a:srgbClr val="1B224C"/>
                      </a:solidFill>
                      <a:prstDash val="solid"/>
                      <a:round/>
                      <a:headEnd type="none" w="sm" len="sm"/>
                      <a:tailEnd type="none" w="sm" len="sm"/>
                    </a:lnL>
                    <a:lnR w="12700" cap="flat" cmpd="sng">
                      <a:solidFill>
                        <a:srgbClr val="1B224C"/>
                      </a:solidFill>
                      <a:prstDash val="solid"/>
                      <a:round/>
                      <a:headEnd type="none" w="sm" len="sm"/>
                      <a:tailEnd type="none" w="sm" len="sm"/>
                    </a:lnR>
                    <a:lnT w="12700" cap="flat" cmpd="sng">
                      <a:solidFill>
                        <a:srgbClr val="1B224C"/>
                      </a:solidFill>
                      <a:prstDash val="solid"/>
                      <a:round/>
                      <a:headEnd type="none" w="sm" len="sm"/>
                      <a:tailEnd type="none" w="sm" len="sm"/>
                    </a:lnT>
                    <a:lnB w="19050" cap="flat" cmpd="sng">
                      <a:solidFill>
                        <a:srgbClr val="1B224C"/>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1B224C"/>
                        </a:buClr>
                        <a:buSzPts val="1400"/>
                        <a:buFont typeface="Arial"/>
                        <a:buNone/>
                      </a:pPr>
                      <a:r>
                        <a:rPr lang="ja-JP" altLang="en-US" sz="1200" b="1" u="none" strike="noStrike" cap="none" dirty="0">
                          <a:solidFill>
                            <a:schemeClr val="accent1"/>
                          </a:solidFill>
                          <a:latin typeface="+mn-ea"/>
                          <a:ea typeface="+mn-ea"/>
                          <a:cs typeface="Arial"/>
                          <a:sym typeface="Arial"/>
                        </a:rPr>
                        <a:t>〇</a:t>
                      </a:r>
                      <a:r>
                        <a:rPr lang="ja-JP" sz="1200" b="1" u="none" strike="noStrike" cap="none" dirty="0">
                          <a:solidFill>
                            <a:schemeClr val="accent1"/>
                          </a:solidFill>
                          <a:latin typeface="+mn-ea"/>
                          <a:ea typeface="+mn-ea"/>
                          <a:cs typeface="Arial"/>
                          <a:sym typeface="Arial"/>
                        </a:rPr>
                        <a:t>件/月</a:t>
                      </a:r>
                      <a:endParaRPr sz="1200" b="1" i="0" u="none" strike="noStrike" cap="none" dirty="0">
                        <a:solidFill>
                          <a:schemeClr val="accent1"/>
                        </a:solidFill>
                        <a:latin typeface="+mn-ea"/>
                        <a:ea typeface="+mn-ea"/>
                        <a:cs typeface="Arial"/>
                        <a:sym typeface="Arial"/>
                      </a:endParaRPr>
                    </a:p>
                  </a:txBody>
                  <a:tcPr marL="108000" marR="108000" marT="72000" marB="72000" anchor="ctr">
                    <a:lnL w="12700" cap="flat" cmpd="sng">
                      <a:solidFill>
                        <a:srgbClr val="1B224C"/>
                      </a:solidFill>
                      <a:prstDash val="solid"/>
                      <a:round/>
                      <a:headEnd type="none" w="sm" len="sm"/>
                      <a:tailEnd type="none" w="sm" len="sm"/>
                    </a:lnL>
                    <a:lnR w="12700" cap="flat" cmpd="sng">
                      <a:solidFill>
                        <a:srgbClr val="1B224C"/>
                      </a:solidFill>
                      <a:prstDash val="solid"/>
                      <a:round/>
                      <a:headEnd type="none" w="sm" len="sm"/>
                      <a:tailEnd type="none" w="sm" len="sm"/>
                    </a:lnR>
                    <a:lnT w="12700" cap="flat" cmpd="sng">
                      <a:solidFill>
                        <a:srgbClr val="1B224C"/>
                      </a:solidFill>
                      <a:prstDash val="solid"/>
                      <a:round/>
                      <a:headEnd type="none" w="sm" len="sm"/>
                      <a:tailEnd type="none" w="sm" len="sm"/>
                    </a:lnT>
                    <a:lnB w="19050" cap="flat" cmpd="sng">
                      <a:solidFill>
                        <a:srgbClr val="1B224C"/>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ja-JP" sz="1200" b="1" u="none" strike="noStrike" cap="none">
                          <a:solidFill>
                            <a:schemeClr val="accent1"/>
                          </a:solidFill>
                          <a:latin typeface="+mn-ea"/>
                          <a:ea typeface="+mn-ea"/>
                        </a:rPr>
                        <a:t>現状</a:t>
                      </a:r>
                      <a:endParaRPr sz="1200" b="1" i="0" u="none" strike="noStrike" cap="none">
                        <a:solidFill>
                          <a:schemeClr val="accent1"/>
                        </a:solidFill>
                        <a:latin typeface="+mn-ea"/>
                        <a:ea typeface="+mn-ea"/>
                        <a:cs typeface="MS PGothic"/>
                        <a:sym typeface="MS PGothic"/>
                      </a:endParaRPr>
                    </a:p>
                  </a:txBody>
                  <a:tcPr marL="91450" marR="91450" marT="45725" marB="45725" anchor="ctr">
                    <a:lnL w="12700" cap="flat" cmpd="sng">
                      <a:solidFill>
                        <a:srgbClr val="1B224C"/>
                      </a:solidFill>
                      <a:prstDash val="solid"/>
                      <a:round/>
                      <a:headEnd type="none" w="sm" len="sm"/>
                      <a:tailEnd type="none" w="sm" len="sm"/>
                    </a:lnL>
                    <a:lnR w="12700" cap="flat" cmpd="sng">
                      <a:solidFill>
                        <a:srgbClr val="1B224C"/>
                      </a:solidFill>
                      <a:prstDash val="solid"/>
                      <a:round/>
                      <a:headEnd type="none" w="sm" len="sm"/>
                      <a:tailEnd type="none" w="sm" len="sm"/>
                    </a:lnR>
                    <a:lnT w="12700" cap="flat" cmpd="sng">
                      <a:solidFill>
                        <a:srgbClr val="1B224C"/>
                      </a:solidFill>
                      <a:prstDash val="solid"/>
                      <a:round/>
                      <a:headEnd type="none" w="sm" len="sm"/>
                      <a:tailEnd type="none" w="sm" len="sm"/>
                    </a:lnT>
                    <a:lnB w="19050" cap="flat" cmpd="sng">
                      <a:solidFill>
                        <a:srgbClr val="1B224C"/>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1B224C"/>
                        </a:buClr>
                        <a:buSzPts val="1400"/>
                        <a:buFont typeface="Arial"/>
                        <a:buNone/>
                      </a:pPr>
                      <a:r>
                        <a:rPr lang="ja-JP" altLang="en-US" sz="1200" b="1" u="none" strike="noStrike" cap="none" dirty="0">
                          <a:solidFill>
                            <a:schemeClr val="accent1"/>
                          </a:solidFill>
                          <a:latin typeface="+mn-ea"/>
                          <a:ea typeface="+mn-ea"/>
                        </a:rPr>
                        <a:t>〇</a:t>
                      </a:r>
                      <a:r>
                        <a:rPr lang="ja-JP" sz="1200" b="1" u="none" strike="noStrike" cap="none" dirty="0">
                          <a:solidFill>
                            <a:schemeClr val="accent1"/>
                          </a:solidFill>
                          <a:latin typeface="+mn-ea"/>
                          <a:ea typeface="+mn-ea"/>
                        </a:rPr>
                        <a:t>件/月</a:t>
                      </a:r>
                      <a:endParaRPr sz="1200" b="1" i="0" u="none" strike="noStrike" cap="none" dirty="0">
                        <a:solidFill>
                          <a:schemeClr val="accent1"/>
                        </a:solidFill>
                        <a:latin typeface="+mn-ea"/>
                        <a:ea typeface="+mn-ea"/>
                        <a:cs typeface="MS PGothic"/>
                        <a:sym typeface="MS PGothic"/>
                      </a:endParaRPr>
                    </a:p>
                  </a:txBody>
                  <a:tcPr marL="108000" marR="108000" marT="72000" marB="72000" anchor="ctr">
                    <a:lnL w="12700" cap="flat" cmpd="sng">
                      <a:solidFill>
                        <a:srgbClr val="1B224C"/>
                      </a:solidFill>
                      <a:prstDash val="solid"/>
                      <a:round/>
                      <a:headEnd type="none" w="sm" len="sm"/>
                      <a:tailEnd type="none" w="sm" len="sm"/>
                    </a:lnL>
                    <a:lnR w="12700" cap="flat" cmpd="sng">
                      <a:solidFill>
                        <a:srgbClr val="1B224C"/>
                      </a:solidFill>
                      <a:prstDash val="solid"/>
                      <a:round/>
                      <a:headEnd type="none" w="sm" len="sm"/>
                      <a:tailEnd type="none" w="sm" len="sm"/>
                    </a:lnR>
                    <a:lnT w="12700" cap="flat" cmpd="sng">
                      <a:solidFill>
                        <a:srgbClr val="1B224C"/>
                      </a:solidFill>
                      <a:prstDash val="solid"/>
                      <a:round/>
                      <a:headEnd type="none" w="sm" len="sm"/>
                      <a:tailEnd type="none" w="sm" len="sm"/>
                    </a:lnT>
                    <a:lnB w="19050" cap="flat" cmpd="sng">
                      <a:solidFill>
                        <a:srgbClr val="1B224C"/>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ja-JP" sz="1200" b="1" u="none" strike="noStrike" cap="none">
                          <a:solidFill>
                            <a:schemeClr val="accent1"/>
                          </a:solidFill>
                          <a:latin typeface="+mn-ea"/>
                          <a:ea typeface="+mn-ea"/>
                        </a:rPr>
                        <a:t>現状</a:t>
                      </a:r>
                      <a:endParaRPr sz="1200" b="1" i="0" u="none" strike="noStrike" cap="none" dirty="0">
                        <a:solidFill>
                          <a:schemeClr val="accent1"/>
                        </a:solidFill>
                        <a:latin typeface="+mn-ea"/>
                        <a:ea typeface="+mn-ea"/>
                        <a:cs typeface="MS PGothic"/>
                        <a:sym typeface="MS PGothic"/>
                      </a:endParaRPr>
                    </a:p>
                  </a:txBody>
                  <a:tcPr marL="91450" marR="91450" marT="45725" marB="45725" anchor="ctr">
                    <a:lnL w="12700" cap="flat" cmpd="sng">
                      <a:solidFill>
                        <a:srgbClr val="1B224C"/>
                      </a:solidFill>
                      <a:prstDash val="solid"/>
                      <a:round/>
                      <a:headEnd type="none" w="sm" len="sm"/>
                      <a:tailEnd type="none" w="sm" len="sm"/>
                    </a:lnL>
                    <a:lnR w="12700" cap="flat" cmpd="sng">
                      <a:solidFill>
                        <a:srgbClr val="1B224C"/>
                      </a:solidFill>
                      <a:prstDash val="solid"/>
                      <a:round/>
                      <a:headEnd type="none" w="sm" len="sm"/>
                      <a:tailEnd type="none" w="sm" len="sm"/>
                    </a:lnR>
                    <a:lnT w="12700" cap="flat" cmpd="sng">
                      <a:solidFill>
                        <a:srgbClr val="1B224C"/>
                      </a:solidFill>
                      <a:prstDash val="solid"/>
                      <a:round/>
                      <a:headEnd type="none" w="sm" len="sm"/>
                      <a:tailEnd type="none" w="sm" len="sm"/>
                    </a:lnT>
                    <a:lnB w="19050" cap="flat" cmpd="sng">
                      <a:solidFill>
                        <a:srgbClr val="1B224C"/>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1B224C"/>
                        </a:buClr>
                        <a:buSzPts val="1400"/>
                        <a:buFont typeface="Arial"/>
                        <a:buNone/>
                      </a:pPr>
                      <a:r>
                        <a:rPr lang="ja-JP" altLang="en-US" sz="1200" b="1" u="none" strike="noStrike" cap="none" dirty="0">
                          <a:solidFill>
                            <a:schemeClr val="accent1"/>
                          </a:solidFill>
                          <a:latin typeface="+mn-ea"/>
                          <a:ea typeface="+mn-ea"/>
                        </a:rPr>
                        <a:t>〇</a:t>
                      </a:r>
                      <a:r>
                        <a:rPr lang="ja-JP" sz="1200" b="1" u="none" strike="noStrike" cap="none" dirty="0">
                          <a:solidFill>
                            <a:schemeClr val="accent1"/>
                          </a:solidFill>
                          <a:latin typeface="+mn-ea"/>
                          <a:ea typeface="+mn-ea"/>
                        </a:rPr>
                        <a:t>件/月</a:t>
                      </a:r>
                      <a:endParaRPr sz="1200" b="1" i="0" u="none" strike="noStrike" cap="none" dirty="0">
                        <a:solidFill>
                          <a:schemeClr val="accent1"/>
                        </a:solidFill>
                        <a:latin typeface="+mn-ea"/>
                        <a:ea typeface="+mn-ea"/>
                        <a:cs typeface="MS PGothic"/>
                        <a:sym typeface="MS PGothic"/>
                      </a:endParaRPr>
                    </a:p>
                  </a:txBody>
                  <a:tcPr marL="108000" marR="108000" marT="72000" marB="72000" anchor="ctr">
                    <a:lnL w="12700" cap="flat" cmpd="sng">
                      <a:solidFill>
                        <a:srgbClr val="1B224C"/>
                      </a:solidFill>
                      <a:prstDash val="solid"/>
                      <a:round/>
                      <a:headEnd type="none" w="sm" len="sm"/>
                      <a:tailEnd type="none" w="sm" len="sm"/>
                    </a:lnL>
                    <a:lnR w="12700" cap="flat" cmpd="sng">
                      <a:solidFill>
                        <a:srgbClr val="1B224C"/>
                      </a:solidFill>
                      <a:prstDash val="solid"/>
                      <a:round/>
                      <a:headEnd type="none" w="sm" len="sm"/>
                      <a:tailEnd type="none" w="sm" len="sm"/>
                    </a:lnR>
                    <a:lnT w="12700" cap="flat" cmpd="sng">
                      <a:solidFill>
                        <a:srgbClr val="1B224C"/>
                      </a:solidFill>
                      <a:prstDash val="solid"/>
                      <a:round/>
                      <a:headEnd type="none" w="sm" len="sm"/>
                      <a:tailEnd type="none" w="sm" len="sm"/>
                    </a:lnT>
                    <a:lnB w="19050" cap="flat" cmpd="sng">
                      <a:solidFill>
                        <a:srgbClr val="1B224C"/>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ja-JP" sz="1200" b="1" u="none" strike="noStrike" cap="none">
                          <a:solidFill>
                            <a:schemeClr val="accent1"/>
                          </a:solidFill>
                          <a:latin typeface="+mn-ea"/>
                          <a:ea typeface="+mn-ea"/>
                        </a:rPr>
                        <a:t>現状</a:t>
                      </a:r>
                      <a:endParaRPr sz="1200" b="1" i="0" u="none" strike="noStrike" cap="none">
                        <a:solidFill>
                          <a:schemeClr val="accent1"/>
                        </a:solidFill>
                        <a:latin typeface="+mn-ea"/>
                        <a:ea typeface="+mn-ea"/>
                        <a:cs typeface="MS PGothic"/>
                        <a:sym typeface="MS PGothic"/>
                      </a:endParaRPr>
                    </a:p>
                  </a:txBody>
                  <a:tcPr marL="91450" marR="91450" marT="45725" marB="45725" anchor="ctr">
                    <a:lnL w="12700" cap="flat" cmpd="sng">
                      <a:solidFill>
                        <a:srgbClr val="1B224C"/>
                      </a:solidFill>
                      <a:prstDash val="solid"/>
                      <a:round/>
                      <a:headEnd type="none" w="sm" len="sm"/>
                      <a:tailEnd type="none" w="sm" len="sm"/>
                    </a:lnL>
                    <a:lnR w="12700" cap="flat" cmpd="sng">
                      <a:solidFill>
                        <a:srgbClr val="1B224C"/>
                      </a:solidFill>
                      <a:prstDash val="solid"/>
                      <a:round/>
                      <a:headEnd type="none" w="sm" len="sm"/>
                      <a:tailEnd type="none" w="sm" len="sm"/>
                    </a:lnR>
                    <a:lnT w="12700" cap="flat" cmpd="sng">
                      <a:solidFill>
                        <a:srgbClr val="1B224C"/>
                      </a:solidFill>
                      <a:prstDash val="solid"/>
                      <a:round/>
                      <a:headEnd type="none" w="sm" len="sm"/>
                      <a:tailEnd type="none" w="sm" len="sm"/>
                    </a:lnT>
                    <a:lnB w="19050" cap="flat" cmpd="sng">
                      <a:solidFill>
                        <a:srgbClr val="1B224C"/>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1B224C"/>
                        </a:buClr>
                        <a:buSzPts val="1400"/>
                        <a:buFont typeface="Arial"/>
                        <a:buNone/>
                      </a:pPr>
                      <a:r>
                        <a:rPr lang="ja-JP" altLang="en-US" sz="1200" b="1" u="none" strike="noStrike" cap="none" dirty="0">
                          <a:solidFill>
                            <a:schemeClr val="accent1"/>
                          </a:solidFill>
                          <a:latin typeface="+mn-ea"/>
                          <a:ea typeface="+mn-ea"/>
                        </a:rPr>
                        <a:t>〇</a:t>
                      </a:r>
                      <a:r>
                        <a:rPr lang="ja-JP" sz="1200" b="1" u="none" strike="noStrike" cap="none" dirty="0">
                          <a:solidFill>
                            <a:schemeClr val="accent1"/>
                          </a:solidFill>
                          <a:latin typeface="+mn-ea"/>
                          <a:ea typeface="+mn-ea"/>
                        </a:rPr>
                        <a:t>件/月</a:t>
                      </a:r>
                      <a:endParaRPr sz="1200" b="1" i="0" u="none" strike="noStrike" cap="none" dirty="0">
                        <a:solidFill>
                          <a:schemeClr val="accent1"/>
                        </a:solidFill>
                        <a:latin typeface="+mn-ea"/>
                        <a:ea typeface="+mn-ea"/>
                        <a:cs typeface="MS PGothic"/>
                        <a:sym typeface="MS PGothic"/>
                      </a:endParaRPr>
                    </a:p>
                  </a:txBody>
                  <a:tcPr marL="108000" marR="108000" marT="72000" marB="72000" anchor="ctr">
                    <a:lnL w="12700" cap="flat" cmpd="sng">
                      <a:solidFill>
                        <a:srgbClr val="1B224C"/>
                      </a:solidFill>
                      <a:prstDash val="solid"/>
                      <a:round/>
                      <a:headEnd type="none" w="sm" len="sm"/>
                      <a:tailEnd type="none" w="sm" len="sm"/>
                    </a:lnL>
                    <a:lnR w="19050" cap="flat" cmpd="sng">
                      <a:solidFill>
                        <a:srgbClr val="1B224C"/>
                      </a:solidFill>
                      <a:prstDash val="solid"/>
                      <a:round/>
                      <a:headEnd type="none" w="sm" len="sm"/>
                      <a:tailEnd type="none" w="sm" len="sm"/>
                    </a:lnR>
                    <a:lnT w="12700" cap="flat" cmpd="sng">
                      <a:solidFill>
                        <a:srgbClr val="1B224C"/>
                      </a:solidFill>
                      <a:prstDash val="solid"/>
                      <a:round/>
                      <a:headEnd type="none" w="sm" len="sm"/>
                      <a:tailEnd type="none" w="sm" len="sm"/>
                    </a:lnT>
                    <a:lnB w="19050" cap="flat" cmpd="sng">
                      <a:solidFill>
                        <a:srgbClr val="1B224C"/>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952" name="Google Shape;952;p46"/>
          <p:cNvSpPr/>
          <p:nvPr/>
        </p:nvSpPr>
        <p:spPr>
          <a:xfrm>
            <a:off x="452165" y="1323881"/>
            <a:ext cx="2427900" cy="492000"/>
          </a:xfrm>
          <a:prstGeom prst="homePlate">
            <a:avLst>
              <a:gd name="adj" fmla="val 50000"/>
            </a:avLst>
          </a:prstGeom>
          <a:solidFill>
            <a:schemeClr val="accent1"/>
          </a:solidFill>
          <a:ln w="19050" cap="flat" cmpd="sng">
            <a:solidFill>
              <a:schemeClr val="bg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chemeClr val="accent1"/>
              </a:solidFill>
              <a:latin typeface="+mn-ea"/>
              <a:ea typeface="+mn-ea"/>
              <a:cs typeface="Arial"/>
              <a:sym typeface="Arial"/>
            </a:endParaRPr>
          </a:p>
        </p:txBody>
      </p:sp>
      <p:sp>
        <p:nvSpPr>
          <p:cNvPr id="953" name="Google Shape;953;p46"/>
          <p:cNvSpPr txBox="1"/>
          <p:nvPr/>
        </p:nvSpPr>
        <p:spPr>
          <a:xfrm>
            <a:off x="599649" y="1413833"/>
            <a:ext cx="1836000" cy="324000"/>
          </a:xfrm>
          <a:prstGeom prst="rect">
            <a:avLst/>
          </a:prstGeom>
          <a:noFill/>
          <a:ln w="19050">
            <a:noFill/>
          </a:ln>
        </p:spPr>
        <p:txBody>
          <a:bodyPr spcFirstLastPara="1" wrap="square" lIns="36000" tIns="0" rIns="72000" bIns="0" anchor="ctr" anchorCtr="0">
            <a:noAutofit/>
          </a:bodyPr>
          <a:lstStyle/>
          <a:p>
            <a:pPr marL="0" marR="0" lvl="0" indent="0" algn="ctr" rtl="0">
              <a:lnSpc>
                <a:spcPct val="90000"/>
              </a:lnSpc>
              <a:spcBef>
                <a:spcPts val="0"/>
              </a:spcBef>
              <a:spcAft>
                <a:spcPts val="0"/>
              </a:spcAft>
              <a:buClr>
                <a:srgbClr val="FFFFFF"/>
              </a:buClr>
              <a:buSzPts val="1400"/>
              <a:buFont typeface="MS PGothic"/>
              <a:buNone/>
            </a:pPr>
            <a:r>
              <a:rPr lang="ja-JP" sz="1400" b="1" i="0" u="none" strike="noStrike" cap="none" dirty="0">
                <a:solidFill>
                  <a:schemeClr val="bg1"/>
                </a:solidFill>
                <a:latin typeface="+mn-ea"/>
                <a:ea typeface="+mn-ea"/>
                <a:cs typeface="Arial"/>
                <a:sym typeface="Arial"/>
              </a:rPr>
              <a:t>潜在顧客の獲得</a:t>
            </a:r>
            <a:endParaRPr sz="1400" b="1" i="0" u="none" strike="noStrike" cap="none" dirty="0">
              <a:solidFill>
                <a:schemeClr val="bg1"/>
              </a:solidFill>
              <a:latin typeface="+mn-ea"/>
              <a:ea typeface="+mn-ea"/>
              <a:cs typeface="Arial"/>
              <a:sym typeface="Arial"/>
            </a:endParaRPr>
          </a:p>
        </p:txBody>
      </p:sp>
      <p:sp>
        <p:nvSpPr>
          <p:cNvPr id="954" name="Google Shape;954;p46"/>
          <p:cNvSpPr/>
          <p:nvPr/>
        </p:nvSpPr>
        <p:spPr>
          <a:xfrm>
            <a:off x="2447443" y="1323881"/>
            <a:ext cx="2809800" cy="492000"/>
          </a:xfrm>
          <a:prstGeom prst="chevron">
            <a:avLst>
              <a:gd name="adj" fmla="val 50000"/>
            </a:avLst>
          </a:prstGeom>
          <a:solidFill>
            <a:schemeClr val="accent1"/>
          </a:solidFill>
          <a:ln w="19050" cap="flat" cmpd="sng">
            <a:solidFill>
              <a:schemeClr val="bg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chemeClr val="accent1"/>
              </a:solidFill>
              <a:latin typeface="+mn-ea"/>
              <a:ea typeface="+mn-ea"/>
              <a:cs typeface="Arial"/>
              <a:sym typeface="Arial"/>
            </a:endParaRPr>
          </a:p>
        </p:txBody>
      </p:sp>
      <p:sp>
        <p:nvSpPr>
          <p:cNvPr id="955" name="Google Shape;955;p46"/>
          <p:cNvSpPr txBox="1"/>
          <p:nvPr/>
        </p:nvSpPr>
        <p:spPr>
          <a:xfrm>
            <a:off x="2843816" y="1413833"/>
            <a:ext cx="1836000" cy="324000"/>
          </a:xfrm>
          <a:prstGeom prst="rect">
            <a:avLst/>
          </a:prstGeom>
          <a:noFill/>
          <a:ln w="19050">
            <a:noFill/>
          </a:ln>
        </p:spPr>
        <p:txBody>
          <a:bodyPr spcFirstLastPara="1" wrap="square" lIns="36000" tIns="0" rIns="72000" bIns="0" anchor="ctr" anchorCtr="0">
            <a:noAutofit/>
          </a:bodyPr>
          <a:lstStyle/>
          <a:p>
            <a:pPr marL="0" marR="0" lvl="0" indent="0" algn="ctr" rtl="0">
              <a:lnSpc>
                <a:spcPct val="90000"/>
              </a:lnSpc>
              <a:spcBef>
                <a:spcPts val="0"/>
              </a:spcBef>
              <a:spcAft>
                <a:spcPts val="0"/>
              </a:spcAft>
              <a:buClr>
                <a:srgbClr val="FFFFFF"/>
              </a:buClr>
              <a:buSzPts val="1400"/>
              <a:buFont typeface="MS PGothic"/>
              <a:buNone/>
            </a:pPr>
            <a:r>
              <a:rPr lang="ja-JP" sz="1400" b="1" i="0" u="none" strike="noStrike" cap="none">
                <a:solidFill>
                  <a:schemeClr val="bg1"/>
                </a:solidFill>
                <a:latin typeface="+mn-ea"/>
                <a:ea typeface="+mn-ea"/>
                <a:cs typeface="Arial"/>
                <a:sym typeface="Arial"/>
              </a:rPr>
              <a:t>見込み顧客の育成</a:t>
            </a:r>
            <a:endParaRPr sz="1400" b="1" i="0" u="none" strike="noStrike" cap="none" dirty="0">
              <a:solidFill>
                <a:schemeClr val="bg1"/>
              </a:solidFill>
              <a:latin typeface="+mn-ea"/>
              <a:ea typeface="+mn-ea"/>
              <a:cs typeface="Arial"/>
              <a:sym typeface="Arial"/>
            </a:endParaRPr>
          </a:p>
        </p:txBody>
      </p:sp>
      <p:sp>
        <p:nvSpPr>
          <p:cNvPr id="956" name="Google Shape;956;p46"/>
          <p:cNvSpPr/>
          <p:nvPr/>
        </p:nvSpPr>
        <p:spPr>
          <a:xfrm>
            <a:off x="4824621" y="1323881"/>
            <a:ext cx="2655300" cy="492000"/>
          </a:xfrm>
          <a:prstGeom prst="chevron">
            <a:avLst>
              <a:gd name="adj" fmla="val 50000"/>
            </a:avLst>
          </a:prstGeom>
          <a:solidFill>
            <a:schemeClr val="accent1"/>
          </a:solidFill>
          <a:ln w="19050" cap="flat" cmpd="sng">
            <a:solidFill>
              <a:schemeClr val="bg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chemeClr val="accent1"/>
              </a:solidFill>
              <a:latin typeface="+mn-ea"/>
              <a:ea typeface="+mn-ea"/>
              <a:cs typeface="Arial"/>
              <a:sym typeface="Arial"/>
            </a:endParaRPr>
          </a:p>
        </p:txBody>
      </p:sp>
      <p:sp>
        <p:nvSpPr>
          <p:cNvPr id="957" name="Google Shape;957;p46"/>
          <p:cNvSpPr txBox="1"/>
          <p:nvPr/>
        </p:nvSpPr>
        <p:spPr>
          <a:xfrm>
            <a:off x="5087983" y="1413833"/>
            <a:ext cx="1836000" cy="324000"/>
          </a:xfrm>
          <a:prstGeom prst="rect">
            <a:avLst/>
          </a:prstGeom>
          <a:noFill/>
          <a:ln w="19050">
            <a:noFill/>
          </a:ln>
        </p:spPr>
        <p:txBody>
          <a:bodyPr spcFirstLastPara="1" wrap="square" lIns="36000" tIns="0" rIns="72000" bIns="0" anchor="ctr" anchorCtr="0">
            <a:noAutofit/>
          </a:bodyPr>
          <a:lstStyle/>
          <a:p>
            <a:pPr marL="0" marR="0" lvl="0" indent="0" algn="ctr" rtl="0">
              <a:lnSpc>
                <a:spcPct val="90000"/>
              </a:lnSpc>
              <a:spcBef>
                <a:spcPts val="0"/>
              </a:spcBef>
              <a:spcAft>
                <a:spcPts val="0"/>
              </a:spcAft>
              <a:buClr>
                <a:srgbClr val="FFFFFF"/>
              </a:buClr>
              <a:buSzPts val="1400"/>
              <a:buFont typeface="MS PGothic"/>
              <a:buNone/>
            </a:pPr>
            <a:r>
              <a:rPr lang="ja-JP" sz="1400" b="1" i="0" u="none" strike="noStrike" cap="none">
                <a:solidFill>
                  <a:schemeClr val="bg1"/>
                </a:solidFill>
                <a:latin typeface="+mn-ea"/>
                <a:ea typeface="+mn-ea"/>
                <a:cs typeface="Arial"/>
                <a:sym typeface="Arial"/>
              </a:rPr>
              <a:t>案件管理</a:t>
            </a:r>
            <a:endParaRPr sz="1400" b="1" i="0" u="none" strike="noStrike" cap="none">
              <a:solidFill>
                <a:schemeClr val="bg1"/>
              </a:solidFill>
              <a:latin typeface="+mn-ea"/>
              <a:ea typeface="+mn-ea"/>
              <a:cs typeface="Arial"/>
              <a:sym typeface="Arial"/>
            </a:endParaRPr>
          </a:p>
        </p:txBody>
      </p:sp>
      <p:sp>
        <p:nvSpPr>
          <p:cNvPr id="958" name="Google Shape;958;p46"/>
          <p:cNvSpPr/>
          <p:nvPr/>
        </p:nvSpPr>
        <p:spPr>
          <a:xfrm>
            <a:off x="7047300" y="1323881"/>
            <a:ext cx="2405700" cy="492000"/>
          </a:xfrm>
          <a:prstGeom prst="chevron">
            <a:avLst>
              <a:gd name="adj" fmla="val 50000"/>
            </a:avLst>
          </a:prstGeom>
          <a:solidFill>
            <a:schemeClr val="accent1"/>
          </a:solidFill>
          <a:ln w="19050" cap="flat" cmpd="sng">
            <a:solidFill>
              <a:schemeClr val="bg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chemeClr val="accent1"/>
              </a:solidFill>
              <a:latin typeface="+mn-ea"/>
              <a:ea typeface="+mn-ea"/>
              <a:cs typeface="Arial"/>
              <a:sym typeface="Arial"/>
            </a:endParaRPr>
          </a:p>
        </p:txBody>
      </p:sp>
      <p:sp>
        <p:nvSpPr>
          <p:cNvPr id="959" name="Google Shape;959;p46"/>
          <p:cNvSpPr txBox="1"/>
          <p:nvPr/>
        </p:nvSpPr>
        <p:spPr>
          <a:xfrm>
            <a:off x="7332150" y="1413833"/>
            <a:ext cx="1836000" cy="324000"/>
          </a:xfrm>
          <a:prstGeom prst="rect">
            <a:avLst/>
          </a:prstGeom>
          <a:noFill/>
          <a:ln>
            <a:noFill/>
          </a:ln>
        </p:spPr>
        <p:txBody>
          <a:bodyPr spcFirstLastPara="1" wrap="square" lIns="36000" tIns="0" rIns="72000" bIns="0" anchor="ctr" anchorCtr="0">
            <a:noAutofit/>
          </a:bodyPr>
          <a:lstStyle/>
          <a:p>
            <a:pPr marL="0" marR="0" lvl="0" indent="0" algn="ctr" rtl="0">
              <a:lnSpc>
                <a:spcPct val="90000"/>
              </a:lnSpc>
              <a:spcBef>
                <a:spcPts val="0"/>
              </a:spcBef>
              <a:spcAft>
                <a:spcPts val="0"/>
              </a:spcAft>
              <a:buClr>
                <a:srgbClr val="FFFFFF"/>
              </a:buClr>
              <a:buSzPts val="1400"/>
              <a:buFont typeface="MS PGothic"/>
              <a:buNone/>
            </a:pPr>
            <a:r>
              <a:rPr lang="ja-JP" sz="1400" b="1" i="0" u="none" strike="noStrike" cap="none">
                <a:solidFill>
                  <a:schemeClr val="bg1"/>
                </a:solidFill>
                <a:latin typeface="+mn-ea"/>
                <a:ea typeface="+mn-ea"/>
                <a:cs typeface="Arial"/>
                <a:sym typeface="Arial"/>
              </a:rPr>
              <a:t>契約継続/追加</a:t>
            </a:r>
            <a:endParaRPr sz="1400" b="1" i="0" u="none" strike="noStrike" cap="none">
              <a:solidFill>
                <a:schemeClr val="bg1"/>
              </a:solidFill>
              <a:latin typeface="+mn-ea"/>
              <a:ea typeface="+mn-ea"/>
              <a:cs typeface="Arial"/>
              <a:sym typeface="Arial"/>
            </a:endParaRPr>
          </a:p>
        </p:txBody>
      </p:sp>
      <p:sp>
        <p:nvSpPr>
          <p:cNvPr id="960" name="Google Shape;960;p46"/>
          <p:cNvSpPr/>
          <p:nvPr/>
        </p:nvSpPr>
        <p:spPr>
          <a:xfrm>
            <a:off x="459096" y="2047981"/>
            <a:ext cx="1703400" cy="397200"/>
          </a:xfrm>
          <a:prstGeom prst="rect">
            <a:avLst/>
          </a:prstGeom>
          <a:solidFill>
            <a:srgbClr val="FFFFFF"/>
          </a:solidFill>
          <a:ln w="19050" cap="flat" cmpd="sng">
            <a:solidFill>
              <a:schemeClr val="accent1"/>
            </a:solidFill>
            <a:prstDash val="solid"/>
            <a:miter lim="800000"/>
            <a:headEnd type="none" w="sm" len="sm"/>
            <a:tailEnd type="none" w="sm" len="sm"/>
          </a:ln>
        </p:spPr>
        <p:txBody>
          <a:bodyPr spcFirstLastPara="1" wrap="square" lIns="72000" tIns="72000" rIns="72000" bIns="720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ja-JP" sz="1200" b="1" i="0" u="none" strike="noStrike" cap="none" dirty="0">
                <a:solidFill>
                  <a:schemeClr val="accent1"/>
                </a:solidFill>
                <a:latin typeface="+mn-ea"/>
                <a:ea typeface="+mn-ea"/>
                <a:cs typeface="Arial"/>
                <a:sym typeface="Arial"/>
              </a:rPr>
              <a:t>訪問者数 </a:t>
            </a:r>
            <a:r>
              <a:rPr lang="ja-JP" altLang="en-US" sz="1200" b="1" i="0" u="none" strike="noStrike" cap="none" dirty="0">
                <a:solidFill>
                  <a:schemeClr val="accent1"/>
                </a:solidFill>
                <a:latin typeface="+mn-ea"/>
                <a:ea typeface="+mn-ea"/>
                <a:cs typeface="Arial"/>
                <a:sym typeface="Arial"/>
              </a:rPr>
              <a:t>〇</a:t>
            </a:r>
            <a:r>
              <a:rPr lang="ja-JP" sz="1200" b="1" i="0" u="none" strike="noStrike" cap="none" dirty="0">
                <a:solidFill>
                  <a:schemeClr val="accent1"/>
                </a:solidFill>
                <a:latin typeface="+mn-ea"/>
                <a:ea typeface="+mn-ea"/>
                <a:cs typeface="Arial"/>
                <a:sym typeface="Arial"/>
              </a:rPr>
              <a:t>件</a:t>
            </a:r>
            <a:endParaRPr sz="1200" b="1" i="0" u="none" strike="noStrike" cap="none" dirty="0">
              <a:solidFill>
                <a:schemeClr val="accent1"/>
              </a:solidFill>
              <a:latin typeface="+mn-ea"/>
              <a:ea typeface="+mn-ea"/>
              <a:cs typeface="Arial"/>
              <a:sym typeface="Arial"/>
            </a:endParaRPr>
          </a:p>
        </p:txBody>
      </p:sp>
      <p:sp>
        <p:nvSpPr>
          <p:cNvPr id="961" name="Google Shape;961;p46"/>
          <p:cNvSpPr/>
          <p:nvPr/>
        </p:nvSpPr>
        <p:spPr>
          <a:xfrm>
            <a:off x="459096" y="2828088"/>
            <a:ext cx="1703400" cy="397200"/>
          </a:xfrm>
          <a:prstGeom prst="rect">
            <a:avLst/>
          </a:prstGeom>
          <a:solidFill>
            <a:srgbClr val="FFFFFF"/>
          </a:solidFill>
          <a:ln w="19050" cap="flat" cmpd="sng">
            <a:solidFill>
              <a:schemeClr val="accent1"/>
            </a:solidFill>
            <a:prstDash val="solid"/>
            <a:miter lim="800000"/>
            <a:headEnd type="none" w="sm" len="sm"/>
            <a:tailEnd type="none" w="sm" len="sm"/>
          </a:ln>
        </p:spPr>
        <p:txBody>
          <a:bodyPr spcFirstLastPara="1" wrap="square" lIns="72000" tIns="72000" rIns="72000" bIns="720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ja-JP" sz="1200" b="1" i="0" u="none" strike="noStrike" cap="none">
                <a:solidFill>
                  <a:schemeClr val="accent1"/>
                </a:solidFill>
                <a:latin typeface="+mn-ea"/>
                <a:ea typeface="+mn-ea"/>
                <a:cs typeface="Arial"/>
                <a:sym typeface="Arial"/>
              </a:rPr>
              <a:t>獲得率</a:t>
            </a:r>
            <a:r>
              <a:rPr lang="en-US" altLang="ja-JP" sz="1200" b="1" i="0" u="none" strike="noStrike" cap="none" dirty="0">
                <a:solidFill>
                  <a:schemeClr val="accent1"/>
                </a:solidFill>
                <a:latin typeface="+mn-ea"/>
                <a:ea typeface="+mn-ea"/>
                <a:cs typeface="Arial"/>
                <a:sym typeface="Arial"/>
              </a:rPr>
              <a:t> </a:t>
            </a:r>
            <a:r>
              <a:rPr lang="ja-JP" altLang="en-US" sz="1200" b="1" i="0" u="none" strike="noStrike" cap="none">
                <a:solidFill>
                  <a:schemeClr val="accent1"/>
                </a:solidFill>
                <a:latin typeface="+mn-ea"/>
                <a:ea typeface="+mn-ea"/>
                <a:cs typeface="Arial"/>
                <a:sym typeface="Arial"/>
              </a:rPr>
              <a:t>〇〇</a:t>
            </a:r>
            <a:r>
              <a:rPr lang="ja-JP" sz="1200" b="1" i="0" u="none" strike="noStrike" cap="none">
                <a:solidFill>
                  <a:schemeClr val="accent1"/>
                </a:solidFill>
                <a:latin typeface="+mn-ea"/>
                <a:ea typeface="+mn-ea"/>
                <a:cs typeface="Arial"/>
                <a:sym typeface="Arial"/>
              </a:rPr>
              <a:t>%</a:t>
            </a:r>
            <a:endParaRPr sz="1200" b="1" i="0" u="none" strike="noStrike" cap="none" dirty="0">
              <a:solidFill>
                <a:schemeClr val="accent1"/>
              </a:solidFill>
              <a:latin typeface="+mn-ea"/>
              <a:ea typeface="+mn-ea"/>
              <a:cs typeface="Arial"/>
              <a:sym typeface="Arial"/>
            </a:endParaRPr>
          </a:p>
        </p:txBody>
      </p:sp>
      <p:sp>
        <p:nvSpPr>
          <p:cNvPr id="962" name="Google Shape;962;p46"/>
          <p:cNvSpPr/>
          <p:nvPr/>
        </p:nvSpPr>
        <p:spPr>
          <a:xfrm>
            <a:off x="459096" y="3602783"/>
            <a:ext cx="1703400" cy="397200"/>
          </a:xfrm>
          <a:prstGeom prst="rect">
            <a:avLst/>
          </a:prstGeom>
          <a:solidFill>
            <a:srgbClr val="FFFFFF"/>
          </a:solidFill>
          <a:ln w="19050" cap="flat" cmpd="sng">
            <a:solidFill>
              <a:schemeClr val="accent1"/>
            </a:solidFill>
            <a:prstDash val="solid"/>
            <a:miter lim="800000"/>
            <a:headEnd type="none" w="sm" len="sm"/>
            <a:tailEnd type="none" w="sm" len="sm"/>
          </a:ln>
        </p:spPr>
        <p:txBody>
          <a:bodyPr spcFirstLastPara="1" wrap="square" lIns="72000" tIns="72000" rIns="72000" bIns="720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ja-JP" sz="1200" b="1" i="0" u="none" strike="noStrike" cap="none" dirty="0">
                <a:solidFill>
                  <a:schemeClr val="accent1"/>
                </a:solidFill>
                <a:latin typeface="+mn-ea"/>
                <a:ea typeface="+mn-ea"/>
                <a:cs typeface="Arial"/>
                <a:sym typeface="Arial"/>
              </a:rPr>
              <a:t>見込み顧客数 </a:t>
            </a:r>
            <a:r>
              <a:rPr lang="ja-JP" altLang="en-US" sz="1200" b="1" i="0" u="none" strike="noStrike" cap="none" dirty="0">
                <a:solidFill>
                  <a:schemeClr val="accent1"/>
                </a:solidFill>
                <a:latin typeface="+mn-ea"/>
                <a:ea typeface="+mn-ea"/>
                <a:cs typeface="Arial"/>
                <a:sym typeface="Arial"/>
              </a:rPr>
              <a:t>〇</a:t>
            </a:r>
            <a:r>
              <a:rPr lang="ja-JP" sz="1200" b="1" i="0" u="none" strike="noStrike" cap="none" dirty="0">
                <a:solidFill>
                  <a:schemeClr val="accent1"/>
                </a:solidFill>
                <a:latin typeface="+mn-ea"/>
                <a:ea typeface="+mn-ea"/>
                <a:cs typeface="Arial"/>
                <a:sym typeface="Arial"/>
              </a:rPr>
              <a:t>件</a:t>
            </a:r>
            <a:endParaRPr sz="1200" b="1" i="0" u="none" strike="noStrike" cap="none" dirty="0">
              <a:solidFill>
                <a:schemeClr val="accent1"/>
              </a:solidFill>
              <a:latin typeface="+mn-ea"/>
              <a:ea typeface="+mn-ea"/>
              <a:cs typeface="Arial"/>
              <a:sym typeface="Arial"/>
            </a:endParaRPr>
          </a:p>
        </p:txBody>
      </p:sp>
      <p:sp>
        <p:nvSpPr>
          <p:cNvPr id="963" name="Google Shape;963;p46"/>
          <p:cNvSpPr/>
          <p:nvPr/>
        </p:nvSpPr>
        <p:spPr>
          <a:xfrm rot="2700000">
            <a:off x="1201335" y="2526416"/>
            <a:ext cx="218920" cy="218920"/>
          </a:xfrm>
          <a:prstGeom prst="plus">
            <a:avLst>
              <a:gd name="adj" fmla="val 45259"/>
            </a:avLst>
          </a:prstGeom>
          <a:solidFill>
            <a:srgbClr val="1B224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1" i="0" u="none" strike="noStrike" cap="none">
              <a:solidFill>
                <a:schemeClr val="accent1"/>
              </a:solidFill>
              <a:latin typeface="+mn-ea"/>
              <a:ea typeface="+mn-ea"/>
              <a:cs typeface="Arial"/>
              <a:sym typeface="Arial"/>
            </a:endParaRPr>
          </a:p>
        </p:txBody>
      </p:sp>
      <p:sp>
        <p:nvSpPr>
          <p:cNvPr id="964" name="Google Shape;964;p46"/>
          <p:cNvSpPr/>
          <p:nvPr/>
        </p:nvSpPr>
        <p:spPr>
          <a:xfrm>
            <a:off x="2800086" y="2043246"/>
            <a:ext cx="1703400" cy="397200"/>
          </a:xfrm>
          <a:prstGeom prst="rect">
            <a:avLst/>
          </a:prstGeom>
          <a:solidFill>
            <a:srgbClr val="FFFFFF"/>
          </a:solidFill>
          <a:ln w="19050" cap="flat" cmpd="sng">
            <a:solidFill>
              <a:schemeClr val="accent1"/>
            </a:solidFill>
            <a:prstDash val="solid"/>
            <a:miter lim="800000"/>
            <a:headEnd type="none" w="sm" len="sm"/>
            <a:tailEnd type="none" w="sm" len="sm"/>
          </a:ln>
        </p:spPr>
        <p:txBody>
          <a:bodyPr spcFirstLastPara="1" wrap="square" lIns="72000" tIns="72000" rIns="72000" bIns="720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ja-JP" sz="1200" b="1" i="0" u="none" strike="noStrike" cap="none" dirty="0">
                <a:solidFill>
                  <a:schemeClr val="accent1"/>
                </a:solidFill>
                <a:latin typeface="+mn-ea"/>
                <a:ea typeface="+mn-ea"/>
                <a:cs typeface="Arial"/>
                <a:sym typeface="Arial"/>
              </a:rPr>
              <a:t>見込顧客数  </a:t>
            </a:r>
            <a:r>
              <a:rPr lang="ja-JP" altLang="en-US" sz="1200" b="1" i="0" u="none" strike="noStrike" cap="none" dirty="0">
                <a:solidFill>
                  <a:schemeClr val="accent1"/>
                </a:solidFill>
                <a:latin typeface="+mn-ea"/>
                <a:ea typeface="+mn-ea"/>
                <a:cs typeface="Arial"/>
                <a:sym typeface="Arial"/>
              </a:rPr>
              <a:t>〇</a:t>
            </a:r>
            <a:r>
              <a:rPr lang="ja-JP" sz="1200" b="1" i="0" u="none" strike="noStrike" cap="none" dirty="0">
                <a:solidFill>
                  <a:schemeClr val="accent1"/>
                </a:solidFill>
                <a:latin typeface="+mn-ea"/>
                <a:ea typeface="+mn-ea"/>
                <a:cs typeface="Arial"/>
                <a:sym typeface="Arial"/>
              </a:rPr>
              <a:t>件</a:t>
            </a:r>
            <a:endParaRPr sz="1200" b="1" i="0" u="none" strike="noStrike" cap="none" dirty="0">
              <a:solidFill>
                <a:schemeClr val="accent1"/>
              </a:solidFill>
              <a:latin typeface="+mn-ea"/>
              <a:ea typeface="+mn-ea"/>
              <a:cs typeface="Arial"/>
              <a:sym typeface="Arial"/>
            </a:endParaRPr>
          </a:p>
        </p:txBody>
      </p:sp>
      <p:sp>
        <p:nvSpPr>
          <p:cNvPr id="965" name="Google Shape;965;p46"/>
          <p:cNvSpPr/>
          <p:nvPr/>
        </p:nvSpPr>
        <p:spPr>
          <a:xfrm>
            <a:off x="2800086" y="2828088"/>
            <a:ext cx="1703400" cy="397200"/>
          </a:xfrm>
          <a:prstGeom prst="rect">
            <a:avLst/>
          </a:prstGeom>
          <a:solidFill>
            <a:srgbClr val="FFFFFF"/>
          </a:solidFill>
          <a:ln w="19050" cap="flat" cmpd="sng">
            <a:solidFill>
              <a:schemeClr val="accent1"/>
            </a:solidFill>
            <a:prstDash val="solid"/>
            <a:miter lim="800000"/>
            <a:headEnd type="none" w="sm" len="sm"/>
            <a:tailEnd type="none" w="sm" len="sm"/>
          </a:ln>
        </p:spPr>
        <p:txBody>
          <a:bodyPr spcFirstLastPara="1" wrap="square" lIns="72000" tIns="72000" rIns="72000" bIns="720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ja-JP" sz="1200" b="1" i="0" u="none" strike="noStrike" cap="none" dirty="0">
                <a:solidFill>
                  <a:schemeClr val="accent1"/>
                </a:solidFill>
                <a:latin typeface="+mn-ea"/>
                <a:ea typeface="+mn-ea"/>
                <a:cs typeface="Arial"/>
                <a:sym typeface="Arial"/>
              </a:rPr>
              <a:t>案件化率 </a:t>
            </a:r>
            <a:r>
              <a:rPr lang="ja-JP" altLang="en-US" sz="1200" b="1" i="0" u="none" strike="noStrike" cap="none" dirty="0">
                <a:solidFill>
                  <a:schemeClr val="accent1"/>
                </a:solidFill>
                <a:latin typeface="+mn-ea"/>
                <a:ea typeface="+mn-ea"/>
                <a:cs typeface="Arial"/>
                <a:sym typeface="Arial"/>
              </a:rPr>
              <a:t>〇〇</a:t>
            </a:r>
            <a:r>
              <a:rPr lang="ja-JP" sz="1200" b="1" i="0" u="none" strike="noStrike" cap="none" dirty="0">
                <a:solidFill>
                  <a:schemeClr val="accent1"/>
                </a:solidFill>
                <a:latin typeface="+mn-ea"/>
                <a:ea typeface="+mn-ea"/>
                <a:cs typeface="Arial"/>
                <a:sym typeface="Arial"/>
              </a:rPr>
              <a:t>%</a:t>
            </a:r>
            <a:endParaRPr sz="1200" b="1" i="0" u="none" strike="noStrike" cap="none" dirty="0">
              <a:solidFill>
                <a:schemeClr val="accent1"/>
              </a:solidFill>
              <a:latin typeface="+mn-ea"/>
              <a:ea typeface="+mn-ea"/>
              <a:cs typeface="Arial"/>
              <a:sym typeface="Arial"/>
            </a:endParaRPr>
          </a:p>
        </p:txBody>
      </p:sp>
      <p:sp>
        <p:nvSpPr>
          <p:cNvPr id="966" name="Google Shape;966;p46"/>
          <p:cNvSpPr/>
          <p:nvPr/>
        </p:nvSpPr>
        <p:spPr>
          <a:xfrm>
            <a:off x="2800086" y="3602783"/>
            <a:ext cx="1703400" cy="397200"/>
          </a:xfrm>
          <a:prstGeom prst="rect">
            <a:avLst/>
          </a:prstGeom>
          <a:solidFill>
            <a:srgbClr val="FFFFFF"/>
          </a:solidFill>
          <a:ln w="19050" cap="flat" cmpd="sng">
            <a:solidFill>
              <a:schemeClr val="accent1"/>
            </a:solidFill>
            <a:prstDash val="solid"/>
            <a:miter lim="800000"/>
            <a:headEnd type="none" w="sm" len="sm"/>
            <a:tailEnd type="none" w="sm" len="sm"/>
          </a:ln>
        </p:spPr>
        <p:txBody>
          <a:bodyPr spcFirstLastPara="1" wrap="square" lIns="72000" tIns="72000" rIns="72000" bIns="720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ja-JP" sz="1200" b="1" i="0" u="none" strike="noStrike" cap="none" dirty="0">
                <a:solidFill>
                  <a:schemeClr val="accent1"/>
                </a:solidFill>
                <a:latin typeface="+mn-ea"/>
                <a:ea typeface="+mn-ea"/>
                <a:cs typeface="Arial"/>
                <a:sym typeface="Arial"/>
              </a:rPr>
              <a:t>案件数 </a:t>
            </a:r>
            <a:r>
              <a:rPr lang="ja-JP" altLang="en-US" sz="1200" b="1" i="0" u="none" strike="noStrike" cap="none" dirty="0">
                <a:solidFill>
                  <a:schemeClr val="accent1"/>
                </a:solidFill>
                <a:latin typeface="+mn-ea"/>
                <a:ea typeface="+mn-ea"/>
                <a:cs typeface="Arial"/>
                <a:sym typeface="Arial"/>
              </a:rPr>
              <a:t>〇</a:t>
            </a:r>
            <a:r>
              <a:rPr lang="ja-JP" sz="1200" b="1" i="0" u="none" strike="noStrike" cap="none" dirty="0">
                <a:solidFill>
                  <a:schemeClr val="accent1"/>
                </a:solidFill>
                <a:latin typeface="+mn-ea"/>
                <a:ea typeface="+mn-ea"/>
                <a:cs typeface="Arial"/>
                <a:sym typeface="Arial"/>
              </a:rPr>
              <a:t>件</a:t>
            </a:r>
            <a:endParaRPr sz="1200" b="1" i="0" u="none" strike="noStrike" cap="none" dirty="0">
              <a:solidFill>
                <a:schemeClr val="accent1"/>
              </a:solidFill>
              <a:latin typeface="+mn-ea"/>
              <a:ea typeface="+mn-ea"/>
              <a:cs typeface="Arial"/>
              <a:sym typeface="Arial"/>
            </a:endParaRPr>
          </a:p>
        </p:txBody>
      </p:sp>
      <p:sp>
        <p:nvSpPr>
          <p:cNvPr id="967" name="Google Shape;967;p46"/>
          <p:cNvSpPr/>
          <p:nvPr/>
        </p:nvSpPr>
        <p:spPr>
          <a:xfrm rot="2700000">
            <a:off x="3542325" y="2518999"/>
            <a:ext cx="218920" cy="218920"/>
          </a:xfrm>
          <a:prstGeom prst="plus">
            <a:avLst>
              <a:gd name="adj" fmla="val 45259"/>
            </a:avLst>
          </a:prstGeom>
          <a:solidFill>
            <a:srgbClr val="1B224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1" i="0" u="none" strike="noStrike" cap="none">
              <a:solidFill>
                <a:schemeClr val="accent1"/>
              </a:solidFill>
              <a:latin typeface="+mn-ea"/>
              <a:ea typeface="+mn-ea"/>
              <a:cs typeface="Arial"/>
              <a:sym typeface="Arial"/>
            </a:endParaRPr>
          </a:p>
        </p:txBody>
      </p:sp>
      <p:sp>
        <p:nvSpPr>
          <p:cNvPr id="968" name="Google Shape;968;p46"/>
          <p:cNvSpPr/>
          <p:nvPr/>
        </p:nvSpPr>
        <p:spPr>
          <a:xfrm>
            <a:off x="5141076" y="2043246"/>
            <a:ext cx="1703400" cy="397200"/>
          </a:xfrm>
          <a:prstGeom prst="rect">
            <a:avLst/>
          </a:prstGeom>
          <a:solidFill>
            <a:srgbClr val="FFFFFF"/>
          </a:solidFill>
          <a:ln w="19050" cap="flat" cmpd="sng">
            <a:solidFill>
              <a:schemeClr val="accent1"/>
            </a:solidFill>
            <a:prstDash val="solid"/>
            <a:miter lim="800000"/>
            <a:headEnd type="none" w="sm" len="sm"/>
            <a:tailEnd type="none" w="sm" len="sm"/>
          </a:ln>
        </p:spPr>
        <p:txBody>
          <a:bodyPr spcFirstLastPara="1" wrap="square" lIns="72000" tIns="72000" rIns="72000" bIns="720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ja-JP" sz="1200" b="1" i="0" u="none" strike="noStrike" cap="none" dirty="0">
                <a:solidFill>
                  <a:schemeClr val="accent1"/>
                </a:solidFill>
                <a:latin typeface="+mn-ea"/>
                <a:ea typeface="+mn-ea"/>
                <a:cs typeface="Arial"/>
                <a:sym typeface="Arial"/>
              </a:rPr>
              <a:t>案件数 </a:t>
            </a:r>
            <a:r>
              <a:rPr lang="ja-JP" altLang="en-US" sz="1200" b="1" i="0" u="none" strike="noStrike" cap="none" dirty="0">
                <a:solidFill>
                  <a:schemeClr val="accent1"/>
                </a:solidFill>
                <a:latin typeface="+mn-ea"/>
                <a:ea typeface="+mn-ea"/>
                <a:cs typeface="Arial"/>
                <a:sym typeface="Arial"/>
              </a:rPr>
              <a:t>〇</a:t>
            </a:r>
            <a:r>
              <a:rPr lang="ja-JP" sz="1200" b="1" i="0" u="none" strike="noStrike" cap="none" dirty="0">
                <a:solidFill>
                  <a:schemeClr val="accent1"/>
                </a:solidFill>
                <a:latin typeface="+mn-ea"/>
                <a:ea typeface="+mn-ea"/>
                <a:cs typeface="Arial"/>
                <a:sym typeface="Arial"/>
              </a:rPr>
              <a:t>件</a:t>
            </a:r>
            <a:endParaRPr sz="1200" b="1" i="0" u="none" strike="noStrike" cap="none" dirty="0">
              <a:solidFill>
                <a:schemeClr val="accent1"/>
              </a:solidFill>
              <a:latin typeface="+mn-ea"/>
              <a:ea typeface="+mn-ea"/>
              <a:cs typeface="Arial"/>
              <a:sym typeface="Arial"/>
            </a:endParaRPr>
          </a:p>
        </p:txBody>
      </p:sp>
      <p:sp>
        <p:nvSpPr>
          <p:cNvPr id="969" name="Google Shape;969;p46"/>
          <p:cNvSpPr/>
          <p:nvPr/>
        </p:nvSpPr>
        <p:spPr>
          <a:xfrm>
            <a:off x="5141076" y="2828088"/>
            <a:ext cx="1703400" cy="397200"/>
          </a:xfrm>
          <a:prstGeom prst="rect">
            <a:avLst/>
          </a:prstGeom>
          <a:solidFill>
            <a:srgbClr val="FFFFFF"/>
          </a:solidFill>
          <a:ln w="19050" cap="flat" cmpd="sng">
            <a:solidFill>
              <a:schemeClr val="accent1"/>
            </a:solidFill>
            <a:prstDash val="solid"/>
            <a:miter lim="800000"/>
            <a:headEnd type="none" w="sm" len="sm"/>
            <a:tailEnd type="none" w="sm" len="sm"/>
          </a:ln>
        </p:spPr>
        <p:txBody>
          <a:bodyPr spcFirstLastPara="1" wrap="square" lIns="72000" tIns="72000" rIns="72000" bIns="720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ja-JP" sz="1200" b="1" i="0" u="none" strike="noStrike" cap="none" dirty="0">
                <a:solidFill>
                  <a:schemeClr val="accent1"/>
                </a:solidFill>
                <a:latin typeface="+mn-ea"/>
                <a:ea typeface="+mn-ea"/>
                <a:cs typeface="Arial"/>
                <a:sym typeface="Arial"/>
              </a:rPr>
              <a:t>受注率 </a:t>
            </a:r>
            <a:r>
              <a:rPr lang="ja-JP" altLang="en-US" sz="1200" b="1" i="0" u="none" strike="noStrike" cap="none" dirty="0">
                <a:solidFill>
                  <a:schemeClr val="accent1"/>
                </a:solidFill>
                <a:latin typeface="+mn-ea"/>
                <a:ea typeface="+mn-ea"/>
                <a:cs typeface="Arial"/>
                <a:sym typeface="Arial"/>
              </a:rPr>
              <a:t>〇〇</a:t>
            </a:r>
            <a:r>
              <a:rPr lang="ja-JP" sz="1200" b="1" i="0" u="none" strike="noStrike" cap="none" dirty="0">
                <a:solidFill>
                  <a:schemeClr val="accent1"/>
                </a:solidFill>
                <a:latin typeface="+mn-ea"/>
                <a:ea typeface="+mn-ea"/>
                <a:cs typeface="Arial"/>
                <a:sym typeface="Arial"/>
              </a:rPr>
              <a:t>%</a:t>
            </a:r>
            <a:endParaRPr sz="1200" b="1" i="0" u="none" strike="noStrike" cap="none" dirty="0">
              <a:solidFill>
                <a:schemeClr val="accent1"/>
              </a:solidFill>
              <a:latin typeface="+mn-ea"/>
              <a:ea typeface="+mn-ea"/>
              <a:cs typeface="Arial"/>
              <a:sym typeface="Arial"/>
            </a:endParaRPr>
          </a:p>
        </p:txBody>
      </p:sp>
      <p:sp>
        <p:nvSpPr>
          <p:cNvPr id="970" name="Google Shape;970;p46"/>
          <p:cNvSpPr/>
          <p:nvPr/>
        </p:nvSpPr>
        <p:spPr>
          <a:xfrm>
            <a:off x="5141076" y="3602783"/>
            <a:ext cx="1703400" cy="397200"/>
          </a:xfrm>
          <a:prstGeom prst="rect">
            <a:avLst/>
          </a:prstGeom>
          <a:solidFill>
            <a:srgbClr val="FFFFFF"/>
          </a:solidFill>
          <a:ln w="19050" cap="flat" cmpd="sng">
            <a:solidFill>
              <a:schemeClr val="accent1"/>
            </a:solidFill>
            <a:prstDash val="solid"/>
            <a:miter lim="800000"/>
            <a:headEnd type="none" w="sm" len="sm"/>
            <a:tailEnd type="none" w="sm" len="sm"/>
          </a:ln>
        </p:spPr>
        <p:txBody>
          <a:bodyPr spcFirstLastPara="1" wrap="square" lIns="72000" tIns="72000" rIns="72000" bIns="720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ja-JP" sz="1200" b="1" i="0" u="none" strike="noStrike" cap="none" dirty="0">
                <a:solidFill>
                  <a:schemeClr val="accent1"/>
                </a:solidFill>
                <a:latin typeface="+mn-ea"/>
                <a:ea typeface="+mn-ea"/>
                <a:cs typeface="Arial"/>
                <a:sym typeface="Arial"/>
              </a:rPr>
              <a:t>受注数 </a:t>
            </a:r>
            <a:r>
              <a:rPr lang="ja-JP" altLang="en-US" sz="1200" b="1" i="0" u="none" strike="noStrike" cap="none" dirty="0">
                <a:solidFill>
                  <a:schemeClr val="accent1"/>
                </a:solidFill>
                <a:latin typeface="+mn-ea"/>
                <a:ea typeface="+mn-ea"/>
                <a:cs typeface="Arial"/>
                <a:sym typeface="Arial"/>
              </a:rPr>
              <a:t>〇</a:t>
            </a:r>
            <a:r>
              <a:rPr lang="ja-JP" sz="1200" b="1" i="0" u="none" strike="noStrike" cap="none" dirty="0">
                <a:solidFill>
                  <a:schemeClr val="accent1"/>
                </a:solidFill>
                <a:latin typeface="+mn-ea"/>
                <a:ea typeface="+mn-ea"/>
                <a:cs typeface="Arial"/>
                <a:sym typeface="Arial"/>
              </a:rPr>
              <a:t>件</a:t>
            </a:r>
            <a:endParaRPr sz="1200" b="1" i="0" u="none" strike="noStrike" cap="none" dirty="0">
              <a:solidFill>
                <a:schemeClr val="accent1"/>
              </a:solidFill>
              <a:latin typeface="+mn-ea"/>
              <a:ea typeface="+mn-ea"/>
              <a:cs typeface="Arial"/>
              <a:sym typeface="Arial"/>
            </a:endParaRPr>
          </a:p>
        </p:txBody>
      </p:sp>
      <p:sp>
        <p:nvSpPr>
          <p:cNvPr id="971" name="Google Shape;971;p46"/>
          <p:cNvSpPr/>
          <p:nvPr/>
        </p:nvSpPr>
        <p:spPr>
          <a:xfrm rot="2700000">
            <a:off x="5883315" y="2519000"/>
            <a:ext cx="218920" cy="218920"/>
          </a:xfrm>
          <a:prstGeom prst="plus">
            <a:avLst>
              <a:gd name="adj" fmla="val 45259"/>
            </a:avLst>
          </a:prstGeom>
          <a:solidFill>
            <a:srgbClr val="1B224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1" i="0" u="none" strike="noStrike" cap="none">
              <a:solidFill>
                <a:schemeClr val="accent1"/>
              </a:solidFill>
              <a:latin typeface="+mn-ea"/>
              <a:ea typeface="+mn-ea"/>
              <a:cs typeface="Arial"/>
              <a:sym typeface="Arial"/>
            </a:endParaRPr>
          </a:p>
        </p:txBody>
      </p:sp>
      <p:sp>
        <p:nvSpPr>
          <p:cNvPr id="972" name="Google Shape;972;p46"/>
          <p:cNvSpPr/>
          <p:nvPr/>
        </p:nvSpPr>
        <p:spPr>
          <a:xfrm>
            <a:off x="7482067" y="2054127"/>
            <a:ext cx="1703400" cy="397200"/>
          </a:xfrm>
          <a:prstGeom prst="rect">
            <a:avLst/>
          </a:prstGeom>
          <a:solidFill>
            <a:srgbClr val="FFFFFF"/>
          </a:solidFill>
          <a:ln w="19050" cap="flat" cmpd="sng">
            <a:solidFill>
              <a:schemeClr val="accent1"/>
            </a:solidFill>
            <a:prstDash val="solid"/>
            <a:miter lim="800000"/>
            <a:headEnd type="none" w="sm" len="sm"/>
            <a:tailEnd type="none" w="sm" len="sm"/>
          </a:ln>
        </p:spPr>
        <p:txBody>
          <a:bodyPr spcFirstLastPara="1" wrap="square" lIns="72000" tIns="72000" rIns="72000" bIns="720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ja-JP" sz="1200" b="1" i="0" u="none" strike="noStrike" cap="none" dirty="0">
                <a:solidFill>
                  <a:schemeClr val="accent1"/>
                </a:solidFill>
                <a:latin typeface="+mn-ea"/>
                <a:ea typeface="+mn-ea"/>
                <a:cs typeface="Arial"/>
                <a:sym typeface="Arial"/>
              </a:rPr>
              <a:t>受注数 </a:t>
            </a:r>
            <a:r>
              <a:rPr lang="ja-JP" altLang="en-US" sz="1200" b="1" i="0" u="none" strike="noStrike" cap="none" dirty="0">
                <a:solidFill>
                  <a:schemeClr val="accent1"/>
                </a:solidFill>
                <a:latin typeface="+mn-ea"/>
                <a:ea typeface="+mn-ea"/>
                <a:cs typeface="Arial"/>
                <a:sym typeface="Arial"/>
              </a:rPr>
              <a:t>〇</a:t>
            </a:r>
            <a:r>
              <a:rPr lang="ja-JP" sz="1200" b="1" i="0" u="none" strike="noStrike" cap="none" dirty="0">
                <a:solidFill>
                  <a:schemeClr val="accent1"/>
                </a:solidFill>
                <a:latin typeface="+mn-ea"/>
                <a:ea typeface="+mn-ea"/>
                <a:cs typeface="Arial"/>
                <a:sym typeface="Arial"/>
              </a:rPr>
              <a:t>件</a:t>
            </a:r>
            <a:endParaRPr sz="1200" b="1" i="0" u="none" strike="noStrike" cap="none" dirty="0">
              <a:solidFill>
                <a:schemeClr val="accent1"/>
              </a:solidFill>
              <a:latin typeface="+mn-ea"/>
              <a:ea typeface="+mn-ea"/>
              <a:cs typeface="Arial"/>
              <a:sym typeface="Arial"/>
            </a:endParaRPr>
          </a:p>
        </p:txBody>
      </p:sp>
      <p:sp>
        <p:nvSpPr>
          <p:cNvPr id="973" name="Google Shape;973;p46"/>
          <p:cNvSpPr/>
          <p:nvPr/>
        </p:nvSpPr>
        <p:spPr>
          <a:xfrm>
            <a:off x="7482067" y="2800670"/>
            <a:ext cx="1703400" cy="397200"/>
          </a:xfrm>
          <a:prstGeom prst="rect">
            <a:avLst/>
          </a:prstGeom>
          <a:solidFill>
            <a:srgbClr val="FFFFFF"/>
          </a:solidFill>
          <a:ln w="19050" cap="flat" cmpd="sng">
            <a:solidFill>
              <a:schemeClr val="accent1"/>
            </a:solidFill>
            <a:prstDash val="solid"/>
            <a:miter lim="800000"/>
            <a:headEnd type="none" w="sm" len="sm"/>
            <a:tailEnd type="none" w="sm" len="sm"/>
          </a:ln>
        </p:spPr>
        <p:txBody>
          <a:bodyPr spcFirstLastPara="1" wrap="square" lIns="72000" tIns="72000" rIns="72000" bIns="720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ja-JP" sz="1200" b="1" i="0" u="none" strike="noStrike" cap="none" dirty="0">
                <a:solidFill>
                  <a:schemeClr val="accent1"/>
                </a:solidFill>
                <a:latin typeface="+mn-ea"/>
                <a:ea typeface="+mn-ea"/>
                <a:cs typeface="Arial"/>
                <a:sym typeface="Arial"/>
              </a:rPr>
              <a:t>更新率 </a:t>
            </a:r>
            <a:r>
              <a:rPr lang="ja-JP" altLang="en-US" sz="1200" b="1" i="0" u="none" strike="noStrike" cap="none" dirty="0">
                <a:solidFill>
                  <a:schemeClr val="accent1"/>
                </a:solidFill>
                <a:latin typeface="+mn-ea"/>
                <a:ea typeface="+mn-ea"/>
                <a:cs typeface="Arial"/>
                <a:sym typeface="Arial"/>
              </a:rPr>
              <a:t>〇〇</a:t>
            </a:r>
            <a:r>
              <a:rPr lang="ja-JP" sz="1200" b="1" i="0" u="none" strike="noStrike" cap="none" dirty="0">
                <a:solidFill>
                  <a:schemeClr val="accent1"/>
                </a:solidFill>
                <a:latin typeface="+mn-ea"/>
                <a:ea typeface="+mn-ea"/>
                <a:cs typeface="Arial"/>
                <a:sym typeface="Arial"/>
              </a:rPr>
              <a:t>%</a:t>
            </a:r>
            <a:endParaRPr sz="1200" b="1" i="0" u="none" strike="noStrike" cap="none" dirty="0">
              <a:solidFill>
                <a:schemeClr val="accent1"/>
              </a:solidFill>
              <a:latin typeface="+mn-ea"/>
              <a:ea typeface="+mn-ea"/>
              <a:cs typeface="Arial"/>
              <a:sym typeface="Arial"/>
            </a:endParaRPr>
          </a:p>
        </p:txBody>
      </p:sp>
      <p:sp>
        <p:nvSpPr>
          <p:cNvPr id="974" name="Google Shape;974;p46"/>
          <p:cNvSpPr/>
          <p:nvPr/>
        </p:nvSpPr>
        <p:spPr>
          <a:xfrm>
            <a:off x="7482067" y="3611153"/>
            <a:ext cx="1703400" cy="397200"/>
          </a:xfrm>
          <a:prstGeom prst="rect">
            <a:avLst/>
          </a:prstGeom>
          <a:solidFill>
            <a:srgbClr val="FFFFFF"/>
          </a:solidFill>
          <a:ln w="19050" cap="flat" cmpd="sng">
            <a:solidFill>
              <a:schemeClr val="accent1"/>
            </a:solidFill>
            <a:prstDash val="solid"/>
            <a:miter lim="800000"/>
            <a:headEnd type="none" w="sm" len="sm"/>
            <a:tailEnd type="none" w="sm" len="sm"/>
          </a:ln>
        </p:spPr>
        <p:txBody>
          <a:bodyPr spcFirstLastPara="1" wrap="square" lIns="72000" tIns="72000" rIns="72000" bIns="720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ja-JP" sz="1200" b="1" i="0" u="none" strike="noStrike" cap="none" dirty="0">
                <a:solidFill>
                  <a:schemeClr val="accent1"/>
                </a:solidFill>
                <a:latin typeface="+mn-ea"/>
                <a:ea typeface="+mn-ea"/>
                <a:cs typeface="Arial"/>
                <a:sym typeface="Arial"/>
              </a:rPr>
              <a:t>継続数 </a:t>
            </a:r>
            <a:r>
              <a:rPr lang="ja-JP" altLang="en-US" sz="1200" b="1" i="0" u="none" strike="noStrike" cap="none" dirty="0">
                <a:solidFill>
                  <a:schemeClr val="accent1"/>
                </a:solidFill>
                <a:latin typeface="+mn-ea"/>
                <a:ea typeface="+mn-ea"/>
                <a:cs typeface="Arial"/>
                <a:sym typeface="Arial"/>
              </a:rPr>
              <a:t>〇</a:t>
            </a:r>
            <a:r>
              <a:rPr lang="ja-JP" sz="1200" b="1" i="0" u="none" strike="noStrike" cap="none" dirty="0">
                <a:solidFill>
                  <a:schemeClr val="accent1"/>
                </a:solidFill>
                <a:latin typeface="+mn-ea"/>
                <a:ea typeface="+mn-ea"/>
                <a:cs typeface="Arial"/>
                <a:sym typeface="Arial"/>
              </a:rPr>
              <a:t>件</a:t>
            </a:r>
            <a:endParaRPr sz="1200" b="1" i="0" u="none" strike="noStrike" cap="none" dirty="0">
              <a:solidFill>
                <a:schemeClr val="accent1"/>
              </a:solidFill>
              <a:latin typeface="+mn-ea"/>
              <a:ea typeface="+mn-ea"/>
              <a:cs typeface="Arial"/>
              <a:sym typeface="Arial"/>
            </a:endParaRPr>
          </a:p>
        </p:txBody>
      </p:sp>
      <p:sp>
        <p:nvSpPr>
          <p:cNvPr id="975" name="Google Shape;975;p46"/>
          <p:cNvSpPr/>
          <p:nvPr/>
        </p:nvSpPr>
        <p:spPr>
          <a:xfrm rot="2700000">
            <a:off x="8218309" y="2519000"/>
            <a:ext cx="218920" cy="218920"/>
          </a:xfrm>
          <a:prstGeom prst="plus">
            <a:avLst>
              <a:gd name="adj" fmla="val 45259"/>
            </a:avLst>
          </a:prstGeom>
          <a:solidFill>
            <a:srgbClr val="1B224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1" i="0" u="none" strike="noStrike" cap="none">
              <a:solidFill>
                <a:schemeClr val="accent1"/>
              </a:solidFill>
              <a:latin typeface="+mn-ea"/>
              <a:ea typeface="+mn-ea"/>
              <a:cs typeface="Arial"/>
              <a:sym typeface="Arial"/>
            </a:endParaRPr>
          </a:p>
        </p:txBody>
      </p:sp>
      <p:sp>
        <p:nvSpPr>
          <p:cNvPr id="976" name="Google Shape;976;p46"/>
          <p:cNvSpPr/>
          <p:nvPr/>
        </p:nvSpPr>
        <p:spPr>
          <a:xfrm rot="5400000">
            <a:off x="1184948" y="3307384"/>
            <a:ext cx="239700" cy="213300"/>
          </a:xfrm>
          <a:prstGeom prst="mathEqual">
            <a:avLst>
              <a:gd name="adj1" fmla="val 8368"/>
              <a:gd name="adj2" fmla="val 29941"/>
            </a:avLst>
          </a:prstGeom>
          <a:solidFill>
            <a:srgbClr val="1B224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1" i="0" u="none" strike="noStrike" cap="none">
              <a:solidFill>
                <a:schemeClr val="accent1"/>
              </a:solidFill>
              <a:latin typeface="+mn-ea"/>
              <a:ea typeface="+mn-ea"/>
              <a:cs typeface="Arial"/>
              <a:sym typeface="Arial"/>
            </a:endParaRPr>
          </a:p>
        </p:txBody>
      </p:sp>
      <p:sp>
        <p:nvSpPr>
          <p:cNvPr id="977" name="Google Shape;977;p46"/>
          <p:cNvSpPr/>
          <p:nvPr/>
        </p:nvSpPr>
        <p:spPr>
          <a:xfrm rot="5400000">
            <a:off x="3525938" y="3301808"/>
            <a:ext cx="239700" cy="213300"/>
          </a:xfrm>
          <a:prstGeom prst="mathEqual">
            <a:avLst>
              <a:gd name="adj1" fmla="val 8368"/>
              <a:gd name="adj2" fmla="val 29941"/>
            </a:avLst>
          </a:prstGeom>
          <a:solidFill>
            <a:srgbClr val="1B224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1" i="0" u="none" strike="noStrike" cap="none">
              <a:solidFill>
                <a:schemeClr val="accent1"/>
              </a:solidFill>
              <a:latin typeface="+mn-ea"/>
              <a:ea typeface="+mn-ea"/>
              <a:cs typeface="Arial"/>
              <a:sym typeface="Arial"/>
            </a:endParaRPr>
          </a:p>
        </p:txBody>
      </p:sp>
      <p:sp>
        <p:nvSpPr>
          <p:cNvPr id="978" name="Google Shape;978;p46"/>
          <p:cNvSpPr/>
          <p:nvPr/>
        </p:nvSpPr>
        <p:spPr>
          <a:xfrm rot="5400000">
            <a:off x="8207919" y="3309623"/>
            <a:ext cx="239700" cy="213300"/>
          </a:xfrm>
          <a:prstGeom prst="mathEqual">
            <a:avLst>
              <a:gd name="adj1" fmla="val 8368"/>
              <a:gd name="adj2" fmla="val 29941"/>
            </a:avLst>
          </a:prstGeom>
          <a:solidFill>
            <a:srgbClr val="1B224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1" i="0" u="none" strike="noStrike" cap="none">
              <a:solidFill>
                <a:schemeClr val="accent1"/>
              </a:solidFill>
              <a:latin typeface="+mn-ea"/>
              <a:ea typeface="+mn-ea"/>
              <a:cs typeface="Arial"/>
              <a:sym typeface="Arial"/>
            </a:endParaRPr>
          </a:p>
        </p:txBody>
      </p:sp>
      <p:sp>
        <p:nvSpPr>
          <p:cNvPr id="979" name="Google Shape;979;p46"/>
          <p:cNvSpPr/>
          <p:nvPr/>
        </p:nvSpPr>
        <p:spPr>
          <a:xfrm rot="5400000">
            <a:off x="5878924" y="3307384"/>
            <a:ext cx="239700" cy="213300"/>
          </a:xfrm>
          <a:prstGeom prst="mathEqual">
            <a:avLst>
              <a:gd name="adj1" fmla="val 8368"/>
              <a:gd name="adj2" fmla="val 29941"/>
            </a:avLst>
          </a:prstGeom>
          <a:solidFill>
            <a:srgbClr val="1B224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1" i="0" u="none" strike="noStrike" cap="none">
              <a:solidFill>
                <a:schemeClr val="accent1"/>
              </a:solidFill>
              <a:latin typeface="+mn-ea"/>
              <a:ea typeface="+mn-ea"/>
              <a:cs typeface="Arial"/>
              <a:sym typeface="Arial"/>
            </a:endParaRPr>
          </a:p>
        </p:txBody>
      </p:sp>
      <p:cxnSp>
        <p:nvCxnSpPr>
          <p:cNvPr id="980" name="Google Shape;980;p46"/>
          <p:cNvCxnSpPr>
            <a:stCxn id="962" idx="3"/>
            <a:endCxn id="964" idx="1"/>
          </p:cNvCxnSpPr>
          <p:nvPr/>
        </p:nvCxnSpPr>
        <p:spPr>
          <a:xfrm flipV="1">
            <a:off x="2162496" y="2241846"/>
            <a:ext cx="637590" cy="1559537"/>
          </a:xfrm>
          <a:prstGeom prst="bentConnector3">
            <a:avLst>
              <a:gd name="adj1" fmla="val 50000"/>
            </a:avLst>
          </a:prstGeom>
          <a:noFill/>
          <a:ln w="12700" cap="rnd" cmpd="sng">
            <a:solidFill>
              <a:schemeClr val="accent1"/>
            </a:solidFill>
            <a:prstDash val="sysDash"/>
            <a:round/>
            <a:headEnd type="none" w="med" len="med"/>
            <a:tailEnd type="triangle" w="lg" len="med"/>
          </a:ln>
        </p:spPr>
      </p:cxnSp>
      <p:cxnSp>
        <p:nvCxnSpPr>
          <p:cNvPr id="981" name="Google Shape;981;p46"/>
          <p:cNvCxnSpPr>
            <a:stCxn id="970" idx="3"/>
            <a:endCxn id="972" idx="1"/>
          </p:cNvCxnSpPr>
          <p:nvPr/>
        </p:nvCxnSpPr>
        <p:spPr>
          <a:xfrm flipV="1">
            <a:off x="6844476" y="2252727"/>
            <a:ext cx="637591" cy="1548656"/>
          </a:xfrm>
          <a:prstGeom prst="bentConnector3">
            <a:avLst>
              <a:gd name="adj1" fmla="val 50000"/>
            </a:avLst>
          </a:prstGeom>
          <a:noFill/>
          <a:ln w="12700" cap="flat" cmpd="sng">
            <a:solidFill>
              <a:schemeClr val="accent1"/>
            </a:solidFill>
            <a:prstDash val="sysDash"/>
            <a:round/>
            <a:headEnd type="none" w="lg" len="med"/>
            <a:tailEnd type="triangle" w="lg" len="med"/>
          </a:ln>
        </p:spPr>
      </p:cxnSp>
      <p:cxnSp>
        <p:nvCxnSpPr>
          <p:cNvPr id="982" name="Google Shape;982;p46"/>
          <p:cNvCxnSpPr>
            <a:stCxn id="966" idx="3"/>
            <a:endCxn id="968" idx="1"/>
          </p:cNvCxnSpPr>
          <p:nvPr/>
        </p:nvCxnSpPr>
        <p:spPr>
          <a:xfrm flipV="1">
            <a:off x="4503486" y="2241846"/>
            <a:ext cx="637590" cy="1559537"/>
          </a:xfrm>
          <a:prstGeom prst="bentConnector3">
            <a:avLst>
              <a:gd name="adj1" fmla="val 50000"/>
            </a:avLst>
          </a:prstGeom>
          <a:noFill/>
          <a:ln w="12700" cap="rnd" cmpd="sng">
            <a:solidFill>
              <a:schemeClr val="accent1"/>
            </a:solidFill>
            <a:prstDash val="sysDash"/>
            <a:round/>
            <a:headEnd type="none" w="sm" len="sm"/>
            <a:tailEnd type="triangle" w="lg" len="med"/>
          </a:ln>
        </p:spPr>
      </p:cxnSp>
      <p:cxnSp>
        <p:nvCxnSpPr>
          <p:cNvPr id="983" name="Google Shape;983;p46"/>
          <p:cNvCxnSpPr>
            <a:stCxn id="966" idx="2"/>
            <a:endCxn id="962" idx="2"/>
          </p:cNvCxnSpPr>
          <p:nvPr/>
        </p:nvCxnSpPr>
        <p:spPr>
          <a:xfrm rot="5400000">
            <a:off x="2481291" y="2829488"/>
            <a:ext cx="12700" cy="2340990"/>
          </a:xfrm>
          <a:prstGeom prst="bentConnector3">
            <a:avLst>
              <a:gd name="adj1" fmla="val 2535480"/>
            </a:avLst>
          </a:prstGeom>
          <a:noFill/>
          <a:ln w="19050" cap="flat" cmpd="sng">
            <a:solidFill>
              <a:schemeClr val="accent1"/>
            </a:solidFill>
            <a:prstDash val="solid"/>
            <a:miter lim="800000"/>
            <a:headEnd type="none" w="sm" len="sm"/>
            <a:tailEnd type="triangle" w="lg" len="med"/>
          </a:ln>
        </p:spPr>
      </p:cxnSp>
      <p:cxnSp>
        <p:nvCxnSpPr>
          <p:cNvPr id="984" name="Google Shape;984;p46"/>
          <p:cNvCxnSpPr>
            <a:stCxn id="970" idx="2"/>
            <a:endCxn id="966" idx="2"/>
          </p:cNvCxnSpPr>
          <p:nvPr/>
        </p:nvCxnSpPr>
        <p:spPr>
          <a:xfrm rot="5400000">
            <a:off x="4822281" y="2829488"/>
            <a:ext cx="12700" cy="2340990"/>
          </a:xfrm>
          <a:prstGeom prst="bentConnector3">
            <a:avLst>
              <a:gd name="adj1" fmla="val 2535480"/>
            </a:avLst>
          </a:prstGeom>
          <a:noFill/>
          <a:ln w="19050" cap="flat" cmpd="sng">
            <a:solidFill>
              <a:schemeClr val="accent1"/>
            </a:solidFill>
            <a:prstDash val="solid"/>
            <a:miter lim="800000"/>
            <a:headEnd type="none" w="sm" len="sm"/>
            <a:tailEnd type="triangle" w="lg" len="med"/>
          </a:ln>
        </p:spPr>
      </p:cxn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ABCABD24-AED7-EF44-8831-D3151D364274}"/>
              </a:ext>
            </a:extLst>
          </p:cNvPr>
          <p:cNvSpPr>
            <a:spLocks noGrp="1"/>
          </p:cNvSpPr>
          <p:nvPr>
            <p:ph type="body" sz="quarter" idx="12"/>
          </p:nvPr>
        </p:nvSpPr>
        <p:spPr/>
        <p:txBody>
          <a:bodyPr/>
          <a:lstStyle/>
          <a:p>
            <a:r>
              <a:rPr lang="ja-JP" altLang="en-US"/>
              <a:t>予算計画</a:t>
            </a:r>
            <a:endParaRPr lang="ja-JP" altLang="en-US" dirty="0"/>
          </a:p>
        </p:txBody>
      </p:sp>
      <p:sp>
        <p:nvSpPr>
          <p:cNvPr id="3" name="フッター プレースホルダー 2">
            <a:extLst>
              <a:ext uri="{FF2B5EF4-FFF2-40B4-BE49-F238E27FC236}">
                <a16:creationId xmlns:a16="http://schemas.microsoft.com/office/drawing/2014/main" id="{B47F8210-6983-C94B-B1E3-C3F0A0B689C3}"/>
              </a:ext>
            </a:extLst>
          </p:cNvPr>
          <p:cNvSpPr>
            <a:spLocks noGrp="1"/>
          </p:cNvSpPr>
          <p:nvPr>
            <p:ph type="ftr" sz="quarter" idx="13"/>
          </p:nvPr>
        </p:nvSpPr>
        <p:spPr/>
        <p:txBody>
          <a:bodyPr/>
          <a:lstStyle/>
          <a:p>
            <a:r>
              <a:rPr kumimoji="1" lang="en" altLang="ja-JP"/>
              <a:t>SAIRU</a:t>
            </a:r>
            <a:endParaRPr kumimoji="1" lang="ja-JP" altLang="en-US"/>
          </a:p>
        </p:txBody>
      </p:sp>
      <p:sp>
        <p:nvSpPr>
          <p:cNvPr id="4" name="スライド番号プレースホルダー 3">
            <a:extLst>
              <a:ext uri="{FF2B5EF4-FFF2-40B4-BE49-F238E27FC236}">
                <a16:creationId xmlns:a16="http://schemas.microsoft.com/office/drawing/2014/main" id="{ECB2E07E-8508-1C47-B18E-FC2A805A0119}"/>
              </a:ext>
            </a:extLst>
          </p:cNvPr>
          <p:cNvSpPr>
            <a:spLocks noGrp="1"/>
          </p:cNvSpPr>
          <p:nvPr>
            <p:ph type="sldNum" idx="14"/>
          </p:nvPr>
        </p:nvSpPr>
        <p:spPr/>
        <p:txBody>
          <a:bodyPr/>
          <a:lstStyle/>
          <a:p>
            <a:fld id="{00000000-1234-1234-1234-123412341234}" type="slidenum">
              <a:rPr lang="en-US" altLang="ja-JP" smtClean="0"/>
              <a:pPr/>
              <a:t>31</a:t>
            </a:fld>
            <a:endParaRPr lang="ja-JP" altLang="en-US" sz="1400">
              <a:latin typeface="+mn-ea"/>
              <a:ea typeface="+mn-ea"/>
            </a:endParaRPr>
          </a:p>
        </p:txBody>
      </p:sp>
    </p:spTree>
    <p:extLst>
      <p:ext uri="{BB962C8B-B14F-4D97-AF65-F5344CB8AC3E}">
        <p14:creationId xmlns:p14="http://schemas.microsoft.com/office/powerpoint/2010/main" val="10958122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004"/>
        <p:cNvGrpSpPr/>
        <p:nvPr/>
      </p:nvGrpSpPr>
      <p:grpSpPr>
        <a:xfrm>
          <a:off x="0" y="0"/>
          <a:ext cx="0" cy="0"/>
          <a:chOff x="0" y="0"/>
          <a:chExt cx="0" cy="0"/>
        </a:xfrm>
      </p:grpSpPr>
      <p:sp>
        <p:nvSpPr>
          <p:cNvPr id="1005" name="Google Shape;1005;p49"/>
          <p:cNvSpPr txBox="1">
            <a:spLocks noGrp="1"/>
          </p:cNvSpPr>
          <p:nvPr>
            <p:ph type="body" idx="1"/>
          </p:nvPr>
        </p:nvSpPr>
        <p:spPr>
          <a:xfrm>
            <a:off x="471038" y="975881"/>
            <a:ext cx="9000000" cy="720000"/>
          </a:xfrm>
          <a:noFill/>
          <a:ln>
            <a:noFill/>
          </a:ln>
        </p:spPr>
        <p:txBody>
          <a:bodyPr spcFirstLastPara="1" wrap="square" lIns="36000" tIns="36000" rIns="36000" bIns="36000" anchor="t" anchorCtr="0">
            <a:normAutofit/>
          </a:bodyPr>
          <a:lstStyle/>
          <a:p>
            <a:pPr lvl="0"/>
            <a:r>
              <a:rPr lang="ja-JP" altLang="en-US"/>
              <a:t>初期の予算を◯◯◯◯円と設定します。</a:t>
            </a:r>
          </a:p>
        </p:txBody>
      </p:sp>
      <p:sp>
        <p:nvSpPr>
          <p:cNvPr id="1007" name="Google Shape;1007;p49"/>
          <p:cNvSpPr txBox="1">
            <a:spLocks noGrp="1"/>
          </p:cNvSpPr>
          <p:nvPr>
            <p:ph type="title"/>
          </p:nvPr>
        </p:nvSpPr>
        <p:spPr>
          <a:xfrm>
            <a:off x="453000" y="196240"/>
            <a:ext cx="9000000" cy="468000"/>
          </a:xfrm>
          <a:noFill/>
          <a:ln>
            <a:noFill/>
          </a:ln>
        </p:spPr>
        <p:txBody>
          <a:bodyPr spcFirstLastPara="1" wrap="square" lIns="36000" tIns="36000" rIns="36000" bIns="36000" anchor="ctr" anchorCtr="0">
            <a:normAutofit/>
          </a:bodyPr>
          <a:lstStyle/>
          <a:p>
            <a:pPr lvl="0"/>
            <a:r>
              <a:rPr lang="en-US" altLang="ja-JP" dirty="0"/>
              <a:t>7-1. </a:t>
            </a:r>
            <a:r>
              <a:rPr lang="ja-JP" altLang="en-US" dirty="0"/>
              <a:t>初期：必要投資・コストの一覧</a:t>
            </a:r>
          </a:p>
        </p:txBody>
      </p:sp>
      <p:sp>
        <p:nvSpPr>
          <p:cNvPr id="8" name="フッター プレースホルダー 7">
            <a:extLst>
              <a:ext uri="{FF2B5EF4-FFF2-40B4-BE49-F238E27FC236}">
                <a16:creationId xmlns:a16="http://schemas.microsoft.com/office/drawing/2014/main" id="{B23BDE54-CAA7-7A4A-A782-B0447ACFDA0A}"/>
              </a:ext>
            </a:extLst>
          </p:cNvPr>
          <p:cNvSpPr>
            <a:spLocks noGrp="1"/>
          </p:cNvSpPr>
          <p:nvPr>
            <p:ph type="ftr" sz="quarter" idx="10"/>
          </p:nvPr>
        </p:nvSpPr>
        <p:spPr>
          <a:xfrm>
            <a:off x="185600" y="6460240"/>
            <a:ext cx="7920000" cy="288000"/>
          </a:xfrm>
        </p:spPr>
        <p:txBody>
          <a:bodyPr/>
          <a:lstStyle/>
          <a:p>
            <a:r>
              <a:rPr lang="en" altLang="ja-JP"/>
              <a:t>SAIRU</a:t>
            </a:r>
            <a:endParaRPr lang="ja-JP" altLang="en-US"/>
          </a:p>
        </p:txBody>
      </p:sp>
      <p:sp>
        <p:nvSpPr>
          <p:cNvPr id="9" name="スライド番号プレースホルダー 8">
            <a:extLst>
              <a:ext uri="{FF2B5EF4-FFF2-40B4-BE49-F238E27FC236}">
                <a16:creationId xmlns:a16="http://schemas.microsoft.com/office/drawing/2014/main" id="{1410E261-63C0-6746-86EE-B2094E34F7EC}"/>
              </a:ext>
            </a:extLst>
          </p:cNvPr>
          <p:cNvSpPr>
            <a:spLocks noGrp="1"/>
          </p:cNvSpPr>
          <p:nvPr>
            <p:ph type="sldNum" idx="11"/>
          </p:nvPr>
        </p:nvSpPr>
        <p:spPr>
          <a:xfrm>
            <a:off x="8280400" y="6460240"/>
            <a:ext cx="1440000" cy="288000"/>
          </a:xfrm>
        </p:spPr>
        <p:txBody>
          <a:bodyPr/>
          <a:lstStyle/>
          <a:p>
            <a:fld id="{00000000-1234-1234-1234-123412341234}" type="slidenum">
              <a:rPr lang="en-US" altLang="ja-JP" smtClean="0"/>
              <a:pPr/>
              <a:t>32</a:t>
            </a:fld>
            <a:endParaRPr lang="ja-JP" altLang="en-US"/>
          </a:p>
        </p:txBody>
      </p:sp>
      <p:graphicFrame>
        <p:nvGraphicFramePr>
          <p:cNvPr id="6" name="Google Shape;1008;p49">
            <a:extLst>
              <a:ext uri="{FF2B5EF4-FFF2-40B4-BE49-F238E27FC236}">
                <a16:creationId xmlns:a16="http://schemas.microsoft.com/office/drawing/2014/main" id="{C751EDCC-5896-D348-8010-9D5279F6CFC2}"/>
              </a:ext>
            </a:extLst>
          </p:cNvPr>
          <p:cNvGraphicFramePr/>
          <p:nvPr>
            <p:extLst>
              <p:ext uri="{D42A27DB-BD31-4B8C-83A1-F6EECF244321}">
                <p14:modId xmlns:p14="http://schemas.microsoft.com/office/powerpoint/2010/main" val="1703553035"/>
              </p:ext>
            </p:extLst>
          </p:nvPr>
        </p:nvGraphicFramePr>
        <p:xfrm>
          <a:off x="453538" y="1695450"/>
          <a:ext cx="9000025" cy="4113855"/>
        </p:xfrm>
        <a:graphic>
          <a:graphicData uri="http://schemas.openxmlformats.org/drawingml/2006/table">
            <a:tbl>
              <a:tblPr>
                <a:noFill/>
                <a:tableStyleId>{C6A3009F-B255-47F3-BE8E-9BD993B19B61}</a:tableStyleId>
              </a:tblPr>
              <a:tblGrid>
                <a:gridCol w="2699075">
                  <a:extLst>
                    <a:ext uri="{9D8B030D-6E8A-4147-A177-3AD203B41FA5}">
                      <a16:colId xmlns:a16="http://schemas.microsoft.com/office/drawing/2014/main" val="20000"/>
                    </a:ext>
                  </a:extLst>
                </a:gridCol>
                <a:gridCol w="4436425">
                  <a:extLst>
                    <a:ext uri="{9D8B030D-6E8A-4147-A177-3AD203B41FA5}">
                      <a16:colId xmlns:a16="http://schemas.microsoft.com/office/drawing/2014/main" val="20001"/>
                    </a:ext>
                  </a:extLst>
                </a:gridCol>
                <a:gridCol w="1864525">
                  <a:extLst>
                    <a:ext uri="{9D8B030D-6E8A-4147-A177-3AD203B41FA5}">
                      <a16:colId xmlns:a16="http://schemas.microsoft.com/office/drawing/2014/main" val="20002"/>
                    </a:ext>
                  </a:extLst>
                </a:gridCol>
              </a:tblGrid>
              <a:tr h="426075">
                <a:tc>
                  <a:txBody>
                    <a:bodyPr/>
                    <a:lstStyle/>
                    <a:p>
                      <a:pPr marL="0" marR="0" lvl="0" indent="0" algn="ctr" rtl="0">
                        <a:lnSpc>
                          <a:spcPct val="100000"/>
                        </a:lnSpc>
                        <a:spcBef>
                          <a:spcPts val="0"/>
                        </a:spcBef>
                        <a:spcAft>
                          <a:spcPts val="0"/>
                        </a:spcAft>
                        <a:buClr>
                          <a:srgbClr val="FFFFFF"/>
                        </a:buClr>
                        <a:buSzPts val="1200"/>
                        <a:buFont typeface="Arial"/>
                        <a:buNone/>
                      </a:pPr>
                      <a:r>
                        <a:rPr lang="ja-JP" sz="1200" b="1" u="none" strike="noStrike" cap="none">
                          <a:solidFill>
                            <a:schemeClr val="bg1"/>
                          </a:solidFill>
                          <a:latin typeface="+mn-ea"/>
                          <a:ea typeface="+mn-ea"/>
                        </a:rPr>
                        <a:t>費用項目</a:t>
                      </a:r>
                      <a:endParaRPr sz="1200" b="1" u="none" strike="noStrike" cap="none" dirty="0">
                        <a:solidFill>
                          <a:schemeClr val="bg1"/>
                        </a:solidFill>
                        <a:latin typeface="+mn-ea"/>
                        <a:ea typeface="+mn-ea"/>
                      </a:endParaRPr>
                    </a:p>
                  </a:txBody>
                  <a:tcPr marL="91425" marR="91425" marT="91425" marB="91425" anchor="ctr">
                    <a:lnL w="1270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a:txBody>
                    <a:bodyPr/>
                    <a:lstStyle/>
                    <a:p>
                      <a:pPr marL="0" marR="0" lvl="0" indent="0" algn="ctr" rtl="0">
                        <a:lnSpc>
                          <a:spcPct val="100000"/>
                        </a:lnSpc>
                        <a:spcBef>
                          <a:spcPts val="0"/>
                        </a:spcBef>
                        <a:spcAft>
                          <a:spcPts val="0"/>
                        </a:spcAft>
                        <a:buClr>
                          <a:srgbClr val="FFFFFF"/>
                        </a:buClr>
                        <a:buSzPts val="1200"/>
                        <a:buFont typeface="Arial"/>
                        <a:buNone/>
                      </a:pPr>
                      <a:r>
                        <a:rPr lang="ja-JP" sz="1200" b="1" u="none" strike="noStrike" cap="none">
                          <a:solidFill>
                            <a:schemeClr val="bg1"/>
                          </a:solidFill>
                          <a:latin typeface="+mn-ea"/>
                          <a:ea typeface="+mn-ea"/>
                        </a:rPr>
                        <a:t>概要</a:t>
                      </a:r>
                      <a:endParaRPr sz="1200" b="1" u="none" strike="noStrike" cap="none" dirty="0">
                        <a:solidFill>
                          <a:schemeClr val="bg1"/>
                        </a:solidFill>
                        <a:latin typeface="+mn-ea"/>
                        <a:ea typeface="+mn-ea"/>
                      </a:endParaRPr>
                    </a:p>
                  </a:txBody>
                  <a:tcPr marL="91425" marR="91425" marT="91425" marB="9142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a:txBody>
                    <a:bodyPr/>
                    <a:lstStyle/>
                    <a:p>
                      <a:pPr marL="0" marR="0" lvl="0" indent="0" algn="ctr" rtl="0">
                        <a:lnSpc>
                          <a:spcPct val="100000"/>
                        </a:lnSpc>
                        <a:spcBef>
                          <a:spcPts val="0"/>
                        </a:spcBef>
                        <a:spcAft>
                          <a:spcPts val="0"/>
                        </a:spcAft>
                        <a:buClr>
                          <a:srgbClr val="FFFFFF"/>
                        </a:buClr>
                        <a:buSzPts val="1200"/>
                        <a:buFont typeface="Arial"/>
                        <a:buNone/>
                      </a:pPr>
                      <a:r>
                        <a:rPr lang="ja-JP" sz="1200" b="1" u="none" strike="noStrike" cap="none">
                          <a:solidFill>
                            <a:schemeClr val="bg1"/>
                          </a:solidFill>
                          <a:latin typeface="+mn-ea"/>
                          <a:ea typeface="+mn-ea"/>
                        </a:rPr>
                        <a:t>費用</a:t>
                      </a:r>
                      <a:endParaRPr sz="1200" b="1" u="none" strike="noStrike" cap="none" dirty="0">
                        <a:solidFill>
                          <a:schemeClr val="bg1"/>
                        </a:solidFill>
                        <a:latin typeface="+mn-ea"/>
                        <a:ea typeface="+mn-ea"/>
                      </a:endParaRPr>
                    </a:p>
                  </a:txBody>
                  <a:tcPr marL="91425" marR="91425" marT="91425" marB="91425" anchor="ctr">
                    <a:lnL w="12700" cap="flat" cmpd="sng" algn="ctr">
                      <a:solidFill>
                        <a:schemeClr val="bg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314550">
                <a:tc>
                  <a:txBody>
                    <a:bodyPr/>
                    <a:lstStyle/>
                    <a:p>
                      <a:pPr marL="0" marR="0" lvl="0" indent="0" algn="l" rtl="0">
                        <a:lnSpc>
                          <a:spcPct val="100000"/>
                        </a:lnSpc>
                        <a:spcBef>
                          <a:spcPts val="0"/>
                        </a:spcBef>
                        <a:spcAft>
                          <a:spcPts val="0"/>
                        </a:spcAft>
                        <a:buClr>
                          <a:schemeClr val="dk1"/>
                        </a:buClr>
                        <a:buSzPts val="1200"/>
                        <a:buFont typeface="Arial"/>
                        <a:buNone/>
                      </a:pPr>
                      <a:r>
                        <a:rPr lang="ja-JP" sz="1200" b="1" u="none" strike="noStrike" cap="none">
                          <a:solidFill>
                            <a:schemeClr val="accent1"/>
                          </a:solidFill>
                          <a:latin typeface="+mn-ea"/>
                          <a:ea typeface="+mn-ea"/>
                        </a:rPr>
                        <a:t>◯◯◯◯費</a:t>
                      </a:r>
                      <a:endParaRPr sz="1200" b="1" u="none" strike="noStrike" cap="none" dirty="0">
                        <a:solidFill>
                          <a:schemeClr val="accent1"/>
                        </a:solidFill>
                        <a:latin typeface="+mn-ea"/>
                        <a:ea typeface="+mn-ea"/>
                      </a:endParaRPr>
                    </a:p>
                  </a:txBody>
                  <a:tcPr marL="91425" marR="91425" marT="91425" marB="91425"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F2F2F2"/>
                    </a:solidFill>
                  </a:tcPr>
                </a:tc>
                <a:tc>
                  <a:txBody>
                    <a:bodyPr/>
                    <a:lstStyle/>
                    <a:p>
                      <a:pPr marL="0" marR="0" lvl="0" indent="0" algn="l" rtl="0">
                        <a:lnSpc>
                          <a:spcPct val="100000"/>
                        </a:lnSpc>
                        <a:spcBef>
                          <a:spcPts val="0"/>
                        </a:spcBef>
                        <a:spcAft>
                          <a:spcPts val="0"/>
                        </a:spcAft>
                        <a:buClr>
                          <a:schemeClr val="dk1"/>
                        </a:buClr>
                        <a:buSzPts val="1200"/>
                        <a:buFont typeface="Arial"/>
                        <a:buNone/>
                      </a:pPr>
                      <a:r>
                        <a:rPr lang="ja-JP" sz="1200" b="1" u="none" strike="noStrike" cap="none">
                          <a:solidFill>
                            <a:schemeClr val="accent1"/>
                          </a:solidFill>
                          <a:latin typeface="+mn-ea"/>
                          <a:ea typeface="+mn-ea"/>
                        </a:rPr>
                        <a:t>◯◯◯◯の運営費</a:t>
                      </a:r>
                      <a:endParaRPr sz="1400" b="1" u="none" strike="noStrike" cap="none">
                        <a:solidFill>
                          <a:schemeClr val="accent1"/>
                        </a:solidFill>
                        <a:latin typeface="+mn-ea"/>
                        <a:ea typeface="+mn-ea"/>
                      </a:endParaRPr>
                    </a:p>
                  </a:txBody>
                  <a:tcPr marL="91425" marR="91425" marT="91425" marB="91425"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r" rtl="0">
                        <a:lnSpc>
                          <a:spcPct val="100000"/>
                        </a:lnSpc>
                        <a:spcBef>
                          <a:spcPts val="0"/>
                        </a:spcBef>
                        <a:spcAft>
                          <a:spcPts val="0"/>
                        </a:spcAft>
                        <a:buClr>
                          <a:schemeClr val="dk1"/>
                        </a:buClr>
                        <a:buSzPts val="1200"/>
                        <a:buFont typeface="Arial"/>
                        <a:buNone/>
                      </a:pPr>
                      <a:r>
                        <a:rPr lang="ja-JP" sz="1200" b="1" u="none" strike="noStrike" cap="none">
                          <a:solidFill>
                            <a:schemeClr val="accent1"/>
                          </a:solidFill>
                          <a:latin typeface="+mn-ea"/>
                          <a:ea typeface="+mn-ea"/>
                        </a:rPr>
                        <a:t>¥0,000,000</a:t>
                      </a:r>
                      <a:endParaRPr sz="1200" b="1" u="none" strike="noStrike" cap="none">
                        <a:solidFill>
                          <a:schemeClr val="accent1"/>
                        </a:solidFill>
                        <a:latin typeface="+mn-ea"/>
                        <a:ea typeface="+mn-ea"/>
                      </a:endParaRPr>
                    </a:p>
                  </a:txBody>
                  <a:tcPr marL="91425" marR="91425" marT="91425" marB="91425"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1"/>
                  </a:ext>
                </a:extLst>
              </a:tr>
              <a:tr h="314550">
                <a:tc>
                  <a:txBody>
                    <a:bodyPr/>
                    <a:lstStyle/>
                    <a:p>
                      <a:pPr marL="0" marR="0" lvl="0" indent="0" algn="l" rtl="0">
                        <a:lnSpc>
                          <a:spcPct val="100000"/>
                        </a:lnSpc>
                        <a:spcBef>
                          <a:spcPts val="0"/>
                        </a:spcBef>
                        <a:spcAft>
                          <a:spcPts val="0"/>
                        </a:spcAft>
                        <a:buClr>
                          <a:schemeClr val="dk1"/>
                        </a:buClr>
                        <a:buSzPts val="1200"/>
                        <a:buFont typeface="Arial"/>
                        <a:buNone/>
                      </a:pPr>
                      <a:r>
                        <a:rPr lang="ja-JP" sz="1200" b="1" u="none" strike="noStrike" cap="none">
                          <a:solidFill>
                            <a:schemeClr val="accent1"/>
                          </a:solidFill>
                          <a:latin typeface="+mn-ea"/>
                          <a:ea typeface="+mn-ea"/>
                        </a:rPr>
                        <a:t>◯◯◯◯費</a:t>
                      </a:r>
                      <a:endParaRPr sz="1200" b="1" u="none" strike="noStrike" cap="none">
                        <a:solidFill>
                          <a:schemeClr val="accent1"/>
                        </a:solidFill>
                        <a:latin typeface="+mn-ea"/>
                        <a:ea typeface="+mn-ea"/>
                      </a:endParaRPr>
                    </a:p>
                  </a:txBody>
                  <a:tcPr marL="91425" marR="91425" marT="91425" marB="91425"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F2F2F2"/>
                    </a:solidFill>
                  </a:tcPr>
                </a:tc>
                <a:tc>
                  <a:txBody>
                    <a:bodyPr/>
                    <a:lstStyle/>
                    <a:p>
                      <a:pPr marL="0" marR="0" lvl="0" indent="0" algn="l" rtl="0">
                        <a:lnSpc>
                          <a:spcPct val="100000"/>
                        </a:lnSpc>
                        <a:spcBef>
                          <a:spcPts val="0"/>
                        </a:spcBef>
                        <a:spcAft>
                          <a:spcPts val="0"/>
                        </a:spcAft>
                        <a:buClr>
                          <a:schemeClr val="dk1"/>
                        </a:buClr>
                        <a:buSzPts val="1200"/>
                        <a:buFont typeface="Arial"/>
                        <a:buNone/>
                      </a:pPr>
                      <a:r>
                        <a:rPr lang="ja-JP" sz="1200" b="1" u="none" strike="noStrike" cap="none">
                          <a:solidFill>
                            <a:schemeClr val="accent1"/>
                          </a:solidFill>
                          <a:latin typeface="+mn-ea"/>
                          <a:ea typeface="+mn-ea"/>
                        </a:rPr>
                        <a:t>◯◯◯◯の制作費</a:t>
                      </a:r>
                      <a:endParaRPr sz="1400" b="1" u="none" strike="noStrike" cap="none" dirty="0">
                        <a:solidFill>
                          <a:schemeClr val="accent1"/>
                        </a:solidFill>
                        <a:latin typeface="+mn-ea"/>
                        <a:ea typeface="+mn-ea"/>
                      </a:endParaRPr>
                    </a:p>
                  </a:txBody>
                  <a:tcPr marL="91425" marR="91425" marT="91425" marB="91425"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r" rtl="0">
                        <a:lnSpc>
                          <a:spcPct val="100000"/>
                        </a:lnSpc>
                        <a:spcBef>
                          <a:spcPts val="0"/>
                        </a:spcBef>
                        <a:spcAft>
                          <a:spcPts val="0"/>
                        </a:spcAft>
                        <a:buClr>
                          <a:schemeClr val="dk1"/>
                        </a:buClr>
                        <a:buSzPts val="1200"/>
                        <a:buFont typeface="Arial"/>
                        <a:buNone/>
                      </a:pPr>
                      <a:r>
                        <a:rPr lang="ja-JP" sz="1200" b="1" u="none" strike="noStrike" cap="none">
                          <a:solidFill>
                            <a:schemeClr val="accent1"/>
                          </a:solidFill>
                          <a:latin typeface="+mn-ea"/>
                          <a:ea typeface="+mn-ea"/>
                        </a:rPr>
                        <a:t>¥0,000,000</a:t>
                      </a:r>
                      <a:endParaRPr sz="1200" b="1" u="none" strike="noStrike" cap="none">
                        <a:solidFill>
                          <a:schemeClr val="accent1"/>
                        </a:solidFill>
                        <a:latin typeface="+mn-ea"/>
                        <a:ea typeface="+mn-ea"/>
                      </a:endParaRPr>
                    </a:p>
                  </a:txBody>
                  <a:tcPr marL="91425" marR="91425" marT="91425" marB="91425"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2"/>
                  </a:ext>
                </a:extLst>
              </a:tr>
              <a:tr h="314550">
                <a:tc>
                  <a:txBody>
                    <a:bodyPr/>
                    <a:lstStyle/>
                    <a:p>
                      <a:pPr marL="0" marR="0" lvl="0" indent="0" algn="l" rtl="0">
                        <a:lnSpc>
                          <a:spcPct val="100000"/>
                        </a:lnSpc>
                        <a:spcBef>
                          <a:spcPts val="0"/>
                        </a:spcBef>
                        <a:spcAft>
                          <a:spcPts val="0"/>
                        </a:spcAft>
                        <a:buClr>
                          <a:schemeClr val="dk1"/>
                        </a:buClr>
                        <a:buSzPts val="1200"/>
                        <a:buFont typeface="Arial"/>
                        <a:buNone/>
                      </a:pPr>
                      <a:r>
                        <a:rPr lang="ja-JP" sz="1200" b="1" u="none" strike="noStrike" cap="none">
                          <a:solidFill>
                            <a:schemeClr val="accent1"/>
                          </a:solidFill>
                          <a:latin typeface="+mn-ea"/>
                          <a:ea typeface="+mn-ea"/>
                        </a:rPr>
                        <a:t>◯◯◯◯費</a:t>
                      </a:r>
                      <a:endParaRPr sz="1200" b="1" u="none" strike="noStrike" cap="none">
                        <a:solidFill>
                          <a:schemeClr val="accent1"/>
                        </a:solidFill>
                        <a:latin typeface="+mn-ea"/>
                        <a:ea typeface="+mn-ea"/>
                      </a:endParaRPr>
                    </a:p>
                  </a:txBody>
                  <a:tcPr marL="91425" marR="91425" marT="91425" marB="91425"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F2F2F2"/>
                    </a:solidFill>
                  </a:tcPr>
                </a:tc>
                <a:tc>
                  <a:txBody>
                    <a:bodyPr/>
                    <a:lstStyle/>
                    <a:p>
                      <a:pPr marL="0" marR="0" lvl="0" indent="0" algn="l" rtl="0">
                        <a:lnSpc>
                          <a:spcPct val="100000"/>
                        </a:lnSpc>
                        <a:spcBef>
                          <a:spcPts val="0"/>
                        </a:spcBef>
                        <a:spcAft>
                          <a:spcPts val="0"/>
                        </a:spcAft>
                        <a:buClr>
                          <a:schemeClr val="dk1"/>
                        </a:buClr>
                        <a:buSzPts val="1200"/>
                        <a:buFont typeface="Arial"/>
                        <a:buNone/>
                      </a:pPr>
                      <a:r>
                        <a:rPr lang="ja-JP" sz="1200" b="1" u="none" strike="noStrike" cap="none">
                          <a:solidFill>
                            <a:schemeClr val="accent1"/>
                          </a:solidFill>
                          <a:latin typeface="+mn-ea"/>
                          <a:ea typeface="+mn-ea"/>
                        </a:rPr>
                        <a:t>◯◯◯◯の外注費</a:t>
                      </a:r>
                      <a:endParaRPr sz="1200" b="1" u="none" strike="noStrike" cap="none">
                        <a:solidFill>
                          <a:schemeClr val="accent1"/>
                        </a:solidFill>
                        <a:latin typeface="+mn-ea"/>
                        <a:ea typeface="+mn-ea"/>
                      </a:endParaRPr>
                    </a:p>
                  </a:txBody>
                  <a:tcPr marL="91425" marR="91425" marT="91425" marB="91425"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r" rtl="0">
                        <a:lnSpc>
                          <a:spcPct val="100000"/>
                        </a:lnSpc>
                        <a:spcBef>
                          <a:spcPts val="0"/>
                        </a:spcBef>
                        <a:spcAft>
                          <a:spcPts val="0"/>
                        </a:spcAft>
                        <a:buClr>
                          <a:schemeClr val="dk1"/>
                        </a:buClr>
                        <a:buSzPts val="1200"/>
                        <a:buFont typeface="Arial"/>
                        <a:buNone/>
                      </a:pPr>
                      <a:r>
                        <a:rPr lang="ja-JP" sz="1200" b="1" u="none" strike="noStrike" cap="none">
                          <a:solidFill>
                            <a:schemeClr val="accent1"/>
                          </a:solidFill>
                          <a:latin typeface="+mn-ea"/>
                          <a:ea typeface="+mn-ea"/>
                        </a:rPr>
                        <a:t>¥0,000,000</a:t>
                      </a:r>
                      <a:endParaRPr sz="1200" b="1" u="none" strike="noStrike" cap="none">
                        <a:solidFill>
                          <a:schemeClr val="accent1"/>
                        </a:solidFill>
                        <a:latin typeface="+mn-ea"/>
                        <a:ea typeface="+mn-ea"/>
                      </a:endParaRPr>
                    </a:p>
                  </a:txBody>
                  <a:tcPr marL="91425" marR="91425" marT="91425" marB="91425"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3"/>
                  </a:ext>
                </a:extLst>
              </a:tr>
              <a:tr h="314550">
                <a:tc>
                  <a:txBody>
                    <a:bodyPr/>
                    <a:lstStyle/>
                    <a:p>
                      <a:pPr marL="0" marR="0" lvl="0" indent="0" algn="l" rtl="0">
                        <a:lnSpc>
                          <a:spcPct val="100000"/>
                        </a:lnSpc>
                        <a:spcBef>
                          <a:spcPts val="0"/>
                        </a:spcBef>
                        <a:spcAft>
                          <a:spcPts val="0"/>
                        </a:spcAft>
                        <a:buClr>
                          <a:schemeClr val="dk1"/>
                        </a:buClr>
                        <a:buSzPts val="1200"/>
                        <a:buFont typeface="Arial"/>
                        <a:buNone/>
                      </a:pPr>
                      <a:endParaRPr sz="1200" b="1" u="none" strike="noStrike" cap="none">
                        <a:solidFill>
                          <a:schemeClr val="accent1"/>
                        </a:solidFill>
                        <a:latin typeface="+mn-ea"/>
                        <a:ea typeface="+mn-ea"/>
                      </a:endParaRPr>
                    </a:p>
                  </a:txBody>
                  <a:tcPr marL="91425" marR="91425" marT="91425" marB="91425"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F2F2F2"/>
                    </a:solidFill>
                  </a:tcPr>
                </a:tc>
                <a:tc>
                  <a:txBody>
                    <a:bodyPr/>
                    <a:lstStyle/>
                    <a:p>
                      <a:pPr marL="0" marR="0" lvl="0" indent="0" algn="ctr" rtl="0">
                        <a:lnSpc>
                          <a:spcPct val="100000"/>
                        </a:lnSpc>
                        <a:spcBef>
                          <a:spcPts val="0"/>
                        </a:spcBef>
                        <a:spcAft>
                          <a:spcPts val="0"/>
                        </a:spcAft>
                        <a:buClr>
                          <a:schemeClr val="dk1"/>
                        </a:buClr>
                        <a:buSzPts val="1200"/>
                        <a:buFont typeface="Arial"/>
                        <a:buNone/>
                      </a:pPr>
                      <a:endParaRPr sz="1200" b="1" u="none" strike="noStrike" cap="none">
                        <a:solidFill>
                          <a:schemeClr val="accent1"/>
                        </a:solidFill>
                        <a:latin typeface="+mn-ea"/>
                        <a:ea typeface="+mn-ea"/>
                      </a:endParaRPr>
                    </a:p>
                  </a:txBody>
                  <a:tcPr marL="91425" marR="91425" marT="91425" marB="91425"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r" rtl="0">
                        <a:lnSpc>
                          <a:spcPct val="100000"/>
                        </a:lnSpc>
                        <a:spcBef>
                          <a:spcPts val="0"/>
                        </a:spcBef>
                        <a:spcAft>
                          <a:spcPts val="0"/>
                        </a:spcAft>
                        <a:buClr>
                          <a:schemeClr val="dk1"/>
                        </a:buClr>
                        <a:buSzPts val="1200"/>
                        <a:buFont typeface="Arial"/>
                        <a:buNone/>
                      </a:pPr>
                      <a:endParaRPr sz="1200" b="1" u="none" strike="noStrike" cap="none">
                        <a:solidFill>
                          <a:schemeClr val="accent1"/>
                        </a:solidFill>
                        <a:latin typeface="+mn-ea"/>
                        <a:ea typeface="+mn-ea"/>
                      </a:endParaRPr>
                    </a:p>
                  </a:txBody>
                  <a:tcPr marL="91425" marR="91425" marT="91425" marB="91425"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4"/>
                  </a:ext>
                </a:extLst>
              </a:tr>
              <a:tr h="314550">
                <a:tc>
                  <a:txBody>
                    <a:bodyPr/>
                    <a:lstStyle/>
                    <a:p>
                      <a:pPr marL="0" marR="0" lvl="0" indent="0" algn="l" rtl="0">
                        <a:lnSpc>
                          <a:spcPct val="100000"/>
                        </a:lnSpc>
                        <a:spcBef>
                          <a:spcPts val="0"/>
                        </a:spcBef>
                        <a:spcAft>
                          <a:spcPts val="0"/>
                        </a:spcAft>
                        <a:buClr>
                          <a:schemeClr val="dk1"/>
                        </a:buClr>
                        <a:buSzPts val="1200"/>
                        <a:buFont typeface="Arial"/>
                        <a:buNone/>
                      </a:pPr>
                      <a:endParaRPr sz="1200" b="1" u="none" strike="noStrike" cap="none">
                        <a:solidFill>
                          <a:schemeClr val="accent1"/>
                        </a:solidFill>
                        <a:latin typeface="+mn-ea"/>
                        <a:ea typeface="+mn-ea"/>
                      </a:endParaRPr>
                    </a:p>
                  </a:txBody>
                  <a:tcPr marL="91425" marR="91425" marT="91425" marB="91425"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F2F2F2"/>
                    </a:solidFill>
                  </a:tcPr>
                </a:tc>
                <a:tc>
                  <a:txBody>
                    <a:bodyPr/>
                    <a:lstStyle/>
                    <a:p>
                      <a:pPr marL="0" marR="0" lvl="0" indent="0" algn="ctr" rtl="0">
                        <a:lnSpc>
                          <a:spcPct val="100000"/>
                        </a:lnSpc>
                        <a:spcBef>
                          <a:spcPts val="0"/>
                        </a:spcBef>
                        <a:spcAft>
                          <a:spcPts val="0"/>
                        </a:spcAft>
                        <a:buClr>
                          <a:schemeClr val="dk1"/>
                        </a:buClr>
                        <a:buSzPts val="1200"/>
                        <a:buFont typeface="Arial"/>
                        <a:buNone/>
                      </a:pPr>
                      <a:endParaRPr sz="1200" b="1" u="none" strike="noStrike" cap="none">
                        <a:solidFill>
                          <a:schemeClr val="accent1"/>
                        </a:solidFill>
                        <a:latin typeface="+mn-ea"/>
                        <a:ea typeface="+mn-ea"/>
                      </a:endParaRPr>
                    </a:p>
                  </a:txBody>
                  <a:tcPr marL="91425" marR="91425" marT="91425" marB="91425"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r" rtl="0">
                        <a:lnSpc>
                          <a:spcPct val="100000"/>
                        </a:lnSpc>
                        <a:spcBef>
                          <a:spcPts val="0"/>
                        </a:spcBef>
                        <a:spcAft>
                          <a:spcPts val="0"/>
                        </a:spcAft>
                        <a:buClr>
                          <a:schemeClr val="dk1"/>
                        </a:buClr>
                        <a:buSzPts val="1200"/>
                        <a:buFont typeface="Arial"/>
                        <a:buNone/>
                      </a:pPr>
                      <a:endParaRPr sz="1200" b="1" u="none" strike="noStrike" cap="none">
                        <a:solidFill>
                          <a:schemeClr val="accent1"/>
                        </a:solidFill>
                        <a:latin typeface="+mn-ea"/>
                        <a:ea typeface="+mn-ea"/>
                      </a:endParaRPr>
                    </a:p>
                  </a:txBody>
                  <a:tcPr marL="91425" marR="91425" marT="91425" marB="91425"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5"/>
                  </a:ext>
                </a:extLst>
              </a:tr>
              <a:tr h="314550">
                <a:tc>
                  <a:txBody>
                    <a:bodyPr/>
                    <a:lstStyle/>
                    <a:p>
                      <a:pPr marL="0" marR="0" lvl="0" indent="0" algn="l" rtl="0">
                        <a:lnSpc>
                          <a:spcPct val="100000"/>
                        </a:lnSpc>
                        <a:spcBef>
                          <a:spcPts val="0"/>
                        </a:spcBef>
                        <a:spcAft>
                          <a:spcPts val="0"/>
                        </a:spcAft>
                        <a:buClr>
                          <a:schemeClr val="dk1"/>
                        </a:buClr>
                        <a:buSzPts val="1200"/>
                        <a:buFont typeface="Arial"/>
                        <a:buNone/>
                      </a:pPr>
                      <a:endParaRPr sz="1200" b="1" u="none" strike="noStrike" cap="none">
                        <a:solidFill>
                          <a:schemeClr val="accent1"/>
                        </a:solidFill>
                        <a:latin typeface="+mn-ea"/>
                        <a:ea typeface="+mn-ea"/>
                      </a:endParaRPr>
                    </a:p>
                  </a:txBody>
                  <a:tcPr marL="91425" marR="91425" marT="91425" marB="91425"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F2F2F2"/>
                    </a:solidFill>
                  </a:tcPr>
                </a:tc>
                <a:tc>
                  <a:txBody>
                    <a:bodyPr/>
                    <a:lstStyle/>
                    <a:p>
                      <a:pPr marL="0" marR="0" lvl="0" indent="0" algn="ctr" rtl="0">
                        <a:lnSpc>
                          <a:spcPct val="100000"/>
                        </a:lnSpc>
                        <a:spcBef>
                          <a:spcPts val="0"/>
                        </a:spcBef>
                        <a:spcAft>
                          <a:spcPts val="0"/>
                        </a:spcAft>
                        <a:buClr>
                          <a:schemeClr val="dk1"/>
                        </a:buClr>
                        <a:buSzPts val="1200"/>
                        <a:buFont typeface="Arial"/>
                        <a:buNone/>
                      </a:pPr>
                      <a:endParaRPr sz="1200" b="1" u="none" strike="noStrike" cap="none">
                        <a:solidFill>
                          <a:schemeClr val="accent1"/>
                        </a:solidFill>
                        <a:latin typeface="+mn-ea"/>
                        <a:ea typeface="+mn-ea"/>
                      </a:endParaRPr>
                    </a:p>
                  </a:txBody>
                  <a:tcPr marL="91425" marR="91425" marT="91425" marB="91425"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r" rtl="0">
                        <a:lnSpc>
                          <a:spcPct val="100000"/>
                        </a:lnSpc>
                        <a:spcBef>
                          <a:spcPts val="0"/>
                        </a:spcBef>
                        <a:spcAft>
                          <a:spcPts val="0"/>
                        </a:spcAft>
                        <a:buClr>
                          <a:schemeClr val="dk1"/>
                        </a:buClr>
                        <a:buSzPts val="1200"/>
                        <a:buFont typeface="Arial"/>
                        <a:buNone/>
                      </a:pPr>
                      <a:endParaRPr sz="1200" b="1" u="none" strike="noStrike" cap="none" dirty="0">
                        <a:solidFill>
                          <a:schemeClr val="accent1"/>
                        </a:solidFill>
                        <a:latin typeface="+mn-ea"/>
                        <a:ea typeface="+mn-ea"/>
                      </a:endParaRPr>
                    </a:p>
                  </a:txBody>
                  <a:tcPr marL="91425" marR="91425" marT="91425" marB="91425"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6"/>
                  </a:ext>
                </a:extLst>
              </a:tr>
              <a:tr h="314550">
                <a:tc>
                  <a:txBody>
                    <a:bodyPr/>
                    <a:lstStyle/>
                    <a:p>
                      <a:pPr marL="0" marR="0" lvl="0" indent="0" algn="l" rtl="0">
                        <a:lnSpc>
                          <a:spcPct val="100000"/>
                        </a:lnSpc>
                        <a:spcBef>
                          <a:spcPts val="0"/>
                        </a:spcBef>
                        <a:spcAft>
                          <a:spcPts val="0"/>
                        </a:spcAft>
                        <a:buClr>
                          <a:schemeClr val="dk1"/>
                        </a:buClr>
                        <a:buSzPts val="1200"/>
                        <a:buFont typeface="Arial"/>
                        <a:buNone/>
                      </a:pPr>
                      <a:endParaRPr sz="1200" b="1" u="none" strike="noStrike" cap="none">
                        <a:solidFill>
                          <a:schemeClr val="accent1"/>
                        </a:solidFill>
                        <a:latin typeface="+mn-ea"/>
                        <a:ea typeface="+mn-ea"/>
                      </a:endParaRPr>
                    </a:p>
                  </a:txBody>
                  <a:tcPr marL="91425" marR="91425" marT="91425" marB="91425"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F2F2F2"/>
                    </a:solidFill>
                  </a:tcPr>
                </a:tc>
                <a:tc>
                  <a:txBody>
                    <a:bodyPr/>
                    <a:lstStyle/>
                    <a:p>
                      <a:pPr marL="0" marR="0" lvl="0" indent="0" algn="l" rtl="0">
                        <a:lnSpc>
                          <a:spcPct val="100000"/>
                        </a:lnSpc>
                        <a:spcBef>
                          <a:spcPts val="0"/>
                        </a:spcBef>
                        <a:spcAft>
                          <a:spcPts val="0"/>
                        </a:spcAft>
                        <a:buClr>
                          <a:schemeClr val="dk1"/>
                        </a:buClr>
                        <a:buSzPts val="1200"/>
                        <a:buFont typeface="Arial"/>
                        <a:buNone/>
                      </a:pPr>
                      <a:endParaRPr sz="1200" b="1" u="none" strike="noStrike" cap="none">
                        <a:solidFill>
                          <a:schemeClr val="accent1"/>
                        </a:solidFill>
                        <a:latin typeface="+mn-ea"/>
                        <a:ea typeface="+mn-ea"/>
                      </a:endParaRPr>
                    </a:p>
                  </a:txBody>
                  <a:tcPr marL="91425" marR="91425" marT="91425" marB="91425"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r" rtl="0">
                        <a:lnSpc>
                          <a:spcPct val="100000"/>
                        </a:lnSpc>
                        <a:spcBef>
                          <a:spcPts val="0"/>
                        </a:spcBef>
                        <a:spcAft>
                          <a:spcPts val="0"/>
                        </a:spcAft>
                        <a:buClr>
                          <a:schemeClr val="dk1"/>
                        </a:buClr>
                        <a:buSzPts val="1200"/>
                        <a:buFont typeface="Arial"/>
                        <a:buNone/>
                      </a:pPr>
                      <a:endParaRPr sz="1200" b="1" u="none" strike="noStrike" cap="none">
                        <a:solidFill>
                          <a:schemeClr val="accent1"/>
                        </a:solidFill>
                        <a:latin typeface="+mn-ea"/>
                        <a:ea typeface="+mn-ea"/>
                      </a:endParaRPr>
                    </a:p>
                  </a:txBody>
                  <a:tcPr marL="91425" marR="91425" marT="91425" marB="91425"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7"/>
                  </a:ext>
                </a:extLst>
              </a:tr>
              <a:tr h="314550">
                <a:tc>
                  <a:txBody>
                    <a:bodyPr/>
                    <a:lstStyle/>
                    <a:p>
                      <a:pPr marL="0" marR="0" lvl="0" indent="0" algn="l" rtl="0">
                        <a:lnSpc>
                          <a:spcPct val="100000"/>
                        </a:lnSpc>
                        <a:spcBef>
                          <a:spcPts val="0"/>
                        </a:spcBef>
                        <a:spcAft>
                          <a:spcPts val="0"/>
                        </a:spcAft>
                        <a:buClr>
                          <a:schemeClr val="dk1"/>
                        </a:buClr>
                        <a:buSzPts val="1200"/>
                        <a:buFont typeface="Arial"/>
                        <a:buNone/>
                      </a:pPr>
                      <a:endParaRPr sz="1200" b="1" u="none" strike="noStrike" cap="none">
                        <a:solidFill>
                          <a:schemeClr val="accent1"/>
                        </a:solidFill>
                        <a:latin typeface="+mn-ea"/>
                        <a:ea typeface="+mn-ea"/>
                      </a:endParaRPr>
                    </a:p>
                  </a:txBody>
                  <a:tcPr marL="91425" marR="91425" marT="91425" marB="91425"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F2F2F2"/>
                    </a:solidFill>
                  </a:tcPr>
                </a:tc>
                <a:tc>
                  <a:txBody>
                    <a:bodyPr/>
                    <a:lstStyle/>
                    <a:p>
                      <a:pPr marL="0" marR="0" lvl="0" indent="0" algn="l" rtl="0">
                        <a:lnSpc>
                          <a:spcPct val="100000"/>
                        </a:lnSpc>
                        <a:spcBef>
                          <a:spcPts val="0"/>
                        </a:spcBef>
                        <a:spcAft>
                          <a:spcPts val="0"/>
                        </a:spcAft>
                        <a:buClr>
                          <a:schemeClr val="dk1"/>
                        </a:buClr>
                        <a:buSzPts val="1200"/>
                        <a:buFont typeface="Arial"/>
                        <a:buNone/>
                      </a:pPr>
                      <a:endParaRPr sz="1200" b="1" u="none" strike="noStrike" cap="none">
                        <a:solidFill>
                          <a:schemeClr val="accent1"/>
                        </a:solidFill>
                        <a:latin typeface="+mn-ea"/>
                        <a:ea typeface="+mn-ea"/>
                      </a:endParaRPr>
                    </a:p>
                  </a:txBody>
                  <a:tcPr marL="91425" marR="91425" marT="91425" marB="91425"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r" rtl="0">
                        <a:lnSpc>
                          <a:spcPct val="100000"/>
                        </a:lnSpc>
                        <a:spcBef>
                          <a:spcPts val="0"/>
                        </a:spcBef>
                        <a:spcAft>
                          <a:spcPts val="0"/>
                        </a:spcAft>
                        <a:buClr>
                          <a:schemeClr val="dk1"/>
                        </a:buClr>
                        <a:buSzPts val="1200"/>
                        <a:buFont typeface="Arial"/>
                        <a:buNone/>
                      </a:pPr>
                      <a:endParaRPr sz="1200" b="1" u="none" strike="noStrike" cap="none">
                        <a:solidFill>
                          <a:schemeClr val="accent1"/>
                        </a:solidFill>
                        <a:latin typeface="+mn-ea"/>
                        <a:ea typeface="+mn-ea"/>
                      </a:endParaRPr>
                    </a:p>
                  </a:txBody>
                  <a:tcPr marL="91425" marR="91425" marT="91425" marB="91425"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8"/>
                  </a:ext>
                </a:extLst>
              </a:tr>
              <a:tr h="314550">
                <a:tc>
                  <a:txBody>
                    <a:bodyPr/>
                    <a:lstStyle/>
                    <a:p>
                      <a:pPr marL="0" marR="0" lvl="0" indent="0" algn="l" rtl="0">
                        <a:lnSpc>
                          <a:spcPct val="100000"/>
                        </a:lnSpc>
                        <a:spcBef>
                          <a:spcPts val="0"/>
                        </a:spcBef>
                        <a:spcAft>
                          <a:spcPts val="0"/>
                        </a:spcAft>
                        <a:buClr>
                          <a:schemeClr val="dk1"/>
                        </a:buClr>
                        <a:buSzPts val="1200"/>
                        <a:buFont typeface="Arial"/>
                        <a:buNone/>
                      </a:pPr>
                      <a:endParaRPr sz="1200" b="1" u="none" strike="noStrike" cap="none">
                        <a:solidFill>
                          <a:schemeClr val="accent1"/>
                        </a:solidFill>
                        <a:latin typeface="+mn-ea"/>
                        <a:ea typeface="+mn-ea"/>
                      </a:endParaRPr>
                    </a:p>
                  </a:txBody>
                  <a:tcPr marL="91425" marR="91425" marT="91425" marB="91425"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F2F2F2"/>
                    </a:solidFill>
                  </a:tcPr>
                </a:tc>
                <a:tc>
                  <a:txBody>
                    <a:bodyPr/>
                    <a:lstStyle/>
                    <a:p>
                      <a:pPr marL="0" marR="0" lvl="0" indent="0" algn="l" rtl="0">
                        <a:lnSpc>
                          <a:spcPct val="100000"/>
                        </a:lnSpc>
                        <a:spcBef>
                          <a:spcPts val="0"/>
                        </a:spcBef>
                        <a:spcAft>
                          <a:spcPts val="0"/>
                        </a:spcAft>
                        <a:buClr>
                          <a:schemeClr val="dk1"/>
                        </a:buClr>
                        <a:buSzPts val="1200"/>
                        <a:buFont typeface="Arial"/>
                        <a:buNone/>
                      </a:pPr>
                      <a:endParaRPr sz="1200" b="1" u="none" strike="noStrike" cap="none">
                        <a:solidFill>
                          <a:schemeClr val="accent1"/>
                        </a:solidFill>
                        <a:latin typeface="+mn-ea"/>
                        <a:ea typeface="+mn-ea"/>
                      </a:endParaRPr>
                    </a:p>
                  </a:txBody>
                  <a:tcPr marL="91425" marR="91425" marT="91425" marB="91425"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r" rtl="0">
                        <a:lnSpc>
                          <a:spcPct val="100000"/>
                        </a:lnSpc>
                        <a:spcBef>
                          <a:spcPts val="0"/>
                        </a:spcBef>
                        <a:spcAft>
                          <a:spcPts val="0"/>
                        </a:spcAft>
                        <a:buClr>
                          <a:schemeClr val="dk1"/>
                        </a:buClr>
                        <a:buSzPts val="1200"/>
                        <a:buFont typeface="Arial"/>
                        <a:buNone/>
                      </a:pPr>
                      <a:endParaRPr sz="1200" b="1" u="none" strike="noStrike" cap="none">
                        <a:solidFill>
                          <a:schemeClr val="accent1"/>
                        </a:solidFill>
                        <a:latin typeface="+mn-ea"/>
                        <a:ea typeface="+mn-ea"/>
                      </a:endParaRPr>
                    </a:p>
                  </a:txBody>
                  <a:tcPr marL="91425" marR="91425" marT="91425" marB="91425"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9"/>
                  </a:ext>
                </a:extLst>
              </a:tr>
              <a:tr h="314550">
                <a:tc>
                  <a:txBody>
                    <a:bodyPr/>
                    <a:lstStyle/>
                    <a:p>
                      <a:pPr marL="0" marR="0" lvl="0" indent="0" algn="l" rtl="0">
                        <a:lnSpc>
                          <a:spcPct val="100000"/>
                        </a:lnSpc>
                        <a:spcBef>
                          <a:spcPts val="0"/>
                        </a:spcBef>
                        <a:spcAft>
                          <a:spcPts val="0"/>
                        </a:spcAft>
                        <a:buClr>
                          <a:schemeClr val="dk1"/>
                        </a:buClr>
                        <a:buSzPts val="1200"/>
                        <a:buFont typeface="Arial"/>
                        <a:buNone/>
                      </a:pPr>
                      <a:r>
                        <a:rPr lang="ja-JP" sz="1200" b="1" u="none" strike="noStrike" cap="none">
                          <a:solidFill>
                            <a:schemeClr val="accent1"/>
                          </a:solidFill>
                          <a:latin typeface="+mn-ea"/>
                          <a:ea typeface="+mn-ea"/>
                        </a:rPr>
                        <a:t>合計</a:t>
                      </a:r>
                      <a:endParaRPr sz="1200" b="1" u="none" strike="noStrike" cap="none" dirty="0">
                        <a:solidFill>
                          <a:schemeClr val="accent1"/>
                        </a:solidFill>
                        <a:latin typeface="+mn-ea"/>
                        <a:ea typeface="+mn-ea"/>
                      </a:endParaRPr>
                    </a:p>
                  </a:txBody>
                  <a:tcPr marL="91425" marR="91425" marT="91425" marB="91425"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F2F2F2"/>
                    </a:solidFill>
                  </a:tcPr>
                </a:tc>
                <a:tc gridSpan="2">
                  <a:txBody>
                    <a:bodyPr/>
                    <a:lstStyle/>
                    <a:p>
                      <a:pPr marL="0" marR="0" lvl="0" indent="0" algn="r" rtl="0">
                        <a:lnSpc>
                          <a:spcPct val="100000"/>
                        </a:lnSpc>
                        <a:spcBef>
                          <a:spcPts val="0"/>
                        </a:spcBef>
                        <a:spcAft>
                          <a:spcPts val="0"/>
                        </a:spcAft>
                        <a:buClr>
                          <a:schemeClr val="dk1"/>
                        </a:buClr>
                        <a:buSzPts val="1400"/>
                        <a:buFont typeface="Arial"/>
                        <a:buNone/>
                      </a:pPr>
                      <a:r>
                        <a:rPr lang="en-US" altLang="ja-JP" sz="1400" b="1" u="none" strike="noStrike" cap="none" dirty="0">
                          <a:solidFill>
                            <a:schemeClr val="accent1"/>
                          </a:solidFill>
                          <a:latin typeface="+mn-ea"/>
                          <a:ea typeface="+mn-ea"/>
                        </a:rPr>
                        <a:t>¥0,000,000</a:t>
                      </a:r>
                      <a:endParaRPr sz="1400" b="1" u="none" strike="noStrike" cap="none" dirty="0">
                        <a:solidFill>
                          <a:schemeClr val="accent1"/>
                        </a:solidFill>
                        <a:latin typeface="+mn-ea"/>
                        <a:ea typeface="+mn-ea"/>
                      </a:endParaRPr>
                    </a:p>
                  </a:txBody>
                  <a:tcPr marL="91425" marR="91425" marT="91425" marB="91425"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hMerge="1">
                  <a:txBody>
                    <a:bodyPr/>
                    <a:lstStyle/>
                    <a:p>
                      <a:pPr marL="0" marR="0" lvl="0" indent="0" algn="r" rtl="0">
                        <a:lnSpc>
                          <a:spcPct val="100000"/>
                        </a:lnSpc>
                        <a:spcBef>
                          <a:spcPts val="0"/>
                        </a:spcBef>
                        <a:spcAft>
                          <a:spcPts val="0"/>
                        </a:spcAft>
                        <a:buClr>
                          <a:schemeClr val="dk1"/>
                        </a:buClr>
                        <a:buSzPts val="1400"/>
                        <a:buFont typeface="Arial"/>
                        <a:buNone/>
                      </a:pPr>
                      <a:r>
                        <a:rPr lang="ja-JP" sz="1400" b="1" u="none" strike="noStrike" cap="none">
                          <a:solidFill>
                            <a:schemeClr val="accent1"/>
                          </a:solidFill>
                          <a:latin typeface="+mn-ea"/>
                          <a:ea typeface="+mn-ea"/>
                        </a:rPr>
                        <a:t>¥0,000,000</a:t>
                      </a:r>
                      <a:endParaRPr sz="1400" b="1" u="none" strike="noStrike" cap="none" dirty="0">
                        <a:solidFill>
                          <a:schemeClr val="accent1"/>
                        </a:solidFill>
                        <a:latin typeface="+mn-ea"/>
                        <a:ea typeface="+mn-ea"/>
                      </a:endParaRPr>
                    </a:p>
                  </a:txBody>
                  <a:tcPr marL="91425" marR="91425" marT="91425" marB="91425" anchor="ctr"/>
                </a:tc>
                <a:extLst>
                  <a:ext uri="{0D108BD9-81ED-4DB2-BD59-A6C34878D82A}">
                    <a16:rowId xmlns:a16="http://schemas.microsoft.com/office/drawing/2014/main" val="10010"/>
                  </a:ext>
                </a:extLst>
              </a:tr>
            </a:tbl>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012"/>
        <p:cNvGrpSpPr/>
        <p:nvPr/>
      </p:nvGrpSpPr>
      <p:grpSpPr>
        <a:xfrm>
          <a:off x="0" y="0"/>
          <a:ext cx="0" cy="0"/>
          <a:chOff x="0" y="0"/>
          <a:chExt cx="0" cy="0"/>
        </a:xfrm>
      </p:grpSpPr>
      <p:sp>
        <p:nvSpPr>
          <p:cNvPr id="1013" name="Google Shape;1013;p50"/>
          <p:cNvSpPr txBox="1">
            <a:spLocks noGrp="1"/>
          </p:cNvSpPr>
          <p:nvPr>
            <p:ph type="body" idx="1"/>
          </p:nvPr>
        </p:nvSpPr>
        <p:spPr>
          <a:xfrm>
            <a:off x="471038" y="975881"/>
            <a:ext cx="9000000" cy="720000"/>
          </a:xfrm>
          <a:noFill/>
          <a:ln>
            <a:noFill/>
          </a:ln>
        </p:spPr>
        <p:txBody>
          <a:bodyPr spcFirstLastPara="1" wrap="square" lIns="36000" tIns="36000" rIns="36000" bIns="36000" anchor="t" anchorCtr="0">
            <a:normAutofit/>
          </a:bodyPr>
          <a:lstStyle/>
          <a:p>
            <a:pPr lvl="0"/>
            <a:r>
              <a:rPr lang="ja-JP" altLang="en-US"/>
              <a:t>事業継続の予算を◯◯◯◯円と設定します。</a:t>
            </a:r>
          </a:p>
        </p:txBody>
      </p:sp>
      <p:sp>
        <p:nvSpPr>
          <p:cNvPr id="1015" name="Google Shape;1015;p50"/>
          <p:cNvSpPr txBox="1">
            <a:spLocks noGrp="1"/>
          </p:cNvSpPr>
          <p:nvPr>
            <p:ph type="title"/>
          </p:nvPr>
        </p:nvSpPr>
        <p:spPr>
          <a:xfrm>
            <a:off x="453000" y="196240"/>
            <a:ext cx="9000000" cy="468000"/>
          </a:xfrm>
          <a:noFill/>
          <a:ln>
            <a:noFill/>
          </a:ln>
        </p:spPr>
        <p:txBody>
          <a:bodyPr spcFirstLastPara="1" wrap="square" lIns="36000" tIns="36000" rIns="36000" bIns="36000" anchor="ctr" anchorCtr="0">
            <a:normAutofit/>
          </a:bodyPr>
          <a:lstStyle/>
          <a:p>
            <a:pPr lvl="0"/>
            <a:r>
              <a:rPr lang="en-US" altLang="ja-JP" dirty="0"/>
              <a:t>7-2. </a:t>
            </a:r>
            <a:r>
              <a:rPr lang="ja-JP" altLang="en-US" dirty="0"/>
              <a:t>事業継続後：必要投資・コストの一覧</a:t>
            </a:r>
          </a:p>
        </p:txBody>
      </p:sp>
      <p:sp>
        <p:nvSpPr>
          <p:cNvPr id="9" name="フッター プレースホルダー 8">
            <a:extLst>
              <a:ext uri="{FF2B5EF4-FFF2-40B4-BE49-F238E27FC236}">
                <a16:creationId xmlns:a16="http://schemas.microsoft.com/office/drawing/2014/main" id="{7A66400C-42AD-A044-89B4-88ADC286D6D6}"/>
              </a:ext>
            </a:extLst>
          </p:cNvPr>
          <p:cNvSpPr>
            <a:spLocks noGrp="1"/>
          </p:cNvSpPr>
          <p:nvPr>
            <p:ph type="ftr" sz="quarter" idx="10"/>
          </p:nvPr>
        </p:nvSpPr>
        <p:spPr>
          <a:xfrm>
            <a:off x="185600" y="6460240"/>
            <a:ext cx="7920000" cy="288000"/>
          </a:xfrm>
        </p:spPr>
        <p:txBody>
          <a:bodyPr/>
          <a:lstStyle/>
          <a:p>
            <a:r>
              <a:rPr lang="en" altLang="ja-JP"/>
              <a:t>SAIRU</a:t>
            </a:r>
            <a:endParaRPr lang="ja-JP" altLang="en-US"/>
          </a:p>
        </p:txBody>
      </p:sp>
      <p:sp>
        <p:nvSpPr>
          <p:cNvPr id="10" name="スライド番号プレースホルダー 9">
            <a:extLst>
              <a:ext uri="{FF2B5EF4-FFF2-40B4-BE49-F238E27FC236}">
                <a16:creationId xmlns:a16="http://schemas.microsoft.com/office/drawing/2014/main" id="{802657E5-8584-734A-8BCC-DE26E660E8B0}"/>
              </a:ext>
            </a:extLst>
          </p:cNvPr>
          <p:cNvSpPr>
            <a:spLocks noGrp="1"/>
          </p:cNvSpPr>
          <p:nvPr>
            <p:ph type="sldNum" idx="11"/>
          </p:nvPr>
        </p:nvSpPr>
        <p:spPr>
          <a:xfrm>
            <a:off x="8280400" y="6460240"/>
            <a:ext cx="1440000" cy="288000"/>
          </a:xfrm>
        </p:spPr>
        <p:txBody>
          <a:bodyPr/>
          <a:lstStyle/>
          <a:p>
            <a:fld id="{00000000-1234-1234-1234-123412341234}" type="slidenum">
              <a:rPr lang="en-US" altLang="ja-JP" smtClean="0"/>
              <a:pPr/>
              <a:t>33</a:t>
            </a:fld>
            <a:endParaRPr lang="ja-JP" altLang="en-US"/>
          </a:p>
        </p:txBody>
      </p:sp>
      <p:graphicFrame>
        <p:nvGraphicFramePr>
          <p:cNvPr id="8" name="Google Shape;1008;p49">
            <a:extLst>
              <a:ext uri="{FF2B5EF4-FFF2-40B4-BE49-F238E27FC236}">
                <a16:creationId xmlns:a16="http://schemas.microsoft.com/office/drawing/2014/main" id="{BEAF0260-CC2B-F34B-BA94-658A7437912A}"/>
              </a:ext>
            </a:extLst>
          </p:cNvPr>
          <p:cNvGraphicFramePr/>
          <p:nvPr>
            <p:extLst>
              <p:ext uri="{D42A27DB-BD31-4B8C-83A1-F6EECF244321}">
                <p14:modId xmlns:p14="http://schemas.microsoft.com/office/powerpoint/2010/main" val="798708800"/>
              </p:ext>
            </p:extLst>
          </p:nvPr>
        </p:nvGraphicFramePr>
        <p:xfrm>
          <a:off x="452438" y="1697982"/>
          <a:ext cx="9000025" cy="4113855"/>
        </p:xfrm>
        <a:graphic>
          <a:graphicData uri="http://schemas.openxmlformats.org/drawingml/2006/table">
            <a:tbl>
              <a:tblPr>
                <a:noFill/>
                <a:tableStyleId>{C6A3009F-B255-47F3-BE8E-9BD993B19B61}</a:tableStyleId>
              </a:tblPr>
              <a:tblGrid>
                <a:gridCol w="2699075">
                  <a:extLst>
                    <a:ext uri="{9D8B030D-6E8A-4147-A177-3AD203B41FA5}">
                      <a16:colId xmlns:a16="http://schemas.microsoft.com/office/drawing/2014/main" val="20000"/>
                    </a:ext>
                  </a:extLst>
                </a:gridCol>
                <a:gridCol w="4436425">
                  <a:extLst>
                    <a:ext uri="{9D8B030D-6E8A-4147-A177-3AD203B41FA5}">
                      <a16:colId xmlns:a16="http://schemas.microsoft.com/office/drawing/2014/main" val="20001"/>
                    </a:ext>
                  </a:extLst>
                </a:gridCol>
                <a:gridCol w="1864525">
                  <a:extLst>
                    <a:ext uri="{9D8B030D-6E8A-4147-A177-3AD203B41FA5}">
                      <a16:colId xmlns:a16="http://schemas.microsoft.com/office/drawing/2014/main" val="20002"/>
                    </a:ext>
                  </a:extLst>
                </a:gridCol>
              </a:tblGrid>
              <a:tr h="426075">
                <a:tc>
                  <a:txBody>
                    <a:bodyPr/>
                    <a:lstStyle/>
                    <a:p>
                      <a:pPr marL="0" marR="0" lvl="0" indent="0" algn="ctr" rtl="0">
                        <a:lnSpc>
                          <a:spcPct val="100000"/>
                        </a:lnSpc>
                        <a:spcBef>
                          <a:spcPts val="0"/>
                        </a:spcBef>
                        <a:spcAft>
                          <a:spcPts val="0"/>
                        </a:spcAft>
                        <a:buClr>
                          <a:srgbClr val="FFFFFF"/>
                        </a:buClr>
                        <a:buSzPts val="1200"/>
                        <a:buFont typeface="Arial"/>
                        <a:buNone/>
                      </a:pPr>
                      <a:r>
                        <a:rPr lang="ja-JP" sz="1200" b="1" u="none" strike="noStrike" cap="none">
                          <a:solidFill>
                            <a:schemeClr val="bg1"/>
                          </a:solidFill>
                          <a:latin typeface="+mn-ea"/>
                          <a:ea typeface="+mn-ea"/>
                        </a:rPr>
                        <a:t>費用項目</a:t>
                      </a:r>
                      <a:endParaRPr sz="1200" b="1" u="none" strike="noStrike" cap="none" dirty="0">
                        <a:solidFill>
                          <a:schemeClr val="bg1"/>
                        </a:solidFill>
                        <a:latin typeface="+mn-ea"/>
                        <a:ea typeface="+mn-ea"/>
                      </a:endParaRPr>
                    </a:p>
                  </a:txBody>
                  <a:tcPr marL="91425" marR="91425" marT="91425" marB="91425" anchor="ctr">
                    <a:lnL w="1270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a:txBody>
                    <a:bodyPr/>
                    <a:lstStyle/>
                    <a:p>
                      <a:pPr marL="0" marR="0" lvl="0" indent="0" algn="ctr" rtl="0">
                        <a:lnSpc>
                          <a:spcPct val="100000"/>
                        </a:lnSpc>
                        <a:spcBef>
                          <a:spcPts val="0"/>
                        </a:spcBef>
                        <a:spcAft>
                          <a:spcPts val="0"/>
                        </a:spcAft>
                        <a:buClr>
                          <a:srgbClr val="FFFFFF"/>
                        </a:buClr>
                        <a:buSzPts val="1200"/>
                        <a:buFont typeface="Arial"/>
                        <a:buNone/>
                      </a:pPr>
                      <a:r>
                        <a:rPr lang="ja-JP" sz="1200" b="1" u="none" strike="noStrike" cap="none">
                          <a:solidFill>
                            <a:schemeClr val="bg1"/>
                          </a:solidFill>
                          <a:latin typeface="+mn-ea"/>
                          <a:ea typeface="+mn-ea"/>
                        </a:rPr>
                        <a:t>概要</a:t>
                      </a:r>
                      <a:endParaRPr sz="1200" b="1" u="none" strike="noStrike" cap="none" dirty="0">
                        <a:solidFill>
                          <a:schemeClr val="bg1"/>
                        </a:solidFill>
                        <a:latin typeface="+mn-ea"/>
                        <a:ea typeface="+mn-ea"/>
                      </a:endParaRPr>
                    </a:p>
                  </a:txBody>
                  <a:tcPr marL="91425" marR="91425" marT="91425" marB="9142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a:txBody>
                    <a:bodyPr/>
                    <a:lstStyle/>
                    <a:p>
                      <a:pPr marL="0" marR="0" lvl="0" indent="0" algn="ctr" rtl="0">
                        <a:lnSpc>
                          <a:spcPct val="100000"/>
                        </a:lnSpc>
                        <a:spcBef>
                          <a:spcPts val="0"/>
                        </a:spcBef>
                        <a:spcAft>
                          <a:spcPts val="0"/>
                        </a:spcAft>
                        <a:buClr>
                          <a:srgbClr val="FFFFFF"/>
                        </a:buClr>
                        <a:buSzPts val="1200"/>
                        <a:buFont typeface="Arial"/>
                        <a:buNone/>
                      </a:pPr>
                      <a:r>
                        <a:rPr lang="ja-JP" sz="1200" b="1" u="none" strike="noStrike" cap="none">
                          <a:solidFill>
                            <a:schemeClr val="bg1"/>
                          </a:solidFill>
                          <a:latin typeface="+mn-ea"/>
                          <a:ea typeface="+mn-ea"/>
                        </a:rPr>
                        <a:t>費用</a:t>
                      </a:r>
                      <a:endParaRPr sz="1200" b="1" u="none" strike="noStrike" cap="none" dirty="0">
                        <a:solidFill>
                          <a:schemeClr val="bg1"/>
                        </a:solidFill>
                        <a:latin typeface="+mn-ea"/>
                        <a:ea typeface="+mn-ea"/>
                      </a:endParaRPr>
                    </a:p>
                  </a:txBody>
                  <a:tcPr marL="91425" marR="91425" marT="91425" marB="91425" anchor="ctr">
                    <a:lnL w="12700" cap="flat" cmpd="sng" algn="ctr">
                      <a:solidFill>
                        <a:schemeClr val="bg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314550">
                <a:tc>
                  <a:txBody>
                    <a:bodyPr/>
                    <a:lstStyle/>
                    <a:p>
                      <a:pPr marL="0" marR="0" lvl="0" indent="0" algn="l" rtl="0">
                        <a:lnSpc>
                          <a:spcPct val="100000"/>
                        </a:lnSpc>
                        <a:spcBef>
                          <a:spcPts val="0"/>
                        </a:spcBef>
                        <a:spcAft>
                          <a:spcPts val="0"/>
                        </a:spcAft>
                        <a:buClr>
                          <a:schemeClr val="dk1"/>
                        </a:buClr>
                        <a:buSzPts val="1200"/>
                        <a:buFont typeface="Arial"/>
                        <a:buNone/>
                      </a:pPr>
                      <a:r>
                        <a:rPr lang="ja-JP" sz="1200" b="1" u="none" strike="noStrike" cap="none">
                          <a:solidFill>
                            <a:schemeClr val="accent1"/>
                          </a:solidFill>
                          <a:latin typeface="+mn-ea"/>
                          <a:ea typeface="+mn-ea"/>
                        </a:rPr>
                        <a:t>◯◯◯◯費</a:t>
                      </a:r>
                      <a:endParaRPr sz="1200" b="1" u="none" strike="noStrike" cap="none" dirty="0">
                        <a:solidFill>
                          <a:schemeClr val="accent1"/>
                        </a:solidFill>
                        <a:latin typeface="+mn-ea"/>
                        <a:ea typeface="+mn-ea"/>
                      </a:endParaRPr>
                    </a:p>
                  </a:txBody>
                  <a:tcPr marL="91425" marR="91425" marT="91425" marB="91425"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F2F2F2"/>
                    </a:solidFill>
                  </a:tcPr>
                </a:tc>
                <a:tc>
                  <a:txBody>
                    <a:bodyPr/>
                    <a:lstStyle/>
                    <a:p>
                      <a:pPr marL="0" marR="0" lvl="0" indent="0" algn="l" rtl="0">
                        <a:lnSpc>
                          <a:spcPct val="100000"/>
                        </a:lnSpc>
                        <a:spcBef>
                          <a:spcPts val="0"/>
                        </a:spcBef>
                        <a:spcAft>
                          <a:spcPts val="0"/>
                        </a:spcAft>
                        <a:buClr>
                          <a:schemeClr val="dk1"/>
                        </a:buClr>
                        <a:buSzPts val="1200"/>
                        <a:buFont typeface="Arial"/>
                        <a:buNone/>
                      </a:pPr>
                      <a:r>
                        <a:rPr lang="ja-JP" sz="1200" b="1" u="none" strike="noStrike" cap="none">
                          <a:solidFill>
                            <a:schemeClr val="accent1"/>
                          </a:solidFill>
                          <a:latin typeface="+mn-ea"/>
                          <a:ea typeface="+mn-ea"/>
                        </a:rPr>
                        <a:t>◯◯◯◯の運営費</a:t>
                      </a:r>
                      <a:endParaRPr sz="1400" b="1" u="none" strike="noStrike" cap="none">
                        <a:solidFill>
                          <a:schemeClr val="accent1"/>
                        </a:solidFill>
                        <a:latin typeface="+mn-ea"/>
                        <a:ea typeface="+mn-ea"/>
                      </a:endParaRPr>
                    </a:p>
                  </a:txBody>
                  <a:tcPr marL="91425" marR="91425" marT="91425" marB="91425"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r" rtl="0">
                        <a:lnSpc>
                          <a:spcPct val="100000"/>
                        </a:lnSpc>
                        <a:spcBef>
                          <a:spcPts val="0"/>
                        </a:spcBef>
                        <a:spcAft>
                          <a:spcPts val="0"/>
                        </a:spcAft>
                        <a:buClr>
                          <a:schemeClr val="dk1"/>
                        </a:buClr>
                        <a:buSzPts val="1200"/>
                        <a:buFont typeface="Arial"/>
                        <a:buNone/>
                      </a:pPr>
                      <a:r>
                        <a:rPr lang="ja-JP" sz="1200" b="1" u="none" strike="noStrike" cap="none">
                          <a:solidFill>
                            <a:schemeClr val="accent1"/>
                          </a:solidFill>
                          <a:latin typeface="+mn-ea"/>
                          <a:ea typeface="+mn-ea"/>
                        </a:rPr>
                        <a:t>¥0,000,000</a:t>
                      </a:r>
                      <a:endParaRPr sz="1200" b="1" u="none" strike="noStrike" cap="none">
                        <a:solidFill>
                          <a:schemeClr val="accent1"/>
                        </a:solidFill>
                        <a:latin typeface="+mn-ea"/>
                        <a:ea typeface="+mn-ea"/>
                      </a:endParaRPr>
                    </a:p>
                  </a:txBody>
                  <a:tcPr marL="91425" marR="91425" marT="91425" marB="91425"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1"/>
                  </a:ext>
                </a:extLst>
              </a:tr>
              <a:tr h="314550">
                <a:tc>
                  <a:txBody>
                    <a:bodyPr/>
                    <a:lstStyle/>
                    <a:p>
                      <a:pPr marL="0" marR="0" lvl="0" indent="0" algn="l" rtl="0">
                        <a:lnSpc>
                          <a:spcPct val="100000"/>
                        </a:lnSpc>
                        <a:spcBef>
                          <a:spcPts val="0"/>
                        </a:spcBef>
                        <a:spcAft>
                          <a:spcPts val="0"/>
                        </a:spcAft>
                        <a:buClr>
                          <a:schemeClr val="dk1"/>
                        </a:buClr>
                        <a:buSzPts val="1200"/>
                        <a:buFont typeface="Arial"/>
                        <a:buNone/>
                      </a:pPr>
                      <a:r>
                        <a:rPr lang="ja-JP" sz="1200" b="1" u="none" strike="noStrike" cap="none">
                          <a:solidFill>
                            <a:schemeClr val="accent1"/>
                          </a:solidFill>
                          <a:latin typeface="+mn-ea"/>
                          <a:ea typeface="+mn-ea"/>
                        </a:rPr>
                        <a:t>◯◯◯◯費</a:t>
                      </a:r>
                      <a:endParaRPr sz="1200" b="1" u="none" strike="noStrike" cap="none">
                        <a:solidFill>
                          <a:schemeClr val="accent1"/>
                        </a:solidFill>
                        <a:latin typeface="+mn-ea"/>
                        <a:ea typeface="+mn-ea"/>
                      </a:endParaRPr>
                    </a:p>
                  </a:txBody>
                  <a:tcPr marL="91425" marR="91425" marT="91425" marB="91425"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F2F2F2"/>
                    </a:solidFill>
                  </a:tcPr>
                </a:tc>
                <a:tc>
                  <a:txBody>
                    <a:bodyPr/>
                    <a:lstStyle/>
                    <a:p>
                      <a:pPr marL="0" marR="0" lvl="0" indent="0" algn="l" rtl="0">
                        <a:lnSpc>
                          <a:spcPct val="100000"/>
                        </a:lnSpc>
                        <a:spcBef>
                          <a:spcPts val="0"/>
                        </a:spcBef>
                        <a:spcAft>
                          <a:spcPts val="0"/>
                        </a:spcAft>
                        <a:buClr>
                          <a:schemeClr val="dk1"/>
                        </a:buClr>
                        <a:buSzPts val="1200"/>
                        <a:buFont typeface="Arial"/>
                        <a:buNone/>
                      </a:pPr>
                      <a:r>
                        <a:rPr lang="ja-JP" sz="1200" b="1" u="none" strike="noStrike" cap="none">
                          <a:solidFill>
                            <a:schemeClr val="accent1"/>
                          </a:solidFill>
                          <a:latin typeface="+mn-ea"/>
                          <a:ea typeface="+mn-ea"/>
                        </a:rPr>
                        <a:t>◯◯◯◯の制作費</a:t>
                      </a:r>
                      <a:endParaRPr sz="1400" b="1" u="none" strike="noStrike" cap="none" dirty="0">
                        <a:solidFill>
                          <a:schemeClr val="accent1"/>
                        </a:solidFill>
                        <a:latin typeface="+mn-ea"/>
                        <a:ea typeface="+mn-ea"/>
                      </a:endParaRPr>
                    </a:p>
                  </a:txBody>
                  <a:tcPr marL="91425" marR="91425" marT="91425" marB="91425"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r" rtl="0">
                        <a:lnSpc>
                          <a:spcPct val="100000"/>
                        </a:lnSpc>
                        <a:spcBef>
                          <a:spcPts val="0"/>
                        </a:spcBef>
                        <a:spcAft>
                          <a:spcPts val="0"/>
                        </a:spcAft>
                        <a:buClr>
                          <a:schemeClr val="dk1"/>
                        </a:buClr>
                        <a:buSzPts val="1200"/>
                        <a:buFont typeface="Arial"/>
                        <a:buNone/>
                      </a:pPr>
                      <a:r>
                        <a:rPr lang="ja-JP" sz="1200" b="1" u="none" strike="noStrike" cap="none">
                          <a:solidFill>
                            <a:schemeClr val="accent1"/>
                          </a:solidFill>
                          <a:latin typeface="+mn-ea"/>
                          <a:ea typeface="+mn-ea"/>
                        </a:rPr>
                        <a:t>¥0,000,000</a:t>
                      </a:r>
                      <a:endParaRPr sz="1200" b="1" u="none" strike="noStrike" cap="none">
                        <a:solidFill>
                          <a:schemeClr val="accent1"/>
                        </a:solidFill>
                        <a:latin typeface="+mn-ea"/>
                        <a:ea typeface="+mn-ea"/>
                      </a:endParaRPr>
                    </a:p>
                  </a:txBody>
                  <a:tcPr marL="91425" marR="91425" marT="91425" marB="91425"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2"/>
                  </a:ext>
                </a:extLst>
              </a:tr>
              <a:tr h="314550">
                <a:tc>
                  <a:txBody>
                    <a:bodyPr/>
                    <a:lstStyle/>
                    <a:p>
                      <a:pPr marL="0" marR="0" lvl="0" indent="0" algn="l" rtl="0">
                        <a:lnSpc>
                          <a:spcPct val="100000"/>
                        </a:lnSpc>
                        <a:spcBef>
                          <a:spcPts val="0"/>
                        </a:spcBef>
                        <a:spcAft>
                          <a:spcPts val="0"/>
                        </a:spcAft>
                        <a:buClr>
                          <a:schemeClr val="dk1"/>
                        </a:buClr>
                        <a:buSzPts val="1200"/>
                        <a:buFont typeface="Arial"/>
                        <a:buNone/>
                      </a:pPr>
                      <a:r>
                        <a:rPr lang="ja-JP" sz="1200" b="1" u="none" strike="noStrike" cap="none">
                          <a:solidFill>
                            <a:schemeClr val="accent1"/>
                          </a:solidFill>
                          <a:latin typeface="+mn-ea"/>
                          <a:ea typeface="+mn-ea"/>
                        </a:rPr>
                        <a:t>◯◯◯◯費</a:t>
                      </a:r>
                      <a:endParaRPr sz="1200" b="1" u="none" strike="noStrike" cap="none">
                        <a:solidFill>
                          <a:schemeClr val="accent1"/>
                        </a:solidFill>
                        <a:latin typeface="+mn-ea"/>
                        <a:ea typeface="+mn-ea"/>
                      </a:endParaRPr>
                    </a:p>
                  </a:txBody>
                  <a:tcPr marL="91425" marR="91425" marT="91425" marB="91425"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F2F2F2"/>
                    </a:solidFill>
                  </a:tcPr>
                </a:tc>
                <a:tc>
                  <a:txBody>
                    <a:bodyPr/>
                    <a:lstStyle/>
                    <a:p>
                      <a:pPr marL="0" marR="0" lvl="0" indent="0" algn="l" rtl="0">
                        <a:lnSpc>
                          <a:spcPct val="100000"/>
                        </a:lnSpc>
                        <a:spcBef>
                          <a:spcPts val="0"/>
                        </a:spcBef>
                        <a:spcAft>
                          <a:spcPts val="0"/>
                        </a:spcAft>
                        <a:buClr>
                          <a:schemeClr val="dk1"/>
                        </a:buClr>
                        <a:buSzPts val="1200"/>
                        <a:buFont typeface="Arial"/>
                        <a:buNone/>
                      </a:pPr>
                      <a:r>
                        <a:rPr lang="ja-JP" sz="1200" b="1" u="none" strike="noStrike" cap="none">
                          <a:solidFill>
                            <a:schemeClr val="accent1"/>
                          </a:solidFill>
                          <a:latin typeface="+mn-ea"/>
                          <a:ea typeface="+mn-ea"/>
                        </a:rPr>
                        <a:t>◯◯◯◯の外注費</a:t>
                      </a:r>
                      <a:endParaRPr sz="1200" b="1" u="none" strike="noStrike" cap="none">
                        <a:solidFill>
                          <a:schemeClr val="accent1"/>
                        </a:solidFill>
                        <a:latin typeface="+mn-ea"/>
                        <a:ea typeface="+mn-ea"/>
                      </a:endParaRPr>
                    </a:p>
                  </a:txBody>
                  <a:tcPr marL="91425" marR="91425" marT="91425" marB="91425"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r" rtl="0">
                        <a:lnSpc>
                          <a:spcPct val="100000"/>
                        </a:lnSpc>
                        <a:spcBef>
                          <a:spcPts val="0"/>
                        </a:spcBef>
                        <a:spcAft>
                          <a:spcPts val="0"/>
                        </a:spcAft>
                        <a:buClr>
                          <a:schemeClr val="dk1"/>
                        </a:buClr>
                        <a:buSzPts val="1200"/>
                        <a:buFont typeface="Arial"/>
                        <a:buNone/>
                      </a:pPr>
                      <a:r>
                        <a:rPr lang="ja-JP" sz="1200" b="1" u="none" strike="noStrike" cap="none">
                          <a:solidFill>
                            <a:schemeClr val="accent1"/>
                          </a:solidFill>
                          <a:latin typeface="+mn-ea"/>
                          <a:ea typeface="+mn-ea"/>
                        </a:rPr>
                        <a:t>¥0,000,000</a:t>
                      </a:r>
                      <a:endParaRPr sz="1200" b="1" u="none" strike="noStrike" cap="none">
                        <a:solidFill>
                          <a:schemeClr val="accent1"/>
                        </a:solidFill>
                        <a:latin typeface="+mn-ea"/>
                        <a:ea typeface="+mn-ea"/>
                      </a:endParaRPr>
                    </a:p>
                  </a:txBody>
                  <a:tcPr marL="91425" marR="91425" marT="91425" marB="91425"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3"/>
                  </a:ext>
                </a:extLst>
              </a:tr>
              <a:tr h="314550">
                <a:tc>
                  <a:txBody>
                    <a:bodyPr/>
                    <a:lstStyle/>
                    <a:p>
                      <a:pPr marL="0" marR="0" lvl="0" indent="0" algn="l" rtl="0">
                        <a:lnSpc>
                          <a:spcPct val="100000"/>
                        </a:lnSpc>
                        <a:spcBef>
                          <a:spcPts val="0"/>
                        </a:spcBef>
                        <a:spcAft>
                          <a:spcPts val="0"/>
                        </a:spcAft>
                        <a:buClr>
                          <a:schemeClr val="dk1"/>
                        </a:buClr>
                        <a:buSzPts val="1200"/>
                        <a:buFont typeface="Arial"/>
                        <a:buNone/>
                      </a:pPr>
                      <a:endParaRPr sz="1200" b="1" u="none" strike="noStrike" cap="none">
                        <a:solidFill>
                          <a:schemeClr val="accent1"/>
                        </a:solidFill>
                        <a:latin typeface="+mn-ea"/>
                        <a:ea typeface="+mn-ea"/>
                      </a:endParaRPr>
                    </a:p>
                  </a:txBody>
                  <a:tcPr marL="91425" marR="91425" marT="91425" marB="91425"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F2F2F2"/>
                    </a:solidFill>
                  </a:tcPr>
                </a:tc>
                <a:tc>
                  <a:txBody>
                    <a:bodyPr/>
                    <a:lstStyle/>
                    <a:p>
                      <a:pPr marL="0" marR="0" lvl="0" indent="0" algn="ctr" rtl="0">
                        <a:lnSpc>
                          <a:spcPct val="100000"/>
                        </a:lnSpc>
                        <a:spcBef>
                          <a:spcPts val="0"/>
                        </a:spcBef>
                        <a:spcAft>
                          <a:spcPts val="0"/>
                        </a:spcAft>
                        <a:buClr>
                          <a:schemeClr val="dk1"/>
                        </a:buClr>
                        <a:buSzPts val="1200"/>
                        <a:buFont typeface="Arial"/>
                        <a:buNone/>
                      </a:pPr>
                      <a:endParaRPr sz="1200" b="1" u="none" strike="noStrike" cap="none">
                        <a:solidFill>
                          <a:schemeClr val="accent1"/>
                        </a:solidFill>
                        <a:latin typeface="+mn-ea"/>
                        <a:ea typeface="+mn-ea"/>
                      </a:endParaRPr>
                    </a:p>
                  </a:txBody>
                  <a:tcPr marL="91425" marR="91425" marT="91425" marB="91425"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r" rtl="0">
                        <a:lnSpc>
                          <a:spcPct val="100000"/>
                        </a:lnSpc>
                        <a:spcBef>
                          <a:spcPts val="0"/>
                        </a:spcBef>
                        <a:spcAft>
                          <a:spcPts val="0"/>
                        </a:spcAft>
                        <a:buClr>
                          <a:schemeClr val="dk1"/>
                        </a:buClr>
                        <a:buSzPts val="1200"/>
                        <a:buFont typeface="Arial"/>
                        <a:buNone/>
                      </a:pPr>
                      <a:endParaRPr sz="1200" b="1" u="none" strike="noStrike" cap="none">
                        <a:solidFill>
                          <a:schemeClr val="accent1"/>
                        </a:solidFill>
                        <a:latin typeface="+mn-ea"/>
                        <a:ea typeface="+mn-ea"/>
                      </a:endParaRPr>
                    </a:p>
                  </a:txBody>
                  <a:tcPr marL="91425" marR="91425" marT="91425" marB="91425"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4"/>
                  </a:ext>
                </a:extLst>
              </a:tr>
              <a:tr h="314550">
                <a:tc>
                  <a:txBody>
                    <a:bodyPr/>
                    <a:lstStyle/>
                    <a:p>
                      <a:pPr marL="0" marR="0" lvl="0" indent="0" algn="l" rtl="0">
                        <a:lnSpc>
                          <a:spcPct val="100000"/>
                        </a:lnSpc>
                        <a:spcBef>
                          <a:spcPts val="0"/>
                        </a:spcBef>
                        <a:spcAft>
                          <a:spcPts val="0"/>
                        </a:spcAft>
                        <a:buClr>
                          <a:schemeClr val="dk1"/>
                        </a:buClr>
                        <a:buSzPts val="1200"/>
                        <a:buFont typeface="Arial"/>
                        <a:buNone/>
                      </a:pPr>
                      <a:endParaRPr sz="1200" b="1" u="none" strike="noStrike" cap="none" dirty="0">
                        <a:solidFill>
                          <a:schemeClr val="accent1"/>
                        </a:solidFill>
                        <a:latin typeface="+mn-ea"/>
                        <a:ea typeface="+mn-ea"/>
                      </a:endParaRPr>
                    </a:p>
                  </a:txBody>
                  <a:tcPr marL="91425" marR="91425" marT="91425" marB="91425"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F2F2F2"/>
                    </a:solidFill>
                  </a:tcPr>
                </a:tc>
                <a:tc>
                  <a:txBody>
                    <a:bodyPr/>
                    <a:lstStyle/>
                    <a:p>
                      <a:pPr marL="0" marR="0" lvl="0" indent="0" algn="ctr" rtl="0">
                        <a:lnSpc>
                          <a:spcPct val="100000"/>
                        </a:lnSpc>
                        <a:spcBef>
                          <a:spcPts val="0"/>
                        </a:spcBef>
                        <a:spcAft>
                          <a:spcPts val="0"/>
                        </a:spcAft>
                        <a:buClr>
                          <a:schemeClr val="dk1"/>
                        </a:buClr>
                        <a:buSzPts val="1200"/>
                        <a:buFont typeface="Arial"/>
                        <a:buNone/>
                      </a:pPr>
                      <a:endParaRPr sz="1200" b="1" u="none" strike="noStrike" cap="none">
                        <a:solidFill>
                          <a:schemeClr val="accent1"/>
                        </a:solidFill>
                        <a:latin typeface="+mn-ea"/>
                        <a:ea typeface="+mn-ea"/>
                      </a:endParaRPr>
                    </a:p>
                  </a:txBody>
                  <a:tcPr marL="91425" marR="91425" marT="91425" marB="91425"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r" rtl="0">
                        <a:lnSpc>
                          <a:spcPct val="100000"/>
                        </a:lnSpc>
                        <a:spcBef>
                          <a:spcPts val="0"/>
                        </a:spcBef>
                        <a:spcAft>
                          <a:spcPts val="0"/>
                        </a:spcAft>
                        <a:buClr>
                          <a:schemeClr val="dk1"/>
                        </a:buClr>
                        <a:buSzPts val="1200"/>
                        <a:buFont typeface="Arial"/>
                        <a:buNone/>
                      </a:pPr>
                      <a:endParaRPr sz="1200" b="1" u="none" strike="noStrike" cap="none">
                        <a:solidFill>
                          <a:schemeClr val="accent1"/>
                        </a:solidFill>
                        <a:latin typeface="+mn-ea"/>
                        <a:ea typeface="+mn-ea"/>
                      </a:endParaRPr>
                    </a:p>
                  </a:txBody>
                  <a:tcPr marL="91425" marR="91425" marT="91425" marB="91425"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5"/>
                  </a:ext>
                </a:extLst>
              </a:tr>
              <a:tr h="314550">
                <a:tc>
                  <a:txBody>
                    <a:bodyPr/>
                    <a:lstStyle/>
                    <a:p>
                      <a:pPr marL="0" marR="0" lvl="0" indent="0" algn="l" rtl="0">
                        <a:lnSpc>
                          <a:spcPct val="100000"/>
                        </a:lnSpc>
                        <a:spcBef>
                          <a:spcPts val="0"/>
                        </a:spcBef>
                        <a:spcAft>
                          <a:spcPts val="0"/>
                        </a:spcAft>
                        <a:buClr>
                          <a:schemeClr val="dk1"/>
                        </a:buClr>
                        <a:buSzPts val="1200"/>
                        <a:buFont typeface="Arial"/>
                        <a:buNone/>
                      </a:pPr>
                      <a:endParaRPr sz="1200" b="1" u="none" strike="noStrike" cap="none" dirty="0">
                        <a:solidFill>
                          <a:schemeClr val="accent1"/>
                        </a:solidFill>
                        <a:latin typeface="+mn-ea"/>
                        <a:ea typeface="+mn-ea"/>
                      </a:endParaRPr>
                    </a:p>
                  </a:txBody>
                  <a:tcPr marL="91425" marR="91425" marT="91425" marB="91425"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F2F2F2"/>
                    </a:solidFill>
                  </a:tcPr>
                </a:tc>
                <a:tc>
                  <a:txBody>
                    <a:bodyPr/>
                    <a:lstStyle/>
                    <a:p>
                      <a:pPr marL="0" marR="0" lvl="0" indent="0" algn="ctr" rtl="0">
                        <a:lnSpc>
                          <a:spcPct val="100000"/>
                        </a:lnSpc>
                        <a:spcBef>
                          <a:spcPts val="0"/>
                        </a:spcBef>
                        <a:spcAft>
                          <a:spcPts val="0"/>
                        </a:spcAft>
                        <a:buClr>
                          <a:schemeClr val="dk1"/>
                        </a:buClr>
                        <a:buSzPts val="1200"/>
                        <a:buFont typeface="Arial"/>
                        <a:buNone/>
                      </a:pPr>
                      <a:endParaRPr sz="1200" b="1" u="none" strike="noStrike" cap="none" dirty="0">
                        <a:solidFill>
                          <a:schemeClr val="accent1"/>
                        </a:solidFill>
                        <a:latin typeface="+mn-ea"/>
                        <a:ea typeface="+mn-ea"/>
                      </a:endParaRPr>
                    </a:p>
                  </a:txBody>
                  <a:tcPr marL="91425" marR="91425" marT="91425" marB="91425"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r" rtl="0">
                        <a:lnSpc>
                          <a:spcPct val="100000"/>
                        </a:lnSpc>
                        <a:spcBef>
                          <a:spcPts val="0"/>
                        </a:spcBef>
                        <a:spcAft>
                          <a:spcPts val="0"/>
                        </a:spcAft>
                        <a:buClr>
                          <a:schemeClr val="dk1"/>
                        </a:buClr>
                        <a:buSzPts val="1200"/>
                        <a:buFont typeface="Arial"/>
                        <a:buNone/>
                      </a:pPr>
                      <a:endParaRPr sz="1200" b="1" u="none" strike="noStrike" cap="none" dirty="0">
                        <a:solidFill>
                          <a:schemeClr val="accent1"/>
                        </a:solidFill>
                        <a:latin typeface="+mn-ea"/>
                        <a:ea typeface="+mn-ea"/>
                      </a:endParaRPr>
                    </a:p>
                  </a:txBody>
                  <a:tcPr marL="91425" marR="91425" marT="91425" marB="91425"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6"/>
                  </a:ext>
                </a:extLst>
              </a:tr>
              <a:tr h="314550">
                <a:tc>
                  <a:txBody>
                    <a:bodyPr/>
                    <a:lstStyle/>
                    <a:p>
                      <a:pPr marL="0" marR="0" lvl="0" indent="0" algn="l" rtl="0">
                        <a:lnSpc>
                          <a:spcPct val="100000"/>
                        </a:lnSpc>
                        <a:spcBef>
                          <a:spcPts val="0"/>
                        </a:spcBef>
                        <a:spcAft>
                          <a:spcPts val="0"/>
                        </a:spcAft>
                        <a:buClr>
                          <a:schemeClr val="dk1"/>
                        </a:buClr>
                        <a:buSzPts val="1200"/>
                        <a:buFont typeface="Arial"/>
                        <a:buNone/>
                      </a:pPr>
                      <a:endParaRPr sz="1200" b="1" u="none" strike="noStrike" cap="none">
                        <a:solidFill>
                          <a:schemeClr val="accent1"/>
                        </a:solidFill>
                        <a:latin typeface="+mn-ea"/>
                        <a:ea typeface="+mn-ea"/>
                      </a:endParaRPr>
                    </a:p>
                  </a:txBody>
                  <a:tcPr marL="91425" marR="91425" marT="91425" marB="91425"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F2F2F2"/>
                    </a:solidFill>
                  </a:tcPr>
                </a:tc>
                <a:tc>
                  <a:txBody>
                    <a:bodyPr/>
                    <a:lstStyle/>
                    <a:p>
                      <a:pPr marL="0" marR="0" lvl="0" indent="0" algn="l" rtl="0">
                        <a:lnSpc>
                          <a:spcPct val="100000"/>
                        </a:lnSpc>
                        <a:spcBef>
                          <a:spcPts val="0"/>
                        </a:spcBef>
                        <a:spcAft>
                          <a:spcPts val="0"/>
                        </a:spcAft>
                        <a:buClr>
                          <a:schemeClr val="dk1"/>
                        </a:buClr>
                        <a:buSzPts val="1200"/>
                        <a:buFont typeface="Arial"/>
                        <a:buNone/>
                      </a:pPr>
                      <a:endParaRPr sz="1200" b="1" u="none" strike="noStrike" cap="none">
                        <a:solidFill>
                          <a:schemeClr val="accent1"/>
                        </a:solidFill>
                        <a:latin typeface="+mn-ea"/>
                        <a:ea typeface="+mn-ea"/>
                      </a:endParaRPr>
                    </a:p>
                  </a:txBody>
                  <a:tcPr marL="91425" marR="91425" marT="91425" marB="91425"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r" rtl="0">
                        <a:lnSpc>
                          <a:spcPct val="100000"/>
                        </a:lnSpc>
                        <a:spcBef>
                          <a:spcPts val="0"/>
                        </a:spcBef>
                        <a:spcAft>
                          <a:spcPts val="0"/>
                        </a:spcAft>
                        <a:buClr>
                          <a:schemeClr val="dk1"/>
                        </a:buClr>
                        <a:buSzPts val="1200"/>
                        <a:buFont typeface="Arial"/>
                        <a:buNone/>
                      </a:pPr>
                      <a:endParaRPr sz="1200" b="1" u="none" strike="noStrike" cap="none">
                        <a:solidFill>
                          <a:schemeClr val="accent1"/>
                        </a:solidFill>
                        <a:latin typeface="+mn-ea"/>
                        <a:ea typeface="+mn-ea"/>
                      </a:endParaRPr>
                    </a:p>
                  </a:txBody>
                  <a:tcPr marL="91425" marR="91425" marT="91425" marB="91425"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7"/>
                  </a:ext>
                </a:extLst>
              </a:tr>
              <a:tr h="314550">
                <a:tc>
                  <a:txBody>
                    <a:bodyPr/>
                    <a:lstStyle/>
                    <a:p>
                      <a:pPr marL="0" marR="0" lvl="0" indent="0" algn="l" rtl="0">
                        <a:lnSpc>
                          <a:spcPct val="100000"/>
                        </a:lnSpc>
                        <a:spcBef>
                          <a:spcPts val="0"/>
                        </a:spcBef>
                        <a:spcAft>
                          <a:spcPts val="0"/>
                        </a:spcAft>
                        <a:buClr>
                          <a:schemeClr val="dk1"/>
                        </a:buClr>
                        <a:buSzPts val="1200"/>
                        <a:buFont typeface="Arial"/>
                        <a:buNone/>
                      </a:pPr>
                      <a:endParaRPr sz="1200" b="1" u="none" strike="noStrike" cap="none">
                        <a:solidFill>
                          <a:schemeClr val="accent1"/>
                        </a:solidFill>
                        <a:latin typeface="+mn-ea"/>
                        <a:ea typeface="+mn-ea"/>
                      </a:endParaRPr>
                    </a:p>
                  </a:txBody>
                  <a:tcPr marL="91425" marR="91425" marT="91425" marB="91425"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F2F2F2"/>
                    </a:solidFill>
                  </a:tcPr>
                </a:tc>
                <a:tc>
                  <a:txBody>
                    <a:bodyPr/>
                    <a:lstStyle/>
                    <a:p>
                      <a:pPr marL="0" marR="0" lvl="0" indent="0" algn="l" rtl="0">
                        <a:lnSpc>
                          <a:spcPct val="100000"/>
                        </a:lnSpc>
                        <a:spcBef>
                          <a:spcPts val="0"/>
                        </a:spcBef>
                        <a:spcAft>
                          <a:spcPts val="0"/>
                        </a:spcAft>
                        <a:buClr>
                          <a:schemeClr val="dk1"/>
                        </a:buClr>
                        <a:buSzPts val="1200"/>
                        <a:buFont typeface="Arial"/>
                        <a:buNone/>
                      </a:pPr>
                      <a:endParaRPr sz="1200" b="1" u="none" strike="noStrike" cap="none">
                        <a:solidFill>
                          <a:schemeClr val="accent1"/>
                        </a:solidFill>
                        <a:latin typeface="+mn-ea"/>
                        <a:ea typeface="+mn-ea"/>
                      </a:endParaRPr>
                    </a:p>
                  </a:txBody>
                  <a:tcPr marL="91425" marR="91425" marT="91425" marB="91425"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r" rtl="0">
                        <a:lnSpc>
                          <a:spcPct val="100000"/>
                        </a:lnSpc>
                        <a:spcBef>
                          <a:spcPts val="0"/>
                        </a:spcBef>
                        <a:spcAft>
                          <a:spcPts val="0"/>
                        </a:spcAft>
                        <a:buClr>
                          <a:schemeClr val="dk1"/>
                        </a:buClr>
                        <a:buSzPts val="1200"/>
                        <a:buFont typeface="Arial"/>
                        <a:buNone/>
                      </a:pPr>
                      <a:endParaRPr sz="1200" b="1" u="none" strike="noStrike" cap="none">
                        <a:solidFill>
                          <a:schemeClr val="accent1"/>
                        </a:solidFill>
                        <a:latin typeface="+mn-ea"/>
                        <a:ea typeface="+mn-ea"/>
                      </a:endParaRPr>
                    </a:p>
                  </a:txBody>
                  <a:tcPr marL="91425" marR="91425" marT="91425" marB="91425"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8"/>
                  </a:ext>
                </a:extLst>
              </a:tr>
              <a:tr h="314550">
                <a:tc>
                  <a:txBody>
                    <a:bodyPr/>
                    <a:lstStyle/>
                    <a:p>
                      <a:pPr marL="0" marR="0" lvl="0" indent="0" algn="l" rtl="0">
                        <a:lnSpc>
                          <a:spcPct val="100000"/>
                        </a:lnSpc>
                        <a:spcBef>
                          <a:spcPts val="0"/>
                        </a:spcBef>
                        <a:spcAft>
                          <a:spcPts val="0"/>
                        </a:spcAft>
                        <a:buClr>
                          <a:schemeClr val="dk1"/>
                        </a:buClr>
                        <a:buSzPts val="1200"/>
                        <a:buFont typeface="Arial"/>
                        <a:buNone/>
                      </a:pPr>
                      <a:endParaRPr sz="1200" b="1" u="none" strike="noStrike" cap="none" dirty="0">
                        <a:solidFill>
                          <a:schemeClr val="accent1"/>
                        </a:solidFill>
                        <a:latin typeface="+mn-ea"/>
                        <a:ea typeface="+mn-ea"/>
                      </a:endParaRPr>
                    </a:p>
                  </a:txBody>
                  <a:tcPr marL="91425" marR="91425" marT="91425" marB="91425"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F2F2F2"/>
                    </a:solidFill>
                  </a:tcPr>
                </a:tc>
                <a:tc>
                  <a:txBody>
                    <a:bodyPr/>
                    <a:lstStyle/>
                    <a:p>
                      <a:pPr marL="0" marR="0" lvl="0" indent="0" algn="l" rtl="0">
                        <a:lnSpc>
                          <a:spcPct val="100000"/>
                        </a:lnSpc>
                        <a:spcBef>
                          <a:spcPts val="0"/>
                        </a:spcBef>
                        <a:spcAft>
                          <a:spcPts val="0"/>
                        </a:spcAft>
                        <a:buClr>
                          <a:schemeClr val="dk1"/>
                        </a:buClr>
                        <a:buSzPts val="1200"/>
                        <a:buFont typeface="Arial"/>
                        <a:buNone/>
                      </a:pPr>
                      <a:endParaRPr sz="1200" b="1" u="none" strike="noStrike" cap="none" dirty="0">
                        <a:solidFill>
                          <a:schemeClr val="accent1"/>
                        </a:solidFill>
                        <a:latin typeface="+mn-ea"/>
                        <a:ea typeface="+mn-ea"/>
                      </a:endParaRPr>
                    </a:p>
                  </a:txBody>
                  <a:tcPr marL="91425" marR="91425" marT="91425" marB="91425"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r" rtl="0">
                        <a:lnSpc>
                          <a:spcPct val="100000"/>
                        </a:lnSpc>
                        <a:spcBef>
                          <a:spcPts val="0"/>
                        </a:spcBef>
                        <a:spcAft>
                          <a:spcPts val="0"/>
                        </a:spcAft>
                        <a:buClr>
                          <a:schemeClr val="dk1"/>
                        </a:buClr>
                        <a:buSzPts val="1200"/>
                        <a:buFont typeface="Arial"/>
                        <a:buNone/>
                      </a:pPr>
                      <a:endParaRPr sz="1200" b="1" u="none" strike="noStrike" cap="none" dirty="0">
                        <a:solidFill>
                          <a:schemeClr val="accent1"/>
                        </a:solidFill>
                        <a:latin typeface="+mn-ea"/>
                        <a:ea typeface="+mn-ea"/>
                      </a:endParaRPr>
                    </a:p>
                  </a:txBody>
                  <a:tcPr marL="91425" marR="91425" marT="91425" marB="91425"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9"/>
                  </a:ext>
                </a:extLst>
              </a:tr>
              <a:tr h="314550">
                <a:tc>
                  <a:txBody>
                    <a:bodyPr/>
                    <a:lstStyle/>
                    <a:p>
                      <a:pPr marL="0" marR="0" lvl="0" indent="0" algn="l" rtl="0">
                        <a:lnSpc>
                          <a:spcPct val="100000"/>
                        </a:lnSpc>
                        <a:spcBef>
                          <a:spcPts val="0"/>
                        </a:spcBef>
                        <a:spcAft>
                          <a:spcPts val="0"/>
                        </a:spcAft>
                        <a:buClr>
                          <a:schemeClr val="dk1"/>
                        </a:buClr>
                        <a:buSzPts val="1200"/>
                        <a:buFont typeface="Arial"/>
                        <a:buNone/>
                      </a:pPr>
                      <a:r>
                        <a:rPr lang="ja-JP" sz="1200" b="1" u="none" strike="noStrike" cap="none">
                          <a:solidFill>
                            <a:schemeClr val="accent1"/>
                          </a:solidFill>
                          <a:latin typeface="+mn-ea"/>
                          <a:ea typeface="+mn-ea"/>
                        </a:rPr>
                        <a:t>合計</a:t>
                      </a:r>
                      <a:endParaRPr sz="1200" b="1" u="none" strike="noStrike" cap="none" dirty="0">
                        <a:solidFill>
                          <a:schemeClr val="accent1"/>
                        </a:solidFill>
                        <a:latin typeface="+mn-ea"/>
                        <a:ea typeface="+mn-ea"/>
                      </a:endParaRPr>
                    </a:p>
                  </a:txBody>
                  <a:tcPr marL="91425" marR="91425" marT="91425" marB="91425"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F2F2F2"/>
                    </a:solidFill>
                  </a:tcPr>
                </a:tc>
                <a:tc gridSpan="2">
                  <a:txBody>
                    <a:bodyPr/>
                    <a:lstStyle/>
                    <a:p>
                      <a:pPr marL="0" marR="0" lvl="0" indent="0" algn="r" rtl="0">
                        <a:lnSpc>
                          <a:spcPct val="100000"/>
                        </a:lnSpc>
                        <a:spcBef>
                          <a:spcPts val="0"/>
                        </a:spcBef>
                        <a:spcAft>
                          <a:spcPts val="0"/>
                        </a:spcAft>
                        <a:buClr>
                          <a:schemeClr val="dk1"/>
                        </a:buClr>
                        <a:buSzPts val="1400"/>
                        <a:buFont typeface="Arial"/>
                        <a:buNone/>
                      </a:pPr>
                      <a:r>
                        <a:rPr lang="en-US" altLang="ja-JP" sz="1400" b="1" u="none" strike="noStrike" cap="none" dirty="0">
                          <a:solidFill>
                            <a:schemeClr val="accent1"/>
                          </a:solidFill>
                          <a:latin typeface="+mn-ea"/>
                          <a:ea typeface="+mn-ea"/>
                        </a:rPr>
                        <a:t>¥0,000,000</a:t>
                      </a:r>
                      <a:endParaRPr sz="1400" b="1" u="none" strike="noStrike" cap="none" dirty="0">
                        <a:solidFill>
                          <a:schemeClr val="accent1"/>
                        </a:solidFill>
                        <a:latin typeface="+mn-ea"/>
                        <a:ea typeface="+mn-ea"/>
                      </a:endParaRPr>
                    </a:p>
                  </a:txBody>
                  <a:tcPr marL="91425" marR="91425" marT="91425" marB="91425"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hMerge="1">
                  <a:txBody>
                    <a:bodyPr/>
                    <a:lstStyle/>
                    <a:p>
                      <a:pPr marL="0" marR="0" lvl="0" indent="0" algn="r" rtl="0">
                        <a:lnSpc>
                          <a:spcPct val="100000"/>
                        </a:lnSpc>
                        <a:spcBef>
                          <a:spcPts val="0"/>
                        </a:spcBef>
                        <a:spcAft>
                          <a:spcPts val="0"/>
                        </a:spcAft>
                        <a:buClr>
                          <a:schemeClr val="dk1"/>
                        </a:buClr>
                        <a:buSzPts val="1400"/>
                        <a:buFont typeface="Arial"/>
                        <a:buNone/>
                      </a:pPr>
                      <a:r>
                        <a:rPr lang="ja-JP" sz="1400" b="1" u="none" strike="noStrike" cap="none">
                          <a:solidFill>
                            <a:schemeClr val="accent1"/>
                          </a:solidFill>
                          <a:latin typeface="+mn-ea"/>
                          <a:ea typeface="+mn-ea"/>
                        </a:rPr>
                        <a:t>¥0,000,000</a:t>
                      </a:r>
                      <a:endParaRPr sz="1400" b="1" u="none" strike="noStrike" cap="none" dirty="0">
                        <a:solidFill>
                          <a:schemeClr val="accent1"/>
                        </a:solidFill>
                        <a:latin typeface="+mn-ea"/>
                        <a:ea typeface="+mn-ea"/>
                      </a:endParaRPr>
                    </a:p>
                  </a:txBody>
                  <a:tcPr marL="91425" marR="91425" marT="91425" marB="91425" anchor="ctr"/>
                </a:tc>
                <a:extLst>
                  <a:ext uri="{0D108BD9-81ED-4DB2-BD59-A6C34878D82A}">
                    <a16:rowId xmlns:a16="http://schemas.microsoft.com/office/drawing/2014/main" val="10010"/>
                  </a:ext>
                </a:extLst>
              </a:tr>
            </a:tbl>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10EB32B5-5474-4B44-8814-F1A58EAB4A71}"/>
              </a:ext>
            </a:extLst>
          </p:cNvPr>
          <p:cNvSpPr>
            <a:spLocks noGrp="1"/>
          </p:cNvSpPr>
          <p:nvPr>
            <p:ph type="body" sz="quarter" idx="12"/>
          </p:nvPr>
        </p:nvSpPr>
        <p:spPr/>
        <p:txBody>
          <a:bodyPr/>
          <a:lstStyle/>
          <a:p>
            <a:r>
              <a:rPr lang="ja-JP" altLang="en-US" dirty="0"/>
              <a:t>実行</a:t>
            </a:r>
            <a:r>
              <a:rPr lang="ja-JP" altLang="ja-JP" dirty="0">
                <a:sym typeface="Arial"/>
              </a:rPr>
              <a:t>体制</a:t>
            </a:r>
            <a:endParaRPr lang="ja-JP" altLang="en-US" dirty="0"/>
          </a:p>
        </p:txBody>
      </p:sp>
      <p:sp>
        <p:nvSpPr>
          <p:cNvPr id="3" name="フッター プレースホルダー 2">
            <a:extLst>
              <a:ext uri="{FF2B5EF4-FFF2-40B4-BE49-F238E27FC236}">
                <a16:creationId xmlns:a16="http://schemas.microsoft.com/office/drawing/2014/main" id="{66E6997A-326E-6C45-8CD4-E4B8B3609A24}"/>
              </a:ext>
            </a:extLst>
          </p:cNvPr>
          <p:cNvSpPr>
            <a:spLocks noGrp="1"/>
          </p:cNvSpPr>
          <p:nvPr>
            <p:ph type="ftr" sz="quarter" idx="13"/>
          </p:nvPr>
        </p:nvSpPr>
        <p:spPr/>
        <p:txBody>
          <a:bodyPr/>
          <a:lstStyle/>
          <a:p>
            <a:r>
              <a:rPr kumimoji="1" lang="en" altLang="ja-JP"/>
              <a:t>SAIRU</a:t>
            </a:r>
            <a:endParaRPr kumimoji="1" lang="ja-JP" altLang="en-US"/>
          </a:p>
        </p:txBody>
      </p:sp>
      <p:sp>
        <p:nvSpPr>
          <p:cNvPr id="4" name="スライド番号プレースホルダー 3">
            <a:extLst>
              <a:ext uri="{FF2B5EF4-FFF2-40B4-BE49-F238E27FC236}">
                <a16:creationId xmlns:a16="http://schemas.microsoft.com/office/drawing/2014/main" id="{14F1BAB4-4E93-4147-95EF-500C57C3D29F}"/>
              </a:ext>
            </a:extLst>
          </p:cNvPr>
          <p:cNvSpPr>
            <a:spLocks noGrp="1"/>
          </p:cNvSpPr>
          <p:nvPr>
            <p:ph type="sldNum" idx="14"/>
          </p:nvPr>
        </p:nvSpPr>
        <p:spPr/>
        <p:txBody>
          <a:bodyPr/>
          <a:lstStyle/>
          <a:p>
            <a:fld id="{00000000-1234-1234-1234-123412341234}" type="slidenum">
              <a:rPr lang="en-US" altLang="ja-JP" smtClean="0"/>
              <a:pPr/>
              <a:t>34</a:t>
            </a:fld>
            <a:endParaRPr lang="ja-JP" altLang="en-US" sz="1400">
              <a:latin typeface="+mn-ea"/>
              <a:ea typeface="+mn-ea"/>
            </a:endParaRPr>
          </a:p>
        </p:txBody>
      </p:sp>
    </p:spTree>
    <p:extLst>
      <p:ext uri="{BB962C8B-B14F-4D97-AF65-F5344CB8AC3E}">
        <p14:creationId xmlns:p14="http://schemas.microsoft.com/office/powerpoint/2010/main" val="13029620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57DE624-8AE0-169E-7024-F6120A0E3F86}"/>
              </a:ext>
            </a:extLst>
          </p:cNvPr>
          <p:cNvSpPr>
            <a:spLocks noGrp="1"/>
          </p:cNvSpPr>
          <p:nvPr>
            <p:ph type="title"/>
          </p:nvPr>
        </p:nvSpPr>
        <p:spPr/>
        <p:txBody>
          <a:bodyPr/>
          <a:lstStyle/>
          <a:p>
            <a:pPr algn="l"/>
            <a:r>
              <a:rPr kumimoji="1" lang="en-US" altLang="ja-JP" dirty="0"/>
              <a:t>8-1. </a:t>
            </a:r>
            <a:r>
              <a:rPr kumimoji="1" lang="ja-JP" altLang="en-US" dirty="0"/>
              <a:t>ポイント</a:t>
            </a:r>
          </a:p>
        </p:txBody>
      </p:sp>
      <p:sp>
        <p:nvSpPr>
          <p:cNvPr id="3" name="フッター プレースホルダー 2">
            <a:extLst>
              <a:ext uri="{FF2B5EF4-FFF2-40B4-BE49-F238E27FC236}">
                <a16:creationId xmlns:a16="http://schemas.microsoft.com/office/drawing/2014/main" id="{4826913F-B4E4-964A-B12E-F44051B627DC}"/>
              </a:ext>
            </a:extLst>
          </p:cNvPr>
          <p:cNvSpPr>
            <a:spLocks noGrp="1"/>
          </p:cNvSpPr>
          <p:nvPr>
            <p:ph type="ftr" sz="quarter" idx="10"/>
          </p:nvPr>
        </p:nvSpPr>
        <p:spPr/>
        <p:txBody>
          <a:bodyPr/>
          <a:lstStyle/>
          <a:p>
            <a:r>
              <a:rPr kumimoji="1" lang="en" altLang="ja-JP"/>
              <a:t>SAIRU</a:t>
            </a:r>
            <a:endParaRPr kumimoji="1" lang="ja-JP" altLang="en-US"/>
          </a:p>
        </p:txBody>
      </p:sp>
      <p:sp>
        <p:nvSpPr>
          <p:cNvPr id="4" name="スライド番号プレースホルダー 3">
            <a:extLst>
              <a:ext uri="{FF2B5EF4-FFF2-40B4-BE49-F238E27FC236}">
                <a16:creationId xmlns:a16="http://schemas.microsoft.com/office/drawing/2014/main" id="{14417D82-2EC1-DAF4-AC64-51974F014F4A}"/>
              </a:ext>
            </a:extLst>
          </p:cNvPr>
          <p:cNvSpPr>
            <a:spLocks noGrp="1"/>
          </p:cNvSpPr>
          <p:nvPr>
            <p:ph type="sldNum" idx="11"/>
          </p:nvPr>
        </p:nvSpPr>
        <p:spPr/>
        <p:txBody>
          <a:bodyPr/>
          <a:lstStyle/>
          <a:p>
            <a:fld id="{00000000-1234-1234-1234-123412341234}" type="slidenum">
              <a:rPr lang="en-US" altLang="ja-JP" smtClean="0"/>
              <a:pPr/>
              <a:t>35</a:t>
            </a:fld>
            <a:endParaRPr lang="ja-JP" altLang="en-US" sz="1400">
              <a:latin typeface="+mn-ea"/>
              <a:ea typeface="+mn-ea"/>
            </a:endParaRPr>
          </a:p>
        </p:txBody>
      </p:sp>
      <p:sp>
        <p:nvSpPr>
          <p:cNvPr id="5" name="Google Shape;333;p5">
            <a:extLst>
              <a:ext uri="{FF2B5EF4-FFF2-40B4-BE49-F238E27FC236}">
                <a16:creationId xmlns:a16="http://schemas.microsoft.com/office/drawing/2014/main" id="{49B9B1F3-06B0-E601-D088-A3A55E75E8A1}"/>
              </a:ext>
            </a:extLst>
          </p:cNvPr>
          <p:cNvSpPr/>
          <p:nvPr/>
        </p:nvSpPr>
        <p:spPr>
          <a:xfrm>
            <a:off x="471488" y="1145637"/>
            <a:ext cx="4248000" cy="4788000"/>
          </a:xfrm>
          <a:prstGeom prst="roundRect">
            <a:avLst>
              <a:gd name="adj" fmla="val 1809"/>
            </a:avLst>
          </a:prstGeom>
          <a:solidFill>
            <a:schemeClr val="lt1"/>
          </a:solidFill>
          <a:ln>
            <a:noFill/>
          </a:ln>
          <a:effectLst>
            <a:outerShdw blurRad="127000" algn="ctr" rotWithShape="0">
              <a:srgbClr val="000000">
                <a:alpha val="40000"/>
              </a:srgbClr>
            </a:outerShdw>
          </a:effectLst>
        </p:spPr>
        <p:txBody>
          <a:bodyPr spcFirstLastPara="1" wrap="square" lIns="39000" tIns="39000" rIns="39000" bIns="390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1" u="none" strike="noStrike" cap="none" spc="300">
              <a:solidFill>
                <a:schemeClr val="accent1"/>
              </a:solidFill>
              <a:latin typeface="+mn-ea"/>
              <a:ea typeface="+mn-ea"/>
              <a:sym typeface="Arial"/>
            </a:endParaRPr>
          </a:p>
        </p:txBody>
      </p:sp>
      <p:sp>
        <p:nvSpPr>
          <p:cNvPr id="6" name="Google Shape;335;p5">
            <a:extLst>
              <a:ext uri="{FF2B5EF4-FFF2-40B4-BE49-F238E27FC236}">
                <a16:creationId xmlns:a16="http://schemas.microsoft.com/office/drawing/2014/main" id="{A1220CFF-645D-113D-5B05-8C1312ADDC12}"/>
              </a:ext>
            </a:extLst>
          </p:cNvPr>
          <p:cNvSpPr/>
          <p:nvPr/>
        </p:nvSpPr>
        <p:spPr>
          <a:xfrm>
            <a:off x="471488" y="1145636"/>
            <a:ext cx="4248000" cy="612000"/>
          </a:xfrm>
          <a:custGeom>
            <a:avLst/>
            <a:gdLst/>
            <a:ahLst/>
            <a:cxnLst/>
            <a:rect l="l" t="t" r="r" b="b"/>
            <a:pathLst>
              <a:path w="4140000" h="534053" extrusionOk="0">
                <a:moveTo>
                  <a:pt x="74893" y="0"/>
                </a:moveTo>
                <a:lnTo>
                  <a:pt x="4065107" y="0"/>
                </a:lnTo>
                <a:cubicBezTo>
                  <a:pt x="4106469" y="0"/>
                  <a:pt x="4140000" y="33531"/>
                  <a:pt x="4140000" y="74893"/>
                </a:cubicBezTo>
                <a:lnTo>
                  <a:pt x="4140000" y="534053"/>
                </a:lnTo>
                <a:lnTo>
                  <a:pt x="0" y="534053"/>
                </a:lnTo>
                <a:lnTo>
                  <a:pt x="0" y="74893"/>
                </a:lnTo>
                <a:cubicBezTo>
                  <a:pt x="0" y="33531"/>
                  <a:pt x="33531" y="0"/>
                  <a:pt x="74893" y="0"/>
                </a:cubicBezTo>
                <a:close/>
              </a:path>
            </a:pathLst>
          </a:custGeom>
          <a:solidFill>
            <a:schemeClr val="dk1"/>
          </a:solidFill>
          <a:ln>
            <a:noFill/>
          </a:ln>
        </p:spPr>
        <p:txBody>
          <a:bodyPr spcFirstLastPara="1" wrap="square" lIns="72000" tIns="72000" rIns="72000" bIns="72000" anchor="ctr" anchorCtr="0">
            <a:normAutofit/>
          </a:bodyPr>
          <a:lstStyle/>
          <a:p>
            <a:pPr marL="0" marR="0" lvl="0" indent="0" algn="ctr" rtl="0">
              <a:lnSpc>
                <a:spcPct val="100000"/>
              </a:lnSpc>
              <a:spcBef>
                <a:spcPts val="0"/>
              </a:spcBef>
              <a:spcAft>
                <a:spcPts val="0"/>
              </a:spcAft>
              <a:buClr>
                <a:srgbClr val="FFFFFF"/>
              </a:buClr>
              <a:buSzPts val="1600"/>
              <a:buFont typeface="Arial"/>
              <a:buNone/>
            </a:pPr>
            <a:r>
              <a:rPr lang="ja-JP" altLang="en-US" sz="1600" b="1" i="0" u="none" strike="noStrike" cap="none" dirty="0">
                <a:solidFill>
                  <a:schemeClr val="bg1"/>
                </a:solidFill>
                <a:latin typeface="+mn-ea"/>
                <a:ea typeface="+mn-ea"/>
                <a:cs typeface="Arial"/>
                <a:sym typeface="Arial"/>
              </a:rPr>
              <a:t>組織体制のポイント</a:t>
            </a:r>
          </a:p>
        </p:txBody>
      </p:sp>
      <p:sp>
        <p:nvSpPr>
          <p:cNvPr id="7" name="Google Shape;336;p5">
            <a:extLst>
              <a:ext uri="{FF2B5EF4-FFF2-40B4-BE49-F238E27FC236}">
                <a16:creationId xmlns:a16="http://schemas.microsoft.com/office/drawing/2014/main" id="{3CD818EC-0D0B-1C71-284A-9955CAD6A52F}"/>
              </a:ext>
            </a:extLst>
          </p:cNvPr>
          <p:cNvSpPr/>
          <p:nvPr/>
        </p:nvSpPr>
        <p:spPr>
          <a:xfrm>
            <a:off x="5205000" y="1145637"/>
            <a:ext cx="4248000" cy="4788000"/>
          </a:xfrm>
          <a:prstGeom prst="roundRect">
            <a:avLst>
              <a:gd name="adj" fmla="val 1809"/>
            </a:avLst>
          </a:prstGeom>
          <a:solidFill>
            <a:schemeClr val="lt1"/>
          </a:solidFill>
          <a:ln>
            <a:noFill/>
          </a:ln>
          <a:effectLst>
            <a:outerShdw blurRad="127000" algn="ctr" rotWithShape="0">
              <a:srgbClr val="000000">
                <a:alpha val="40000"/>
              </a:srgbClr>
            </a:outerShdw>
          </a:effectLst>
        </p:spPr>
        <p:txBody>
          <a:bodyPr spcFirstLastPara="1" wrap="square" lIns="39000" tIns="39000" rIns="39000" bIns="390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1" u="none" strike="noStrike" cap="none">
              <a:solidFill>
                <a:schemeClr val="accent1"/>
              </a:solidFill>
              <a:latin typeface="+mn-ea"/>
              <a:ea typeface="+mn-ea"/>
              <a:sym typeface="Arial"/>
            </a:endParaRPr>
          </a:p>
        </p:txBody>
      </p:sp>
      <p:sp>
        <p:nvSpPr>
          <p:cNvPr id="8" name="Google Shape;338;p5">
            <a:extLst>
              <a:ext uri="{FF2B5EF4-FFF2-40B4-BE49-F238E27FC236}">
                <a16:creationId xmlns:a16="http://schemas.microsoft.com/office/drawing/2014/main" id="{52785B27-1706-8709-6E2E-5F853BEE32FD}"/>
              </a:ext>
            </a:extLst>
          </p:cNvPr>
          <p:cNvSpPr/>
          <p:nvPr/>
        </p:nvSpPr>
        <p:spPr>
          <a:xfrm>
            <a:off x="5205000" y="1145636"/>
            <a:ext cx="4248000" cy="612000"/>
          </a:xfrm>
          <a:custGeom>
            <a:avLst/>
            <a:gdLst/>
            <a:ahLst/>
            <a:cxnLst/>
            <a:rect l="l" t="t" r="r" b="b"/>
            <a:pathLst>
              <a:path w="4140000" h="534053" extrusionOk="0">
                <a:moveTo>
                  <a:pt x="74893" y="0"/>
                </a:moveTo>
                <a:lnTo>
                  <a:pt x="4065107" y="0"/>
                </a:lnTo>
                <a:cubicBezTo>
                  <a:pt x="4106469" y="0"/>
                  <a:pt x="4140000" y="33531"/>
                  <a:pt x="4140000" y="74893"/>
                </a:cubicBezTo>
                <a:lnTo>
                  <a:pt x="4140000" y="534053"/>
                </a:lnTo>
                <a:lnTo>
                  <a:pt x="0" y="534053"/>
                </a:lnTo>
                <a:lnTo>
                  <a:pt x="0" y="74893"/>
                </a:lnTo>
                <a:cubicBezTo>
                  <a:pt x="0" y="33531"/>
                  <a:pt x="33531" y="0"/>
                  <a:pt x="74893" y="0"/>
                </a:cubicBezTo>
                <a:close/>
              </a:path>
            </a:pathLst>
          </a:custGeom>
          <a:solidFill>
            <a:schemeClr val="accent1"/>
          </a:solidFill>
          <a:ln>
            <a:noFill/>
          </a:ln>
        </p:spPr>
        <p:txBody>
          <a:bodyPr spcFirstLastPara="1" wrap="square" lIns="72000" tIns="72000" rIns="72000" bIns="72000" anchor="ctr" anchorCtr="0">
            <a:normAutofit/>
          </a:bodyPr>
          <a:lstStyle/>
          <a:p>
            <a:pPr marL="0" marR="0" lvl="0" indent="0" algn="ctr" rtl="0">
              <a:lnSpc>
                <a:spcPct val="100000"/>
              </a:lnSpc>
              <a:spcBef>
                <a:spcPts val="0"/>
              </a:spcBef>
              <a:spcAft>
                <a:spcPts val="0"/>
              </a:spcAft>
              <a:buClr>
                <a:srgbClr val="FFFFFF"/>
              </a:buClr>
              <a:buSzPts val="1600"/>
              <a:buFont typeface="Arial"/>
              <a:buNone/>
            </a:pPr>
            <a:r>
              <a:rPr lang="ja-JP" altLang="en-US" sz="1600" b="1" dirty="0">
                <a:solidFill>
                  <a:schemeClr val="bg1"/>
                </a:solidFill>
                <a:latin typeface="+mn-ea"/>
                <a:ea typeface="+mn-ea"/>
              </a:rPr>
              <a:t>人材マネジメントのポイント</a:t>
            </a:r>
            <a:endParaRPr lang="ja-JP" altLang="en-US" sz="1600" b="1" i="0" u="none" strike="noStrike" cap="none" dirty="0">
              <a:solidFill>
                <a:schemeClr val="bg1"/>
              </a:solidFill>
              <a:latin typeface="+mn-ea"/>
              <a:ea typeface="+mn-ea"/>
              <a:cs typeface="Arial"/>
              <a:sym typeface="Arial"/>
            </a:endParaRPr>
          </a:p>
        </p:txBody>
      </p:sp>
      <p:sp>
        <p:nvSpPr>
          <p:cNvPr id="9" name="角丸四角形 8">
            <a:extLst>
              <a:ext uri="{FF2B5EF4-FFF2-40B4-BE49-F238E27FC236}">
                <a16:creationId xmlns:a16="http://schemas.microsoft.com/office/drawing/2014/main" id="{F015841D-00DC-7D85-34A9-75076853E2FC}"/>
              </a:ext>
            </a:extLst>
          </p:cNvPr>
          <p:cNvSpPr/>
          <p:nvPr/>
        </p:nvSpPr>
        <p:spPr>
          <a:xfrm>
            <a:off x="795488" y="2027556"/>
            <a:ext cx="3600000" cy="360000"/>
          </a:xfrm>
          <a:prstGeom prst="round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b="1">
                <a:solidFill>
                  <a:schemeClr val="accent1"/>
                </a:solidFill>
              </a:rPr>
              <a:t>既存部門との協力体制</a:t>
            </a:r>
          </a:p>
        </p:txBody>
      </p:sp>
      <p:sp>
        <p:nvSpPr>
          <p:cNvPr id="11" name="テキスト ボックス 10">
            <a:extLst>
              <a:ext uri="{FF2B5EF4-FFF2-40B4-BE49-F238E27FC236}">
                <a16:creationId xmlns:a16="http://schemas.microsoft.com/office/drawing/2014/main" id="{BD51C7CF-FB1D-5AD6-61DE-636F36CD34A1}"/>
              </a:ext>
            </a:extLst>
          </p:cNvPr>
          <p:cNvSpPr txBox="1"/>
          <p:nvPr/>
        </p:nvSpPr>
        <p:spPr>
          <a:xfrm>
            <a:off x="795488" y="2463896"/>
            <a:ext cx="3600000" cy="720000"/>
          </a:xfrm>
          <a:prstGeom prst="rect">
            <a:avLst/>
          </a:prstGeom>
          <a:noFill/>
        </p:spPr>
        <p:txBody>
          <a:bodyPr wrap="square" lIns="36000" tIns="36000" rIns="36000" bIns="36000" rtlCol="0">
            <a:noAutofit/>
          </a:bodyPr>
          <a:lstStyle/>
          <a:p>
            <a:pPr marL="0" marR="0" lvl="0" indent="0" algn="l" defTabSz="914400" rtl="0" eaLnBrk="1" fontAlgn="auto" latinLnBrk="0" hangingPunct="1">
              <a:lnSpc>
                <a:spcPct val="150000"/>
              </a:lnSpc>
              <a:spcBef>
                <a:spcPts val="0"/>
              </a:spcBef>
              <a:buClr>
                <a:srgbClr val="00ACBA"/>
              </a:buClr>
              <a:buSzPts val="1600"/>
              <a:buFont typeface="Arial"/>
              <a:buNone/>
              <a:tabLst/>
              <a:defRPr/>
            </a:pPr>
            <a:r>
              <a:rPr kumimoji="0" lang="ja-JP" altLang="en-US" sz="1000" i="0" u="none" strike="noStrike" kern="0" cap="none" spc="0" normalizeH="0" baseline="0" noProof="0">
                <a:ln>
                  <a:noFill/>
                </a:ln>
                <a:solidFill>
                  <a:srgbClr val="1B224C"/>
                </a:solidFill>
                <a:effectLst/>
                <a:uLnTx/>
                <a:uFillTx/>
                <a:latin typeface="+mn-ea"/>
                <a:ea typeface="+mn-ea"/>
                <a:cs typeface="Arial"/>
                <a:sym typeface="Arial"/>
              </a:rPr>
              <a:t>既存事業部門</a:t>
            </a:r>
            <a:r>
              <a:rPr lang="ja-JP" altLang="en-US" sz="1000">
                <a:solidFill>
                  <a:srgbClr val="1B224C"/>
                </a:solidFill>
                <a:latin typeface="+mn-ea"/>
                <a:ea typeface="+mn-ea"/>
              </a:rPr>
              <a:t>には</a:t>
            </a:r>
            <a:r>
              <a:rPr kumimoji="0" lang="ja-JP" altLang="en-US" sz="1000" i="0" u="none" strike="noStrike" kern="0" cap="none" spc="0" normalizeH="0" baseline="0" noProof="0">
                <a:ln>
                  <a:noFill/>
                </a:ln>
                <a:solidFill>
                  <a:srgbClr val="1B224C"/>
                </a:solidFill>
                <a:effectLst/>
                <a:uLnTx/>
                <a:uFillTx/>
                <a:latin typeface="+mn-ea"/>
                <a:ea typeface="+mn-ea"/>
                <a:cs typeface="Arial"/>
                <a:sym typeface="Arial"/>
              </a:rPr>
              <a:t>貢献指標として新たな</a:t>
            </a:r>
            <a:r>
              <a:rPr kumimoji="0" lang="en-US" altLang="ja-JP" sz="1000" i="0" u="none" strike="noStrike" kern="0" cap="none" spc="0" normalizeH="0" baseline="0" noProof="0" dirty="0">
                <a:ln>
                  <a:noFill/>
                </a:ln>
                <a:solidFill>
                  <a:srgbClr val="1B224C"/>
                </a:solidFill>
                <a:effectLst/>
                <a:uLnTx/>
                <a:uFillTx/>
                <a:latin typeface="+mn-ea"/>
                <a:ea typeface="+mn-ea"/>
                <a:cs typeface="Arial"/>
                <a:sym typeface="Arial"/>
              </a:rPr>
              <a:t>KPI</a:t>
            </a:r>
            <a:r>
              <a:rPr kumimoji="0" lang="ja-JP" altLang="en-US" sz="1000" i="0" u="none" strike="noStrike" kern="0" cap="none" spc="0" normalizeH="0" baseline="0" noProof="0">
                <a:ln>
                  <a:noFill/>
                </a:ln>
                <a:solidFill>
                  <a:srgbClr val="1B224C"/>
                </a:solidFill>
                <a:effectLst/>
                <a:uLnTx/>
                <a:uFillTx/>
                <a:latin typeface="+mn-ea"/>
                <a:ea typeface="+mn-ea"/>
                <a:cs typeface="Arial"/>
                <a:sym typeface="Arial"/>
              </a:rPr>
              <a:t>を設定。</a:t>
            </a:r>
            <a:r>
              <a:rPr lang="ja-JP" altLang="en-US" sz="1000">
                <a:solidFill>
                  <a:srgbClr val="1B224C"/>
                </a:solidFill>
                <a:latin typeface="+mn-ea"/>
                <a:ea typeface="+mn-ea"/>
              </a:rPr>
              <a:t>部門間でのコミュニケーションが活発化する仕組みを構築し、・・・</a:t>
            </a:r>
            <a:endParaRPr lang="ja-JP" altLang="en-US" sz="1000" u="none" strike="noStrike" cap="none" dirty="0">
              <a:solidFill>
                <a:schemeClr val="accent1"/>
              </a:solidFill>
              <a:latin typeface="+mn-ea"/>
              <a:ea typeface="+mn-ea"/>
              <a:sym typeface="Arial"/>
            </a:endParaRPr>
          </a:p>
        </p:txBody>
      </p:sp>
      <p:sp>
        <p:nvSpPr>
          <p:cNvPr id="12" name="角丸四角形 11">
            <a:extLst>
              <a:ext uri="{FF2B5EF4-FFF2-40B4-BE49-F238E27FC236}">
                <a16:creationId xmlns:a16="http://schemas.microsoft.com/office/drawing/2014/main" id="{FE5689B6-5700-1E50-712E-2465FC82E910}"/>
              </a:ext>
            </a:extLst>
          </p:cNvPr>
          <p:cNvSpPr/>
          <p:nvPr/>
        </p:nvSpPr>
        <p:spPr>
          <a:xfrm>
            <a:off x="795488" y="3249468"/>
            <a:ext cx="3600000" cy="360000"/>
          </a:xfrm>
          <a:prstGeom prst="round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marR="0" lvl="0" algn="ctr" rtl="0">
              <a:spcBef>
                <a:spcPts val="0"/>
              </a:spcBef>
              <a:spcAft>
                <a:spcPts val="0"/>
              </a:spcAft>
              <a:buClr>
                <a:schemeClr val="dk1"/>
              </a:buClr>
              <a:buSzPts val="1600"/>
            </a:pPr>
            <a:r>
              <a:rPr lang="ja-JP" altLang="en-US" b="1">
                <a:solidFill>
                  <a:schemeClr val="accent1"/>
                </a:solidFill>
                <a:latin typeface="+mn-ea"/>
                <a:ea typeface="+mn-ea"/>
              </a:rPr>
              <a:t>〇〇直轄の組織</a:t>
            </a:r>
            <a:endParaRPr lang="en-US" altLang="ja-JP" b="1" dirty="0">
              <a:solidFill>
                <a:schemeClr val="accent1"/>
              </a:solidFill>
              <a:latin typeface="+mn-ea"/>
              <a:ea typeface="+mn-ea"/>
            </a:endParaRPr>
          </a:p>
        </p:txBody>
      </p:sp>
      <p:sp>
        <p:nvSpPr>
          <p:cNvPr id="13" name="テキスト ボックス 12">
            <a:extLst>
              <a:ext uri="{FF2B5EF4-FFF2-40B4-BE49-F238E27FC236}">
                <a16:creationId xmlns:a16="http://schemas.microsoft.com/office/drawing/2014/main" id="{900D534F-99A7-DD87-2360-7AAD5FBECB71}"/>
              </a:ext>
            </a:extLst>
          </p:cNvPr>
          <p:cNvSpPr txBox="1"/>
          <p:nvPr/>
        </p:nvSpPr>
        <p:spPr>
          <a:xfrm>
            <a:off x="795488" y="3714576"/>
            <a:ext cx="3600000" cy="720000"/>
          </a:xfrm>
          <a:prstGeom prst="rect">
            <a:avLst/>
          </a:prstGeom>
          <a:noFill/>
        </p:spPr>
        <p:txBody>
          <a:bodyPr wrap="square" lIns="36000" tIns="36000" rIns="36000" bIns="36000" rtlCol="0">
            <a:noAutofit/>
          </a:bodyPr>
          <a:lstStyle/>
          <a:p>
            <a:pPr marL="0" marR="0" lvl="0" indent="0" algn="l" defTabSz="914400" rtl="0" eaLnBrk="1" fontAlgn="auto" latinLnBrk="0" hangingPunct="1">
              <a:lnSpc>
                <a:spcPct val="150000"/>
              </a:lnSpc>
              <a:spcBef>
                <a:spcPts val="0"/>
              </a:spcBef>
              <a:spcAft>
                <a:spcPts val="0"/>
              </a:spcAft>
              <a:buClr>
                <a:srgbClr val="00ACBA"/>
              </a:buClr>
              <a:buSzPts val="1600"/>
              <a:buFont typeface="Arial"/>
              <a:buNone/>
              <a:tabLst/>
              <a:defRPr/>
            </a:pPr>
            <a:r>
              <a:rPr kumimoji="0" lang="ja-JP" altLang="en-US" sz="1000" i="0" u="none" strike="noStrike" kern="0" cap="none" spc="0" normalizeH="0" baseline="0" noProof="0">
                <a:ln>
                  <a:noFill/>
                </a:ln>
                <a:solidFill>
                  <a:srgbClr val="1B224C"/>
                </a:solidFill>
                <a:effectLst/>
                <a:uLnTx/>
                <a:uFillTx/>
                <a:latin typeface="+mn-ea"/>
                <a:ea typeface="+mn-ea"/>
                <a:cs typeface="Arial"/>
                <a:sym typeface="Arial"/>
              </a:rPr>
              <a:t>迅速な意思決定を可能にするために、新規事業部門</a:t>
            </a:r>
            <a:r>
              <a:rPr lang="ja-JP" altLang="en-US" sz="1000">
                <a:solidFill>
                  <a:srgbClr val="1B224C"/>
                </a:solidFill>
                <a:latin typeface="+mn-ea"/>
                <a:ea typeface="+mn-ea"/>
              </a:rPr>
              <a:t>は〇〇直轄の組織とし、・・・・</a:t>
            </a:r>
            <a:endParaRPr lang="ja-JP" altLang="en-US" sz="1000" u="none" strike="noStrike" cap="none" dirty="0">
              <a:solidFill>
                <a:schemeClr val="accent1"/>
              </a:solidFill>
              <a:latin typeface="+mn-ea"/>
              <a:ea typeface="+mn-ea"/>
              <a:sym typeface="Arial"/>
            </a:endParaRPr>
          </a:p>
        </p:txBody>
      </p:sp>
      <p:sp>
        <p:nvSpPr>
          <p:cNvPr id="16" name="角丸四角形 15">
            <a:extLst>
              <a:ext uri="{FF2B5EF4-FFF2-40B4-BE49-F238E27FC236}">
                <a16:creationId xmlns:a16="http://schemas.microsoft.com/office/drawing/2014/main" id="{39B1D629-DC89-52B8-011F-89D786E5107A}"/>
              </a:ext>
            </a:extLst>
          </p:cNvPr>
          <p:cNvSpPr/>
          <p:nvPr/>
        </p:nvSpPr>
        <p:spPr>
          <a:xfrm>
            <a:off x="795488" y="4495562"/>
            <a:ext cx="3600000" cy="360000"/>
          </a:xfrm>
          <a:prstGeom prst="round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marR="0" lvl="0" algn="ctr" rtl="0">
              <a:spcBef>
                <a:spcPts val="0"/>
              </a:spcBef>
              <a:spcAft>
                <a:spcPts val="0"/>
              </a:spcAft>
              <a:buClr>
                <a:schemeClr val="dk1"/>
              </a:buClr>
              <a:buSzPts val="1600"/>
            </a:pPr>
            <a:r>
              <a:rPr lang="ja-JP" altLang="en-US" b="1">
                <a:solidFill>
                  <a:schemeClr val="accent1"/>
                </a:solidFill>
                <a:latin typeface="+mn-ea"/>
                <a:ea typeface="+mn-ea"/>
              </a:rPr>
              <a:t>〇〇〇〇</a:t>
            </a:r>
            <a:endParaRPr lang="en-US" altLang="ja-JP" b="1" dirty="0">
              <a:solidFill>
                <a:schemeClr val="accent1"/>
              </a:solidFill>
              <a:latin typeface="+mn-ea"/>
              <a:ea typeface="+mn-ea"/>
            </a:endParaRPr>
          </a:p>
        </p:txBody>
      </p:sp>
      <p:sp>
        <p:nvSpPr>
          <p:cNvPr id="17" name="テキスト ボックス 16">
            <a:extLst>
              <a:ext uri="{FF2B5EF4-FFF2-40B4-BE49-F238E27FC236}">
                <a16:creationId xmlns:a16="http://schemas.microsoft.com/office/drawing/2014/main" id="{15941C33-3975-7C5F-B9BC-C48AF19562CD}"/>
              </a:ext>
            </a:extLst>
          </p:cNvPr>
          <p:cNvSpPr txBox="1"/>
          <p:nvPr/>
        </p:nvSpPr>
        <p:spPr>
          <a:xfrm>
            <a:off x="795488" y="4960670"/>
            <a:ext cx="3600000" cy="720000"/>
          </a:xfrm>
          <a:prstGeom prst="rect">
            <a:avLst/>
          </a:prstGeom>
          <a:noFill/>
        </p:spPr>
        <p:txBody>
          <a:bodyPr wrap="square" lIns="36000" tIns="36000" rIns="36000" bIns="36000" rtlCol="0">
            <a:noAutofit/>
          </a:bodyPr>
          <a:lstStyle/>
          <a:p>
            <a:pPr marL="0" marR="0" lvl="0" indent="0" algn="l" defTabSz="914400" rtl="0" eaLnBrk="1" fontAlgn="auto" latinLnBrk="0" hangingPunct="1">
              <a:lnSpc>
                <a:spcPct val="150000"/>
              </a:lnSpc>
              <a:spcBef>
                <a:spcPts val="0"/>
              </a:spcBef>
              <a:spcAft>
                <a:spcPts val="0"/>
              </a:spcAft>
              <a:buClr>
                <a:srgbClr val="00ACBA"/>
              </a:buClr>
              <a:buSzPts val="1600"/>
              <a:buFont typeface="Arial"/>
              <a:buNone/>
              <a:tabLst/>
              <a:defRPr/>
            </a:pPr>
            <a:r>
              <a:rPr lang="ja-JP" altLang="en-US" sz="1000">
                <a:solidFill>
                  <a:srgbClr val="1B224C"/>
                </a:solidFill>
                <a:latin typeface="+mn-ea"/>
                <a:ea typeface="+mn-ea"/>
              </a:rPr>
              <a:t>〇〇〇〇〇〇〇〇〇〇〇〇〇〇〇〇〇〇〇〇〇〇〇〇〇〇〇〇〇〇〇〇〇〇〇〇・・・・</a:t>
            </a:r>
            <a:endParaRPr lang="ja-JP" altLang="en-US" sz="1000" u="none" strike="noStrike" cap="none" dirty="0">
              <a:solidFill>
                <a:schemeClr val="accent1"/>
              </a:solidFill>
              <a:latin typeface="+mn-ea"/>
              <a:ea typeface="+mn-ea"/>
              <a:sym typeface="Arial"/>
            </a:endParaRPr>
          </a:p>
        </p:txBody>
      </p:sp>
      <p:sp>
        <p:nvSpPr>
          <p:cNvPr id="18" name="角丸四角形 17">
            <a:extLst>
              <a:ext uri="{FF2B5EF4-FFF2-40B4-BE49-F238E27FC236}">
                <a16:creationId xmlns:a16="http://schemas.microsoft.com/office/drawing/2014/main" id="{96528E68-5019-0F1E-A70A-FAD9C62B0917}"/>
              </a:ext>
            </a:extLst>
          </p:cNvPr>
          <p:cNvSpPr/>
          <p:nvPr/>
        </p:nvSpPr>
        <p:spPr>
          <a:xfrm>
            <a:off x="5529000" y="2027556"/>
            <a:ext cx="3600000" cy="360000"/>
          </a:xfrm>
          <a:prstGeom prst="round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b="1">
                <a:solidFill>
                  <a:schemeClr val="accent1"/>
                </a:solidFill>
              </a:rPr>
              <a:t>外部人材（アウトソース）の登用</a:t>
            </a:r>
          </a:p>
        </p:txBody>
      </p:sp>
      <p:sp>
        <p:nvSpPr>
          <p:cNvPr id="19" name="テキスト ボックス 18">
            <a:extLst>
              <a:ext uri="{FF2B5EF4-FFF2-40B4-BE49-F238E27FC236}">
                <a16:creationId xmlns:a16="http://schemas.microsoft.com/office/drawing/2014/main" id="{2714AB7C-B9B7-242A-0A5D-FAAA2CE25B7E}"/>
              </a:ext>
            </a:extLst>
          </p:cNvPr>
          <p:cNvSpPr txBox="1"/>
          <p:nvPr/>
        </p:nvSpPr>
        <p:spPr>
          <a:xfrm>
            <a:off x="5529000" y="2463896"/>
            <a:ext cx="3600000" cy="720000"/>
          </a:xfrm>
          <a:prstGeom prst="rect">
            <a:avLst/>
          </a:prstGeom>
          <a:noFill/>
        </p:spPr>
        <p:txBody>
          <a:bodyPr wrap="square" lIns="36000" tIns="36000" rIns="36000" bIns="36000" rtlCol="0">
            <a:noAutofit/>
          </a:bodyPr>
          <a:lstStyle/>
          <a:p>
            <a:pPr marR="0" lvl="0" algn="l" rtl="0">
              <a:lnSpc>
                <a:spcPct val="150000"/>
              </a:lnSpc>
              <a:spcBef>
                <a:spcPts val="0"/>
              </a:spcBef>
              <a:spcAft>
                <a:spcPts val="0"/>
              </a:spcAft>
              <a:buClr>
                <a:schemeClr val="accent6"/>
              </a:buClr>
              <a:buSzPts val="1600"/>
            </a:pPr>
            <a:r>
              <a:rPr lang="ja-JP" altLang="en-US" sz="1000">
                <a:solidFill>
                  <a:schemeClr val="accent1"/>
                </a:solidFill>
                <a:latin typeface="+mn-ea"/>
                <a:ea typeface="+mn-ea"/>
              </a:rPr>
              <a:t>リソースが十分でない自社においては、一部に外部人材を登用するのが現実的と考えられ、・・・</a:t>
            </a:r>
            <a:endParaRPr lang="ja-JP" altLang="en-US" sz="1000" u="none" strike="noStrike" cap="none" dirty="0">
              <a:solidFill>
                <a:schemeClr val="accent1"/>
              </a:solidFill>
              <a:latin typeface="+mn-ea"/>
              <a:ea typeface="+mn-ea"/>
              <a:sym typeface="Arial"/>
            </a:endParaRPr>
          </a:p>
        </p:txBody>
      </p:sp>
      <p:sp>
        <p:nvSpPr>
          <p:cNvPr id="20" name="角丸四角形 19">
            <a:extLst>
              <a:ext uri="{FF2B5EF4-FFF2-40B4-BE49-F238E27FC236}">
                <a16:creationId xmlns:a16="http://schemas.microsoft.com/office/drawing/2014/main" id="{70832CCE-8A8B-58D8-1399-E78F7F3CA0E5}"/>
              </a:ext>
            </a:extLst>
          </p:cNvPr>
          <p:cNvSpPr/>
          <p:nvPr/>
        </p:nvSpPr>
        <p:spPr>
          <a:xfrm>
            <a:off x="5529000" y="3249468"/>
            <a:ext cx="3600000" cy="360000"/>
          </a:xfrm>
          <a:prstGeom prst="round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marR="0" lvl="0" algn="ctr" rtl="0">
              <a:spcBef>
                <a:spcPts val="0"/>
              </a:spcBef>
              <a:spcAft>
                <a:spcPts val="0"/>
              </a:spcAft>
              <a:buClr>
                <a:schemeClr val="accent6"/>
              </a:buClr>
              <a:buSzPts val="1600"/>
            </a:pPr>
            <a:r>
              <a:rPr lang="ja-JP" altLang="en-US" b="1">
                <a:solidFill>
                  <a:schemeClr val="accent1"/>
                </a:solidFill>
                <a:latin typeface="+mn-ea"/>
                <a:ea typeface="+mn-ea"/>
              </a:rPr>
              <a:t>〇〇評価制度の導入</a:t>
            </a:r>
            <a:endParaRPr lang="en-US" altLang="ja-JP" b="1" u="none" strike="noStrike" cap="none" dirty="0">
              <a:solidFill>
                <a:schemeClr val="accent1"/>
              </a:solidFill>
              <a:latin typeface="+mn-ea"/>
              <a:ea typeface="+mn-ea"/>
              <a:sym typeface="Arial"/>
            </a:endParaRPr>
          </a:p>
        </p:txBody>
      </p:sp>
      <p:sp>
        <p:nvSpPr>
          <p:cNvPr id="21" name="テキスト ボックス 20">
            <a:extLst>
              <a:ext uri="{FF2B5EF4-FFF2-40B4-BE49-F238E27FC236}">
                <a16:creationId xmlns:a16="http://schemas.microsoft.com/office/drawing/2014/main" id="{1165C128-16D4-EB04-2EC2-0DD8C2FEC890}"/>
              </a:ext>
            </a:extLst>
          </p:cNvPr>
          <p:cNvSpPr txBox="1"/>
          <p:nvPr/>
        </p:nvSpPr>
        <p:spPr>
          <a:xfrm>
            <a:off x="5529000" y="3714576"/>
            <a:ext cx="3600000" cy="720000"/>
          </a:xfrm>
          <a:prstGeom prst="rect">
            <a:avLst/>
          </a:prstGeom>
          <a:noFill/>
        </p:spPr>
        <p:txBody>
          <a:bodyPr wrap="square" lIns="36000" tIns="36000" rIns="36000" bIns="36000" rtlCol="0">
            <a:noAutofit/>
          </a:bodyPr>
          <a:lstStyle/>
          <a:p>
            <a:pPr marL="0" marR="0" lvl="0" indent="0" algn="l" defTabSz="914400" rtl="0" eaLnBrk="1" fontAlgn="auto" latinLnBrk="0" hangingPunct="1">
              <a:lnSpc>
                <a:spcPct val="150000"/>
              </a:lnSpc>
              <a:spcBef>
                <a:spcPts val="0"/>
              </a:spcBef>
              <a:spcAft>
                <a:spcPts val="0"/>
              </a:spcAft>
              <a:buClr>
                <a:srgbClr val="00ACBA"/>
              </a:buClr>
              <a:buSzPts val="1600"/>
              <a:buFont typeface="Arial"/>
              <a:buNone/>
              <a:tabLst/>
              <a:defRPr/>
            </a:pPr>
            <a:r>
              <a:rPr kumimoji="0" lang="ja-JP" altLang="en-US" sz="1000" i="0" u="none" strike="noStrike" kern="0" cap="none" spc="0" normalizeH="0" baseline="0" noProof="0">
                <a:ln>
                  <a:noFill/>
                </a:ln>
                <a:solidFill>
                  <a:srgbClr val="1B224C"/>
                </a:solidFill>
                <a:effectLst/>
                <a:uLnTx/>
                <a:uFillTx/>
                <a:latin typeface="+mn-ea"/>
                <a:ea typeface="+mn-ea"/>
                <a:cs typeface="Arial"/>
                <a:sym typeface="Arial"/>
              </a:rPr>
              <a:t>既存事業との兼任メンバーに対しては、〇〇評価</a:t>
            </a:r>
            <a:r>
              <a:rPr lang="ja-JP" altLang="en-US" sz="1000">
                <a:solidFill>
                  <a:srgbClr val="1B224C"/>
                </a:solidFill>
                <a:latin typeface="+mn-ea"/>
                <a:ea typeface="+mn-ea"/>
              </a:rPr>
              <a:t>制度を導入することで、・・・</a:t>
            </a:r>
            <a:endParaRPr lang="ja-JP" altLang="en-US" sz="1000" u="none" strike="noStrike" cap="none" dirty="0">
              <a:solidFill>
                <a:schemeClr val="accent1"/>
              </a:solidFill>
              <a:latin typeface="+mn-ea"/>
              <a:ea typeface="+mn-ea"/>
              <a:sym typeface="Arial"/>
            </a:endParaRPr>
          </a:p>
        </p:txBody>
      </p:sp>
      <p:sp>
        <p:nvSpPr>
          <p:cNvPr id="22" name="角丸四角形 21">
            <a:extLst>
              <a:ext uri="{FF2B5EF4-FFF2-40B4-BE49-F238E27FC236}">
                <a16:creationId xmlns:a16="http://schemas.microsoft.com/office/drawing/2014/main" id="{5CE4F633-E1D0-0AFF-6B21-E01625A1189B}"/>
              </a:ext>
            </a:extLst>
          </p:cNvPr>
          <p:cNvSpPr/>
          <p:nvPr/>
        </p:nvSpPr>
        <p:spPr>
          <a:xfrm>
            <a:off x="5529000" y="4495562"/>
            <a:ext cx="3600000" cy="360000"/>
          </a:xfrm>
          <a:prstGeom prst="round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marR="0" lvl="0" algn="ctr" rtl="0">
              <a:spcBef>
                <a:spcPts val="0"/>
              </a:spcBef>
              <a:spcAft>
                <a:spcPts val="0"/>
              </a:spcAft>
              <a:buClr>
                <a:schemeClr val="dk1"/>
              </a:buClr>
              <a:buSzPts val="1600"/>
            </a:pPr>
            <a:r>
              <a:rPr lang="ja-JP" altLang="en-US" b="1">
                <a:solidFill>
                  <a:schemeClr val="accent1"/>
                </a:solidFill>
                <a:latin typeface="+mn-ea"/>
                <a:ea typeface="+mn-ea"/>
              </a:rPr>
              <a:t>〇〇〇〇</a:t>
            </a:r>
            <a:endParaRPr lang="en-US" altLang="ja-JP" b="1" dirty="0">
              <a:solidFill>
                <a:schemeClr val="accent1"/>
              </a:solidFill>
              <a:latin typeface="+mn-ea"/>
              <a:ea typeface="+mn-ea"/>
            </a:endParaRPr>
          </a:p>
        </p:txBody>
      </p:sp>
      <p:sp>
        <p:nvSpPr>
          <p:cNvPr id="23" name="テキスト ボックス 22">
            <a:extLst>
              <a:ext uri="{FF2B5EF4-FFF2-40B4-BE49-F238E27FC236}">
                <a16:creationId xmlns:a16="http://schemas.microsoft.com/office/drawing/2014/main" id="{C3E47154-6C96-0391-75F5-71C45BEE83DD}"/>
              </a:ext>
            </a:extLst>
          </p:cNvPr>
          <p:cNvSpPr txBox="1"/>
          <p:nvPr/>
        </p:nvSpPr>
        <p:spPr>
          <a:xfrm>
            <a:off x="5529000" y="4960670"/>
            <a:ext cx="3600000" cy="720000"/>
          </a:xfrm>
          <a:prstGeom prst="rect">
            <a:avLst/>
          </a:prstGeom>
          <a:noFill/>
        </p:spPr>
        <p:txBody>
          <a:bodyPr wrap="square" lIns="36000" tIns="36000" rIns="36000" bIns="36000" rtlCol="0">
            <a:noAutofit/>
          </a:bodyPr>
          <a:lstStyle/>
          <a:p>
            <a:pPr marL="0" marR="0" lvl="0" indent="0" algn="l" defTabSz="914400" rtl="0" eaLnBrk="1" fontAlgn="auto" latinLnBrk="0" hangingPunct="1">
              <a:lnSpc>
                <a:spcPct val="150000"/>
              </a:lnSpc>
              <a:spcBef>
                <a:spcPts val="0"/>
              </a:spcBef>
              <a:spcAft>
                <a:spcPts val="0"/>
              </a:spcAft>
              <a:buClr>
                <a:srgbClr val="00ACBA"/>
              </a:buClr>
              <a:buSzPts val="1600"/>
              <a:buFont typeface="Arial"/>
              <a:buNone/>
              <a:tabLst/>
              <a:defRPr/>
            </a:pPr>
            <a:r>
              <a:rPr lang="ja-JP" altLang="en-US" sz="1000">
                <a:solidFill>
                  <a:srgbClr val="1B224C"/>
                </a:solidFill>
                <a:latin typeface="+mn-ea"/>
                <a:ea typeface="+mn-ea"/>
              </a:rPr>
              <a:t>〇〇〇〇〇〇〇〇〇〇〇〇〇〇〇〇〇〇〇〇〇〇〇〇〇〇〇〇〇〇〇〇〇〇〇〇・・・・</a:t>
            </a:r>
            <a:endParaRPr lang="ja-JP" altLang="en-US" sz="1000" u="none" strike="noStrike" cap="none" dirty="0">
              <a:solidFill>
                <a:schemeClr val="accent1"/>
              </a:solidFill>
              <a:latin typeface="+mn-ea"/>
              <a:ea typeface="+mn-ea"/>
              <a:sym typeface="Arial"/>
            </a:endParaRPr>
          </a:p>
        </p:txBody>
      </p:sp>
    </p:spTree>
    <p:extLst>
      <p:ext uri="{BB962C8B-B14F-4D97-AF65-F5344CB8AC3E}">
        <p14:creationId xmlns:p14="http://schemas.microsoft.com/office/powerpoint/2010/main" val="4980631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076"/>
        <p:cNvGrpSpPr/>
        <p:nvPr/>
      </p:nvGrpSpPr>
      <p:grpSpPr>
        <a:xfrm>
          <a:off x="0" y="0"/>
          <a:ext cx="0" cy="0"/>
          <a:chOff x="0" y="0"/>
          <a:chExt cx="0" cy="0"/>
        </a:xfrm>
      </p:grpSpPr>
      <p:sp>
        <p:nvSpPr>
          <p:cNvPr id="1077" name="Google Shape;1077;p55"/>
          <p:cNvSpPr txBox="1">
            <a:spLocks noGrp="1"/>
          </p:cNvSpPr>
          <p:nvPr>
            <p:ph type="body" idx="1"/>
          </p:nvPr>
        </p:nvSpPr>
        <p:spPr>
          <a:xfrm>
            <a:off x="471038" y="975881"/>
            <a:ext cx="9000000" cy="756000"/>
          </a:xfrm>
          <a:noFill/>
          <a:ln>
            <a:noFill/>
          </a:ln>
        </p:spPr>
        <p:txBody>
          <a:bodyPr spcFirstLastPara="1" wrap="square" lIns="36000" tIns="36000" rIns="36000" bIns="36000" anchor="t" anchorCtr="0">
            <a:normAutofit/>
          </a:bodyPr>
          <a:lstStyle/>
          <a:p>
            <a:pPr lvl="0"/>
            <a:r>
              <a:rPr lang="ja-JP" altLang="en-US"/>
              <a:t>以下の体制でのプロジェクトを予定しております。</a:t>
            </a:r>
          </a:p>
        </p:txBody>
      </p:sp>
      <p:sp>
        <p:nvSpPr>
          <p:cNvPr id="1080" name="Google Shape;1080;p55"/>
          <p:cNvSpPr txBox="1">
            <a:spLocks noGrp="1"/>
          </p:cNvSpPr>
          <p:nvPr>
            <p:ph type="title"/>
          </p:nvPr>
        </p:nvSpPr>
        <p:spPr>
          <a:xfrm>
            <a:off x="453000" y="196240"/>
            <a:ext cx="9000000" cy="468000"/>
          </a:xfrm>
          <a:noFill/>
          <a:ln>
            <a:noFill/>
          </a:ln>
        </p:spPr>
        <p:txBody>
          <a:bodyPr spcFirstLastPara="1" wrap="square" lIns="36000" tIns="36000" rIns="36000" bIns="36000" anchor="ctr" anchorCtr="0">
            <a:normAutofit/>
          </a:bodyPr>
          <a:lstStyle/>
          <a:p>
            <a:pPr lvl="0" algn="l"/>
            <a:r>
              <a:rPr lang="en-US" altLang="ja-JP" dirty="0"/>
              <a:t>8-2.</a:t>
            </a:r>
            <a:r>
              <a:rPr lang="ja-JP" altLang="en-US" dirty="0"/>
              <a:t> プロジェクト体制</a:t>
            </a:r>
          </a:p>
        </p:txBody>
      </p:sp>
      <p:sp>
        <p:nvSpPr>
          <p:cNvPr id="10" name="フッター プレースホルダー 9">
            <a:extLst>
              <a:ext uri="{FF2B5EF4-FFF2-40B4-BE49-F238E27FC236}">
                <a16:creationId xmlns:a16="http://schemas.microsoft.com/office/drawing/2014/main" id="{2B15B75A-9F19-2B4E-BBF1-F65B6BF6CDC3}"/>
              </a:ext>
            </a:extLst>
          </p:cNvPr>
          <p:cNvSpPr>
            <a:spLocks noGrp="1"/>
          </p:cNvSpPr>
          <p:nvPr>
            <p:ph type="ftr" sz="quarter" idx="10"/>
          </p:nvPr>
        </p:nvSpPr>
        <p:spPr>
          <a:xfrm>
            <a:off x="185600" y="6460240"/>
            <a:ext cx="7920000" cy="288000"/>
          </a:xfrm>
        </p:spPr>
        <p:txBody>
          <a:bodyPr/>
          <a:lstStyle/>
          <a:p>
            <a:r>
              <a:rPr lang="en" altLang="ja-JP"/>
              <a:t>SAIRU</a:t>
            </a:r>
            <a:endParaRPr lang="ja-JP" altLang="en-US"/>
          </a:p>
        </p:txBody>
      </p:sp>
      <p:sp>
        <p:nvSpPr>
          <p:cNvPr id="11" name="スライド番号プレースホルダー 10">
            <a:extLst>
              <a:ext uri="{FF2B5EF4-FFF2-40B4-BE49-F238E27FC236}">
                <a16:creationId xmlns:a16="http://schemas.microsoft.com/office/drawing/2014/main" id="{653C7744-363E-7747-81DC-7236A8CE5A73}"/>
              </a:ext>
            </a:extLst>
          </p:cNvPr>
          <p:cNvSpPr>
            <a:spLocks noGrp="1"/>
          </p:cNvSpPr>
          <p:nvPr>
            <p:ph type="sldNum" idx="11"/>
          </p:nvPr>
        </p:nvSpPr>
        <p:spPr>
          <a:xfrm>
            <a:off x="8280400" y="6460240"/>
            <a:ext cx="1440000" cy="288000"/>
          </a:xfrm>
        </p:spPr>
        <p:txBody>
          <a:bodyPr/>
          <a:lstStyle/>
          <a:p>
            <a:fld id="{00000000-1234-1234-1234-123412341234}" type="slidenum">
              <a:rPr lang="en-US" altLang="ja-JP" smtClean="0"/>
              <a:pPr/>
              <a:t>36</a:t>
            </a:fld>
            <a:endParaRPr lang="ja-JP" altLang="en-US"/>
          </a:p>
        </p:txBody>
      </p:sp>
      <p:sp>
        <p:nvSpPr>
          <p:cNvPr id="1081" name="Google Shape;1081;p55"/>
          <p:cNvSpPr/>
          <p:nvPr/>
        </p:nvSpPr>
        <p:spPr>
          <a:xfrm>
            <a:off x="452437" y="2622000"/>
            <a:ext cx="5040000" cy="830769"/>
          </a:xfrm>
          <a:prstGeom prst="rect">
            <a:avLst/>
          </a:prstGeom>
          <a:solidFill>
            <a:schemeClr val="bg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08"/>
              <a:buFont typeface="Arial"/>
              <a:buNone/>
            </a:pPr>
            <a:r>
              <a:rPr lang="ja-JP" sz="1100" b="1" i="0" u="none" strike="noStrike" cap="none">
                <a:solidFill>
                  <a:schemeClr val="accent1"/>
                </a:solidFill>
                <a:latin typeface="+mn-ea"/>
                <a:ea typeface="+mn-ea"/>
                <a:cs typeface="Arial"/>
                <a:sym typeface="Arial"/>
              </a:rPr>
              <a:t>プロジェクト責任者</a:t>
            </a:r>
            <a:endParaRPr sz="1100" b="1" i="0" u="none" strike="noStrike" cap="none" dirty="0">
              <a:solidFill>
                <a:schemeClr val="accent1"/>
              </a:solidFill>
              <a:latin typeface="+mn-ea"/>
              <a:ea typeface="+mn-ea"/>
              <a:cs typeface="Arial"/>
              <a:sym typeface="Arial"/>
            </a:endParaRPr>
          </a:p>
          <a:p>
            <a:pPr marL="0" marR="0" lvl="0" indent="0" algn="ctr" rtl="0">
              <a:lnSpc>
                <a:spcPct val="100000"/>
              </a:lnSpc>
              <a:spcBef>
                <a:spcPts val="369"/>
              </a:spcBef>
              <a:spcAft>
                <a:spcPts val="0"/>
              </a:spcAft>
              <a:buClr>
                <a:srgbClr val="000000"/>
              </a:buClr>
              <a:buSzPts val="1108"/>
              <a:buFont typeface="Arial"/>
              <a:buNone/>
            </a:pPr>
            <a:r>
              <a:rPr lang="ja-JP" sz="1100" b="1" i="0" u="none" strike="noStrike" cap="none">
                <a:solidFill>
                  <a:schemeClr val="accent1"/>
                </a:solidFill>
                <a:latin typeface="+mn-ea"/>
                <a:ea typeface="+mn-ea"/>
                <a:cs typeface="Arial"/>
                <a:sym typeface="Arial"/>
              </a:rPr>
              <a:t>○○○○</a:t>
            </a:r>
            <a:endParaRPr sz="1100" b="1" i="0" u="none" strike="noStrike" cap="none" dirty="0">
              <a:solidFill>
                <a:schemeClr val="accent1"/>
              </a:solidFill>
              <a:latin typeface="+mn-ea"/>
              <a:ea typeface="+mn-ea"/>
              <a:cs typeface="Arial"/>
              <a:sym typeface="Arial"/>
            </a:endParaRPr>
          </a:p>
        </p:txBody>
      </p:sp>
      <p:cxnSp>
        <p:nvCxnSpPr>
          <p:cNvPr id="1082" name="Google Shape;1082;p55"/>
          <p:cNvCxnSpPr>
            <a:cxnSpLocks/>
            <a:stCxn id="1081" idx="2"/>
            <a:endCxn id="1083" idx="0"/>
          </p:cNvCxnSpPr>
          <p:nvPr/>
        </p:nvCxnSpPr>
        <p:spPr>
          <a:xfrm rot="5400000">
            <a:off x="1522392" y="3174814"/>
            <a:ext cx="1172090" cy="1728000"/>
          </a:xfrm>
          <a:prstGeom prst="bentConnector3">
            <a:avLst>
              <a:gd name="adj1" fmla="val 50000"/>
            </a:avLst>
          </a:prstGeom>
          <a:noFill/>
          <a:ln w="25400" cap="flat" cmpd="sng">
            <a:solidFill>
              <a:schemeClr val="accent1"/>
            </a:solidFill>
            <a:prstDash val="solid"/>
            <a:miter lim="800000"/>
            <a:headEnd type="triangle" w="med" len="med"/>
            <a:tailEnd type="triangle" w="med" len="med"/>
          </a:ln>
        </p:spPr>
      </p:cxnSp>
      <p:sp>
        <p:nvSpPr>
          <p:cNvPr id="1083" name="Google Shape;1083;p55"/>
          <p:cNvSpPr/>
          <p:nvPr/>
        </p:nvSpPr>
        <p:spPr>
          <a:xfrm>
            <a:off x="452437" y="4624859"/>
            <a:ext cx="1584000" cy="827999"/>
          </a:xfrm>
          <a:prstGeom prst="rect">
            <a:avLst/>
          </a:prstGeom>
          <a:solidFill>
            <a:srgbClr val="F2F2F2"/>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08"/>
              <a:buFont typeface="Arial"/>
              <a:buNone/>
            </a:pPr>
            <a:r>
              <a:rPr lang="ja-JP" sz="1100" b="1" i="0" u="none" strike="noStrike" cap="none">
                <a:solidFill>
                  <a:schemeClr val="accent1"/>
                </a:solidFill>
                <a:latin typeface="+mn-ea"/>
                <a:ea typeface="+mn-ea"/>
                <a:cs typeface="Arial"/>
                <a:sym typeface="Arial"/>
              </a:rPr>
              <a:t>○○担当</a:t>
            </a:r>
            <a:endParaRPr sz="1100" b="1" i="0" u="none" strike="noStrike" cap="none" dirty="0">
              <a:solidFill>
                <a:schemeClr val="accent1"/>
              </a:solidFill>
              <a:latin typeface="+mn-ea"/>
              <a:ea typeface="+mn-ea"/>
              <a:cs typeface="Arial"/>
              <a:sym typeface="Arial"/>
            </a:endParaRPr>
          </a:p>
          <a:p>
            <a:pPr marL="0" marR="0" lvl="0" indent="0" algn="ctr" rtl="0">
              <a:lnSpc>
                <a:spcPct val="100000"/>
              </a:lnSpc>
              <a:spcBef>
                <a:spcPts val="369"/>
              </a:spcBef>
              <a:spcAft>
                <a:spcPts val="0"/>
              </a:spcAft>
              <a:buClr>
                <a:srgbClr val="000000"/>
              </a:buClr>
              <a:buSzPts val="1108"/>
              <a:buFont typeface="Arial"/>
              <a:buNone/>
            </a:pPr>
            <a:r>
              <a:rPr lang="ja-JP" sz="1100" b="1" i="0" u="none" strike="noStrike" cap="none">
                <a:solidFill>
                  <a:schemeClr val="accent1"/>
                </a:solidFill>
                <a:latin typeface="+mn-ea"/>
                <a:ea typeface="+mn-ea"/>
                <a:cs typeface="Arial"/>
                <a:sym typeface="Arial"/>
              </a:rPr>
              <a:t>○○○○</a:t>
            </a:r>
            <a:endParaRPr sz="1100" b="1" i="0" u="none" strike="noStrike" cap="none" dirty="0">
              <a:solidFill>
                <a:schemeClr val="accent1"/>
              </a:solidFill>
              <a:latin typeface="+mn-ea"/>
              <a:ea typeface="+mn-ea"/>
              <a:cs typeface="Arial"/>
              <a:sym typeface="Arial"/>
            </a:endParaRPr>
          </a:p>
        </p:txBody>
      </p:sp>
      <p:sp>
        <p:nvSpPr>
          <p:cNvPr id="1085" name="Google Shape;1085;p55"/>
          <p:cNvSpPr/>
          <p:nvPr/>
        </p:nvSpPr>
        <p:spPr>
          <a:xfrm>
            <a:off x="2180437" y="4624859"/>
            <a:ext cx="1584000" cy="827999"/>
          </a:xfrm>
          <a:prstGeom prst="rect">
            <a:avLst/>
          </a:prstGeom>
          <a:solidFill>
            <a:srgbClr val="F2F2F2"/>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08"/>
              <a:buFont typeface="Arial"/>
              <a:buNone/>
            </a:pPr>
            <a:r>
              <a:rPr lang="ja-JP" sz="1100" b="1" i="0" u="none" strike="noStrike" cap="none">
                <a:solidFill>
                  <a:schemeClr val="accent1"/>
                </a:solidFill>
                <a:latin typeface="+mn-ea"/>
                <a:ea typeface="+mn-ea"/>
                <a:cs typeface="Arial"/>
                <a:sym typeface="Arial"/>
              </a:rPr>
              <a:t>○○担当</a:t>
            </a:r>
            <a:endParaRPr sz="1100" b="1" i="0" u="none" strike="noStrike" cap="none">
              <a:solidFill>
                <a:schemeClr val="accent1"/>
              </a:solidFill>
              <a:latin typeface="+mn-ea"/>
              <a:ea typeface="+mn-ea"/>
              <a:cs typeface="Arial"/>
              <a:sym typeface="Arial"/>
            </a:endParaRPr>
          </a:p>
          <a:p>
            <a:pPr marL="0" marR="0" lvl="0" indent="0" algn="ctr" rtl="0">
              <a:lnSpc>
                <a:spcPct val="100000"/>
              </a:lnSpc>
              <a:spcBef>
                <a:spcPts val="369"/>
              </a:spcBef>
              <a:spcAft>
                <a:spcPts val="0"/>
              </a:spcAft>
              <a:buClr>
                <a:srgbClr val="000000"/>
              </a:buClr>
              <a:buSzPts val="1108"/>
              <a:buFont typeface="Arial"/>
              <a:buNone/>
            </a:pPr>
            <a:r>
              <a:rPr lang="ja-JP" sz="1100" b="1" i="0" u="none" strike="noStrike" cap="none">
                <a:solidFill>
                  <a:schemeClr val="accent1"/>
                </a:solidFill>
                <a:latin typeface="+mn-ea"/>
                <a:ea typeface="+mn-ea"/>
                <a:cs typeface="Arial"/>
                <a:sym typeface="Arial"/>
              </a:rPr>
              <a:t>○○○○</a:t>
            </a:r>
            <a:endParaRPr sz="1100" b="1" i="0" u="none" strike="noStrike" cap="none">
              <a:solidFill>
                <a:schemeClr val="accent1"/>
              </a:solidFill>
              <a:latin typeface="+mn-ea"/>
              <a:ea typeface="+mn-ea"/>
              <a:cs typeface="Arial"/>
              <a:sym typeface="Arial"/>
            </a:endParaRPr>
          </a:p>
        </p:txBody>
      </p:sp>
      <p:sp>
        <p:nvSpPr>
          <p:cNvPr id="1088" name="Google Shape;1088;p55"/>
          <p:cNvSpPr/>
          <p:nvPr/>
        </p:nvSpPr>
        <p:spPr>
          <a:xfrm>
            <a:off x="5849092" y="2622000"/>
            <a:ext cx="3600000" cy="830769"/>
          </a:xfrm>
          <a:prstGeom prst="rect">
            <a:avLst/>
          </a:prstGeom>
          <a:solidFill>
            <a:schemeClr val="bg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08"/>
              <a:buFont typeface="Arial"/>
              <a:buNone/>
            </a:pPr>
            <a:r>
              <a:rPr lang="ja-JP" sz="1100" b="1" i="0" u="none" strike="noStrike" cap="none">
                <a:solidFill>
                  <a:schemeClr val="accent1"/>
                </a:solidFill>
                <a:latin typeface="+mn-ea"/>
                <a:ea typeface="+mn-ea"/>
                <a:cs typeface="Arial"/>
                <a:sym typeface="Arial"/>
              </a:rPr>
              <a:t>営業担当</a:t>
            </a:r>
            <a:endParaRPr sz="1100" b="1" i="0" u="none" strike="noStrike" cap="none" dirty="0">
              <a:solidFill>
                <a:schemeClr val="accent1"/>
              </a:solidFill>
              <a:latin typeface="+mn-ea"/>
              <a:ea typeface="+mn-ea"/>
              <a:cs typeface="Arial"/>
              <a:sym typeface="Arial"/>
            </a:endParaRPr>
          </a:p>
          <a:p>
            <a:pPr marL="0" marR="0" lvl="0" indent="0" algn="ctr" rtl="0">
              <a:lnSpc>
                <a:spcPct val="100000"/>
              </a:lnSpc>
              <a:spcBef>
                <a:spcPts val="369"/>
              </a:spcBef>
              <a:spcAft>
                <a:spcPts val="0"/>
              </a:spcAft>
              <a:buClr>
                <a:srgbClr val="000000"/>
              </a:buClr>
              <a:buSzPts val="1108"/>
              <a:buFont typeface="Arial"/>
              <a:buNone/>
            </a:pPr>
            <a:r>
              <a:rPr lang="ja-JP" sz="1100" b="1" i="0" u="none" strike="noStrike" cap="none">
                <a:solidFill>
                  <a:schemeClr val="accent1"/>
                </a:solidFill>
                <a:latin typeface="+mn-ea"/>
                <a:ea typeface="+mn-ea"/>
                <a:cs typeface="Arial"/>
                <a:sym typeface="Arial"/>
              </a:rPr>
              <a:t>○○○○</a:t>
            </a:r>
            <a:endParaRPr sz="1100" b="1" i="0" u="none" strike="noStrike" cap="none" dirty="0">
              <a:solidFill>
                <a:schemeClr val="accent1"/>
              </a:solidFill>
              <a:latin typeface="+mn-ea"/>
              <a:ea typeface="+mn-ea"/>
              <a:cs typeface="Arial"/>
              <a:sym typeface="Arial"/>
            </a:endParaRPr>
          </a:p>
        </p:txBody>
      </p:sp>
      <p:sp>
        <p:nvSpPr>
          <p:cNvPr id="1089" name="Google Shape;1089;p55"/>
          <p:cNvSpPr/>
          <p:nvPr/>
        </p:nvSpPr>
        <p:spPr>
          <a:xfrm>
            <a:off x="5849092" y="4617837"/>
            <a:ext cx="1584000" cy="827999"/>
          </a:xfrm>
          <a:prstGeom prst="rect">
            <a:avLst/>
          </a:prstGeom>
          <a:solidFill>
            <a:srgbClr val="F2F2F2"/>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08"/>
              <a:buFont typeface="Arial"/>
              <a:buNone/>
            </a:pPr>
            <a:r>
              <a:rPr lang="ja-JP" sz="1100" b="1" i="0" u="none" strike="noStrike" cap="none">
                <a:solidFill>
                  <a:schemeClr val="accent1"/>
                </a:solidFill>
                <a:latin typeface="+mn-ea"/>
                <a:ea typeface="+mn-ea"/>
                <a:cs typeface="Arial"/>
                <a:sym typeface="Arial"/>
              </a:rPr>
              <a:t>○○担当</a:t>
            </a:r>
            <a:endParaRPr sz="1100" b="1" i="0" u="none" strike="noStrike" cap="none" dirty="0">
              <a:solidFill>
                <a:schemeClr val="accent1"/>
              </a:solidFill>
              <a:latin typeface="+mn-ea"/>
              <a:ea typeface="+mn-ea"/>
              <a:cs typeface="Arial"/>
              <a:sym typeface="Arial"/>
            </a:endParaRPr>
          </a:p>
          <a:p>
            <a:pPr marL="0" marR="0" lvl="0" indent="0" algn="ctr" rtl="0">
              <a:lnSpc>
                <a:spcPct val="100000"/>
              </a:lnSpc>
              <a:spcBef>
                <a:spcPts val="369"/>
              </a:spcBef>
              <a:spcAft>
                <a:spcPts val="0"/>
              </a:spcAft>
              <a:buClr>
                <a:srgbClr val="000000"/>
              </a:buClr>
              <a:buSzPts val="1108"/>
              <a:buFont typeface="Arial"/>
              <a:buNone/>
            </a:pPr>
            <a:r>
              <a:rPr lang="ja-JP" sz="1100" b="1" i="0" u="none" strike="noStrike" cap="none">
                <a:solidFill>
                  <a:schemeClr val="accent1"/>
                </a:solidFill>
                <a:latin typeface="+mn-ea"/>
                <a:ea typeface="+mn-ea"/>
                <a:cs typeface="Arial"/>
                <a:sym typeface="Arial"/>
              </a:rPr>
              <a:t>○○○○</a:t>
            </a:r>
            <a:endParaRPr sz="1100" b="0" i="0" u="none" strike="noStrike" cap="none" dirty="0">
              <a:solidFill>
                <a:schemeClr val="accent1"/>
              </a:solidFill>
              <a:latin typeface="+mn-ea"/>
              <a:ea typeface="+mn-ea"/>
              <a:cs typeface="Arial"/>
              <a:sym typeface="Arial"/>
            </a:endParaRPr>
          </a:p>
        </p:txBody>
      </p:sp>
      <p:sp>
        <p:nvSpPr>
          <p:cNvPr id="1090" name="Google Shape;1090;p55"/>
          <p:cNvSpPr/>
          <p:nvPr/>
        </p:nvSpPr>
        <p:spPr>
          <a:xfrm>
            <a:off x="7865092" y="4624859"/>
            <a:ext cx="1584000" cy="827999"/>
          </a:xfrm>
          <a:prstGeom prst="rect">
            <a:avLst/>
          </a:prstGeom>
          <a:solidFill>
            <a:srgbClr val="F2F2F2"/>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08"/>
              <a:buFont typeface="Arial"/>
              <a:buNone/>
            </a:pPr>
            <a:r>
              <a:rPr lang="ja-JP" sz="1100" b="1" i="0" u="none" strike="noStrike" cap="none">
                <a:solidFill>
                  <a:schemeClr val="accent1"/>
                </a:solidFill>
                <a:latin typeface="+mn-ea"/>
                <a:ea typeface="+mn-ea"/>
                <a:cs typeface="Arial"/>
                <a:sym typeface="Arial"/>
              </a:rPr>
              <a:t>○○担当</a:t>
            </a:r>
            <a:endParaRPr sz="1100" b="1" i="0" u="none" strike="noStrike" cap="none">
              <a:solidFill>
                <a:schemeClr val="accent1"/>
              </a:solidFill>
              <a:latin typeface="+mn-ea"/>
              <a:ea typeface="+mn-ea"/>
              <a:cs typeface="Arial"/>
              <a:sym typeface="Arial"/>
            </a:endParaRPr>
          </a:p>
          <a:p>
            <a:pPr marL="0" marR="0" lvl="0" indent="0" algn="ctr" rtl="0">
              <a:lnSpc>
                <a:spcPct val="100000"/>
              </a:lnSpc>
              <a:spcBef>
                <a:spcPts val="369"/>
              </a:spcBef>
              <a:spcAft>
                <a:spcPts val="0"/>
              </a:spcAft>
              <a:buClr>
                <a:srgbClr val="000000"/>
              </a:buClr>
              <a:buSzPts val="1108"/>
              <a:buFont typeface="Arial"/>
              <a:buNone/>
            </a:pPr>
            <a:r>
              <a:rPr lang="ja-JP" sz="1100" b="1" i="0" u="none" strike="noStrike" cap="none">
                <a:solidFill>
                  <a:schemeClr val="accent1"/>
                </a:solidFill>
                <a:latin typeface="+mn-ea"/>
                <a:ea typeface="+mn-ea"/>
                <a:cs typeface="Arial"/>
                <a:sym typeface="Arial"/>
              </a:rPr>
              <a:t>○○○○</a:t>
            </a:r>
            <a:endParaRPr sz="1100" b="0" i="0" u="none" strike="noStrike" cap="none">
              <a:solidFill>
                <a:schemeClr val="accent1"/>
              </a:solidFill>
              <a:latin typeface="+mn-ea"/>
              <a:ea typeface="+mn-ea"/>
              <a:cs typeface="Arial"/>
              <a:sym typeface="Arial"/>
            </a:endParaRPr>
          </a:p>
        </p:txBody>
      </p:sp>
      <p:cxnSp>
        <p:nvCxnSpPr>
          <p:cNvPr id="1091" name="Google Shape;1091;p55"/>
          <p:cNvCxnSpPr>
            <a:cxnSpLocks/>
            <a:stCxn id="1088" idx="2"/>
            <a:endCxn id="1090" idx="0"/>
          </p:cNvCxnSpPr>
          <p:nvPr/>
        </p:nvCxnSpPr>
        <p:spPr>
          <a:xfrm rot="16200000" flipH="1">
            <a:off x="7567047" y="3534814"/>
            <a:ext cx="1172090" cy="1008000"/>
          </a:xfrm>
          <a:prstGeom prst="bentConnector3">
            <a:avLst>
              <a:gd name="adj1" fmla="val 50000"/>
            </a:avLst>
          </a:prstGeom>
          <a:noFill/>
          <a:ln w="25400" cap="flat" cmpd="sng">
            <a:solidFill>
              <a:schemeClr val="accent1"/>
            </a:solidFill>
            <a:prstDash val="solid"/>
            <a:miter lim="800000"/>
            <a:headEnd type="triangle" w="med" len="med"/>
            <a:tailEnd type="triangle" w="med" len="med"/>
          </a:ln>
        </p:spPr>
      </p:cxnSp>
      <p:cxnSp>
        <p:nvCxnSpPr>
          <p:cNvPr id="1092" name="Google Shape;1092;p55"/>
          <p:cNvCxnSpPr>
            <a:cxnSpLocks/>
            <a:stCxn id="1088" idx="2"/>
            <a:endCxn id="1089" idx="0"/>
          </p:cNvCxnSpPr>
          <p:nvPr/>
        </p:nvCxnSpPr>
        <p:spPr>
          <a:xfrm rot="5400000">
            <a:off x="6562558" y="3531303"/>
            <a:ext cx="1165068" cy="1008000"/>
          </a:xfrm>
          <a:prstGeom prst="bentConnector3">
            <a:avLst>
              <a:gd name="adj1" fmla="val 50000"/>
            </a:avLst>
          </a:prstGeom>
          <a:noFill/>
          <a:ln w="25400" cap="flat" cmpd="sng">
            <a:solidFill>
              <a:schemeClr val="accent1"/>
            </a:solidFill>
            <a:prstDash val="solid"/>
            <a:miter lim="800000"/>
            <a:headEnd type="triangle" w="med" len="med"/>
            <a:tailEnd type="triangle" w="med" len="med"/>
          </a:ln>
        </p:spPr>
      </p:cxnSp>
      <p:sp>
        <p:nvSpPr>
          <p:cNvPr id="1093" name="Google Shape;1093;p55"/>
          <p:cNvSpPr/>
          <p:nvPr/>
        </p:nvSpPr>
        <p:spPr>
          <a:xfrm>
            <a:off x="3909164" y="4614973"/>
            <a:ext cx="1584000" cy="827999"/>
          </a:xfrm>
          <a:prstGeom prst="rect">
            <a:avLst/>
          </a:prstGeom>
          <a:solidFill>
            <a:srgbClr val="F2F2F2"/>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08"/>
              <a:buFont typeface="Arial"/>
              <a:buNone/>
            </a:pPr>
            <a:r>
              <a:rPr lang="ja-JP" sz="1100" b="1" i="0" u="none" strike="noStrike" cap="none">
                <a:solidFill>
                  <a:schemeClr val="accent1"/>
                </a:solidFill>
                <a:latin typeface="+mn-ea"/>
                <a:ea typeface="+mn-ea"/>
                <a:cs typeface="Arial"/>
                <a:sym typeface="Arial"/>
              </a:rPr>
              <a:t>○○担当</a:t>
            </a:r>
            <a:endParaRPr sz="1100" b="1" i="0" u="none" strike="noStrike" cap="none">
              <a:solidFill>
                <a:schemeClr val="accent1"/>
              </a:solidFill>
              <a:latin typeface="+mn-ea"/>
              <a:ea typeface="+mn-ea"/>
              <a:cs typeface="Arial"/>
              <a:sym typeface="Arial"/>
            </a:endParaRPr>
          </a:p>
          <a:p>
            <a:pPr marL="0" marR="0" lvl="0" indent="0" algn="ctr" rtl="0">
              <a:lnSpc>
                <a:spcPct val="100000"/>
              </a:lnSpc>
              <a:spcBef>
                <a:spcPts val="369"/>
              </a:spcBef>
              <a:spcAft>
                <a:spcPts val="0"/>
              </a:spcAft>
              <a:buClr>
                <a:srgbClr val="000000"/>
              </a:buClr>
              <a:buSzPts val="1108"/>
              <a:buFont typeface="Arial"/>
              <a:buNone/>
            </a:pPr>
            <a:r>
              <a:rPr lang="ja-JP" sz="1100" b="1" i="0" u="none" strike="noStrike" cap="none">
                <a:solidFill>
                  <a:schemeClr val="accent1"/>
                </a:solidFill>
                <a:latin typeface="+mn-ea"/>
                <a:ea typeface="+mn-ea"/>
                <a:cs typeface="Arial"/>
                <a:sym typeface="Arial"/>
              </a:rPr>
              <a:t>○○○○</a:t>
            </a:r>
            <a:endParaRPr sz="1100" b="1" i="0" u="none" strike="noStrike" cap="none">
              <a:solidFill>
                <a:schemeClr val="accent1"/>
              </a:solidFill>
              <a:latin typeface="+mn-ea"/>
              <a:ea typeface="+mn-ea"/>
              <a:cs typeface="Arial"/>
              <a:sym typeface="Arial"/>
            </a:endParaRPr>
          </a:p>
        </p:txBody>
      </p:sp>
      <p:cxnSp>
        <p:nvCxnSpPr>
          <p:cNvPr id="1094" name="Google Shape;1094;p55"/>
          <p:cNvCxnSpPr>
            <a:cxnSpLocks/>
            <a:stCxn id="1081" idx="2"/>
            <a:endCxn id="1093" idx="0"/>
          </p:cNvCxnSpPr>
          <p:nvPr/>
        </p:nvCxnSpPr>
        <p:spPr>
          <a:xfrm rot="16200000" flipH="1">
            <a:off x="3255698" y="3169507"/>
            <a:ext cx="1162204" cy="1728727"/>
          </a:xfrm>
          <a:prstGeom prst="bentConnector3">
            <a:avLst>
              <a:gd name="adj1" fmla="val 50000"/>
            </a:avLst>
          </a:prstGeom>
          <a:noFill/>
          <a:ln w="25400" cap="flat" cmpd="sng">
            <a:solidFill>
              <a:schemeClr val="accent1"/>
            </a:solidFill>
            <a:prstDash val="solid"/>
            <a:miter lim="800000"/>
            <a:headEnd type="triangle" w="med" len="med"/>
            <a:tailEnd type="triangle" w="med" len="med"/>
          </a:ln>
        </p:spPr>
      </p:cxnSp>
      <p:sp>
        <p:nvSpPr>
          <p:cNvPr id="9" name="Google Shape;1086;p55">
            <a:extLst>
              <a:ext uri="{FF2B5EF4-FFF2-40B4-BE49-F238E27FC236}">
                <a16:creationId xmlns:a16="http://schemas.microsoft.com/office/drawing/2014/main" id="{2865B8A2-7B8E-234F-43EC-6988B6D7FA5C}"/>
              </a:ext>
            </a:extLst>
          </p:cNvPr>
          <p:cNvSpPr/>
          <p:nvPr/>
        </p:nvSpPr>
        <p:spPr>
          <a:xfrm>
            <a:off x="452437" y="1877414"/>
            <a:ext cx="5040000" cy="468000"/>
          </a:xfrm>
          <a:prstGeom prst="rect">
            <a:avLst/>
          </a:prstGeom>
          <a:solidFill>
            <a:schemeClr val="accent6"/>
          </a:solidFill>
          <a:ln>
            <a:noFill/>
          </a:ln>
        </p:spPr>
        <p:txBody>
          <a:bodyPr spcFirstLastPara="1" wrap="square" lIns="33225" tIns="33225" rIns="33225" bIns="33225" anchor="ctr" anchorCtr="0">
            <a:noAutofit/>
          </a:bodyPr>
          <a:lstStyle/>
          <a:p>
            <a:pPr marL="0" marR="0" lvl="0" indent="0" algn="ctr" rtl="0">
              <a:lnSpc>
                <a:spcPct val="100000"/>
              </a:lnSpc>
              <a:spcBef>
                <a:spcPts val="0"/>
              </a:spcBef>
              <a:spcAft>
                <a:spcPts val="0"/>
              </a:spcAft>
              <a:buClr>
                <a:srgbClr val="000000"/>
              </a:buClr>
              <a:buSzPts val="1292"/>
              <a:buFont typeface="Arial"/>
              <a:buNone/>
            </a:pPr>
            <a:r>
              <a:rPr lang="ja-JP" b="1" i="0" u="none" strike="noStrike" cap="none" spc="300">
                <a:solidFill>
                  <a:schemeClr val="bg1"/>
                </a:solidFill>
                <a:latin typeface="+mn-ea"/>
                <a:ea typeface="+mn-ea"/>
                <a:cs typeface="Arial"/>
                <a:sym typeface="Arial"/>
              </a:rPr>
              <a:t>自社</a:t>
            </a:r>
            <a:endParaRPr b="1" i="0" u="none" strike="noStrike" cap="none" spc="300">
              <a:solidFill>
                <a:schemeClr val="bg1"/>
              </a:solidFill>
              <a:latin typeface="+mn-ea"/>
              <a:ea typeface="+mn-ea"/>
              <a:cs typeface="Arial"/>
              <a:sym typeface="Arial"/>
            </a:endParaRPr>
          </a:p>
        </p:txBody>
      </p:sp>
      <p:sp>
        <p:nvSpPr>
          <p:cNvPr id="12" name="Google Shape;1087;p55">
            <a:extLst>
              <a:ext uri="{FF2B5EF4-FFF2-40B4-BE49-F238E27FC236}">
                <a16:creationId xmlns:a16="http://schemas.microsoft.com/office/drawing/2014/main" id="{30E5EA62-F4D5-C49E-DEE9-A65E60526EFB}"/>
              </a:ext>
            </a:extLst>
          </p:cNvPr>
          <p:cNvSpPr/>
          <p:nvPr/>
        </p:nvSpPr>
        <p:spPr>
          <a:xfrm>
            <a:off x="5849092" y="1877414"/>
            <a:ext cx="3600000" cy="468000"/>
          </a:xfrm>
          <a:prstGeom prst="rect">
            <a:avLst/>
          </a:prstGeom>
          <a:solidFill>
            <a:schemeClr val="dk1"/>
          </a:solidFill>
          <a:ln>
            <a:noFill/>
          </a:ln>
        </p:spPr>
        <p:txBody>
          <a:bodyPr spcFirstLastPara="1" wrap="square" lIns="33225" tIns="33225" rIns="33225" bIns="33225" anchor="ctr" anchorCtr="0">
            <a:noAutofit/>
          </a:bodyPr>
          <a:lstStyle/>
          <a:p>
            <a:pPr marL="0" marR="0" lvl="0" indent="0" algn="ctr" rtl="0">
              <a:lnSpc>
                <a:spcPct val="100000"/>
              </a:lnSpc>
              <a:spcBef>
                <a:spcPts val="0"/>
              </a:spcBef>
              <a:spcAft>
                <a:spcPts val="0"/>
              </a:spcAft>
              <a:buClr>
                <a:srgbClr val="000000"/>
              </a:buClr>
              <a:buSzPts val="1292"/>
              <a:buFont typeface="Arial"/>
              <a:buNone/>
            </a:pPr>
            <a:r>
              <a:rPr lang="ja-JP" b="1" i="0" u="none" strike="noStrike" cap="none" spc="300">
                <a:solidFill>
                  <a:schemeClr val="bg1"/>
                </a:solidFill>
                <a:latin typeface="+mn-ea"/>
                <a:ea typeface="+mn-ea"/>
                <a:cs typeface="Arial"/>
                <a:sym typeface="Arial"/>
              </a:rPr>
              <a:t>アウトソース</a:t>
            </a:r>
            <a:endParaRPr b="1" i="0" u="none" strike="noStrike" cap="none" spc="300" dirty="0">
              <a:solidFill>
                <a:schemeClr val="bg1"/>
              </a:solidFill>
              <a:latin typeface="+mn-ea"/>
              <a:ea typeface="+mn-ea"/>
              <a:cs typeface="Arial"/>
              <a:sym typeface="Arial"/>
            </a:endParaRPr>
          </a:p>
        </p:txBody>
      </p:sp>
      <p:cxnSp>
        <p:nvCxnSpPr>
          <p:cNvPr id="37" name="直線矢印コネクタ 36">
            <a:extLst>
              <a:ext uri="{FF2B5EF4-FFF2-40B4-BE49-F238E27FC236}">
                <a16:creationId xmlns:a16="http://schemas.microsoft.com/office/drawing/2014/main" id="{4C9D303F-5993-92F2-BCAD-2E3962C5472E}"/>
              </a:ext>
            </a:extLst>
          </p:cNvPr>
          <p:cNvCxnSpPr>
            <a:cxnSpLocks/>
            <a:stCxn id="1081" idx="2"/>
            <a:endCxn id="1085" idx="0"/>
          </p:cNvCxnSpPr>
          <p:nvPr/>
        </p:nvCxnSpPr>
        <p:spPr>
          <a:xfrm>
            <a:off x="2972437" y="3452769"/>
            <a:ext cx="0" cy="1172090"/>
          </a:xfrm>
          <a:prstGeom prst="straightConnector1">
            <a:avLst/>
          </a:prstGeom>
          <a:ln w="254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115"/>
        <p:cNvGrpSpPr/>
        <p:nvPr/>
      </p:nvGrpSpPr>
      <p:grpSpPr>
        <a:xfrm>
          <a:off x="0" y="0"/>
          <a:ext cx="0" cy="0"/>
          <a:chOff x="0" y="0"/>
          <a:chExt cx="0" cy="0"/>
        </a:xfrm>
      </p:grpSpPr>
      <p:sp>
        <p:nvSpPr>
          <p:cNvPr id="1116" name="Google Shape;1116;p58"/>
          <p:cNvSpPr txBox="1">
            <a:spLocks noGrp="1"/>
          </p:cNvSpPr>
          <p:nvPr>
            <p:ph type="body" idx="1"/>
          </p:nvPr>
        </p:nvSpPr>
        <p:spPr>
          <a:xfrm>
            <a:off x="471038" y="975881"/>
            <a:ext cx="9000000" cy="756000"/>
          </a:xfrm>
          <a:noFill/>
          <a:ln>
            <a:noFill/>
          </a:ln>
        </p:spPr>
        <p:txBody>
          <a:bodyPr spcFirstLastPara="1" wrap="square" lIns="36000" tIns="36000" rIns="36000" bIns="36000" anchor="t" anchorCtr="0">
            <a:normAutofit/>
          </a:bodyPr>
          <a:lstStyle/>
          <a:p>
            <a:pPr lvl="0"/>
            <a:r>
              <a:rPr lang="ja-JP" altLang="en-US"/>
              <a:t>以下の体制でのプロジェクトを予定しております。</a:t>
            </a:r>
          </a:p>
        </p:txBody>
      </p:sp>
      <p:sp>
        <p:nvSpPr>
          <p:cNvPr id="1119" name="Google Shape;1119;p58"/>
          <p:cNvSpPr txBox="1">
            <a:spLocks noGrp="1"/>
          </p:cNvSpPr>
          <p:nvPr>
            <p:ph type="title"/>
          </p:nvPr>
        </p:nvSpPr>
        <p:spPr>
          <a:xfrm>
            <a:off x="453000" y="196240"/>
            <a:ext cx="9000000" cy="468000"/>
          </a:xfrm>
          <a:noFill/>
          <a:ln>
            <a:noFill/>
          </a:ln>
        </p:spPr>
        <p:txBody>
          <a:bodyPr spcFirstLastPara="1" wrap="square" lIns="36000" tIns="36000" rIns="36000" bIns="36000" anchor="ctr" anchorCtr="0">
            <a:normAutofit/>
          </a:bodyPr>
          <a:lstStyle/>
          <a:p>
            <a:pPr lvl="0" algn="l"/>
            <a:r>
              <a:rPr lang="en-US" altLang="ja-JP" dirty="0"/>
              <a:t>8-3. </a:t>
            </a:r>
            <a:r>
              <a:rPr lang="ja-JP" altLang="en-US" dirty="0"/>
              <a:t>事業拡大後のプロジェクト体制</a:t>
            </a:r>
          </a:p>
        </p:txBody>
      </p:sp>
      <p:sp>
        <p:nvSpPr>
          <p:cNvPr id="8" name="フッター プレースホルダー 7">
            <a:extLst>
              <a:ext uri="{FF2B5EF4-FFF2-40B4-BE49-F238E27FC236}">
                <a16:creationId xmlns:a16="http://schemas.microsoft.com/office/drawing/2014/main" id="{DFFD8579-0D39-BE42-B30D-BA18D8D1E5F5}"/>
              </a:ext>
            </a:extLst>
          </p:cNvPr>
          <p:cNvSpPr>
            <a:spLocks noGrp="1"/>
          </p:cNvSpPr>
          <p:nvPr>
            <p:ph type="ftr" sz="quarter" idx="10"/>
          </p:nvPr>
        </p:nvSpPr>
        <p:spPr>
          <a:xfrm>
            <a:off x="185600" y="6460240"/>
            <a:ext cx="7920000" cy="288000"/>
          </a:xfrm>
        </p:spPr>
        <p:txBody>
          <a:bodyPr/>
          <a:lstStyle/>
          <a:p>
            <a:r>
              <a:rPr lang="en" altLang="ja-JP"/>
              <a:t>SAIRU</a:t>
            </a:r>
            <a:endParaRPr lang="ja-JP" altLang="en-US"/>
          </a:p>
        </p:txBody>
      </p:sp>
      <p:sp>
        <p:nvSpPr>
          <p:cNvPr id="9" name="スライド番号プレースホルダー 8">
            <a:extLst>
              <a:ext uri="{FF2B5EF4-FFF2-40B4-BE49-F238E27FC236}">
                <a16:creationId xmlns:a16="http://schemas.microsoft.com/office/drawing/2014/main" id="{C797547F-2A58-D54B-AED1-69CA49EA2A75}"/>
              </a:ext>
            </a:extLst>
          </p:cNvPr>
          <p:cNvSpPr>
            <a:spLocks noGrp="1"/>
          </p:cNvSpPr>
          <p:nvPr>
            <p:ph type="sldNum" idx="11"/>
          </p:nvPr>
        </p:nvSpPr>
        <p:spPr>
          <a:xfrm>
            <a:off x="8280400" y="6460240"/>
            <a:ext cx="1440000" cy="288000"/>
          </a:xfrm>
        </p:spPr>
        <p:txBody>
          <a:bodyPr/>
          <a:lstStyle/>
          <a:p>
            <a:fld id="{00000000-1234-1234-1234-123412341234}" type="slidenum">
              <a:rPr lang="en-US" altLang="ja-JP" smtClean="0"/>
              <a:pPr/>
              <a:t>37</a:t>
            </a:fld>
            <a:endParaRPr lang="ja-JP" altLang="en-US"/>
          </a:p>
        </p:txBody>
      </p:sp>
      <p:sp>
        <p:nvSpPr>
          <p:cNvPr id="1120" name="Google Shape;1120;p58"/>
          <p:cNvSpPr/>
          <p:nvPr/>
        </p:nvSpPr>
        <p:spPr>
          <a:xfrm>
            <a:off x="452437" y="2619136"/>
            <a:ext cx="1584000" cy="827999"/>
          </a:xfrm>
          <a:prstGeom prst="rect">
            <a:avLst/>
          </a:prstGeom>
          <a:solidFill>
            <a:schemeClr val="bg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1B224C"/>
              </a:buClr>
              <a:buSzPts val="1108"/>
              <a:buFont typeface="Arial"/>
              <a:buNone/>
            </a:pPr>
            <a:r>
              <a:rPr lang="ja-JP" sz="1100" b="1" i="0" u="none" strike="noStrike" cap="none">
                <a:solidFill>
                  <a:schemeClr val="accent1"/>
                </a:solidFill>
                <a:latin typeface="+mn-ea"/>
                <a:ea typeface="+mn-ea"/>
                <a:cs typeface="Arial"/>
                <a:sym typeface="Arial"/>
              </a:rPr>
              <a:t>プロジェクト責任者</a:t>
            </a:r>
            <a:endParaRPr sz="1100" b="1" i="0" u="none" strike="noStrike" cap="none" dirty="0">
              <a:solidFill>
                <a:schemeClr val="accent1"/>
              </a:solidFill>
              <a:latin typeface="+mn-ea"/>
              <a:ea typeface="+mn-ea"/>
              <a:cs typeface="Arial"/>
              <a:sym typeface="Arial"/>
            </a:endParaRPr>
          </a:p>
          <a:p>
            <a:pPr marL="0" marR="0" lvl="0" indent="0" algn="ctr" rtl="0">
              <a:lnSpc>
                <a:spcPct val="100000"/>
              </a:lnSpc>
              <a:spcBef>
                <a:spcPts val="369"/>
              </a:spcBef>
              <a:spcAft>
                <a:spcPts val="0"/>
              </a:spcAft>
              <a:buClr>
                <a:srgbClr val="1B224C"/>
              </a:buClr>
              <a:buSzPts val="1108"/>
              <a:buFont typeface="Arial"/>
              <a:buNone/>
            </a:pPr>
            <a:r>
              <a:rPr lang="ja-JP" sz="1100" b="1" i="0" u="none" strike="noStrike" cap="none">
                <a:solidFill>
                  <a:schemeClr val="accent1"/>
                </a:solidFill>
                <a:latin typeface="+mn-ea"/>
                <a:ea typeface="+mn-ea"/>
                <a:cs typeface="Arial"/>
                <a:sym typeface="Arial"/>
              </a:rPr>
              <a:t>○○○○</a:t>
            </a:r>
            <a:endParaRPr sz="1100" b="1" i="0" u="none" strike="noStrike" cap="none" dirty="0">
              <a:solidFill>
                <a:schemeClr val="accent1"/>
              </a:solidFill>
              <a:latin typeface="+mn-ea"/>
              <a:ea typeface="+mn-ea"/>
              <a:cs typeface="Arial"/>
              <a:sym typeface="Arial"/>
            </a:endParaRPr>
          </a:p>
        </p:txBody>
      </p:sp>
      <p:cxnSp>
        <p:nvCxnSpPr>
          <p:cNvPr id="1123" name="Google Shape;1123;p58"/>
          <p:cNvCxnSpPr>
            <a:cxnSpLocks/>
            <a:stCxn id="1120" idx="2"/>
            <a:endCxn id="1124" idx="0"/>
          </p:cNvCxnSpPr>
          <p:nvPr/>
        </p:nvCxnSpPr>
        <p:spPr>
          <a:xfrm rot="16200000" flipH="1">
            <a:off x="1523492" y="3168079"/>
            <a:ext cx="1170702" cy="1728813"/>
          </a:xfrm>
          <a:prstGeom prst="bentConnector3">
            <a:avLst>
              <a:gd name="adj1" fmla="val 50000"/>
            </a:avLst>
          </a:prstGeom>
          <a:noFill/>
          <a:ln w="25400" cap="flat" cmpd="sng">
            <a:solidFill>
              <a:schemeClr val="dk1"/>
            </a:solidFill>
            <a:prstDash val="solid"/>
            <a:miter lim="800000"/>
            <a:headEnd type="triangle" w="med" len="med"/>
            <a:tailEnd type="triangle" w="med" len="med"/>
          </a:ln>
        </p:spPr>
      </p:cxnSp>
      <p:sp>
        <p:nvSpPr>
          <p:cNvPr id="1122" name="Google Shape;1122;p58"/>
          <p:cNvSpPr/>
          <p:nvPr/>
        </p:nvSpPr>
        <p:spPr>
          <a:xfrm>
            <a:off x="452437" y="4617837"/>
            <a:ext cx="1584000" cy="828000"/>
          </a:xfrm>
          <a:prstGeom prst="rect">
            <a:avLst/>
          </a:prstGeom>
          <a:solidFill>
            <a:srgbClr val="F2F2F2"/>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1B224C"/>
              </a:buClr>
              <a:buSzPts val="1108"/>
              <a:buFont typeface="Arial"/>
              <a:buNone/>
            </a:pPr>
            <a:r>
              <a:rPr lang="ja-JP" sz="1100" b="1" i="0" u="none" strike="noStrike" cap="none">
                <a:solidFill>
                  <a:schemeClr val="accent1"/>
                </a:solidFill>
                <a:latin typeface="+mn-ea"/>
                <a:ea typeface="+mn-ea"/>
                <a:cs typeface="Arial"/>
                <a:sym typeface="Arial"/>
              </a:rPr>
              <a:t>○○担当</a:t>
            </a:r>
            <a:endParaRPr sz="1100" b="1" i="0" u="none" strike="noStrike" cap="none" dirty="0">
              <a:solidFill>
                <a:schemeClr val="accent1"/>
              </a:solidFill>
              <a:latin typeface="+mn-ea"/>
              <a:ea typeface="+mn-ea"/>
              <a:cs typeface="Arial"/>
              <a:sym typeface="Arial"/>
            </a:endParaRPr>
          </a:p>
          <a:p>
            <a:pPr marL="0" marR="0" lvl="0" indent="0" algn="ctr" rtl="0">
              <a:lnSpc>
                <a:spcPct val="100000"/>
              </a:lnSpc>
              <a:spcBef>
                <a:spcPts val="369"/>
              </a:spcBef>
              <a:spcAft>
                <a:spcPts val="0"/>
              </a:spcAft>
              <a:buClr>
                <a:srgbClr val="1B224C"/>
              </a:buClr>
              <a:buSzPts val="1108"/>
              <a:buFont typeface="Arial"/>
              <a:buNone/>
            </a:pPr>
            <a:r>
              <a:rPr lang="ja-JP" sz="1100" b="1" i="0" u="none" strike="noStrike" cap="none">
                <a:solidFill>
                  <a:schemeClr val="accent1"/>
                </a:solidFill>
                <a:latin typeface="+mn-ea"/>
                <a:ea typeface="+mn-ea"/>
                <a:cs typeface="Arial"/>
                <a:sym typeface="Arial"/>
              </a:rPr>
              <a:t>○○○○</a:t>
            </a:r>
            <a:endParaRPr sz="1100" b="1" i="0" u="none" strike="noStrike" cap="none" dirty="0">
              <a:solidFill>
                <a:schemeClr val="accent1"/>
              </a:solidFill>
              <a:latin typeface="+mn-ea"/>
              <a:ea typeface="+mn-ea"/>
              <a:cs typeface="Arial"/>
              <a:sym typeface="Arial"/>
            </a:endParaRPr>
          </a:p>
        </p:txBody>
      </p:sp>
      <p:sp>
        <p:nvSpPr>
          <p:cNvPr id="1124" name="Google Shape;1124;p58"/>
          <p:cNvSpPr/>
          <p:nvPr/>
        </p:nvSpPr>
        <p:spPr>
          <a:xfrm>
            <a:off x="2181250" y="4617837"/>
            <a:ext cx="1584000" cy="828000"/>
          </a:xfrm>
          <a:prstGeom prst="rect">
            <a:avLst/>
          </a:prstGeom>
          <a:solidFill>
            <a:srgbClr val="F2F2F2"/>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1B224C"/>
              </a:buClr>
              <a:buSzPts val="1108"/>
              <a:buFont typeface="Arial"/>
              <a:buNone/>
            </a:pPr>
            <a:r>
              <a:rPr lang="ja-JP" sz="1100" b="1" i="0" u="none" strike="noStrike" cap="none">
                <a:solidFill>
                  <a:schemeClr val="accent1"/>
                </a:solidFill>
                <a:latin typeface="+mn-ea"/>
                <a:ea typeface="+mn-ea"/>
                <a:cs typeface="Arial"/>
                <a:sym typeface="Arial"/>
              </a:rPr>
              <a:t>○○担当</a:t>
            </a:r>
            <a:endParaRPr sz="1100" b="1" i="0" u="none" strike="noStrike" cap="none" dirty="0">
              <a:solidFill>
                <a:schemeClr val="accent1"/>
              </a:solidFill>
              <a:latin typeface="+mn-ea"/>
              <a:ea typeface="+mn-ea"/>
              <a:cs typeface="Arial"/>
              <a:sym typeface="Arial"/>
            </a:endParaRPr>
          </a:p>
          <a:p>
            <a:pPr marL="0" marR="0" lvl="0" indent="0" algn="ctr" rtl="0">
              <a:lnSpc>
                <a:spcPct val="100000"/>
              </a:lnSpc>
              <a:spcBef>
                <a:spcPts val="369"/>
              </a:spcBef>
              <a:spcAft>
                <a:spcPts val="0"/>
              </a:spcAft>
              <a:buClr>
                <a:srgbClr val="1B224C"/>
              </a:buClr>
              <a:buSzPts val="1108"/>
              <a:buFont typeface="Arial"/>
              <a:buNone/>
            </a:pPr>
            <a:r>
              <a:rPr lang="ja-JP" sz="1100" b="1" i="0" u="none" strike="noStrike" cap="none">
                <a:solidFill>
                  <a:schemeClr val="accent1"/>
                </a:solidFill>
                <a:latin typeface="+mn-ea"/>
                <a:ea typeface="+mn-ea"/>
                <a:cs typeface="Arial"/>
                <a:sym typeface="Arial"/>
              </a:rPr>
              <a:t>○○○○</a:t>
            </a:r>
            <a:endParaRPr sz="1100" b="1" i="0" u="none" strike="noStrike" cap="none" dirty="0">
              <a:solidFill>
                <a:schemeClr val="accent1"/>
              </a:solidFill>
              <a:latin typeface="+mn-ea"/>
              <a:ea typeface="+mn-ea"/>
              <a:cs typeface="Arial"/>
              <a:sym typeface="Arial"/>
            </a:endParaRPr>
          </a:p>
        </p:txBody>
      </p:sp>
      <p:sp>
        <p:nvSpPr>
          <p:cNvPr id="1127" name="Google Shape;1127;p58"/>
          <p:cNvSpPr/>
          <p:nvPr/>
        </p:nvSpPr>
        <p:spPr>
          <a:xfrm>
            <a:off x="5849092" y="2619136"/>
            <a:ext cx="3600000" cy="827999"/>
          </a:xfrm>
          <a:prstGeom prst="rect">
            <a:avLst/>
          </a:prstGeom>
          <a:solidFill>
            <a:schemeClr val="bg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1B224C"/>
              </a:buClr>
              <a:buSzPts val="1108"/>
              <a:buFont typeface="Arial"/>
              <a:buNone/>
            </a:pPr>
            <a:r>
              <a:rPr lang="ja-JP" sz="1100" b="1" i="0" u="none" strike="noStrike" cap="none">
                <a:solidFill>
                  <a:schemeClr val="accent1"/>
                </a:solidFill>
                <a:latin typeface="+mn-ea"/>
                <a:ea typeface="+mn-ea"/>
                <a:cs typeface="Arial"/>
                <a:sym typeface="Arial"/>
              </a:rPr>
              <a:t>営業担当</a:t>
            </a:r>
            <a:endParaRPr sz="1100" b="1" i="0" u="none" strike="noStrike" cap="none" dirty="0">
              <a:solidFill>
                <a:schemeClr val="accent1"/>
              </a:solidFill>
              <a:latin typeface="+mn-ea"/>
              <a:ea typeface="+mn-ea"/>
              <a:cs typeface="Arial"/>
              <a:sym typeface="Arial"/>
            </a:endParaRPr>
          </a:p>
          <a:p>
            <a:pPr marL="0" marR="0" lvl="0" indent="0" algn="ctr" rtl="0">
              <a:lnSpc>
                <a:spcPct val="100000"/>
              </a:lnSpc>
              <a:spcBef>
                <a:spcPts val="369"/>
              </a:spcBef>
              <a:spcAft>
                <a:spcPts val="0"/>
              </a:spcAft>
              <a:buClr>
                <a:srgbClr val="1B224C"/>
              </a:buClr>
              <a:buSzPts val="1108"/>
              <a:buFont typeface="Arial"/>
              <a:buNone/>
            </a:pPr>
            <a:r>
              <a:rPr lang="ja-JP" sz="1100" b="1" i="0" u="none" strike="noStrike" cap="none">
                <a:solidFill>
                  <a:schemeClr val="accent1"/>
                </a:solidFill>
                <a:latin typeface="+mn-ea"/>
                <a:ea typeface="+mn-ea"/>
                <a:cs typeface="Arial"/>
                <a:sym typeface="Arial"/>
              </a:rPr>
              <a:t>○○○○</a:t>
            </a:r>
            <a:endParaRPr sz="1100" b="1" i="0" u="none" strike="noStrike" cap="none" dirty="0">
              <a:solidFill>
                <a:schemeClr val="accent1"/>
              </a:solidFill>
              <a:latin typeface="+mn-ea"/>
              <a:ea typeface="+mn-ea"/>
              <a:cs typeface="Arial"/>
              <a:sym typeface="Arial"/>
            </a:endParaRPr>
          </a:p>
        </p:txBody>
      </p:sp>
      <p:sp>
        <p:nvSpPr>
          <p:cNvPr id="1128" name="Google Shape;1128;p58"/>
          <p:cNvSpPr/>
          <p:nvPr/>
        </p:nvSpPr>
        <p:spPr>
          <a:xfrm>
            <a:off x="5851657" y="4617837"/>
            <a:ext cx="1584000" cy="828000"/>
          </a:xfrm>
          <a:prstGeom prst="rect">
            <a:avLst/>
          </a:prstGeom>
          <a:solidFill>
            <a:srgbClr val="F2F2F2"/>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1B224C"/>
              </a:buClr>
              <a:buSzPts val="1108"/>
              <a:buFont typeface="Arial"/>
              <a:buNone/>
            </a:pPr>
            <a:r>
              <a:rPr lang="ja-JP" sz="1100" b="1" i="0" u="none" strike="noStrike" cap="none">
                <a:solidFill>
                  <a:schemeClr val="accent1"/>
                </a:solidFill>
                <a:latin typeface="+mn-ea"/>
                <a:ea typeface="+mn-ea"/>
                <a:cs typeface="Arial"/>
                <a:sym typeface="Arial"/>
              </a:rPr>
              <a:t>○○担当</a:t>
            </a:r>
            <a:endParaRPr sz="1100" b="1" i="0" u="none" strike="noStrike" cap="none" dirty="0">
              <a:solidFill>
                <a:schemeClr val="accent1"/>
              </a:solidFill>
              <a:latin typeface="+mn-ea"/>
              <a:ea typeface="+mn-ea"/>
              <a:cs typeface="Arial"/>
              <a:sym typeface="Arial"/>
            </a:endParaRPr>
          </a:p>
          <a:p>
            <a:pPr marL="0" marR="0" lvl="0" indent="0" algn="ctr" rtl="0">
              <a:lnSpc>
                <a:spcPct val="100000"/>
              </a:lnSpc>
              <a:spcBef>
                <a:spcPts val="369"/>
              </a:spcBef>
              <a:spcAft>
                <a:spcPts val="0"/>
              </a:spcAft>
              <a:buClr>
                <a:srgbClr val="1B224C"/>
              </a:buClr>
              <a:buSzPts val="1108"/>
              <a:buFont typeface="Arial"/>
              <a:buNone/>
            </a:pPr>
            <a:r>
              <a:rPr lang="ja-JP" sz="1100" b="1" i="0" u="none" strike="noStrike" cap="none">
                <a:solidFill>
                  <a:schemeClr val="accent1"/>
                </a:solidFill>
                <a:latin typeface="+mn-ea"/>
                <a:ea typeface="+mn-ea"/>
                <a:cs typeface="Arial"/>
                <a:sym typeface="Arial"/>
              </a:rPr>
              <a:t>○○○○</a:t>
            </a:r>
            <a:endParaRPr sz="1200" b="0" i="0" u="none" strike="noStrike" cap="none" dirty="0">
              <a:solidFill>
                <a:schemeClr val="accent1"/>
              </a:solidFill>
              <a:latin typeface="+mn-ea"/>
              <a:ea typeface="+mn-ea"/>
              <a:cs typeface="Arial"/>
              <a:sym typeface="Arial"/>
            </a:endParaRPr>
          </a:p>
        </p:txBody>
      </p:sp>
      <p:sp>
        <p:nvSpPr>
          <p:cNvPr id="1129" name="Google Shape;1129;p58"/>
          <p:cNvSpPr/>
          <p:nvPr/>
        </p:nvSpPr>
        <p:spPr>
          <a:xfrm>
            <a:off x="7865092" y="4617837"/>
            <a:ext cx="1584000" cy="828000"/>
          </a:xfrm>
          <a:prstGeom prst="rect">
            <a:avLst/>
          </a:prstGeom>
          <a:solidFill>
            <a:srgbClr val="F2F2F2"/>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1B224C"/>
              </a:buClr>
              <a:buSzPts val="1108"/>
              <a:buFont typeface="Arial"/>
              <a:buNone/>
            </a:pPr>
            <a:r>
              <a:rPr lang="ja-JP" sz="1100" b="1" i="0" u="none" strike="noStrike" cap="none">
                <a:solidFill>
                  <a:schemeClr val="accent1"/>
                </a:solidFill>
                <a:latin typeface="+mn-ea"/>
                <a:ea typeface="+mn-ea"/>
                <a:cs typeface="Arial"/>
                <a:sym typeface="Arial"/>
              </a:rPr>
              <a:t>○○担当</a:t>
            </a:r>
            <a:endParaRPr sz="1100" b="1" i="0" u="none" strike="noStrike" cap="none" dirty="0">
              <a:solidFill>
                <a:schemeClr val="accent1"/>
              </a:solidFill>
              <a:latin typeface="+mn-ea"/>
              <a:ea typeface="+mn-ea"/>
              <a:cs typeface="Arial"/>
              <a:sym typeface="Arial"/>
            </a:endParaRPr>
          </a:p>
          <a:p>
            <a:pPr marL="0" marR="0" lvl="0" indent="0" algn="ctr" rtl="0">
              <a:lnSpc>
                <a:spcPct val="100000"/>
              </a:lnSpc>
              <a:spcBef>
                <a:spcPts val="369"/>
              </a:spcBef>
              <a:spcAft>
                <a:spcPts val="0"/>
              </a:spcAft>
              <a:buClr>
                <a:srgbClr val="1B224C"/>
              </a:buClr>
              <a:buSzPts val="1108"/>
              <a:buFont typeface="Arial"/>
              <a:buNone/>
            </a:pPr>
            <a:r>
              <a:rPr lang="ja-JP" sz="1100" b="1" i="0" u="none" strike="noStrike" cap="none">
                <a:solidFill>
                  <a:schemeClr val="accent1"/>
                </a:solidFill>
                <a:latin typeface="+mn-ea"/>
                <a:ea typeface="+mn-ea"/>
                <a:cs typeface="Arial"/>
                <a:sym typeface="Arial"/>
              </a:rPr>
              <a:t>○○○○</a:t>
            </a:r>
            <a:endParaRPr sz="1200" b="0" i="0" u="none" strike="noStrike" cap="none" dirty="0">
              <a:solidFill>
                <a:schemeClr val="accent1"/>
              </a:solidFill>
              <a:latin typeface="+mn-ea"/>
              <a:ea typeface="+mn-ea"/>
              <a:cs typeface="Arial"/>
              <a:sym typeface="Arial"/>
            </a:endParaRPr>
          </a:p>
        </p:txBody>
      </p:sp>
      <p:cxnSp>
        <p:nvCxnSpPr>
          <p:cNvPr id="1130" name="Google Shape;1130;p58"/>
          <p:cNvCxnSpPr>
            <a:cxnSpLocks/>
            <a:stCxn id="1127" idx="2"/>
            <a:endCxn id="1129" idx="0"/>
          </p:cNvCxnSpPr>
          <p:nvPr/>
        </p:nvCxnSpPr>
        <p:spPr>
          <a:xfrm rot="16200000" flipH="1">
            <a:off x="7567741" y="3528486"/>
            <a:ext cx="1170702" cy="1008000"/>
          </a:xfrm>
          <a:prstGeom prst="bentConnector3">
            <a:avLst>
              <a:gd name="adj1" fmla="val 50000"/>
            </a:avLst>
          </a:prstGeom>
          <a:noFill/>
          <a:ln w="25400" cap="flat" cmpd="sng">
            <a:solidFill>
              <a:schemeClr val="accent1"/>
            </a:solidFill>
            <a:prstDash val="solid"/>
            <a:miter lim="800000"/>
            <a:headEnd type="triangle" w="med" len="med"/>
            <a:tailEnd type="triangle" w="med" len="med"/>
          </a:ln>
        </p:spPr>
      </p:cxnSp>
      <p:cxnSp>
        <p:nvCxnSpPr>
          <p:cNvPr id="1131" name="Google Shape;1131;p58"/>
          <p:cNvCxnSpPr>
            <a:cxnSpLocks/>
            <a:stCxn id="1127" idx="2"/>
            <a:endCxn id="1128" idx="0"/>
          </p:cNvCxnSpPr>
          <p:nvPr/>
        </p:nvCxnSpPr>
        <p:spPr>
          <a:xfrm rot="5400000">
            <a:off x="6561024" y="3529769"/>
            <a:ext cx="1170702" cy="1005435"/>
          </a:xfrm>
          <a:prstGeom prst="bentConnector3">
            <a:avLst>
              <a:gd name="adj1" fmla="val 50000"/>
            </a:avLst>
          </a:prstGeom>
          <a:noFill/>
          <a:ln w="25400" cap="flat" cmpd="sng">
            <a:solidFill>
              <a:schemeClr val="accent1"/>
            </a:solidFill>
            <a:prstDash val="solid"/>
            <a:miter lim="800000"/>
            <a:headEnd type="triangle" w="med" len="med"/>
            <a:tailEnd type="triangle" w="med" len="med"/>
          </a:ln>
        </p:spPr>
      </p:cxnSp>
      <p:sp>
        <p:nvSpPr>
          <p:cNvPr id="1132" name="Google Shape;1132;p58"/>
          <p:cNvSpPr/>
          <p:nvPr/>
        </p:nvSpPr>
        <p:spPr>
          <a:xfrm>
            <a:off x="3910063" y="4617837"/>
            <a:ext cx="1584000" cy="828000"/>
          </a:xfrm>
          <a:prstGeom prst="rect">
            <a:avLst/>
          </a:prstGeom>
          <a:solidFill>
            <a:srgbClr val="F2F2F2"/>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1B224C"/>
              </a:buClr>
              <a:buSzPts val="1108"/>
              <a:buFont typeface="Arial"/>
              <a:buNone/>
            </a:pPr>
            <a:r>
              <a:rPr lang="ja-JP" sz="1100" b="1" i="0" u="none" strike="noStrike" cap="none">
                <a:solidFill>
                  <a:schemeClr val="accent1"/>
                </a:solidFill>
                <a:latin typeface="+mn-ea"/>
                <a:ea typeface="+mn-ea"/>
                <a:cs typeface="Arial"/>
                <a:sym typeface="Arial"/>
              </a:rPr>
              <a:t>○○担当</a:t>
            </a:r>
            <a:endParaRPr sz="1100" b="1" i="0" u="none" strike="noStrike" cap="none" dirty="0">
              <a:solidFill>
                <a:schemeClr val="accent1"/>
              </a:solidFill>
              <a:latin typeface="+mn-ea"/>
              <a:ea typeface="+mn-ea"/>
              <a:cs typeface="Arial"/>
              <a:sym typeface="Arial"/>
            </a:endParaRPr>
          </a:p>
          <a:p>
            <a:pPr marL="0" marR="0" lvl="0" indent="0" algn="ctr" rtl="0">
              <a:lnSpc>
                <a:spcPct val="100000"/>
              </a:lnSpc>
              <a:spcBef>
                <a:spcPts val="369"/>
              </a:spcBef>
              <a:spcAft>
                <a:spcPts val="0"/>
              </a:spcAft>
              <a:buClr>
                <a:srgbClr val="1B224C"/>
              </a:buClr>
              <a:buSzPts val="1108"/>
              <a:buFont typeface="Arial"/>
              <a:buNone/>
            </a:pPr>
            <a:r>
              <a:rPr lang="ja-JP" sz="1100" b="1" i="0" u="none" strike="noStrike" cap="none">
                <a:solidFill>
                  <a:schemeClr val="accent1"/>
                </a:solidFill>
                <a:latin typeface="+mn-ea"/>
                <a:ea typeface="+mn-ea"/>
                <a:cs typeface="Arial"/>
                <a:sym typeface="Arial"/>
              </a:rPr>
              <a:t>○○○○</a:t>
            </a:r>
            <a:endParaRPr sz="1100" b="1" i="0" u="none" strike="noStrike" cap="none" dirty="0">
              <a:solidFill>
                <a:schemeClr val="accent1"/>
              </a:solidFill>
              <a:latin typeface="+mn-ea"/>
              <a:ea typeface="+mn-ea"/>
              <a:cs typeface="Arial"/>
              <a:sym typeface="Arial"/>
            </a:endParaRPr>
          </a:p>
        </p:txBody>
      </p:sp>
      <p:cxnSp>
        <p:nvCxnSpPr>
          <p:cNvPr id="1133" name="Google Shape;1133;p58"/>
          <p:cNvCxnSpPr>
            <a:cxnSpLocks/>
            <a:stCxn id="1120" idx="2"/>
            <a:endCxn id="1132" idx="0"/>
          </p:cNvCxnSpPr>
          <p:nvPr/>
        </p:nvCxnSpPr>
        <p:spPr>
          <a:xfrm rot="16200000" flipH="1">
            <a:off x="2387899" y="2303673"/>
            <a:ext cx="1170702" cy="3457626"/>
          </a:xfrm>
          <a:prstGeom prst="bentConnector3">
            <a:avLst>
              <a:gd name="adj1" fmla="val 50000"/>
            </a:avLst>
          </a:prstGeom>
          <a:noFill/>
          <a:ln w="25400" cap="flat" cmpd="sng">
            <a:solidFill>
              <a:schemeClr val="dk1"/>
            </a:solidFill>
            <a:prstDash val="solid"/>
            <a:miter lim="800000"/>
            <a:headEnd type="triangle" w="med" len="med"/>
            <a:tailEnd type="triangle" w="med" len="med"/>
          </a:ln>
        </p:spPr>
      </p:cxnSp>
      <p:sp>
        <p:nvSpPr>
          <p:cNvPr id="1134" name="Google Shape;1134;p58"/>
          <p:cNvSpPr/>
          <p:nvPr/>
        </p:nvSpPr>
        <p:spPr>
          <a:xfrm>
            <a:off x="2180438" y="2619136"/>
            <a:ext cx="1584000" cy="827999"/>
          </a:xfrm>
          <a:prstGeom prst="rect">
            <a:avLst/>
          </a:prstGeom>
          <a:solidFill>
            <a:schemeClr val="bg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1B224C"/>
              </a:buClr>
              <a:buSzPts val="1108"/>
              <a:buFont typeface="Arial"/>
              <a:buNone/>
            </a:pPr>
            <a:r>
              <a:rPr lang="ja-JP" sz="1100" b="1" i="0" u="none" strike="noStrike" cap="none">
                <a:solidFill>
                  <a:schemeClr val="accent1"/>
                </a:solidFill>
                <a:latin typeface="+mn-ea"/>
                <a:ea typeface="+mn-ea"/>
                <a:cs typeface="Arial"/>
                <a:sym typeface="Arial"/>
              </a:rPr>
              <a:t>物流事業部</a:t>
            </a:r>
            <a:endParaRPr sz="1100" b="1" i="0" u="none" strike="noStrike" cap="none" dirty="0">
              <a:solidFill>
                <a:schemeClr val="accent1"/>
              </a:solidFill>
              <a:latin typeface="+mn-ea"/>
              <a:ea typeface="+mn-ea"/>
              <a:cs typeface="Arial"/>
              <a:sym typeface="Arial"/>
            </a:endParaRPr>
          </a:p>
          <a:p>
            <a:pPr marL="0" marR="0" lvl="0" indent="0" algn="ctr" rtl="0">
              <a:lnSpc>
                <a:spcPct val="100000"/>
              </a:lnSpc>
              <a:spcBef>
                <a:spcPts val="369"/>
              </a:spcBef>
              <a:spcAft>
                <a:spcPts val="0"/>
              </a:spcAft>
              <a:buClr>
                <a:srgbClr val="1B224C"/>
              </a:buClr>
              <a:buSzPts val="1108"/>
              <a:buFont typeface="Arial"/>
              <a:buNone/>
            </a:pPr>
            <a:r>
              <a:rPr lang="ja-JP" sz="1100" b="1" i="0" u="none" strike="noStrike" cap="none">
                <a:solidFill>
                  <a:schemeClr val="accent1"/>
                </a:solidFill>
                <a:latin typeface="+mn-ea"/>
                <a:ea typeface="+mn-ea"/>
                <a:cs typeface="Arial"/>
                <a:sym typeface="Arial"/>
              </a:rPr>
              <a:t>○○○○</a:t>
            </a:r>
            <a:endParaRPr sz="1100" b="1" i="0" u="none" strike="noStrike" cap="none" dirty="0">
              <a:solidFill>
                <a:schemeClr val="accent1"/>
              </a:solidFill>
              <a:latin typeface="+mn-ea"/>
              <a:ea typeface="+mn-ea"/>
              <a:cs typeface="Arial"/>
              <a:sym typeface="Arial"/>
            </a:endParaRPr>
          </a:p>
        </p:txBody>
      </p:sp>
      <p:sp>
        <p:nvSpPr>
          <p:cNvPr id="1135" name="Google Shape;1135;p58"/>
          <p:cNvSpPr/>
          <p:nvPr/>
        </p:nvSpPr>
        <p:spPr>
          <a:xfrm>
            <a:off x="3910063" y="2619136"/>
            <a:ext cx="1584000" cy="827999"/>
          </a:xfrm>
          <a:prstGeom prst="rect">
            <a:avLst/>
          </a:prstGeom>
          <a:solidFill>
            <a:schemeClr val="bg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1B224C"/>
              </a:buClr>
              <a:buSzPts val="1108"/>
              <a:buFont typeface="Arial"/>
              <a:buNone/>
            </a:pPr>
            <a:r>
              <a:rPr lang="ja-JP" sz="1100" b="1" i="0" u="none" strike="noStrike" cap="none">
                <a:solidFill>
                  <a:schemeClr val="accent1"/>
                </a:solidFill>
                <a:latin typeface="+mn-ea"/>
                <a:ea typeface="+mn-ea"/>
                <a:cs typeface="Arial"/>
                <a:sym typeface="Arial"/>
              </a:rPr>
              <a:t>CSチーム</a:t>
            </a:r>
            <a:endParaRPr sz="1100" b="1" i="0" u="none" strike="noStrike" cap="none" dirty="0">
              <a:solidFill>
                <a:schemeClr val="accent1"/>
              </a:solidFill>
              <a:latin typeface="+mn-ea"/>
              <a:ea typeface="+mn-ea"/>
              <a:cs typeface="Arial"/>
              <a:sym typeface="Arial"/>
            </a:endParaRPr>
          </a:p>
          <a:p>
            <a:pPr marL="0" marR="0" lvl="0" indent="0" algn="ctr" rtl="0">
              <a:lnSpc>
                <a:spcPct val="100000"/>
              </a:lnSpc>
              <a:spcBef>
                <a:spcPts val="369"/>
              </a:spcBef>
              <a:spcAft>
                <a:spcPts val="0"/>
              </a:spcAft>
              <a:buClr>
                <a:srgbClr val="1B224C"/>
              </a:buClr>
              <a:buSzPts val="1108"/>
              <a:buFont typeface="Arial"/>
              <a:buNone/>
            </a:pPr>
            <a:r>
              <a:rPr lang="ja-JP" sz="1100" b="1" i="0" u="none" strike="noStrike" cap="none">
                <a:solidFill>
                  <a:schemeClr val="accent1"/>
                </a:solidFill>
                <a:latin typeface="+mn-ea"/>
                <a:ea typeface="+mn-ea"/>
                <a:cs typeface="Arial"/>
                <a:sym typeface="Arial"/>
              </a:rPr>
              <a:t>○○○○</a:t>
            </a:r>
            <a:endParaRPr sz="1100" b="1" i="0" u="none" strike="noStrike" cap="none" dirty="0">
              <a:solidFill>
                <a:schemeClr val="accent1"/>
              </a:solidFill>
              <a:latin typeface="+mn-ea"/>
              <a:ea typeface="+mn-ea"/>
              <a:cs typeface="Arial"/>
              <a:sym typeface="Arial"/>
            </a:endParaRPr>
          </a:p>
        </p:txBody>
      </p:sp>
      <p:sp>
        <p:nvSpPr>
          <p:cNvPr id="34" name="Google Shape;1086;p55">
            <a:extLst>
              <a:ext uri="{FF2B5EF4-FFF2-40B4-BE49-F238E27FC236}">
                <a16:creationId xmlns:a16="http://schemas.microsoft.com/office/drawing/2014/main" id="{6F92010E-B70B-2142-BFC9-1EE7764F429E}"/>
              </a:ext>
            </a:extLst>
          </p:cNvPr>
          <p:cNvSpPr/>
          <p:nvPr/>
        </p:nvSpPr>
        <p:spPr>
          <a:xfrm>
            <a:off x="452437" y="1877414"/>
            <a:ext cx="5040000" cy="468000"/>
          </a:xfrm>
          <a:prstGeom prst="rect">
            <a:avLst/>
          </a:prstGeom>
          <a:solidFill>
            <a:schemeClr val="accent6"/>
          </a:solidFill>
          <a:ln>
            <a:noFill/>
          </a:ln>
        </p:spPr>
        <p:txBody>
          <a:bodyPr spcFirstLastPara="1" wrap="square" lIns="33225" tIns="33225" rIns="33225" bIns="33225" anchor="ctr" anchorCtr="0">
            <a:noAutofit/>
          </a:bodyPr>
          <a:lstStyle/>
          <a:p>
            <a:pPr marL="0" marR="0" lvl="0" indent="0" algn="ctr" rtl="0">
              <a:lnSpc>
                <a:spcPct val="100000"/>
              </a:lnSpc>
              <a:spcBef>
                <a:spcPts val="0"/>
              </a:spcBef>
              <a:spcAft>
                <a:spcPts val="0"/>
              </a:spcAft>
              <a:buClr>
                <a:srgbClr val="000000"/>
              </a:buClr>
              <a:buSzPts val="1292"/>
              <a:buFont typeface="Arial"/>
              <a:buNone/>
            </a:pPr>
            <a:r>
              <a:rPr lang="ja-JP" b="1" i="0" u="none" strike="noStrike" cap="none" spc="300">
                <a:solidFill>
                  <a:schemeClr val="bg1"/>
                </a:solidFill>
                <a:latin typeface="+mn-ea"/>
                <a:ea typeface="+mn-ea"/>
                <a:cs typeface="Arial"/>
                <a:sym typeface="Arial"/>
              </a:rPr>
              <a:t>自社</a:t>
            </a:r>
            <a:endParaRPr b="1" i="0" u="none" strike="noStrike" cap="none" spc="300">
              <a:solidFill>
                <a:schemeClr val="bg1"/>
              </a:solidFill>
              <a:latin typeface="+mn-ea"/>
              <a:ea typeface="+mn-ea"/>
              <a:cs typeface="Arial"/>
              <a:sym typeface="Arial"/>
            </a:endParaRPr>
          </a:p>
        </p:txBody>
      </p:sp>
      <p:sp>
        <p:nvSpPr>
          <p:cNvPr id="35" name="Google Shape;1087;p55">
            <a:extLst>
              <a:ext uri="{FF2B5EF4-FFF2-40B4-BE49-F238E27FC236}">
                <a16:creationId xmlns:a16="http://schemas.microsoft.com/office/drawing/2014/main" id="{17B9DAA0-D6FF-5345-AB0B-FBEA202AB74A}"/>
              </a:ext>
            </a:extLst>
          </p:cNvPr>
          <p:cNvSpPr/>
          <p:nvPr/>
        </p:nvSpPr>
        <p:spPr>
          <a:xfrm>
            <a:off x="5849092" y="1877414"/>
            <a:ext cx="3600000" cy="468000"/>
          </a:xfrm>
          <a:prstGeom prst="rect">
            <a:avLst/>
          </a:prstGeom>
          <a:solidFill>
            <a:schemeClr val="dk1"/>
          </a:solidFill>
          <a:ln>
            <a:noFill/>
          </a:ln>
        </p:spPr>
        <p:txBody>
          <a:bodyPr spcFirstLastPara="1" wrap="square" lIns="33225" tIns="33225" rIns="33225" bIns="33225" anchor="ctr" anchorCtr="0">
            <a:noAutofit/>
          </a:bodyPr>
          <a:lstStyle/>
          <a:p>
            <a:pPr marL="0" marR="0" lvl="0" indent="0" algn="ctr" rtl="0">
              <a:lnSpc>
                <a:spcPct val="100000"/>
              </a:lnSpc>
              <a:spcBef>
                <a:spcPts val="0"/>
              </a:spcBef>
              <a:spcAft>
                <a:spcPts val="0"/>
              </a:spcAft>
              <a:buClr>
                <a:srgbClr val="000000"/>
              </a:buClr>
              <a:buSzPts val="1292"/>
              <a:buFont typeface="Arial"/>
              <a:buNone/>
            </a:pPr>
            <a:r>
              <a:rPr lang="ja-JP" b="1" i="0" u="none" strike="noStrike" cap="none" spc="300">
                <a:solidFill>
                  <a:schemeClr val="bg1"/>
                </a:solidFill>
                <a:latin typeface="+mn-ea"/>
                <a:ea typeface="+mn-ea"/>
                <a:cs typeface="Arial"/>
                <a:sym typeface="Arial"/>
              </a:rPr>
              <a:t>アウトソース</a:t>
            </a:r>
            <a:endParaRPr b="1" i="0" u="none" strike="noStrike" cap="none" spc="300" dirty="0">
              <a:solidFill>
                <a:schemeClr val="bg1"/>
              </a:solidFill>
              <a:latin typeface="+mn-ea"/>
              <a:ea typeface="+mn-ea"/>
              <a:cs typeface="Arial"/>
              <a:sym typeface="Arial"/>
            </a:endParaRPr>
          </a:p>
        </p:txBody>
      </p:sp>
      <p:cxnSp>
        <p:nvCxnSpPr>
          <p:cNvPr id="12" name="直線矢印コネクタ 11">
            <a:extLst>
              <a:ext uri="{FF2B5EF4-FFF2-40B4-BE49-F238E27FC236}">
                <a16:creationId xmlns:a16="http://schemas.microsoft.com/office/drawing/2014/main" id="{F6728DF9-0B28-D349-722B-293729379253}"/>
              </a:ext>
            </a:extLst>
          </p:cNvPr>
          <p:cNvCxnSpPr>
            <a:cxnSpLocks/>
            <a:stCxn id="1120" idx="2"/>
            <a:endCxn id="1122" idx="0"/>
          </p:cNvCxnSpPr>
          <p:nvPr/>
        </p:nvCxnSpPr>
        <p:spPr>
          <a:xfrm>
            <a:off x="1244437" y="3447135"/>
            <a:ext cx="0" cy="1170702"/>
          </a:xfrm>
          <a:prstGeom prst="straightConnector1">
            <a:avLst/>
          </a:prstGeom>
          <a:ln w="254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098"/>
        <p:cNvGrpSpPr/>
        <p:nvPr/>
      </p:nvGrpSpPr>
      <p:grpSpPr>
        <a:xfrm>
          <a:off x="0" y="0"/>
          <a:ext cx="0" cy="0"/>
          <a:chOff x="0" y="0"/>
          <a:chExt cx="0" cy="0"/>
        </a:xfrm>
      </p:grpSpPr>
      <p:sp>
        <p:nvSpPr>
          <p:cNvPr id="1099" name="Google Shape;1099;p56"/>
          <p:cNvSpPr txBox="1">
            <a:spLocks noGrp="1"/>
          </p:cNvSpPr>
          <p:nvPr>
            <p:ph type="body" idx="1"/>
          </p:nvPr>
        </p:nvSpPr>
        <p:spPr>
          <a:xfrm>
            <a:off x="471038" y="975881"/>
            <a:ext cx="9000000" cy="756000"/>
          </a:xfrm>
          <a:noFill/>
          <a:ln>
            <a:noFill/>
          </a:ln>
        </p:spPr>
        <p:txBody>
          <a:bodyPr spcFirstLastPara="1" wrap="square" lIns="36000" tIns="36000" rIns="36000" bIns="36000" anchor="t" anchorCtr="0">
            <a:normAutofit/>
          </a:bodyPr>
          <a:lstStyle/>
          <a:p>
            <a:pPr lvl="0"/>
            <a:r>
              <a:rPr lang="ja-JP" altLang="en-US" dirty="0"/>
              <a:t>以下の役割分担を想定しています。</a:t>
            </a:r>
          </a:p>
        </p:txBody>
      </p:sp>
      <p:sp>
        <p:nvSpPr>
          <p:cNvPr id="1102" name="Google Shape;1102;p56"/>
          <p:cNvSpPr txBox="1">
            <a:spLocks noGrp="1"/>
          </p:cNvSpPr>
          <p:nvPr>
            <p:ph type="title"/>
          </p:nvPr>
        </p:nvSpPr>
        <p:spPr>
          <a:xfrm>
            <a:off x="453000" y="196240"/>
            <a:ext cx="9000000" cy="468000"/>
          </a:xfrm>
          <a:noFill/>
          <a:ln>
            <a:noFill/>
          </a:ln>
        </p:spPr>
        <p:txBody>
          <a:bodyPr spcFirstLastPara="1" wrap="square" lIns="36000" tIns="36000" rIns="36000" bIns="36000" anchor="ctr" anchorCtr="0">
            <a:normAutofit/>
          </a:bodyPr>
          <a:lstStyle/>
          <a:p>
            <a:pPr lvl="0" algn="l"/>
            <a:r>
              <a:rPr lang="en-US" altLang="ja-JP" dirty="0"/>
              <a:t>8-4. </a:t>
            </a:r>
            <a:r>
              <a:rPr lang="ja-JP" altLang="en-US" dirty="0"/>
              <a:t>役割分担</a:t>
            </a:r>
          </a:p>
        </p:txBody>
      </p:sp>
      <p:sp>
        <p:nvSpPr>
          <p:cNvPr id="10" name="フッター プレースホルダー 9">
            <a:extLst>
              <a:ext uri="{FF2B5EF4-FFF2-40B4-BE49-F238E27FC236}">
                <a16:creationId xmlns:a16="http://schemas.microsoft.com/office/drawing/2014/main" id="{731A0E87-DB07-1A43-A73A-A60DC90F7D4C}"/>
              </a:ext>
            </a:extLst>
          </p:cNvPr>
          <p:cNvSpPr>
            <a:spLocks noGrp="1"/>
          </p:cNvSpPr>
          <p:nvPr>
            <p:ph type="ftr" sz="quarter" idx="10"/>
          </p:nvPr>
        </p:nvSpPr>
        <p:spPr>
          <a:xfrm>
            <a:off x="185600" y="6460240"/>
            <a:ext cx="7920000" cy="288000"/>
          </a:xfrm>
        </p:spPr>
        <p:txBody>
          <a:bodyPr/>
          <a:lstStyle/>
          <a:p>
            <a:r>
              <a:rPr lang="en" altLang="ja-JP"/>
              <a:t>SAIRU</a:t>
            </a:r>
            <a:endParaRPr lang="ja-JP" altLang="en-US"/>
          </a:p>
        </p:txBody>
      </p:sp>
      <p:sp>
        <p:nvSpPr>
          <p:cNvPr id="11" name="スライド番号プレースホルダー 10">
            <a:extLst>
              <a:ext uri="{FF2B5EF4-FFF2-40B4-BE49-F238E27FC236}">
                <a16:creationId xmlns:a16="http://schemas.microsoft.com/office/drawing/2014/main" id="{D912D1F8-186D-1241-BAAE-E54451AEA375}"/>
              </a:ext>
            </a:extLst>
          </p:cNvPr>
          <p:cNvSpPr>
            <a:spLocks noGrp="1"/>
          </p:cNvSpPr>
          <p:nvPr>
            <p:ph type="sldNum" idx="11"/>
          </p:nvPr>
        </p:nvSpPr>
        <p:spPr>
          <a:xfrm>
            <a:off x="8280400" y="6460240"/>
            <a:ext cx="1440000" cy="288000"/>
          </a:xfrm>
        </p:spPr>
        <p:txBody>
          <a:bodyPr/>
          <a:lstStyle/>
          <a:p>
            <a:fld id="{00000000-1234-1234-1234-123412341234}" type="slidenum">
              <a:rPr lang="en-US" altLang="ja-JP" smtClean="0"/>
              <a:pPr/>
              <a:t>38</a:t>
            </a:fld>
            <a:endParaRPr lang="ja-JP" altLang="en-US"/>
          </a:p>
        </p:txBody>
      </p:sp>
      <p:graphicFrame>
        <p:nvGraphicFramePr>
          <p:cNvPr id="1103" name="Google Shape;1103;p56"/>
          <p:cNvGraphicFramePr/>
          <p:nvPr>
            <p:extLst>
              <p:ext uri="{D42A27DB-BD31-4B8C-83A1-F6EECF244321}">
                <p14:modId xmlns:p14="http://schemas.microsoft.com/office/powerpoint/2010/main" val="1559324051"/>
              </p:ext>
            </p:extLst>
          </p:nvPr>
        </p:nvGraphicFramePr>
        <p:xfrm>
          <a:off x="452438" y="1636537"/>
          <a:ext cx="9018587" cy="4245154"/>
        </p:xfrm>
        <a:graphic>
          <a:graphicData uri="http://schemas.openxmlformats.org/drawingml/2006/table">
            <a:tbl>
              <a:tblPr>
                <a:noFill/>
                <a:tableStyleId>{B8971C41-CD1C-4EA1-8698-2A5F061A0928}</a:tableStyleId>
              </a:tblPr>
              <a:tblGrid>
                <a:gridCol w="1147121">
                  <a:extLst>
                    <a:ext uri="{9D8B030D-6E8A-4147-A177-3AD203B41FA5}">
                      <a16:colId xmlns:a16="http://schemas.microsoft.com/office/drawing/2014/main" val="20000"/>
                    </a:ext>
                  </a:extLst>
                </a:gridCol>
                <a:gridCol w="2871215">
                  <a:extLst>
                    <a:ext uri="{9D8B030D-6E8A-4147-A177-3AD203B41FA5}">
                      <a16:colId xmlns:a16="http://schemas.microsoft.com/office/drawing/2014/main" val="20001"/>
                    </a:ext>
                  </a:extLst>
                </a:gridCol>
                <a:gridCol w="1467740">
                  <a:extLst>
                    <a:ext uri="{9D8B030D-6E8A-4147-A177-3AD203B41FA5}">
                      <a16:colId xmlns:a16="http://schemas.microsoft.com/office/drawing/2014/main" val="20002"/>
                    </a:ext>
                  </a:extLst>
                </a:gridCol>
                <a:gridCol w="1331058">
                  <a:extLst>
                    <a:ext uri="{9D8B030D-6E8A-4147-A177-3AD203B41FA5}">
                      <a16:colId xmlns:a16="http://schemas.microsoft.com/office/drawing/2014/main" val="20003"/>
                    </a:ext>
                  </a:extLst>
                </a:gridCol>
                <a:gridCol w="2201453">
                  <a:extLst>
                    <a:ext uri="{9D8B030D-6E8A-4147-A177-3AD203B41FA5}">
                      <a16:colId xmlns:a16="http://schemas.microsoft.com/office/drawing/2014/main" val="20004"/>
                    </a:ext>
                  </a:extLst>
                </a:gridCol>
              </a:tblGrid>
              <a:tr h="404998">
                <a:tc>
                  <a:txBody>
                    <a:bodyPr/>
                    <a:lstStyle/>
                    <a:p>
                      <a:pPr marL="0" marR="0" lvl="0" indent="0" algn="ctr" rtl="0">
                        <a:lnSpc>
                          <a:spcPct val="100000"/>
                        </a:lnSpc>
                        <a:spcBef>
                          <a:spcPts val="0"/>
                        </a:spcBef>
                        <a:spcAft>
                          <a:spcPts val="0"/>
                        </a:spcAft>
                        <a:buClr>
                          <a:srgbClr val="000000"/>
                        </a:buClr>
                        <a:buSzPts val="1100"/>
                        <a:buFont typeface="Arial"/>
                        <a:buNone/>
                      </a:pPr>
                      <a:r>
                        <a:rPr lang="ja-JP" sz="1200" b="1" i="0" u="none" strike="noStrike" cap="none">
                          <a:solidFill>
                            <a:schemeClr val="bg1"/>
                          </a:solidFill>
                          <a:latin typeface="+mn-ea"/>
                          <a:ea typeface="+mn-ea"/>
                          <a:cs typeface="Arial"/>
                          <a:sym typeface="Arial"/>
                        </a:rPr>
                        <a:t>フェーズ</a:t>
                      </a:r>
                      <a:endParaRPr sz="1600" b="1" i="0" u="none" strike="noStrike" cap="none" dirty="0">
                        <a:solidFill>
                          <a:schemeClr val="bg1"/>
                        </a:solidFill>
                        <a:latin typeface="+mn-ea"/>
                        <a:ea typeface="+mn-ea"/>
                      </a:endParaRPr>
                    </a:p>
                  </a:txBody>
                  <a:tcPr marL="66450" marR="66450" marT="66450" marB="6645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ja-JP" sz="1200" b="1" i="0" u="none" strike="noStrike" cap="none">
                          <a:solidFill>
                            <a:schemeClr val="bg1"/>
                          </a:solidFill>
                          <a:latin typeface="+mn-ea"/>
                          <a:ea typeface="+mn-ea"/>
                          <a:cs typeface="Arial"/>
                          <a:sym typeface="Arial"/>
                        </a:rPr>
                        <a:t>実施事項</a:t>
                      </a:r>
                      <a:endParaRPr sz="1600" b="1" i="0" u="none" strike="noStrike" cap="none">
                        <a:solidFill>
                          <a:schemeClr val="bg1"/>
                        </a:solidFill>
                        <a:latin typeface="+mn-ea"/>
                        <a:ea typeface="+mn-ea"/>
                      </a:endParaRPr>
                    </a:p>
                  </a:txBody>
                  <a:tcPr marL="66450" marR="66450" marT="66450" marB="6645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ja-JP" sz="1200" b="1" i="0" u="none" strike="noStrike" cap="none">
                          <a:solidFill>
                            <a:schemeClr val="bg1"/>
                          </a:solidFill>
                          <a:latin typeface="+mn-ea"/>
                          <a:ea typeface="+mn-ea"/>
                          <a:cs typeface="Arial"/>
                          <a:sym typeface="Arial"/>
                        </a:rPr>
                        <a:t>弊社</a:t>
                      </a:r>
                      <a:endParaRPr sz="1600" b="1" i="0" u="none" strike="noStrike" cap="none">
                        <a:solidFill>
                          <a:schemeClr val="bg1"/>
                        </a:solidFill>
                        <a:latin typeface="+mn-ea"/>
                        <a:ea typeface="+mn-ea"/>
                      </a:endParaRPr>
                    </a:p>
                  </a:txBody>
                  <a:tcPr marL="66450" marR="66450" marT="66450" marB="6645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ja-JP" sz="1200" b="1" i="0" u="none" strike="noStrike" cap="none">
                          <a:solidFill>
                            <a:schemeClr val="bg1"/>
                          </a:solidFill>
                          <a:latin typeface="+mn-ea"/>
                          <a:ea typeface="+mn-ea"/>
                          <a:cs typeface="Arial"/>
                          <a:sym typeface="Arial"/>
                        </a:rPr>
                        <a:t>アウトソース</a:t>
                      </a:r>
                      <a:endParaRPr sz="1200" b="1" i="0" u="none" strike="noStrike" cap="none">
                        <a:solidFill>
                          <a:schemeClr val="bg1"/>
                        </a:solidFill>
                        <a:latin typeface="+mn-ea"/>
                        <a:ea typeface="+mn-ea"/>
                        <a:cs typeface="Arial"/>
                        <a:sym typeface="Arial"/>
                      </a:endParaRPr>
                    </a:p>
                  </a:txBody>
                  <a:tcPr marL="66450" marR="66450" marT="66450" marB="6645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ja-JP" sz="1200" b="1" i="0" u="none" strike="noStrike" cap="none">
                          <a:solidFill>
                            <a:schemeClr val="bg1"/>
                          </a:solidFill>
                          <a:latin typeface="+mn-ea"/>
                          <a:ea typeface="+mn-ea"/>
                          <a:cs typeface="Arial"/>
                          <a:sym typeface="Arial"/>
                        </a:rPr>
                        <a:t>備考</a:t>
                      </a:r>
                      <a:endParaRPr sz="1600" b="1" i="0" u="none" strike="noStrike" cap="none" dirty="0">
                        <a:solidFill>
                          <a:schemeClr val="bg1"/>
                        </a:solidFill>
                        <a:latin typeface="+mn-ea"/>
                        <a:ea typeface="+mn-ea"/>
                      </a:endParaRPr>
                    </a:p>
                  </a:txBody>
                  <a:tcPr marL="66450" marR="66450" marT="66450" marB="6645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320013">
                <a:tc rowSpan="3">
                  <a:txBody>
                    <a:bodyPr/>
                    <a:lstStyle/>
                    <a:p>
                      <a:pPr marL="0" marR="0" lvl="0" indent="0" algn="ctr" rtl="0">
                        <a:lnSpc>
                          <a:spcPct val="100000"/>
                        </a:lnSpc>
                        <a:spcBef>
                          <a:spcPts val="0"/>
                        </a:spcBef>
                        <a:spcAft>
                          <a:spcPts val="0"/>
                        </a:spcAft>
                        <a:buClr>
                          <a:srgbClr val="000000"/>
                        </a:buClr>
                        <a:buSzPts val="1100"/>
                        <a:buFont typeface="Arial"/>
                        <a:buNone/>
                      </a:pPr>
                      <a:r>
                        <a:rPr lang="ja-JP" sz="1200" b="1" i="0" u="none" strike="noStrike" cap="none">
                          <a:solidFill>
                            <a:schemeClr val="accent1"/>
                          </a:solidFill>
                          <a:latin typeface="+mn-ea"/>
                          <a:ea typeface="+mn-ea"/>
                          <a:cs typeface="Arial"/>
                          <a:sym typeface="Arial"/>
                        </a:rPr>
                        <a:t>事前準備</a:t>
                      </a:r>
                      <a:endParaRPr sz="1600" b="1" i="0" u="none" strike="noStrike" cap="none" dirty="0">
                        <a:solidFill>
                          <a:schemeClr val="accent1"/>
                        </a:solidFill>
                        <a:latin typeface="+mn-ea"/>
                        <a:ea typeface="+mn-ea"/>
                      </a:endParaRPr>
                    </a:p>
                  </a:txBody>
                  <a:tcPr marL="66450" marR="66450" marT="66450" marB="6645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lumMod val="95000"/>
                      </a:schemeClr>
                    </a:solidFill>
                  </a:tcPr>
                </a:tc>
                <a:tc>
                  <a:txBody>
                    <a:bodyPr/>
                    <a:lstStyle/>
                    <a:p>
                      <a:pPr marL="0" marR="0" lvl="0" indent="0" algn="l" rtl="0">
                        <a:lnSpc>
                          <a:spcPct val="100000"/>
                        </a:lnSpc>
                        <a:spcBef>
                          <a:spcPts val="0"/>
                        </a:spcBef>
                        <a:spcAft>
                          <a:spcPts val="0"/>
                        </a:spcAft>
                        <a:buClr>
                          <a:srgbClr val="000000"/>
                        </a:buClr>
                        <a:buSzPts val="900"/>
                        <a:buFont typeface="Arial"/>
                        <a:buNone/>
                      </a:pPr>
                      <a:r>
                        <a:rPr lang="ja-JP" sz="900" b="1" i="0" u="none" strike="noStrike" cap="none">
                          <a:solidFill>
                            <a:schemeClr val="accent1"/>
                          </a:solidFill>
                          <a:latin typeface="+mn-ea"/>
                          <a:ea typeface="+mn-ea"/>
                          <a:cs typeface="Arial"/>
                          <a:sym typeface="Arial"/>
                        </a:rPr>
                        <a:t>○○の実施</a:t>
                      </a:r>
                      <a:endParaRPr sz="900" b="1" i="0" u="none" strike="noStrike" cap="none" dirty="0">
                        <a:solidFill>
                          <a:schemeClr val="accent1"/>
                        </a:solidFill>
                        <a:latin typeface="+mn-ea"/>
                        <a:ea typeface="+mn-ea"/>
                        <a:cs typeface="Arial"/>
                        <a:sym typeface="Arial"/>
                      </a:endParaRPr>
                    </a:p>
                  </a:txBody>
                  <a:tcPr marL="66450" marR="66450" marT="66450" marB="6645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ts val="900"/>
                        <a:buFont typeface="Arial"/>
                        <a:buNone/>
                      </a:pPr>
                      <a:r>
                        <a:rPr lang="ja-JP" sz="900" b="1" i="0" u="none" strike="noStrike" cap="none">
                          <a:solidFill>
                            <a:schemeClr val="accent1"/>
                          </a:solidFill>
                          <a:latin typeface="+mn-ea"/>
                          <a:ea typeface="+mn-ea"/>
                          <a:cs typeface="Arial"/>
                          <a:sym typeface="Arial"/>
                        </a:rPr>
                        <a:t>○</a:t>
                      </a:r>
                      <a:endParaRPr sz="1400" b="1" i="0" u="none" strike="noStrike" cap="none">
                        <a:solidFill>
                          <a:schemeClr val="accent1"/>
                        </a:solidFill>
                        <a:latin typeface="+mn-ea"/>
                        <a:ea typeface="+mn-ea"/>
                      </a:endParaRPr>
                    </a:p>
                  </a:txBody>
                  <a:tcPr marL="66450" marR="66450" marT="66450" marB="6645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ts val="900"/>
                        <a:buFont typeface="Arial"/>
                        <a:buNone/>
                      </a:pPr>
                      <a:r>
                        <a:rPr lang="ja-JP" sz="900" b="1" i="0" u="none" strike="noStrike" cap="none">
                          <a:solidFill>
                            <a:schemeClr val="accent1"/>
                          </a:solidFill>
                          <a:latin typeface="+mn-ea"/>
                          <a:ea typeface="+mn-ea"/>
                          <a:cs typeface="Arial"/>
                          <a:sym typeface="Arial"/>
                        </a:rPr>
                        <a:t>-</a:t>
                      </a:r>
                      <a:endParaRPr sz="900" b="1" i="0" u="none" strike="noStrike" cap="none">
                        <a:solidFill>
                          <a:schemeClr val="accent1"/>
                        </a:solidFill>
                        <a:latin typeface="+mn-ea"/>
                        <a:ea typeface="+mn-ea"/>
                        <a:cs typeface="Arial"/>
                        <a:sym typeface="Arial"/>
                      </a:endParaRPr>
                    </a:p>
                  </a:txBody>
                  <a:tcPr marL="66450" marR="66450" marT="66450" marB="6645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dk1"/>
                        </a:buClr>
                        <a:buSzPts val="900"/>
                        <a:buFont typeface="Arial"/>
                        <a:buNone/>
                      </a:pPr>
                      <a:r>
                        <a:rPr lang="ja-JP" sz="900" b="1" i="0" u="none" strike="noStrike" cap="none">
                          <a:solidFill>
                            <a:schemeClr val="accent1"/>
                          </a:solidFill>
                          <a:latin typeface="+mn-ea"/>
                          <a:ea typeface="+mn-ea"/>
                          <a:cs typeface="Arial"/>
                          <a:sym typeface="Arial"/>
                        </a:rPr>
                        <a:t>○○を実施します</a:t>
                      </a:r>
                      <a:endParaRPr sz="1400" b="1" i="0" u="none" strike="noStrike" cap="none" dirty="0">
                        <a:solidFill>
                          <a:schemeClr val="accent1"/>
                        </a:solidFill>
                        <a:latin typeface="+mn-ea"/>
                        <a:ea typeface="+mn-ea"/>
                      </a:endParaRPr>
                    </a:p>
                  </a:txBody>
                  <a:tcPr marL="66450" marR="66450" marT="66450" marB="6645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1"/>
                  </a:ext>
                </a:extLst>
              </a:tr>
              <a:tr h="320013">
                <a:tc vMerge="1">
                  <a:txBody>
                    <a:bodyPr/>
                    <a:lstStyle/>
                    <a:p>
                      <a:endParaRPr lang="ja-JP"/>
                    </a:p>
                  </a:txBody>
                  <a:tcPr/>
                </a:tc>
                <a:tc>
                  <a:txBody>
                    <a:bodyPr/>
                    <a:lstStyle/>
                    <a:p>
                      <a:pPr marL="0" marR="0" lvl="0" indent="0" algn="l" rtl="0">
                        <a:lnSpc>
                          <a:spcPct val="100000"/>
                        </a:lnSpc>
                        <a:spcBef>
                          <a:spcPts val="0"/>
                        </a:spcBef>
                        <a:spcAft>
                          <a:spcPts val="0"/>
                        </a:spcAft>
                        <a:buClr>
                          <a:schemeClr val="dk1"/>
                        </a:buClr>
                        <a:buSzPts val="900"/>
                        <a:buFont typeface="Arial"/>
                        <a:buNone/>
                      </a:pPr>
                      <a:r>
                        <a:rPr lang="ja-JP" sz="900" b="1" i="0" u="none" strike="noStrike" cap="none">
                          <a:solidFill>
                            <a:schemeClr val="accent1"/>
                          </a:solidFill>
                          <a:latin typeface="+mn-ea"/>
                          <a:ea typeface="+mn-ea"/>
                          <a:cs typeface="Arial"/>
                          <a:sym typeface="Arial"/>
                        </a:rPr>
                        <a:t>○○の実施</a:t>
                      </a:r>
                      <a:endParaRPr sz="1400" b="1" i="0" u="none" strike="noStrike" cap="none" dirty="0">
                        <a:solidFill>
                          <a:schemeClr val="accent1"/>
                        </a:solidFill>
                        <a:latin typeface="+mn-ea"/>
                        <a:ea typeface="+mn-ea"/>
                      </a:endParaRPr>
                    </a:p>
                  </a:txBody>
                  <a:tcPr marL="66450" marR="66450" marT="66450" marB="6645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900"/>
                        <a:buFont typeface="Arial"/>
                        <a:buNone/>
                      </a:pPr>
                      <a:r>
                        <a:rPr lang="ja-JP" sz="900" b="1" i="0" u="none" strike="noStrike" cap="none">
                          <a:solidFill>
                            <a:schemeClr val="accent1"/>
                          </a:solidFill>
                          <a:latin typeface="+mn-ea"/>
                          <a:ea typeface="+mn-ea"/>
                          <a:cs typeface="Arial"/>
                          <a:sym typeface="Arial"/>
                        </a:rPr>
                        <a:t>○</a:t>
                      </a:r>
                      <a:endParaRPr sz="1400" b="1" i="0" u="none" strike="noStrike" cap="none">
                        <a:solidFill>
                          <a:schemeClr val="accent1"/>
                        </a:solidFill>
                        <a:latin typeface="+mn-ea"/>
                        <a:ea typeface="+mn-ea"/>
                      </a:endParaRPr>
                    </a:p>
                  </a:txBody>
                  <a:tcPr marL="66450" marR="66450" marT="66450" marB="6645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900"/>
                        <a:buFont typeface="Arial"/>
                        <a:buNone/>
                      </a:pPr>
                      <a:r>
                        <a:rPr lang="ja-JP" sz="900" b="1" i="0" u="none" strike="noStrike" cap="none">
                          <a:solidFill>
                            <a:schemeClr val="accent1"/>
                          </a:solidFill>
                          <a:latin typeface="+mn-ea"/>
                          <a:ea typeface="+mn-ea"/>
                          <a:cs typeface="Arial"/>
                          <a:sym typeface="Arial"/>
                        </a:rPr>
                        <a:t>支援</a:t>
                      </a:r>
                      <a:endParaRPr sz="1400" b="1" i="0" u="none" strike="noStrike" cap="none">
                        <a:solidFill>
                          <a:schemeClr val="accent1"/>
                        </a:solidFill>
                        <a:latin typeface="+mn-ea"/>
                        <a:ea typeface="+mn-ea"/>
                      </a:endParaRPr>
                    </a:p>
                  </a:txBody>
                  <a:tcPr marL="66450" marR="66450" marT="66450" marB="6645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dk1"/>
                        </a:buClr>
                        <a:buSzPts val="900"/>
                        <a:buFont typeface="Arial"/>
                        <a:buNone/>
                      </a:pPr>
                      <a:r>
                        <a:rPr lang="ja-JP" sz="900" b="1" i="0" u="none" strike="noStrike" cap="none">
                          <a:solidFill>
                            <a:schemeClr val="accent1"/>
                          </a:solidFill>
                          <a:latin typeface="+mn-ea"/>
                          <a:ea typeface="+mn-ea"/>
                          <a:cs typeface="Arial"/>
                          <a:sym typeface="Arial"/>
                        </a:rPr>
                        <a:t>○○を実施いただきます</a:t>
                      </a:r>
                      <a:endParaRPr sz="1400" b="1" i="0" u="none" strike="noStrike" cap="none">
                        <a:solidFill>
                          <a:schemeClr val="accent1"/>
                        </a:solidFill>
                        <a:latin typeface="+mn-ea"/>
                        <a:ea typeface="+mn-ea"/>
                      </a:endParaRPr>
                    </a:p>
                  </a:txBody>
                  <a:tcPr marL="66450" marR="66450" marT="66450" marB="6645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2"/>
                  </a:ext>
                </a:extLst>
              </a:tr>
              <a:tr h="320013">
                <a:tc vMerge="1">
                  <a:txBody>
                    <a:bodyPr/>
                    <a:lstStyle/>
                    <a:p>
                      <a:endParaRPr lang="ja-JP"/>
                    </a:p>
                  </a:txBody>
                  <a:tcPr/>
                </a:tc>
                <a:tc>
                  <a:txBody>
                    <a:bodyPr/>
                    <a:lstStyle/>
                    <a:p>
                      <a:pPr marL="0" marR="0" lvl="0" indent="0" algn="l" rtl="0">
                        <a:lnSpc>
                          <a:spcPct val="100000"/>
                        </a:lnSpc>
                        <a:spcBef>
                          <a:spcPts val="0"/>
                        </a:spcBef>
                        <a:spcAft>
                          <a:spcPts val="0"/>
                        </a:spcAft>
                        <a:buClr>
                          <a:srgbClr val="000000"/>
                        </a:buClr>
                        <a:buSzPts val="900"/>
                        <a:buFont typeface="Arial"/>
                        <a:buNone/>
                      </a:pPr>
                      <a:endParaRPr sz="900" b="1" i="0" u="none" strike="noStrike" cap="none">
                        <a:solidFill>
                          <a:schemeClr val="accent1"/>
                        </a:solidFill>
                        <a:latin typeface="+mn-ea"/>
                        <a:ea typeface="+mn-ea"/>
                        <a:cs typeface="Arial"/>
                        <a:sym typeface="Arial"/>
                      </a:endParaRPr>
                    </a:p>
                  </a:txBody>
                  <a:tcPr marL="66450" marR="66450" marT="66450" marB="6645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900"/>
                        <a:buFont typeface="Arial"/>
                        <a:buNone/>
                      </a:pPr>
                      <a:endParaRPr sz="900" b="1" i="0" u="none" strike="noStrike" cap="none">
                        <a:solidFill>
                          <a:schemeClr val="accent1"/>
                        </a:solidFill>
                        <a:latin typeface="+mn-ea"/>
                        <a:ea typeface="+mn-ea"/>
                        <a:cs typeface="Arial"/>
                        <a:sym typeface="Arial"/>
                      </a:endParaRPr>
                    </a:p>
                  </a:txBody>
                  <a:tcPr marL="66450" marR="66450" marT="66450" marB="6645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900" b="1" i="0" u="none" strike="noStrike" cap="none">
                        <a:solidFill>
                          <a:schemeClr val="accent1"/>
                        </a:solidFill>
                        <a:latin typeface="+mn-ea"/>
                        <a:ea typeface="+mn-ea"/>
                        <a:cs typeface="Arial"/>
                        <a:sym typeface="Arial"/>
                      </a:endParaRPr>
                    </a:p>
                  </a:txBody>
                  <a:tcPr marL="66450" marR="66450" marT="66450" marB="6645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b="1" i="0" u="none" strike="noStrike" cap="none" dirty="0">
                        <a:solidFill>
                          <a:schemeClr val="accent1"/>
                        </a:solidFill>
                        <a:latin typeface="+mn-ea"/>
                        <a:ea typeface="+mn-ea"/>
                        <a:cs typeface="Arial"/>
                        <a:sym typeface="Arial"/>
                      </a:endParaRPr>
                    </a:p>
                  </a:txBody>
                  <a:tcPr marL="66450" marR="66450" marT="66450" marB="6645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3"/>
                  </a:ext>
                </a:extLst>
              </a:tr>
              <a:tr h="320013">
                <a:tc rowSpan="3">
                  <a:txBody>
                    <a:bodyPr/>
                    <a:lstStyle/>
                    <a:p>
                      <a:pPr marL="0" marR="0" lvl="0" indent="0" algn="ctr" rtl="0">
                        <a:lnSpc>
                          <a:spcPct val="100000"/>
                        </a:lnSpc>
                        <a:spcBef>
                          <a:spcPts val="0"/>
                        </a:spcBef>
                        <a:spcAft>
                          <a:spcPts val="0"/>
                        </a:spcAft>
                        <a:buClr>
                          <a:srgbClr val="000000"/>
                        </a:buClr>
                        <a:buSzPts val="1100"/>
                        <a:buFont typeface="Arial"/>
                        <a:buNone/>
                      </a:pPr>
                      <a:r>
                        <a:rPr lang="ja-JP" sz="1200" b="1" i="0" u="none" strike="noStrike" cap="none">
                          <a:solidFill>
                            <a:schemeClr val="accent1"/>
                          </a:solidFill>
                          <a:latin typeface="+mn-ea"/>
                          <a:ea typeface="+mn-ea"/>
                          <a:cs typeface="Arial"/>
                          <a:sym typeface="Arial"/>
                        </a:rPr>
                        <a:t>フェーズ１</a:t>
                      </a:r>
                      <a:endParaRPr sz="1600" b="1" i="0" u="none" strike="noStrike" cap="none">
                        <a:solidFill>
                          <a:schemeClr val="accent1"/>
                        </a:solidFill>
                        <a:latin typeface="+mn-ea"/>
                        <a:ea typeface="+mn-ea"/>
                      </a:endParaRPr>
                    </a:p>
                  </a:txBody>
                  <a:tcPr marL="66450" marR="66450" marT="66450" marB="6645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lumMod val="95000"/>
                      </a:schemeClr>
                    </a:solidFill>
                  </a:tcPr>
                </a:tc>
                <a:tc>
                  <a:txBody>
                    <a:bodyPr/>
                    <a:lstStyle/>
                    <a:p>
                      <a:pPr marL="0" marR="0" lvl="0" indent="0" algn="l" rtl="0">
                        <a:lnSpc>
                          <a:spcPct val="100000"/>
                        </a:lnSpc>
                        <a:spcBef>
                          <a:spcPts val="0"/>
                        </a:spcBef>
                        <a:spcAft>
                          <a:spcPts val="0"/>
                        </a:spcAft>
                        <a:buClr>
                          <a:schemeClr val="dk1"/>
                        </a:buClr>
                        <a:buSzPts val="900"/>
                        <a:buFont typeface="Arial"/>
                        <a:buNone/>
                      </a:pPr>
                      <a:r>
                        <a:rPr lang="ja-JP" sz="900" b="1" i="0" u="none" strike="noStrike" cap="none">
                          <a:solidFill>
                            <a:schemeClr val="accent1"/>
                          </a:solidFill>
                          <a:latin typeface="+mn-ea"/>
                          <a:ea typeface="+mn-ea"/>
                          <a:cs typeface="Arial"/>
                          <a:sym typeface="Arial"/>
                        </a:rPr>
                        <a:t>○○の実施</a:t>
                      </a:r>
                      <a:endParaRPr sz="1400" b="1" i="0" u="none" strike="noStrike" cap="none" dirty="0">
                        <a:solidFill>
                          <a:schemeClr val="accent1"/>
                        </a:solidFill>
                        <a:latin typeface="+mn-ea"/>
                        <a:ea typeface="+mn-ea"/>
                      </a:endParaRPr>
                    </a:p>
                  </a:txBody>
                  <a:tcPr marL="66450" marR="66450" marT="66450" marB="6645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ts val="900"/>
                        <a:buFont typeface="Arial"/>
                        <a:buNone/>
                      </a:pPr>
                      <a:r>
                        <a:rPr lang="ja-JP" sz="900" b="1" i="0" u="none" strike="noStrike" cap="none">
                          <a:solidFill>
                            <a:schemeClr val="accent1"/>
                          </a:solidFill>
                          <a:latin typeface="+mn-ea"/>
                          <a:ea typeface="+mn-ea"/>
                          <a:cs typeface="Arial"/>
                          <a:sym typeface="Arial"/>
                        </a:rPr>
                        <a:t>○</a:t>
                      </a:r>
                      <a:endParaRPr sz="1400" b="1" i="0" u="none" strike="noStrike" cap="none">
                        <a:solidFill>
                          <a:schemeClr val="accent1"/>
                        </a:solidFill>
                        <a:latin typeface="+mn-ea"/>
                        <a:ea typeface="+mn-ea"/>
                      </a:endParaRPr>
                    </a:p>
                  </a:txBody>
                  <a:tcPr marL="66450" marR="66450" marT="66450" marB="6645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ts val="900"/>
                        <a:buFont typeface="Arial"/>
                        <a:buNone/>
                      </a:pPr>
                      <a:r>
                        <a:rPr lang="ja-JP" sz="900" b="1" i="0" u="none" strike="noStrike" cap="none">
                          <a:solidFill>
                            <a:schemeClr val="accent1"/>
                          </a:solidFill>
                          <a:latin typeface="+mn-ea"/>
                          <a:ea typeface="+mn-ea"/>
                          <a:cs typeface="Arial"/>
                          <a:sym typeface="Arial"/>
                        </a:rPr>
                        <a:t>-</a:t>
                      </a:r>
                      <a:endParaRPr sz="900" b="1" i="0" u="none" strike="noStrike" cap="none">
                        <a:solidFill>
                          <a:schemeClr val="accent1"/>
                        </a:solidFill>
                        <a:latin typeface="+mn-ea"/>
                        <a:ea typeface="+mn-ea"/>
                        <a:cs typeface="Arial"/>
                        <a:sym typeface="Arial"/>
                      </a:endParaRPr>
                    </a:p>
                  </a:txBody>
                  <a:tcPr marL="66450" marR="66450" marT="66450" marB="6645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dk1"/>
                        </a:buClr>
                        <a:buSzPts val="900"/>
                        <a:buFont typeface="Arial"/>
                        <a:buNone/>
                      </a:pPr>
                      <a:r>
                        <a:rPr lang="ja-JP" sz="900" b="1" i="0" u="none" strike="noStrike" cap="none">
                          <a:solidFill>
                            <a:schemeClr val="accent1"/>
                          </a:solidFill>
                          <a:latin typeface="+mn-ea"/>
                          <a:ea typeface="+mn-ea"/>
                          <a:cs typeface="Arial"/>
                          <a:sym typeface="Arial"/>
                        </a:rPr>
                        <a:t>○○を実施します</a:t>
                      </a:r>
                      <a:endParaRPr sz="1400" b="1" i="0" u="none" strike="noStrike" cap="none">
                        <a:solidFill>
                          <a:schemeClr val="accent1"/>
                        </a:solidFill>
                        <a:latin typeface="+mn-ea"/>
                        <a:ea typeface="+mn-ea"/>
                      </a:endParaRPr>
                    </a:p>
                  </a:txBody>
                  <a:tcPr marL="66450" marR="66450" marT="66450" marB="6645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4"/>
                  </a:ext>
                </a:extLst>
              </a:tr>
              <a:tr h="320013">
                <a:tc vMerge="1">
                  <a:txBody>
                    <a:bodyPr/>
                    <a:lstStyle/>
                    <a:p>
                      <a:endParaRPr lang="ja-JP"/>
                    </a:p>
                  </a:txBody>
                  <a:tcPr/>
                </a:tc>
                <a:tc>
                  <a:txBody>
                    <a:bodyPr/>
                    <a:lstStyle/>
                    <a:p>
                      <a:pPr marL="0" marR="0" lvl="0" indent="0" algn="l" rtl="0">
                        <a:lnSpc>
                          <a:spcPct val="100000"/>
                        </a:lnSpc>
                        <a:spcBef>
                          <a:spcPts val="0"/>
                        </a:spcBef>
                        <a:spcAft>
                          <a:spcPts val="0"/>
                        </a:spcAft>
                        <a:buClr>
                          <a:schemeClr val="dk1"/>
                        </a:buClr>
                        <a:buSzPts val="900"/>
                        <a:buFont typeface="Arial"/>
                        <a:buNone/>
                      </a:pPr>
                      <a:r>
                        <a:rPr lang="ja-JP" sz="900" b="1" i="0" u="none" strike="noStrike" cap="none">
                          <a:solidFill>
                            <a:schemeClr val="accent1"/>
                          </a:solidFill>
                          <a:latin typeface="+mn-ea"/>
                          <a:ea typeface="+mn-ea"/>
                          <a:cs typeface="Arial"/>
                          <a:sym typeface="Arial"/>
                        </a:rPr>
                        <a:t>○○の実施</a:t>
                      </a:r>
                      <a:endParaRPr sz="1400" b="1" i="0" u="none" strike="noStrike" cap="none">
                        <a:solidFill>
                          <a:schemeClr val="accent1"/>
                        </a:solidFill>
                        <a:latin typeface="+mn-ea"/>
                        <a:ea typeface="+mn-ea"/>
                      </a:endParaRPr>
                    </a:p>
                  </a:txBody>
                  <a:tcPr marL="66450" marR="66450" marT="66450" marB="6645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ts val="900"/>
                        <a:buFont typeface="Arial"/>
                        <a:buNone/>
                      </a:pPr>
                      <a:r>
                        <a:rPr lang="ja-JP" sz="900" b="1" i="0" u="none" strike="noStrike" cap="none">
                          <a:solidFill>
                            <a:schemeClr val="accent1"/>
                          </a:solidFill>
                          <a:latin typeface="+mn-ea"/>
                          <a:ea typeface="+mn-ea"/>
                          <a:cs typeface="Arial"/>
                          <a:sym typeface="Arial"/>
                        </a:rPr>
                        <a:t>○</a:t>
                      </a:r>
                      <a:endParaRPr sz="1400" b="1" i="0" u="none" strike="noStrike" cap="none">
                        <a:solidFill>
                          <a:schemeClr val="accent1"/>
                        </a:solidFill>
                        <a:latin typeface="+mn-ea"/>
                        <a:ea typeface="+mn-ea"/>
                      </a:endParaRPr>
                    </a:p>
                  </a:txBody>
                  <a:tcPr marL="66450" marR="66450" marT="66450" marB="6645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ts val="900"/>
                        <a:buFont typeface="Arial"/>
                        <a:buNone/>
                      </a:pPr>
                      <a:r>
                        <a:rPr lang="ja-JP" sz="900" b="1" i="0" u="none" strike="noStrike" cap="none">
                          <a:solidFill>
                            <a:schemeClr val="accent1"/>
                          </a:solidFill>
                          <a:latin typeface="+mn-ea"/>
                          <a:ea typeface="+mn-ea"/>
                          <a:cs typeface="Arial"/>
                          <a:sym typeface="Arial"/>
                        </a:rPr>
                        <a:t>-</a:t>
                      </a:r>
                      <a:endParaRPr sz="900" b="1" i="0" u="none" strike="noStrike" cap="none">
                        <a:solidFill>
                          <a:schemeClr val="accent1"/>
                        </a:solidFill>
                        <a:latin typeface="+mn-ea"/>
                        <a:ea typeface="+mn-ea"/>
                        <a:cs typeface="Arial"/>
                        <a:sym typeface="Arial"/>
                      </a:endParaRPr>
                    </a:p>
                  </a:txBody>
                  <a:tcPr marL="66450" marR="66450" marT="66450" marB="6645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dk1"/>
                        </a:buClr>
                        <a:buSzPts val="900"/>
                        <a:buFont typeface="Arial"/>
                        <a:buNone/>
                      </a:pPr>
                      <a:r>
                        <a:rPr lang="ja-JP" sz="900" b="1" i="0" u="none" strike="noStrike" cap="none">
                          <a:solidFill>
                            <a:schemeClr val="accent1"/>
                          </a:solidFill>
                          <a:latin typeface="+mn-ea"/>
                          <a:ea typeface="+mn-ea"/>
                          <a:cs typeface="Arial"/>
                          <a:sym typeface="Arial"/>
                        </a:rPr>
                        <a:t>○○を実施します</a:t>
                      </a:r>
                      <a:endParaRPr sz="1400" b="1" i="0" u="none" strike="noStrike" cap="none">
                        <a:solidFill>
                          <a:schemeClr val="accent1"/>
                        </a:solidFill>
                        <a:latin typeface="+mn-ea"/>
                        <a:ea typeface="+mn-ea"/>
                      </a:endParaRPr>
                    </a:p>
                  </a:txBody>
                  <a:tcPr marL="66450" marR="66450" marT="66450" marB="6645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5"/>
                  </a:ext>
                </a:extLst>
              </a:tr>
              <a:tr h="320013">
                <a:tc vMerge="1">
                  <a:txBody>
                    <a:bodyPr/>
                    <a:lstStyle/>
                    <a:p>
                      <a:endParaRPr lang="ja-JP"/>
                    </a:p>
                  </a:txBody>
                  <a:tcPr/>
                </a:tc>
                <a:tc>
                  <a:txBody>
                    <a:bodyPr/>
                    <a:lstStyle/>
                    <a:p>
                      <a:pPr marL="0" marR="0" lvl="0" indent="0" algn="l" rtl="0">
                        <a:lnSpc>
                          <a:spcPct val="100000"/>
                        </a:lnSpc>
                        <a:spcBef>
                          <a:spcPts val="0"/>
                        </a:spcBef>
                        <a:spcAft>
                          <a:spcPts val="0"/>
                        </a:spcAft>
                        <a:buClr>
                          <a:srgbClr val="000000"/>
                        </a:buClr>
                        <a:buSzPts val="900"/>
                        <a:buFont typeface="Arial"/>
                        <a:buNone/>
                      </a:pPr>
                      <a:endParaRPr sz="900" b="1" i="0" u="none" strike="noStrike" cap="none">
                        <a:solidFill>
                          <a:schemeClr val="accent1"/>
                        </a:solidFill>
                        <a:latin typeface="+mn-ea"/>
                        <a:ea typeface="+mn-ea"/>
                        <a:cs typeface="Arial"/>
                        <a:sym typeface="Arial"/>
                      </a:endParaRPr>
                    </a:p>
                  </a:txBody>
                  <a:tcPr marL="66450" marR="66450" marT="66450" marB="6645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900" b="1" i="0" u="none" strike="noStrike" cap="none">
                        <a:solidFill>
                          <a:schemeClr val="accent1"/>
                        </a:solidFill>
                        <a:latin typeface="+mn-ea"/>
                        <a:ea typeface="+mn-ea"/>
                        <a:cs typeface="Arial"/>
                        <a:sym typeface="Arial"/>
                      </a:endParaRPr>
                    </a:p>
                  </a:txBody>
                  <a:tcPr marL="66450" marR="66450" marT="66450" marB="6645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900" b="1" i="0" u="none" strike="noStrike" cap="none">
                        <a:solidFill>
                          <a:schemeClr val="accent1"/>
                        </a:solidFill>
                        <a:latin typeface="+mn-ea"/>
                        <a:ea typeface="+mn-ea"/>
                        <a:cs typeface="Arial"/>
                        <a:sym typeface="Arial"/>
                      </a:endParaRPr>
                    </a:p>
                  </a:txBody>
                  <a:tcPr marL="66450" marR="66450" marT="66450" marB="6645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b="1" i="0" u="none" strike="noStrike" cap="none" dirty="0">
                        <a:solidFill>
                          <a:schemeClr val="accent1"/>
                        </a:solidFill>
                        <a:latin typeface="+mn-ea"/>
                        <a:ea typeface="+mn-ea"/>
                        <a:cs typeface="Arial"/>
                        <a:sym typeface="Arial"/>
                      </a:endParaRPr>
                    </a:p>
                  </a:txBody>
                  <a:tcPr marL="66450" marR="66450" marT="66450" marB="6645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6"/>
                  </a:ext>
                </a:extLst>
              </a:tr>
              <a:tr h="320013">
                <a:tc rowSpan="3">
                  <a:txBody>
                    <a:bodyPr/>
                    <a:lstStyle/>
                    <a:p>
                      <a:pPr marL="0" marR="0" lvl="0" indent="0" algn="ctr" rtl="0">
                        <a:lnSpc>
                          <a:spcPct val="100000"/>
                        </a:lnSpc>
                        <a:spcBef>
                          <a:spcPts val="0"/>
                        </a:spcBef>
                        <a:spcAft>
                          <a:spcPts val="0"/>
                        </a:spcAft>
                        <a:buClr>
                          <a:srgbClr val="000000"/>
                        </a:buClr>
                        <a:buSzPts val="1100"/>
                        <a:buFont typeface="Arial"/>
                        <a:buNone/>
                      </a:pPr>
                      <a:r>
                        <a:rPr lang="ja-JP" sz="1200" b="1" i="0" u="none" strike="noStrike" cap="none">
                          <a:solidFill>
                            <a:schemeClr val="accent1"/>
                          </a:solidFill>
                          <a:latin typeface="+mn-ea"/>
                          <a:ea typeface="+mn-ea"/>
                          <a:cs typeface="Arial"/>
                          <a:sym typeface="Arial"/>
                        </a:rPr>
                        <a:t>フェーズ２</a:t>
                      </a:r>
                      <a:endParaRPr sz="1600" b="1" i="0" u="none" strike="noStrike" cap="none">
                        <a:solidFill>
                          <a:schemeClr val="accent1"/>
                        </a:solidFill>
                        <a:latin typeface="+mn-ea"/>
                        <a:ea typeface="+mn-ea"/>
                      </a:endParaRPr>
                    </a:p>
                  </a:txBody>
                  <a:tcPr marL="66450" marR="66450" marT="66450" marB="6645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lumMod val="95000"/>
                      </a:schemeClr>
                    </a:solidFill>
                  </a:tcPr>
                </a:tc>
                <a:tc>
                  <a:txBody>
                    <a:bodyPr/>
                    <a:lstStyle/>
                    <a:p>
                      <a:pPr marL="0" marR="0" lvl="0" indent="0" algn="l" rtl="0">
                        <a:lnSpc>
                          <a:spcPct val="100000"/>
                        </a:lnSpc>
                        <a:spcBef>
                          <a:spcPts val="0"/>
                        </a:spcBef>
                        <a:spcAft>
                          <a:spcPts val="0"/>
                        </a:spcAft>
                        <a:buClr>
                          <a:schemeClr val="dk1"/>
                        </a:buClr>
                        <a:buSzPts val="900"/>
                        <a:buFont typeface="Arial"/>
                        <a:buNone/>
                      </a:pPr>
                      <a:r>
                        <a:rPr lang="ja-JP" sz="900" b="1" i="0" u="none" strike="noStrike" cap="none">
                          <a:solidFill>
                            <a:schemeClr val="accent1"/>
                          </a:solidFill>
                          <a:latin typeface="+mn-ea"/>
                          <a:ea typeface="+mn-ea"/>
                          <a:cs typeface="Arial"/>
                          <a:sym typeface="Arial"/>
                        </a:rPr>
                        <a:t>○○の実施</a:t>
                      </a:r>
                      <a:endParaRPr sz="1400" b="1" i="0" u="none" strike="noStrike" cap="none" dirty="0">
                        <a:solidFill>
                          <a:schemeClr val="accent1"/>
                        </a:solidFill>
                        <a:latin typeface="+mn-ea"/>
                        <a:ea typeface="+mn-ea"/>
                      </a:endParaRPr>
                    </a:p>
                  </a:txBody>
                  <a:tcPr marL="66450" marR="66450" marT="66450" marB="6645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ts val="900"/>
                        <a:buFont typeface="Arial"/>
                        <a:buNone/>
                      </a:pPr>
                      <a:r>
                        <a:rPr lang="ja-JP" sz="900" b="1" i="0" u="none" strike="noStrike" cap="none">
                          <a:solidFill>
                            <a:schemeClr val="accent1"/>
                          </a:solidFill>
                          <a:latin typeface="+mn-ea"/>
                          <a:ea typeface="+mn-ea"/>
                          <a:cs typeface="Arial"/>
                          <a:sym typeface="Arial"/>
                        </a:rPr>
                        <a:t>○</a:t>
                      </a:r>
                      <a:endParaRPr sz="1400" b="1" i="0" u="none" strike="noStrike" cap="none">
                        <a:solidFill>
                          <a:schemeClr val="accent1"/>
                        </a:solidFill>
                        <a:latin typeface="+mn-ea"/>
                        <a:ea typeface="+mn-ea"/>
                      </a:endParaRPr>
                    </a:p>
                  </a:txBody>
                  <a:tcPr marL="66450" marR="66450" marT="66450" marB="6645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ts val="900"/>
                        <a:buFont typeface="Arial"/>
                        <a:buNone/>
                      </a:pPr>
                      <a:r>
                        <a:rPr lang="ja-JP" sz="900" b="1" i="0" u="none" strike="noStrike" cap="none">
                          <a:solidFill>
                            <a:schemeClr val="accent1"/>
                          </a:solidFill>
                          <a:latin typeface="+mn-ea"/>
                          <a:ea typeface="+mn-ea"/>
                          <a:cs typeface="Arial"/>
                          <a:sym typeface="Arial"/>
                        </a:rPr>
                        <a:t>-</a:t>
                      </a:r>
                      <a:endParaRPr sz="900" b="1" i="0" u="none" strike="noStrike" cap="none">
                        <a:solidFill>
                          <a:schemeClr val="accent1"/>
                        </a:solidFill>
                        <a:latin typeface="+mn-ea"/>
                        <a:ea typeface="+mn-ea"/>
                        <a:cs typeface="Arial"/>
                        <a:sym typeface="Arial"/>
                      </a:endParaRPr>
                    </a:p>
                  </a:txBody>
                  <a:tcPr marL="66450" marR="66450" marT="66450" marB="6645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dk1"/>
                        </a:buClr>
                        <a:buSzPts val="900"/>
                        <a:buFont typeface="Arial"/>
                        <a:buNone/>
                      </a:pPr>
                      <a:r>
                        <a:rPr lang="ja-JP" sz="900" b="1" i="0" u="none" strike="noStrike" cap="none">
                          <a:solidFill>
                            <a:schemeClr val="accent1"/>
                          </a:solidFill>
                          <a:latin typeface="+mn-ea"/>
                          <a:ea typeface="+mn-ea"/>
                          <a:cs typeface="Arial"/>
                          <a:sym typeface="Arial"/>
                        </a:rPr>
                        <a:t>○○を実施します</a:t>
                      </a:r>
                      <a:endParaRPr sz="1400" b="1" i="0" u="none" strike="noStrike" cap="none">
                        <a:solidFill>
                          <a:schemeClr val="accent1"/>
                        </a:solidFill>
                        <a:latin typeface="+mn-ea"/>
                        <a:ea typeface="+mn-ea"/>
                      </a:endParaRPr>
                    </a:p>
                  </a:txBody>
                  <a:tcPr marL="66450" marR="66450" marT="66450" marB="6645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7"/>
                  </a:ext>
                </a:extLst>
              </a:tr>
              <a:tr h="320013">
                <a:tc vMerge="1">
                  <a:txBody>
                    <a:bodyPr/>
                    <a:lstStyle/>
                    <a:p>
                      <a:endParaRPr lang="ja-JP"/>
                    </a:p>
                  </a:txBody>
                  <a:tcPr/>
                </a:tc>
                <a:tc>
                  <a:txBody>
                    <a:bodyPr/>
                    <a:lstStyle/>
                    <a:p>
                      <a:pPr marL="0" marR="0" lvl="0" indent="0" algn="l" rtl="0">
                        <a:lnSpc>
                          <a:spcPct val="100000"/>
                        </a:lnSpc>
                        <a:spcBef>
                          <a:spcPts val="0"/>
                        </a:spcBef>
                        <a:spcAft>
                          <a:spcPts val="0"/>
                        </a:spcAft>
                        <a:buClr>
                          <a:schemeClr val="dk1"/>
                        </a:buClr>
                        <a:buSzPts val="900"/>
                        <a:buFont typeface="Arial"/>
                        <a:buNone/>
                      </a:pPr>
                      <a:r>
                        <a:rPr lang="ja-JP" sz="900" b="1" i="0" u="none" strike="noStrike" cap="none">
                          <a:solidFill>
                            <a:schemeClr val="accent1"/>
                          </a:solidFill>
                          <a:latin typeface="+mn-ea"/>
                          <a:ea typeface="+mn-ea"/>
                          <a:cs typeface="Arial"/>
                          <a:sym typeface="Arial"/>
                        </a:rPr>
                        <a:t>○○の実施</a:t>
                      </a:r>
                      <a:endParaRPr sz="1400" b="1" i="0" u="none" strike="noStrike" cap="none" dirty="0">
                        <a:solidFill>
                          <a:schemeClr val="accent1"/>
                        </a:solidFill>
                        <a:latin typeface="+mn-ea"/>
                        <a:ea typeface="+mn-ea"/>
                      </a:endParaRPr>
                    </a:p>
                  </a:txBody>
                  <a:tcPr marL="66450" marR="66450" marT="66450" marB="6645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ts val="900"/>
                        <a:buFont typeface="Arial"/>
                        <a:buNone/>
                      </a:pPr>
                      <a:r>
                        <a:rPr lang="ja-JP" sz="900" b="1" i="0" u="none" strike="noStrike" cap="none">
                          <a:solidFill>
                            <a:schemeClr val="accent1"/>
                          </a:solidFill>
                          <a:latin typeface="+mn-ea"/>
                          <a:ea typeface="+mn-ea"/>
                          <a:cs typeface="Arial"/>
                          <a:sym typeface="Arial"/>
                        </a:rPr>
                        <a:t>○</a:t>
                      </a:r>
                      <a:endParaRPr sz="1400" b="1" i="0" u="none" strike="noStrike" cap="none">
                        <a:solidFill>
                          <a:schemeClr val="accent1"/>
                        </a:solidFill>
                        <a:latin typeface="+mn-ea"/>
                        <a:ea typeface="+mn-ea"/>
                      </a:endParaRPr>
                    </a:p>
                  </a:txBody>
                  <a:tcPr marL="66450" marR="66450" marT="66450" marB="6645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ts val="900"/>
                        <a:buFont typeface="Arial"/>
                        <a:buNone/>
                      </a:pPr>
                      <a:r>
                        <a:rPr lang="ja-JP" sz="900" b="1" i="0" u="none" strike="noStrike" cap="none">
                          <a:solidFill>
                            <a:schemeClr val="accent1"/>
                          </a:solidFill>
                          <a:latin typeface="+mn-ea"/>
                          <a:ea typeface="+mn-ea"/>
                          <a:cs typeface="Arial"/>
                          <a:sym typeface="Arial"/>
                        </a:rPr>
                        <a:t>-</a:t>
                      </a:r>
                      <a:endParaRPr sz="900" b="1" i="0" u="none" strike="noStrike" cap="none">
                        <a:solidFill>
                          <a:schemeClr val="accent1"/>
                        </a:solidFill>
                        <a:latin typeface="+mn-ea"/>
                        <a:ea typeface="+mn-ea"/>
                        <a:cs typeface="Arial"/>
                        <a:sym typeface="Arial"/>
                      </a:endParaRPr>
                    </a:p>
                  </a:txBody>
                  <a:tcPr marL="66450" marR="66450" marT="66450" marB="6645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dk1"/>
                        </a:buClr>
                        <a:buSzPts val="900"/>
                        <a:buFont typeface="Arial"/>
                        <a:buNone/>
                      </a:pPr>
                      <a:r>
                        <a:rPr lang="ja-JP" sz="900" b="1" i="0" u="none" strike="noStrike" cap="none">
                          <a:solidFill>
                            <a:schemeClr val="accent1"/>
                          </a:solidFill>
                          <a:latin typeface="+mn-ea"/>
                          <a:ea typeface="+mn-ea"/>
                          <a:cs typeface="Arial"/>
                          <a:sym typeface="Arial"/>
                        </a:rPr>
                        <a:t>○○を実施します</a:t>
                      </a:r>
                      <a:endParaRPr sz="1400" b="1" i="0" u="none" strike="noStrike" cap="none">
                        <a:solidFill>
                          <a:schemeClr val="accent1"/>
                        </a:solidFill>
                        <a:latin typeface="+mn-ea"/>
                        <a:ea typeface="+mn-ea"/>
                      </a:endParaRPr>
                    </a:p>
                  </a:txBody>
                  <a:tcPr marL="66450" marR="66450" marT="66450" marB="6645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8"/>
                  </a:ext>
                </a:extLst>
              </a:tr>
              <a:tr h="320013">
                <a:tc vMerge="1">
                  <a:txBody>
                    <a:bodyPr/>
                    <a:lstStyle/>
                    <a:p>
                      <a:endParaRPr lang="ja-JP"/>
                    </a:p>
                  </a:txBody>
                  <a:tcPr/>
                </a:tc>
                <a:tc>
                  <a:txBody>
                    <a:bodyPr/>
                    <a:lstStyle/>
                    <a:p>
                      <a:pPr marL="0" marR="0" lvl="0" indent="0" algn="l" rtl="0">
                        <a:lnSpc>
                          <a:spcPct val="100000"/>
                        </a:lnSpc>
                        <a:spcBef>
                          <a:spcPts val="0"/>
                        </a:spcBef>
                        <a:spcAft>
                          <a:spcPts val="0"/>
                        </a:spcAft>
                        <a:buClr>
                          <a:srgbClr val="000000"/>
                        </a:buClr>
                        <a:buSzPts val="900"/>
                        <a:buFont typeface="Arial"/>
                        <a:buNone/>
                      </a:pPr>
                      <a:endParaRPr sz="900" b="1" i="0" u="none" strike="noStrike" cap="none">
                        <a:solidFill>
                          <a:schemeClr val="accent1"/>
                        </a:solidFill>
                        <a:latin typeface="+mn-ea"/>
                        <a:ea typeface="+mn-ea"/>
                        <a:cs typeface="Arial"/>
                        <a:sym typeface="Arial"/>
                      </a:endParaRPr>
                    </a:p>
                  </a:txBody>
                  <a:tcPr marL="66450" marR="66450" marT="66450" marB="6645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900" b="1" i="0" u="none" strike="noStrike" cap="none" dirty="0">
                        <a:solidFill>
                          <a:schemeClr val="accent1"/>
                        </a:solidFill>
                        <a:latin typeface="+mn-ea"/>
                        <a:ea typeface="+mn-ea"/>
                        <a:cs typeface="Arial"/>
                        <a:sym typeface="Arial"/>
                      </a:endParaRPr>
                    </a:p>
                  </a:txBody>
                  <a:tcPr marL="66450" marR="66450" marT="66450" marB="6645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900" b="1" i="0" u="none" strike="noStrike" cap="none" dirty="0">
                        <a:solidFill>
                          <a:schemeClr val="accent1"/>
                        </a:solidFill>
                        <a:latin typeface="+mn-ea"/>
                        <a:ea typeface="+mn-ea"/>
                        <a:cs typeface="Arial"/>
                        <a:sym typeface="Arial"/>
                      </a:endParaRPr>
                    </a:p>
                  </a:txBody>
                  <a:tcPr marL="66450" marR="66450" marT="66450" marB="6645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b="1" i="0" u="none" strike="noStrike" cap="none" dirty="0">
                        <a:solidFill>
                          <a:schemeClr val="accent1"/>
                        </a:solidFill>
                        <a:latin typeface="+mn-ea"/>
                        <a:ea typeface="+mn-ea"/>
                        <a:cs typeface="Arial"/>
                        <a:sym typeface="Arial"/>
                      </a:endParaRPr>
                    </a:p>
                  </a:txBody>
                  <a:tcPr marL="66450" marR="66450" marT="66450" marB="6645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9"/>
                  </a:ext>
                </a:extLst>
              </a:tr>
              <a:tr h="320013">
                <a:tc rowSpan="3">
                  <a:txBody>
                    <a:bodyPr/>
                    <a:lstStyle/>
                    <a:p>
                      <a:pPr marL="0" marR="0" lvl="0" indent="0" algn="ctr" rtl="0">
                        <a:lnSpc>
                          <a:spcPct val="100000"/>
                        </a:lnSpc>
                        <a:spcBef>
                          <a:spcPts val="0"/>
                        </a:spcBef>
                        <a:spcAft>
                          <a:spcPts val="0"/>
                        </a:spcAft>
                        <a:buClr>
                          <a:srgbClr val="000000"/>
                        </a:buClr>
                        <a:buSzPts val="1100"/>
                        <a:buFont typeface="Arial"/>
                        <a:buNone/>
                      </a:pPr>
                      <a:r>
                        <a:rPr lang="ja-JP" sz="1200" b="1" i="0" u="none" strike="noStrike" cap="none">
                          <a:solidFill>
                            <a:schemeClr val="accent1"/>
                          </a:solidFill>
                          <a:latin typeface="+mn-ea"/>
                          <a:ea typeface="+mn-ea"/>
                          <a:cs typeface="Arial"/>
                          <a:sym typeface="Arial"/>
                        </a:rPr>
                        <a:t>実運用</a:t>
                      </a:r>
                      <a:endParaRPr sz="1600" b="1" i="0" u="none" strike="noStrike" cap="none" dirty="0">
                        <a:solidFill>
                          <a:schemeClr val="accent1"/>
                        </a:solidFill>
                        <a:latin typeface="+mn-ea"/>
                        <a:ea typeface="+mn-ea"/>
                      </a:endParaRPr>
                    </a:p>
                  </a:txBody>
                  <a:tcPr marL="66450" marR="66450" marT="66450" marB="6645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lumMod val="95000"/>
                      </a:schemeClr>
                    </a:solidFill>
                  </a:tcPr>
                </a:tc>
                <a:tc>
                  <a:txBody>
                    <a:bodyPr/>
                    <a:lstStyle/>
                    <a:p>
                      <a:pPr marL="0" marR="0" lvl="0" indent="0" algn="l" rtl="0">
                        <a:lnSpc>
                          <a:spcPct val="100000"/>
                        </a:lnSpc>
                        <a:spcBef>
                          <a:spcPts val="0"/>
                        </a:spcBef>
                        <a:spcAft>
                          <a:spcPts val="0"/>
                        </a:spcAft>
                        <a:buClr>
                          <a:schemeClr val="dk1"/>
                        </a:buClr>
                        <a:buSzPts val="900"/>
                        <a:buFont typeface="Arial"/>
                        <a:buNone/>
                      </a:pPr>
                      <a:r>
                        <a:rPr lang="ja-JP" sz="900" b="1" i="0" u="none" strike="noStrike" cap="none">
                          <a:solidFill>
                            <a:schemeClr val="accent1"/>
                          </a:solidFill>
                          <a:latin typeface="+mn-ea"/>
                          <a:ea typeface="+mn-ea"/>
                          <a:cs typeface="Arial"/>
                          <a:sym typeface="Arial"/>
                        </a:rPr>
                        <a:t>○○の実施</a:t>
                      </a:r>
                      <a:endParaRPr sz="1400" b="1" i="0" u="none" strike="noStrike" cap="none" dirty="0">
                        <a:solidFill>
                          <a:schemeClr val="accent1"/>
                        </a:solidFill>
                        <a:latin typeface="+mn-ea"/>
                        <a:ea typeface="+mn-ea"/>
                      </a:endParaRPr>
                    </a:p>
                  </a:txBody>
                  <a:tcPr marL="66450" marR="66450" marT="66450" marB="6645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ts val="900"/>
                        <a:buFont typeface="Arial"/>
                        <a:buNone/>
                      </a:pPr>
                      <a:r>
                        <a:rPr lang="ja-JP" sz="900" b="1" i="0" u="none" strike="noStrike" cap="none">
                          <a:solidFill>
                            <a:schemeClr val="accent1"/>
                          </a:solidFill>
                          <a:latin typeface="+mn-ea"/>
                          <a:ea typeface="+mn-ea"/>
                          <a:cs typeface="Arial"/>
                          <a:sym typeface="Arial"/>
                        </a:rPr>
                        <a:t>○</a:t>
                      </a:r>
                      <a:endParaRPr sz="900" b="1" i="0" u="none" strike="noStrike" cap="none" dirty="0">
                        <a:solidFill>
                          <a:schemeClr val="accent1"/>
                        </a:solidFill>
                        <a:latin typeface="+mn-ea"/>
                        <a:ea typeface="+mn-ea"/>
                        <a:cs typeface="Arial"/>
                        <a:sym typeface="Arial"/>
                      </a:endParaRPr>
                    </a:p>
                  </a:txBody>
                  <a:tcPr marL="66450" marR="66450" marT="66450" marB="6645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ts val="900"/>
                        <a:buFont typeface="Arial"/>
                        <a:buNone/>
                      </a:pPr>
                      <a:r>
                        <a:rPr lang="ja-JP" sz="900" b="1" i="0" u="none" strike="noStrike" cap="none">
                          <a:solidFill>
                            <a:schemeClr val="accent1"/>
                          </a:solidFill>
                          <a:latin typeface="+mn-ea"/>
                          <a:ea typeface="+mn-ea"/>
                          <a:cs typeface="Arial"/>
                          <a:sym typeface="Arial"/>
                        </a:rPr>
                        <a:t>-</a:t>
                      </a:r>
                      <a:endParaRPr sz="900" b="1" i="0" u="none" strike="noStrike" cap="none">
                        <a:solidFill>
                          <a:schemeClr val="accent1"/>
                        </a:solidFill>
                        <a:latin typeface="+mn-ea"/>
                        <a:ea typeface="+mn-ea"/>
                        <a:cs typeface="Arial"/>
                        <a:sym typeface="Arial"/>
                      </a:endParaRPr>
                    </a:p>
                  </a:txBody>
                  <a:tcPr marL="66450" marR="66450" marT="66450" marB="6645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dk1"/>
                        </a:buClr>
                        <a:buSzPts val="900"/>
                        <a:buFont typeface="Arial"/>
                        <a:buNone/>
                      </a:pPr>
                      <a:r>
                        <a:rPr lang="ja-JP" sz="900" b="1" i="0" u="none" strike="noStrike" cap="none">
                          <a:solidFill>
                            <a:schemeClr val="accent1"/>
                          </a:solidFill>
                          <a:latin typeface="+mn-ea"/>
                          <a:ea typeface="+mn-ea"/>
                          <a:cs typeface="Arial"/>
                          <a:sym typeface="Arial"/>
                        </a:rPr>
                        <a:t>○○を実施します</a:t>
                      </a:r>
                      <a:endParaRPr sz="1400" b="1" i="0" u="none" strike="noStrike" cap="none">
                        <a:solidFill>
                          <a:schemeClr val="accent1"/>
                        </a:solidFill>
                        <a:latin typeface="+mn-ea"/>
                        <a:ea typeface="+mn-ea"/>
                      </a:endParaRPr>
                    </a:p>
                  </a:txBody>
                  <a:tcPr marL="66450" marR="66450" marT="66450" marB="6645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10"/>
                  </a:ext>
                </a:extLst>
              </a:tr>
              <a:tr h="320013">
                <a:tc vMerge="1">
                  <a:txBody>
                    <a:bodyPr/>
                    <a:lstStyle/>
                    <a:p>
                      <a:endParaRPr lang="ja-JP"/>
                    </a:p>
                  </a:txBody>
                  <a:tcPr/>
                </a:tc>
                <a:tc>
                  <a:txBody>
                    <a:bodyPr/>
                    <a:lstStyle/>
                    <a:p>
                      <a:pPr marL="0" marR="0" lvl="0" indent="0" algn="l" rtl="0">
                        <a:lnSpc>
                          <a:spcPct val="100000"/>
                        </a:lnSpc>
                        <a:spcBef>
                          <a:spcPts val="0"/>
                        </a:spcBef>
                        <a:spcAft>
                          <a:spcPts val="0"/>
                        </a:spcAft>
                        <a:buClr>
                          <a:schemeClr val="dk1"/>
                        </a:buClr>
                        <a:buSzPts val="900"/>
                        <a:buFont typeface="Arial"/>
                        <a:buNone/>
                      </a:pPr>
                      <a:r>
                        <a:rPr lang="ja-JP" sz="900" b="1" i="0" u="none" strike="noStrike" cap="none">
                          <a:solidFill>
                            <a:schemeClr val="accent1"/>
                          </a:solidFill>
                          <a:latin typeface="+mn-ea"/>
                          <a:ea typeface="+mn-ea"/>
                          <a:cs typeface="Arial"/>
                          <a:sym typeface="Arial"/>
                        </a:rPr>
                        <a:t>○○の実施</a:t>
                      </a:r>
                      <a:endParaRPr sz="1400" b="1" i="0" u="none" strike="noStrike" cap="none">
                        <a:solidFill>
                          <a:schemeClr val="accent1"/>
                        </a:solidFill>
                        <a:latin typeface="+mn-ea"/>
                        <a:ea typeface="+mn-ea"/>
                      </a:endParaRPr>
                    </a:p>
                  </a:txBody>
                  <a:tcPr marL="66450" marR="66450" marT="66450" marB="6645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ts val="900"/>
                        <a:buFont typeface="Arial"/>
                        <a:buNone/>
                      </a:pPr>
                      <a:r>
                        <a:rPr lang="ja-JP" sz="900" b="1" i="0" u="none" strike="noStrike" cap="none">
                          <a:solidFill>
                            <a:schemeClr val="accent1"/>
                          </a:solidFill>
                          <a:latin typeface="+mn-ea"/>
                          <a:ea typeface="+mn-ea"/>
                          <a:cs typeface="Arial"/>
                          <a:sym typeface="Arial"/>
                        </a:rPr>
                        <a:t>支援</a:t>
                      </a:r>
                      <a:endParaRPr sz="1400" b="1" i="0" u="none" strike="noStrike" cap="none">
                        <a:solidFill>
                          <a:schemeClr val="accent1"/>
                        </a:solidFill>
                        <a:latin typeface="+mn-ea"/>
                        <a:ea typeface="+mn-ea"/>
                      </a:endParaRPr>
                    </a:p>
                  </a:txBody>
                  <a:tcPr marL="66450" marR="66450" marT="66450" marB="6645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ts val="900"/>
                        <a:buFont typeface="Arial"/>
                        <a:buNone/>
                      </a:pPr>
                      <a:r>
                        <a:rPr lang="ja-JP" sz="900" b="1" i="0" u="none" strike="noStrike" cap="none">
                          <a:solidFill>
                            <a:schemeClr val="accent1"/>
                          </a:solidFill>
                          <a:latin typeface="+mn-ea"/>
                          <a:ea typeface="+mn-ea"/>
                          <a:cs typeface="Arial"/>
                          <a:sym typeface="Arial"/>
                        </a:rPr>
                        <a:t>○</a:t>
                      </a:r>
                      <a:endParaRPr sz="1400" b="1" i="0" u="none" strike="noStrike" cap="none">
                        <a:solidFill>
                          <a:schemeClr val="accent1"/>
                        </a:solidFill>
                        <a:latin typeface="+mn-ea"/>
                        <a:ea typeface="+mn-ea"/>
                      </a:endParaRPr>
                    </a:p>
                  </a:txBody>
                  <a:tcPr marL="66450" marR="66450" marT="66450" marB="6645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ts val="900"/>
                        <a:buFont typeface="Arial"/>
                        <a:buNone/>
                      </a:pPr>
                      <a:r>
                        <a:rPr lang="ja-JP" sz="900" b="1" i="0" u="none" strike="noStrike" cap="none">
                          <a:solidFill>
                            <a:schemeClr val="accent1"/>
                          </a:solidFill>
                          <a:latin typeface="+mn-ea"/>
                          <a:ea typeface="+mn-ea"/>
                          <a:cs typeface="Arial"/>
                          <a:sym typeface="Arial"/>
                        </a:rPr>
                        <a:t>○○の部分はご支援します</a:t>
                      </a:r>
                      <a:endParaRPr sz="1400" b="1" i="0" u="none" strike="noStrike" cap="none">
                        <a:solidFill>
                          <a:schemeClr val="accent1"/>
                        </a:solidFill>
                        <a:latin typeface="+mn-ea"/>
                        <a:ea typeface="+mn-ea"/>
                      </a:endParaRPr>
                    </a:p>
                  </a:txBody>
                  <a:tcPr marL="66450" marR="66450" marT="66450" marB="6645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11"/>
                  </a:ext>
                </a:extLst>
              </a:tr>
              <a:tr h="320013">
                <a:tc vMerge="1">
                  <a:txBody>
                    <a:bodyPr/>
                    <a:lstStyle/>
                    <a:p>
                      <a:endParaRPr lang="ja-JP"/>
                    </a:p>
                  </a:txBody>
                  <a:tcPr/>
                </a:tc>
                <a:tc>
                  <a:txBody>
                    <a:bodyPr/>
                    <a:lstStyle/>
                    <a:p>
                      <a:pPr marL="0" marR="0" lvl="0" indent="0" algn="l" rtl="0">
                        <a:lnSpc>
                          <a:spcPct val="100000"/>
                        </a:lnSpc>
                        <a:spcBef>
                          <a:spcPts val="0"/>
                        </a:spcBef>
                        <a:spcAft>
                          <a:spcPts val="0"/>
                        </a:spcAft>
                        <a:buClr>
                          <a:srgbClr val="000000"/>
                        </a:buClr>
                        <a:buSzPts val="900"/>
                        <a:buFont typeface="Arial"/>
                        <a:buNone/>
                      </a:pPr>
                      <a:endParaRPr sz="900" b="1" i="0" u="none" strike="noStrike" cap="none">
                        <a:solidFill>
                          <a:schemeClr val="accent1"/>
                        </a:solidFill>
                        <a:latin typeface="+mn-ea"/>
                        <a:ea typeface="+mn-ea"/>
                        <a:cs typeface="Arial"/>
                        <a:sym typeface="Arial"/>
                      </a:endParaRPr>
                    </a:p>
                  </a:txBody>
                  <a:tcPr marL="66450" marR="66450" marT="66450" marB="6645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900" b="1" i="0" u="none" strike="noStrike" cap="none">
                        <a:solidFill>
                          <a:schemeClr val="accent1"/>
                        </a:solidFill>
                        <a:latin typeface="+mn-ea"/>
                        <a:ea typeface="+mn-ea"/>
                        <a:cs typeface="Arial"/>
                        <a:sym typeface="Arial"/>
                      </a:endParaRPr>
                    </a:p>
                  </a:txBody>
                  <a:tcPr marL="66450" marR="66450" marT="66450" marB="6645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900" b="1" i="0" u="none" strike="noStrike" cap="none">
                        <a:solidFill>
                          <a:schemeClr val="accent1"/>
                        </a:solidFill>
                        <a:latin typeface="+mn-ea"/>
                        <a:ea typeface="+mn-ea"/>
                        <a:cs typeface="Arial"/>
                        <a:sym typeface="Arial"/>
                      </a:endParaRPr>
                    </a:p>
                  </a:txBody>
                  <a:tcPr marL="66450" marR="66450" marT="66450" marB="6645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dk1"/>
                        </a:buClr>
                        <a:buSzPts val="900"/>
                        <a:buFont typeface="Arial"/>
                        <a:buNone/>
                      </a:pPr>
                      <a:endParaRPr sz="900" b="1" i="0" u="none" strike="noStrike" cap="none" dirty="0">
                        <a:solidFill>
                          <a:schemeClr val="accent1"/>
                        </a:solidFill>
                        <a:latin typeface="+mn-ea"/>
                        <a:ea typeface="+mn-ea"/>
                        <a:cs typeface="Arial"/>
                        <a:sym typeface="Arial"/>
                      </a:endParaRPr>
                    </a:p>
                  </a:txBody>
                  <a:tcPr marL="66450" marR="66450" marT="66450" marB="6645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12"/>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テキスト ボックス 15">
            <a:extLst>
              <a:ext uri="{FF2B5EF4-FFF2-40B4-BE49-F238E27FC236}">
                <a16:creationId xmlns:a16="http://schemas.microsoft.com/office/drawing/2014/main" id="{86F6E37C-77B2-6A96-6BFF-8FDB342428C7}"/>
              </a:ext>
            </a:extLst>
          </p:cNvPr>
          <p:cNvSpPr txBox="1"/>
          <p:nvPr/>
        </p:nvSpPr>
        <p:spPr>
          <a:xfrm>
            <a:off x="5133000" y="1224665"/>
            <a:ext cx="4320000" cy="338554"/>
          </a:xfrm>
          <a:prstGeom prst="rect">
            <a:avLst/>
          </a:prstGeom>
          <a:noFill/>
        </p:spPr>
        <p:txBody>
          <a:bodyPr wrap="square" rtlCol="0">
            <a:spAutoFit/>
          </a:bodyPr>
          <a:lstStyle/>
          <a:p>
            <a:r>
              <a:rPr kumimoji="1" lang="ja-JP" altLang="en-US" sz="1600" b="1">
                <a:solidFill>
                  <a:schemeClr val="accent1"/>
                </a:solidFill>
                <a:latin typeface="+mn-ea"/>
                <a:ea typeface="+mn-ea"/>
              </a:rPr>
              <a:t>事業内容</a:t>
            </a:r>
          </a:p>
        </p:txBody>
      </p:sp>
      <p:sp>
        <p:nvSpPr>
          <p:cNvPr id="2" name="タイトル 1">
            <a:extLst>
              <a:ext uri="{FF2B5EF4-FFF2-40B4-BE49-F238E27FC236}">
                <a16:creationId xmlns:a16="http://schemas.microsoft.com/office/drawing/2014/main" id="{A21DB0DA-A177-FEB4-FA97-523F3672514E}"/>
              </a:ext>
            </a:extLst>
          </p:cNvPr>
          <p:cNvSpPr>
            <a:spLocks noGrp="1"/>
          </p:cNvSpPr>
          <p:nvPr>
            <p:ph type="title"/>
          </p:nvPr>
        </p:nvSpPr>
        <p:spPr>
          <a:xfrm>
            <a:off x="453000" y="196240"/>
            <a:ext cx="9000000" cy="468000"/>
          </a:xfrm>
        </p:spPr>
        <p:txBody>
          <a:bodyPr/>
          <a:lstStyle/>
          <a:p>
            <a:r>
              <a:rPr lang="en-US" altLang="ja-JP" dirty="0"/>
              <a:t>1-1. </a:t>
            </a:r>
            <a:r>
              <a:rPr lang="ja-JP" altLang="en-US" dirty="0"/>
              <a:t>会社概要</a:t>
            </a:r>
          </a:p>
        </p:txBody>
      </p:sp>
      <p:sp>
        <p:nvSpPr>
          <p:cNvPr id="3" name="フッター プレースホルダー 2">
            <a:extLst>
              <a:ext uri="{FF2B5EF4-FFF2-40B4-BE49-F238E27FC236}">
                <a16:creationId xmlns:a16="http://schemas.microsoft.com/office/drawing/2014/main" id="{BEB5876F-CB56-3196-0F20-EB7787E9280C}"/>
              </a:ext>
            </a:extLst>
          </p:cNvPr>
          <p:cNvSpPr>
            <a:spLocks noGrp="1"/>
          </p:cNvSpPr>
          <p:nvPr>
            <p:ph type="ftr" sz="quarter" idx="10"/>
          </p:nvPr>
        </p:nvSpPr>
        <p:spPr>
          <a:xfrm>
            <a:off x="185600" y="6460240"/>
            <a:ext cx="7920000" cy="288000"/>
          </a:xfrm>
        </p:spPr>
        <p:txBody>
          <a:bodyPr/>
          <a:lstStyle/>
          <a:p>
            <a:r>
              <a:rPr lang="en" altLang="ja-JP" dirty="0"/>
              <a:t>SAIRU</a:t>
            </a:r>
            <a:endParaRPr lang="ja-JP" altLang="en-US" dirty="0"/>
          </a:p>
        </p:txBody>
      </p:sp>
      <p:sp>
        <p:nvSpPr>
          <p:cNvPr id="4" name="スライド番号プレースホルダー 3">
            <a:extLst>
              <a:ext uri="{FF2B5EF4-FFF2-40B4-BE49-F238E27FC236}">
                <a16:creationId xmlns:a16="http://schemas.microsoft.com/office/drawing/2014/main" id="{CBAEDAAF-64A2-A2E2-0A86-C0A95EBCD31A}"/>
              </a:ext>
            </a:extLst>
          </p:cNvPr>
          <p:cNvSpPr>
            <a:spLocks noGrp="1"/>
          </p:cNvSpPr>
          <p:nvPr>
            <p:ph type="sldNum" idx="11"/>
          </p:nvPr>
        </p:nvSpPr>
        <p:spPr>
          <a:xfrm>
            <a:off x="8280400" y="6460240"/>
            <a:ext cx="1440000" cy="288000"/>
          </a:xfrm>
        </p:spPr>
        <p:txBody>
          <a:bodyPr/>
          <a:lstStyle/>
          <a:p>
            <a:fld id="{00000000-1234-1234-1234-123412341234}" type="slidenum">
              <a:rPr lang="en-US" altLang="ja-JP" smtClean="0"/>
              <a:pPr/>
              <a:t>3</a:t>
            </a:fld>
            <a:endParaRPr lang="ja-JP" altLang="en-US"/>
          </a:p>
        </p:txBody>
      </p:sp>
      <p:graphicFrame>
        <p:nvGraphicFramePr>
          <p:cNvPr id="11" name="表 10">
            <a:extLst>
              <a:ext uri="{FF2B5EF4-FFF2-40B4-BE49-F238E27FC236}">
                <a16:creationId xmlns:a16="http://schemas.microsoft.com/office/drawing/2014/main" id="{74A63BEA-8E8F-A046-6E4F-A76FD0FC47AF}"/>
              </a:ext>
            </a:extLst>
          </p:cNvPr>
          <p:cNvGraphicFramePr>
            <a:graphicFrameLocks noGrp="1"/>
          </p:cNvGraphicFramePr>
          <p:nvPr>
            <p:extLst>
              <p:ext uri="{D42A27DB-BD31-4B8C-83A1-F6EECF244321}">
                <p14:modId xmlns:p14="http://schemas.microsoft.com/office/powerpoint/2010/main" val="1949584991"/>
              </p:ext>
            </p:extLst>
          </p:nvPr>
        </p:nvGraphicFramePr>
        <p:xfrm>
          <a:off x="453000" y="1203149"/>
          <a:ext cx="4004700" cy="4590578"/>
        </p:xfrm>
        <a:graphic>
          <a:graphicData uri="http://schemas.openxmlformats.org/drawingml/2006/table">
            <a:tbl>
              <a:tblPr firstRow="1" bandRow="1">
                <a:tableStyleId>{2D5ABB26-0587-4C30-8999-92F81FD0307C}</a:tableStyleId>
              </a:tblPr>
              <a:tblGrid>
                <a:gridCol w="791600">
                  <a:extLst>
                    <a:ext uri="{9D8B030D-6E8A-4147-A177-3AD203B41FA5}">
                      <a16:colId xmlns:a16="http://schemas.microsoft.com/office/drawing/2014/main" val="182933759"/>
                    </a:ext>
                  </a:extLst>
                </a:gridCol>
                <a:gridCol w="3213100">
                  <a:extLst>
                    <a:ext uri="{9D8B030D-6E8A-4147-A177-3AD203B41FA5}">
                      <a16:colId xmlns:a16="http://schemas.microsoft.com/office/drawing/2014/main" val="3155241367"/>
                    </a:ext>
                  </a:extLst>
                </a:gridCol>
              </a:tblGrid>
              <a:tr h="406760">
                <a:tc gridSpan="2">
                  <a:txBody>
                    <a:bodyPr/>
                    <a:lstStyle/>
                    <a:p>
                      <a:r>
                        <a:rPr kumimoji="1" lang="ja-JP" altLang="en-US" sz="1600" b="1">
                          <a:solidFill>
                            <a:schemeClr val="accent1"/>
                          </a:solidFill>
                        </a:rPr>
                        <a:t>基本情報</a:t>
                      </a:r>
                      <a:endParaRPr kumimoji="1" lang="ja-JP" altLang="en-US" sz="1600" b="1">
                        <a:solidFill>
                          <a:schemeClr val="accent1"/>
                        </a:solidFill>
                        <a:latin typeface="+mn-ea"/>
                        <a:ea typeface="+mn-ea"/>
                      </a:endParaRPr>
                    </a:p>
                  </a:txBody>
                  <a:tcPr marL="72000" marR="72000" marT="72000" marB="72000" anchor="ctr">
                    <a:lnB w="9525" cap="flat" cmpd="sng" algn="ctr">
                      <a:solidFill>
                        <a:schemeClr val="accent1"/>
                      </a:solidFill>
                      <a:prstDash val="solid"/>
                      <a:round/>
                      <a:headEnd type="none" w="med" len="med"/>
                      <a:tailEnd type="none" w="med" len="med"/>
                    </a:lnB>
                    <a:solidFill>
                      <a:schemeClr val="lt1"/>
                    </a:solidFill>
                  </a:tcPr>
                </a:tc>
                <a:tc hMerge="1">
                  <a:txBody>
                    <a:bodyPr/>
                    <a:lstStyle/>
                    <a:p>
                      <a:endParaRPr kumimoji="1" lang="ja-JP" altLang="en-US">
                        <a:solidFill>
                          <a:schemeClr val="accent1"/>
                        </a:solidFill>
                        <a:latin typeface="+mn-ea"/>
                        <a:ea typeface="+mn-ea"/>
                      </a:endParaRPr>
                    </a:p>
                  </a:txBody>
                  <a:tcPr marL="72000" marR="72000" marT="72000" marB="72000" anchor="ctr"/>
                </a:tc>
                <a:extLst>
                  <a:ext uri="{0D108BD9-81ED-4DB2-BD59-A6C34878D82A}">
                    <a16:rowId xmlns:a16="http://schemas.microsoft.com/office/drawing/2014/main" val="2175823089"/>
                  </a:ext>
                </a:extLst>
              </a:tr>
              <a:tr h="697303">
                <a:tc>
                  <a:txBody>
                    <a:bodyPr/>
                    <a:lstStyle/>
                    <a:p>
                      <a:pPr algn="l"/>
                      <a:r>
                        <a:rPr kumimoji="1" lang="ja-JP" altLang="en-US" sz="1200" b="1">
                          <a:solidFill>
                            <a:schemeClr val="accent1"/>
                          </a:solidFill>
                        </a:rPr>
                        <a:t>社名</a:t>
                      </a:r>
                      <a:endParaRPr kumimoji="1" lang="ja-JP" altLang="en-US" sz="1200" b="1">
                        <a:solidFill>
                          <a:schemeClr val="accent1"/>
                        </a:solidFill>
                        <a:latin typeface="+mn-ea"/>
                        <a:ea typeface="+mn-ea"/>
                      </a:endParaRPr>
                    </a:p>
                  </a:txBody>
                  <a:tcPr marL="72000" marR="72000" marT="72000" marB="72000" anchor="ct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200"/>
                        </a:spcAft>
                        <a:buClr>
                          <a:srgbClr val="000000"/>
                        </a:buClr>
                        <a:buSzTx/>
                        <a:buFont typeface="Arial"/>
                        <a:buNone/>
                        <a:tabLst/>
                        <a:defRPr/>
                      </a:pPr>
                      <a:r>
                        <a:rPr lang="ja-JP" altLang="en-US" sz="1200" b="1" u="none" strike="noStrike" cap="none">
                          <a:solidFill>
                            <a:schemeClr val="accent1"/>
                          </a:solidFill>
                          <a:latin typeface="+mn-ea"/>
                          <a:ea typeface="+mn-ea"/>
                          <a:sym typeface="Arial"/>
                        </a:rPr>
                        <a:t>株式会社○○○○</a:t>
                      </a:r>
                      <a:endParaRPr lang="ja-JP" altLang="en-US" sz="1200" b="1" i="0" u="none" strike="noStrike" cap="none">
                        <a:solidFill>
                          <a:schemeClr val="accent1"/>
                        </a:solidFill>
                        <a:latin typeface="+mn-ea"/>
                        <a:ea typeface="+mn-ea"/>
                        <a:cs typeface="Arial"/>
                        <a:sym typeface="Arial"/>
                      </a:endParaRPr>
                    </a:p>
                  </a:txBody>
                  <a:tcPr marL="72000" marR="72000" marT="72000" marB="72000" anchor="ct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09250904"/>
                  </a:ext>
                </a:extLst>
              </a:tr>
              <a:tr h="697303">
                <a:tc>
                  <a:txBody>
                    <a:bodyPr/>
                    <a:lstStyle/>
                    <a:p>
                      <a:pPr algn="l"/>
                      <a:r>
                        <a:rPr kumimoji="1" lang="ja-JP" altLang="en-US" sz="1200" b="1">
                          <a:solidFill>
                            <a:schemeClr val="accent1"/>
                          </a:solidFill>
                        </a:rPr>
                        <a:t>業種</a:t>
                      </a:r>
                      <a:endParaRPr kumimoji="1" lang="ja-JP" altLang="en-US" sz="1200" b="1">
                        <a:solidFill>
                          <a:schemeClr val="accent1"/>
                        </a:solidFill>
                        <a:latin typeface="+mn-ea"/>
                        <a:ea typeface="+mn-ea"/>
                      </a:endParaRPr>
                    </a:p>
                  </a:txBody>
                  <a:tcPr marL="72000" marR="72000" marT="72000" marB="72000" anchor="ct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200"/>
                        </a:spcAft>
                        <a:buClr>
                          <a:srgbClr val="000000"/>
                        </a:buClr>
                        <a:buSzTx/>
                        <a:buFont typeface="Arial"/>
                        <a:buNone/>
                        <a:tabLst/>
                        <a:defRPr/>
                      </a:pPr>
                      <a:r>
                        <a:rPr lang="ja-JP" altLang="en-US" sz="1200" b="1" u="none" strike="noStrike" cap="none">
                          <a:solidFill>
                            <a:schemeClr val="accent1"/>
                          </a:solidFill>
                          <a:latin typeface="+mn-ea"/>
                          <a:ea typeface="+mn-ea"/>
                          <a:sym typeface="Arial"/>
                        </a:rPr>
                        <a:t>○○○</a:t>
                      </a:r>
                      <a:r>
                        <a:rPr kumimoji="1" lang="ja-JP" altLang="en-US" sz="1200" b="1" u="none" strike="noStrike" cap="none">
                          <a:solidFill>
                            <a:schemeClr val="accent1"/>
                          </a:solidFill>
                          <a:latin typeface="+mn-ea"/>
                          <a:ea typeface="+mn-ea"/>
                          <a:sym typeface="Arial"/>
                        </a:rPr>
                        <a:t>業</a:t>
                      </a:r>
                      <a:endParaRPr lang="ja-JP" altLang="en-US" sz="1200" b="1" i="0" u="none" strike="noStrike" cap="none">
                        <a:solidFill>
                          <a:schemeClr val="accent1"/>
                        </a:solidFill>
                        <a:latin typeface="+mn-ea"/>
                        <a:ea typeface="+mn-ea"/>
                        <a:cs typeface="Arial"/>
                        <a:sym typeface="Arial"/>
                      </a:endParaRPr>
                    </a:p>
                  </a:txBody>
                  <a:tcPr marL="72000" marR="72000" marT="72000" marB="72000" anchor="ct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180318064"/>
                  </a:ext>
                </a:extLst>
              </a:tr>
              <a:tr h="697303">
                <a:tc>
                  <a:txBody>
                    <a:bodyPr/>
                    <a:lstStyle/>
                    <a:p>
                      <a:pPr algn="l"/>
                      <a:r>
                        <a:rPr kumimoji="1" lang="ja-JP" altLang="en-US" sz="1200" b="1">
                          <a:solidFill>
                            <a:schemeClr val="accent1"/>
                          </a:solidFill>
                        </a:rPr>
                        <a:t>所在地</a:t>
                      </a:r>
                      <a:endParaRPr kumimoji="1" lang="ja-JP" altLang="en-US" sz="1200" b="1">
                        <a:solidFill>
                          <a:schemeClr val="accent1"/>
                        </a:solidFill>
                        <a:latin typeface="+mn-ea"/>
                        <a:ea typeface="+mn-ea"/>
                      </a:endParaRPr>
                    </a:p>
                  </a:txBody>
                  <a:tcPr marL="72000" marR="72000" marT="72000" marB="72000" anchor="ct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200"/>
                        </a:spcAft>
                        <a:buClr>
                          <a:srgbClr val="000000"/>
                        </a:buClr>
                        <a:buSzTx/>
                        <a:buFont typeface="Arial"/>
                        <a:buNone/>
                        <a:tabLst/>
                        <a:defRPr/>
                      </a:pPr>
                      <a:r>
                        <a:rPr lang="ja-JP" altLang="en-US" sz="1200" b="1" u="none" strike="noStrike" cap="none">
                          <a:solidFill>
                            <a:schemeClr val="accent1"/>
                          </a:solidFill>
                          <a:latin typeface="+mn-ea"/>
                          <a:ea typeface="+mn-ea"/>
                          <a:sym typeface="Arial"/>
                        </a:rPr>
                        <a:t>〒</a:t>
                      </a:r>
                      <a:r>
                        <a:rPr lang="en-US" altLang="ja-JP" sz="1200" b="1" u="none" strike="noStrike" cap="none" dirty="0">
                          <a:solidFill>
                            <a:schemeClr val="accent1"/>
                          </a:solidFill>
                          <a:latin typeface="+mn-ea"/>
                          <a:ea typeface="+mn-ea"/>
                          <a:sym typeface="Arial"/>
                        </a:rPr>
                        <a:t>000-0000</a:t>
                      </a:r>
                    </a:p>
                    <a:p>
                      <a:pPr marL="0" marR="0" lvl="0" indent="0" algn="l" defTabSz="914400" rtl="0" eaLnBrk="1" fontAlgn="auto" latinLnBrk="0" hangingPunct="1">
                        <a:lnSpc>
                          <a:spcPct val="100000"/>
                        </a:lnSpc>
                        <a:spcBef>
                          <a:spcPts val="0"/>
                        </a:spcBef>
                        <a:spcAft>
                          <a:spcPts val="200"/>
                        </a:spcAft>
                        <a:buClr>
                          <a:srgbClr val="000000"/>
                        </a:buClr>
                        <a:buSzTx/>
                        <a:buFont typeface="Arial"/>
                        <a:buNone/>
                        <a:tabLst/>
                        <a:defRPr/>
                      </a:pPr>
                      <a:r>
                        <a:rPr lang="ja-JP" altLang="en-US" sz="1200" b="1" u="none" strike="noStrike" cap="none">
                          <a:solidFill>
                            <a:schemeClr val="accent1"/>
                          </a:solidFill>
                          <a:latin typeface="+mn-ea"/>
                          <a:ea typeface="+mn-ea"/>
                          <a:sym typeface="Arial"/>
                        </a:rPr>
                        <a:t>○○県○○市○○○○○○ー○○ー○○</a:t>
                      </a:r>
                      <a:endParaRPr lang="ja-JP" altLang="en-US" sz="1200" b="1" i="0" u="none" strike="noStrike" cap="none">
                        <a:solidFill>
                          <a:schemeClr val="accent1"/>
                        </a:solidFill>
                        <a:latin typeface="+mn-ea"/>
                        <a:ea typeface="+mn-ea"/>
                        <a:cs typeface="Arial"/>
                        <a:sym typeface="Arial"/>
                      </a:endParaRPr>
                    </a:p>
                  </a:txBody>
                  <a:tcPr marL="72000" marR="72000" marT="72000" marB="72000" anchor="ct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377247717"/>
                  </a:ext>
                </a:extLst>
              </a:tr>
              <a:tr h="697303">
                <a:tc>
                  <a:txBody>
                    <a:bodyPr/>
                    <a:lstStyle/>
                    <a:p>
                      <a:pPr algn="l"/>
                      <a:r>
                        <a:rPr kumimoji="1" lang="ja-JP" altLang="en-US" sz="1200" b="1">
                          <a:solidFill>
                            <a:schemeClr val="accent1"/>
                          </a:solidFill>
                        </a:rPr>
                        <a:t>資本金</a:t>
                      </a:r>
                      <a:endParaRPr kumimoji="1" lang="ja-JP" altLang="en-US" sz="1200" b="1">
                        <a:solidFill>
                          <a:schemeClr val="accent1"/>
                        </a:solidFill>
                        <a:latin typeface="+mn-ea"/>
                        <a:ea typeface="+mn-ea"/>
                      </a:endParaRPr>
                    </a:p>
                  </a:txBody>
                  <a:tcPr marL="72000" marR="72000" marT="72000" marB="72000" anchor="ct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200"/>
                        </a:spcAft>
                        <a:buClr>
                          <a:srgbClr val="000000"/>
                        </a:buClr>
                        <a:buSzTx/>
                        <a:buFont typeface="Arial"/>
                        <a:buNone/>
                        <a:tabLst/>
                        <a:defRPr/>
                      </a:pPr>
                      <a:r>
                        <a:rPr lang="ja-JP" altLang="en-US" sz="1200" b="1" u="none" strike="noStrike" cap="none">
                          <a:solidFill>
                            <a:schemeClr val="accent1"/>
                          </a:solidFill>
                          <a:latin typeface="+mn-ea"/>
                          <a:ea typeface="+mn-ea"/>
                          <a:sym typeface="Arial"/>
                        </a:rPr>
                        <a:t>○</a:t>
                      </a:r>
                      <a:r>
                        <a:rPr lang="ja-JP" altLang="ja-JP" sz="1200" b="1" u="none" strike="noStrike" cap="none">
                          <a:solidFill>
                            <a:schemeClr val="accent1"/>
                          </a:solidFill>
                          <a:latin typeface="+mn-ea"/>
                          <a:ea typeface="+mn-ea"/>
                          <a:sym typeface="Arial"/>
                        </a:rPr>
                        <a:t>○○</a:t>
                      </a:r>
                      <a:r>
                        <a:rPr lang="ja-JP" altLang="en-US" sz="1200" b="1" u="none" strike="noStrike" cap="none">
                          <a:solidFill>
                            <a:schemeClr val="accent1"/>
                          </a:solidFill>
                          <a:latin typeface="+mn-ea"/>
                          <a:ea typeface="+mn-ea"/>
                          <a:sym typeface="Arial"/>
                        </a:rPr>
                        <a:t>万円</a:t>
                      </a:r>
                      <a:endParaRPr lang="en-US" altLang="ja-JP" sz="1200" b="1" i="0" u="none" strike="noStrike" cap="none" dirty="0">
                        <a:solidFill>
                          <a:schemeClr val="accent1"/>
                        </a:solidFill>
                        <a:latin typeface="+mn-ea"/>
                        <a:ea typeface="+mn-ea"/>
                        <a:cs typeface="Arial"/>
                        <a:sym typeface="Arial"/>
                      </a:endParaRPr>
                    </a:p>
                  </a:txBody>
                  <a:tcPr marL="72000" marR="72000" marT="72000" marB="72000" anchor="ct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9429150"/>
                  </a:ext>
                </a:extLst>
              </a:tr>
              <a:tr h="697303">
                <a:tc>
                  <a:txBody>
                    <a:bodyPr/>
                    <a:lstStyle/>
                    <a:p>
                      <a:pPr algn="l"/>
                      <a:r>
                        <a:rPr kumimoji="1" lang="ja-JP" altLang="en-US" sz="1200" b="1">
                          <a:solidFill>
                            <a:schemeClr val="accent1"/>
                          </a:solidFill>
                        </a:rPr>
                        <a:t>創業</a:t>
                      </a:r>
                      <a:endParaRPr kumimoji="1" lang="ja-JP" altLang="en-US" sz="1200" b="1">
                        <a:solidFill>
                          <a:schemeClr val="accent1"/>
                        </a:solidFill>
                        <a:latin typeface="+mn-ea"/>
                        <a:ea typeface="+mn-ea"/>
                      </a:endParaRPr>
                    </a:p>
                  </a:txBody>
                  <a:tcPr marL="72000" marR="72000" marT="72000" marB="72000" anchor="ct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200"/>
                        </a:spcAft>
                        <a:buClr>
                          <a:srgbClr val="000000"/>
                        </a:buClr>
                        <a:buSzTx/>
                        <a:buFont typeface="Arial"/>
                        <a:buNone/>
                        <a:tabLst/>
                        <a:defRPr/>
                      </a:pPr>
                      <a:r>
                        <a:rPr lang="ja-JP" altLang="en-US" sz="1200" b="1" u="none" strike="noStrike" cap="none">
                          <a:solidFill>
                            <a:schemeClr val="accent1"/>
                          </a:solidFill>
                          <a:latin typeface="+mn-ea"/>
                          <a:ea typeface="+mn-ea"/>
                          <a:sym typeface="Arial"/>
                        </a:rPr>
                        <a:t>○○年○○月</a:t>
                      </a:r>
                      <a:endParaRPr lang="ja-JP" altLang="en-US" sz="1200" b="1" i="0" u="none" strike="noStrike" cap="none">
                        <a:solidFill>
                          <a:schemeClr val="accent1"/>
                        </a:solidFill>
                        <a:latin typeface="+mn-ea"/>
                        <a:ea typeface="+mn-ea"/>
                        <a:cs typeface="Arial"/>
                        <a:sym typeface="Arial"/>
                      </a:endParaRPr>
                    </a:p>
                  </a:txBody>
                  <a:tcPr marL="72000" marR="72000" marT="72000" marB="72000" anchor="ct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612737150"/>
                  </a:ext>
                </a:extLst>
              </a:tr>
              <a:tr h="697303">
                <a:tc>
                  <a:txBody>
                    <a:bodyPr/>
                    <a:lstStyle/>
                    <a:p>
                      <a:pPr algn="l"/>
                      <a:r>
                        <a:rPr kumimoji="1" lang="ja-JP" altLang="en-US" sz="1200" b="1">
                          <a:solidFill>
                            <a:schemeClr val="accent1"/>
                          </a:solidFill>
                        </a:rPr>
                        <a:t>代表</a:t>
                      </a:r>
                      <a:endParaRPr kumimoji="1" lang="ja-JP" altLang="en-US" sz="1200" b="1">
                        <a:solidFill>
                          <a:schemeClr val="accent1"/>
                        </a:solidFill>
                        <a:latin typeface="+mn-ea"/>
                        <a:ea typeface="+mn-ea"/>
                      </a:endParaRPr>
                    </a:p>
                  </a:txBody>
                  <a:tcPr marL="72000" marR="72000" marT="72000" marB="72000" anchor="ct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200"/>
                        </a:spcAft>
                        <a:buClr>
                          <a:srgbClr val="000000"/>
                        </a:buClr>
                        <a:buSzTx/>
                        <a:buFont typeface="Arial"/>
                        <a:buNone/>
                        <a:tabLst/>
                        <a:defRPr/>
                      </a:pPr>
                      <a:r>
                        <a:rPr lang="ja-JP" altLang="en-US" sz="1200" b="1" u="none" strike="noStrike" cap="none">
                          <a:solidFill>
                            <a:schemeClr val="accent1"/>
                          </a:solidFill>
                          <a:latin typeface="+mn-ea"/>
                          <a:ea typeface="+mn-ea"/>
                          <a:sym typeface="Arial"/>
                        </a:rPr>
                        <a:t>○○○○○○○</a:t>
                      </a:r>
                      <a:r>
                        <a:rPr lang="en-US" altLang="ja-JP" sz="1200" b="1" u="none" strike="noStrike" cap="none" dirty="0">
                          <a:solidFill>
                            <a:schemeClr val="accent1"/>
                          </a:solidFill>
                          <a:latin typeface="+mn-ea"/>
                          <a:ea typeface="+mn-ea"/>
                          <a:sym typeface="Arial"/>
                        </a:rPr>
                        <a:t> </a:t>
                      </a:r>
                      <a:r>
                        <a:rPr lang="ja-JP" altLang="en-US" sz="1200" b="1" u="none" strike="noStrike" cap="none">
                          <a:solidFill>
                            <a:schemeClr val="accent1"/>
                          </a:solidFill>
                          <a:latin typeface="+mn-ea"/>
                          <a:ea typeface="+mn-ea"/>
                          <a:sym typeface="Arial"/>
                        </a:rPr>
                        <a:t> ○○ ○○</a:t>
                      </a:r>
                      <a:endParaRPr lang="ja-JP" altLang="en-US" sz="1200" b="1" i="0" u="none" strike="noStrike" cap="none">
                        <a:solidFill>
                          <a:schemeClr val="accent1"/>
                        </a:solidFill>
                        <a:latin typeface="+mn-ea"/>
                        <a:ea typeface="+mn-ea"/>
                        <a:cs typeface="Arial"/>
                        <a:sym typeface="Arial"/>
                      </a:endParaRPr>
                    </a:p>
                  </a:txBody>
                  <a:tcPr marL="72000" marR="72000" marT="72000" marB="72000" anchor="ct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44959565"/>
                  </a:ext>
                </a:extLst>
              </a:tr>
            </a:tbl>
          </a:graphicData>
        </a:graphic>
      </p:graphicFrame>
      <p:cxnSp>
        <p:nvCxnSpPr>
          <p:cNvPr id="15" name="直線コネクタ 14">
            <a:extLst>
              <a:ext uri="{FF2B5EF4-FFF2-40B4-BE49-F238E27FC236}">
                <a16:creationId xmlns:a16="http://schemas.microsoft.com/office/drawing/2014/main" id="{03D7ED52-56EA-B1CD-D879-A1D3D7F3A9AD}"/>
              </a:ext>
            </a:extLst>
          </p:cNvPr>
          <p:cNvCxnSpPr>
            <a:cxnSpLocks/>
          </p:cNvCxnSpPr>
          <p:nvPr/>
        </p:nvCxnSpPr>
        <p:spPr>
          <a:xfrm>
            <a:off x="5400400" y="4061360"/>
            <a:ext cx="3780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7" name="テキスト ボックス 16">
            <a:extLst>
              <a:ext uri="{FF2B5EF4-FFF2-40B4-BE49-F238E27FC236}">
                <a16:creationId xmlns:a16="http://schemas.microsoft.com/office/drawing/2014/main" id="{5E94B217-ADDA-083F-7BD4-7F5825831BE6}"/>
              </a:ext>
            </a:extLst>
          </p:cNvPr>
          <p:cNvSpPr txBox="1"/>
          <p:nvPr/>
        </p:nvSpPr>
        <p:spPr>
          <a:xfrm>
            <a:off x="5133000" y="1745675"/>
            <a:ext cx="4320000" cy="972000"/>
          </a:xfrm>
          <a:prstGeom prst="rect">
            <a:avLst/>
          </a:prstGeom>
          <a:noFill/>
        </p:spPr>
        <p:txBody>
          <a:bodyPr wrap="square" lIns="36000" tIns="36000" rIns="36000" bIns="36000" rtlCol="0">
            <a:noAutofit/>
          </a:bodyPr>
          <a:lstStyle/>
          <a:p>
            <a:pPr marL="0" marR="0" lvl="0" indent="0" rtl="0">
              <a:lnSpc>
                <a:spcPct val="150000"/>
              </a:lnSpc>
              <a:spcBef>
                <a:spcPts val="0"/>
              </a:spcBef>
              <a:buClr>
                <a:srgbClr val="000000"/>
              </a:buClr>
              <a:buSzPts val="1600"/>
              <a:buFont typeface="Arial"/>
              <a:buNone/>
            </a:pPr>
            <a:r>
              <a:rPr lang="ja-JP" altLang="en-US" sz="1400" b="1">
                <a:solidFill>
                  <a:schemeClr val="accent1"/>
                </a:solidFill>
                <a:latin typeface="+mn-ea"/>
                <a:ea typeface="+mn-ea"/>
              </a:rPr>
              <a:t>会社のミッションである「○○○○○○○○」の</a:t>
            </a:r>
            <a:endParaRPr lang="en-US" altLang="ja-JP" sz="1400" b="1" dirty="0">
              <a:solidFill>
                <a:schemeClr val="accent1"/>
              </a:solidFill>
              <a:latin typeface="+mn-ea"/>
              <a:ea typeface="+mn-ea"/>
            </a:endParaRPr>
          </a:p>
          <a:p>
            <a:pPr marL="0" marR="0" lvl="0" indent="0" rtl="0">
              <a:lnSpc>
                <a:spcPct val="150000"/>
              </a:lnSpc>
              <a:spcBef>
                <a:spcPts val="0"/>
              </a:spcBef>
              <a:buClr>
                <a:srgbClr val="000000"/>
              </a:buClr>
              <a:buSzPts val="1600"/>
              <a:buFont typeface="Arial"/>
              <a:buNone/>
            </a:pPr>
            <a:r>
              <a:rPr lang="ja-JP" altLang="en-US" sz="1400" b="1">
                <a:solidFill>
                  <a:schemeClr val="accent1"/>
                </a:solidFill>
                <a:latin typeface="+mn-ea"/>
                <a:ea typeface="+mn-ea"/>
              </a:rPr>
              <a:t>実現に向けて、「○○○○○サービス」を提供。</a:t>
            </a:r>
            <a:endParaRPr lang="en-US" altLang="ja-JP" sz="1400" b="1" dirty="0">
              <a:solidFill>
                <a:schemeClr val="accent1"/>
              </a:solidFill>
              <a:latin typeface="+mn-ea"/>
              <a:ea typeface="+mn-ea"/>
            </a:endParaRPr>
          </a:p>
        </p:txBody>
      </p:sp>
      <p:sp>
        <p:nvSpPr>
          <p:cNvPr id="32" name="テキスト ボックス 31">
            <a:extLst>
              <a:ext uri="{FF2B5EF4-FFF2-40B4-BE49-F238E27FC236}">
                <a16:creationId xmlns:a16="http://schemas.microsoft.com/office/drawing/2014/main" id="{4C531224-E930-8F61-B5A3-D9E1A63AD505}"/>
              </a:ext>
            </a:extLst>
          </p:cNvPr>
          <p:cNvSpPr txBox="1"/>
          <p:nvPr/>
        </p:nvSpPr>
        <p:spPr>
          <a:xfrm>
            <a:off x="5400400" y="4251991"/>
            <a:ext cx="3780000" cy="1368000"/>
          </a:xfrm>
          <a:prstGeom prst="rect">
            <a:avLst/>
          </a:prstGeom>
          <a:noFill/>
        </p:spPr>
        <p:txBody>
          <a:bodyPr wrap="square" lIns="36000" tIns="36000" rIns="36000" bIns="36000" rtlCol="0">
            <a:noAutofit/>
          </a:bodyPr>
          <a:lstStyle/>
          <a:p>
            <a:pPr marL="252000" marR="0" lvl="0" indent="-252000" rtl="0">
              <a:lnSpc>
                <a:spcPct val="100000"/>
              </a:lnSpc>
              <a:spcBef>
                <a:spcPts val="0"/>
              </a:spcBef>
              <a:spcAft>
                <a:spcPts val="600"/>
              </a:spcAft>
              <a:buClr>
                <a:schemeClr val="accent1"/>
              </a:buClr>
              <a:buSzPct val="100000"/>
              <a:buFont typeface="Wingdings" pitchFamily="2" charset="2"/>
              <a:buChar char="l"/>
            </a:pPr>
            <a:r>
              <a:rPr lang="ja-JP" altLang="en-US" sz="1200">
                <a:solidFill>
                  <a:schemeClr val="accent1"/>
                </a:solidFill>
                <a:latin typeface="+mn-ea"/>
                <a:ea typeface="+mn-ea"/>
              </a:rPr>
              <a:t>〇〇年〇〇月　○○大学○○学部卒業</a:t>
            </a:r>
            <a:endParaRPr lang="en-US" altLang="ja-JP" sz="1200" dirty="0">
              <a:solidFill>
                <a:schemeClr val="accent1"/>
              </a:solidFill>
              <a:latin typeface="+mn-ea"/>
              <a:ea typeface="+mn-ea"/>
            </a:endParaRPr>
          </a:p>
          <a:p>
            <a:pPr marL="252000" marR="0" lvl="0" indent="-252000" rtl="0">
              <a:lnSpc>
                <a:spcPct val="100000"/>
              </a:lnSpc>
              <a:spcBef>
                <a:spcPts val="0"/>
              </a:spcBef>
              <a:spcAft>
                <a:spcPts val="600"/>
              </a:spcAft>
              <a:buClr>
                <a:schemeClr val="accent1"/>
              </a:buClr>
              <a:buSzPct val="100000"/>
              <a:buFont typeface="Wingdings" pitchFamily="2" charset="2"/>
              <a:buChar char="l"/>
            </a:pPr>
            <a:r>
              <a:rPr lang="ja-JP" altLang="en-US" sz="1200">
                <a:solidFill>
                  <a:schemeClr val="accent1"/>
                </a:solidFill>
                <a:latin typeface="+mn-ea"/>
                <a:ea typeface="+mn-ea"/>
              </a:rPr>
              <a:t>〇〇年〇〇月　株式会社○○○○○○○○入社</a:t>
            </a:r>
            <a:endParaRPr lang="en-US" altLang="ja-JP" sz="1200" dirty="0">
              <a:solidFill>
                <a:schemeClr val="accent1"/>
              </a:solidFill>
              <a:latin typeface="+mn-ea"/>
              <a:ea typeface="+mn-ea"/>
            </a:endParaRPr>
          </a:p>
          <a:p>
            <a:pPr marL="252000" indent="-252000">
              <a:spcAft>
                <a:spcPts val="600"/>
              </a:spcAft>
              <a:buClr>
                <a:schemeClr val="accent1"/>
              </a:buClr>
              <a:buSzPct val="100000"/>
              <a:buFont typeface="Wingdings" pitchFamily="2" charset="2"/>
              <a:buChar char="l"/>
            </a:pPr>
            <a:r>
              <a:rPr lang="ja-JP" altLang="en-US" sz="1200">
                <a:solidFill>
                  <a:schemeClr val="accent1"/>
                </a:solidFill>
                <a:latin typeface="+mn-ea"/>
                <a:ea typeface="+mn-ea"/>
              </a:rPr>
              <a:t>〇〇〇〇事業の立ち上げ・責任者を務める</a:t>
            </a:r>
            <a:endParaRPr lang="en-US" altLang="ja-JP" sz="1200" dirty="0">
              <a:solidFill>
                <a:schemeClr val="accent1"/>
              </a:solidFill>
              <a:latin typeface="+mn-ea"/>
              <a:ea typeface="+mn-ea"/>
            </a:endParaRPr>
          </a:p>
          <a:p>
            <a:pPr marL="252000" indent="-252000">
              <a:spcAft>
                <a:spcPts val="600"/>
              </a:spcAft>
              <a:buClr>
                <a:schemeClr val="accent1"/>
              </a:buClr>
              <a:buSzPct val="100000"/>
              <a:buFont typeface="Wingdings" pitchFamily="2" charset="2"/>
              <a:buChar char="l"/>
            </a:pPr>
            <a:r>
              <a:rPr lang="ja-JP" altLang="en-US" sz="1200">
                <a:solidFill>
                  <a:schemeClr val="accent1"/>
                </a:solidFill>
                <a:latin typeface="+mn-ea"/>
                <a:ea typeface="+mn-ea"/>
              </a:rPr>
              <a:t>〇〇年〇〇月　〇〇〇〇達成、〇〇〇〇受賞</a:t>
            </a:r>
            <a:endParaRPr lang="en-US" altLang="ja-JP" sz="1200" dirty="0">
              <a:solidFill>
                <a:schemeClr val="accent1"/>
              </a:solidFill>
              <a:latin typeface="+mn-ea"/>
              <a:ea typeface="+mn-ea"/>
            </a:endParaRPr>
          </a:p>
          <a:p>
            <a:pPr marL="252000" indent="-252000">
              <a:spcAft>
                <a:spcPts val="600"/>
              </a:spcAft>
              <a:buClr>
                <a:schemeClr val="accent1"/>
              </a:buClr>
              <a:buSzPct val="100000"/>
              <a:buFont typeface="Wingdings" pitchFamily="2" charset="2"/>
              <a:buChar char="l"/>
            </a:pPr>
            <a:r>
              <a:rPr lang="ja-JP" altLang="en-US" sz="1200">
                <a:solidFill>
                  <a:schemeClr val="accent1"/>
                </a:solidFill>
                <a:latin typeface="+mn-ea"/>
                <a:ea typeface="+mn-ea"/>
              </a:rPr>
              <a:t>〇〇〇〇の登壇、〇〇〇〇の執筆</a:t>
            </a:r>
            <a:endParaRPr lang="en-US" altLang="ja-JP" sz="1200" u="none" strike="noStrike" cap="none" dirty="0">
              <a:solidFill>
                <a:schemeClr val="accent1"/>
              </a:solidFill>
              <a:latin typeface="+mn-ea"/>
              <a:ea typeface="+mn-ea"/>
              <a:sym typeface="Arial"/>
            </a:endParaRPr>
          </a:p>
        </p:txBody>
      </p:sp>
      <p:sp>
        <p:nvSpPr>
          <p:cNvPr id="34" name="テキスト ボックス 33">
            <a:extLst>
              <a:ext uri="{FF2B5EF4-FFF2-40B4-BE49-F238E27FC236}">
                <a16:creationId xmlns:a16="http://schemas.microsoft.com/office/drawing/2014/main" id="{1973CC5D-C01F-7806-F42E-2F083665BE20}"/>
              </a:ext>
            </a:extLst>
          </p:cNvPr>
          <p:cNvSpPr txBox="1"/>
          <p:nvPr/>
        </p:nvSpPr>
        <p:spPr>
          <a:xfrm>
            <a:off x="5400400" y="3256378"/>
            <a:ext cx="3780000" cy="648000"/>
          </a:xfrm>
          <a:prstGeom prst="rect">
            <a:avLst/>
          </a:prstGeom>
          <a:noFill/>
        </p:spPr>
        <p:txBody>
          <a:bodyPr wrap="square" lIns="36000" tIns="36000" rIns="36000" bIns="36000" rtlCol="0">
            <a:noAutofit/>
          </a:bodyPr>
          <a:lstStyle/>
          <a:p>
            <a:pPr marL="0" marR="0" lvl="0" indent="0" rtl="0">
              <a:lnSpc>
                <a:spcPct val="150000"/>
              </a:lnSpc>
              <a:spcBef>
                <a:spcPts val="0"/>
              </a:spcBef>
              <a:buClr>
                <a:srgbClr val="000000"/>
              </a:buClr>
              <a:buSzPts val="1600"/>
              <a:buFont typeface="Arial"/>
              <a:buNone/>
            </a:pPr>
            <a:r>
              <a:rPr lang="ja-JP" altLang="en-US" sz="1200" b="1">
                <a:solidFill>
                  <a:schemeClr val="accent1"/>
                </a:solidFill>
                <a:latin typeface="+mn-ea"/>
                <a:ea typeface="+mn-ea"/>
              </a:rPr>
              <a:t>○○○○○○○</a:t>
            </a:r>
            <a:endParaRPr lang="en-US" altLang="ja-JP" sz="1200" b="1" dirty="0">
              <a:solidFill>
                <a:schemeClr val="accent1"/>
              </a:solidFill>
              <a:latin typeface="+mn-ea"/>
              <a:ea typeface="+mn-ea"/>
            </a:endParaRPr>
          </a:p>
          <a:p>
            <a:pPr marL="0" marR="0" lvl="0" indent="0" rtl="0">
              <a:lnSpc>
                <a:spcPct val="150000"/>
              </a:lnSpc>
              <a:spcBef>
                <a:spcPts val="0"/>
              </a:spcBef>
              <a:buClr>
                <a:srgbClr val="000000"/>
              </a:buClr>
              <a:buSzPts val="1600"/>
              <a:buFont typeface="Arial"/>
              <a:buNone/>
            </a:pPr>
            <a:r>
              <a:rPr lang="ja-JP" altLang="en-US" sz="1600" b="1">
                <a:solidFill>
                  <a:schemeClr val="accent1"/>
                </a:solidFill>
                <a:latin typeface="+mn-ea"/>
                <a:ea typeface="+mn-ea"/>
              </a:rPr>
              <a:t>氏名○○</a:t>
            </a:r>
            <a:r>
              <a:rPr lang="en-US" altLang="ja-JP" sz="1600" b="1" dirty="0">
                <a:solidFill>
                  <a:schemeClr val="accent1"/>
                </a:solidFill>
                <a:latin typeface="+mn-ea"/>
                <a:ea typeface="+mn-ea"/>
              </a:rPr>
              <a:t> </a:t>
            </a:r>
            <a:r>
              <a:rPr lang="ja-JP" altLang="en-US" sz="1600" b="1">
                <a:solidFill>
                  <a:schemeClr val="accent1"/>
                </a:solidFill>
                <a:latin typeface="+mn-ea"/>
                <a:ea typeface="+mn-ea"/>
              </a:rPr>
              <a:t>○○</a:t>
            </a:r>
            <a:endParaRPr lang="en-US" altLang="ja-JP" sz="1600" b="1" dirty="0">
              <a:solidFill>
                <a:schemeClr val="accent1"/>
              </a:solidFill>
              <a:latin typeface="+mn-ea"/>
              <a:ea typeface="+mn-ea"/>
            </a:endParaRPr>
          </a:p>
        </p:txBody>
      </p:sp>
      <p:sp>
        <p:nvSpPr>
          <p:cNvPr id="40" name="角丸四角形 39">
            <a:extLst>
              <a:ext uri="{FF2B5EF4-FFF2-40B4-BE49-F238E27FC236}">
                <a16:creationId xmlns:a16="http://schemas.microsoft.com/office/drawing/2014/main" id="{3DA7ADC0-DB13-6107-6C78-9DB08EBEDB2A}"/>
              </a:ext>
            </a:extLst>
          </p:cNvPr>
          <p:cNvSpPr/>
          <p:nvPr/>
        </p:nvSpPr>
        <p:spPr>
          <a:xfrm>
            <a:off x="5133000" y="2988322"/>
            <a:ext cx="4320000" cy="2844000"/>
          </a:xfrm>
          <a:prstGeom prst="roundRect">
            <a:avLst>
              <a:gd name="adj" fmla="val 3515"/>
            </a:avLst>
          </a:prstGeom>
          <a:noFill/>
          <a:ln w="952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テキスト ボックス 40">
            <a:extLst>
              <a:ext uri="{FF2B5EF4-FFF2-40B4-BE49-F238E27FC236}">
                <a16:creationId xmlns:a16="http://schemas.microsoft.com/office/drawing/2014/main" id="{B832C3A5-B8E0-3DB1-4168-8490008EDBB7}"/>
              </a:ext>
            </a:extLst>
          </p:cNvPr>
          <p:cNvSpPr txBox="1"/>
          <p:nvPr/>
        </p:nvSpPr>
        <p:spPr>
          <a:xfrm>
            <a:off x="5400400" y="2848440"/>
            <a:ext cx="1309158" cy="306000"/>
          </a:xfrm>
          <a:prstGeom prst="rect">
            <a:avLst/>
          </a:prstGeom>
          <a:solidFill>
            <a:schemeClr val="lt1"/>
          </a:solidFill>
        </p:spPr>
        <p:txBody>
          <a:bodyPr wrap="square" rtlCol="0">
            <a:spAutoFit/>
          </a:bodyPr>
          <a:lstStyle/>
          <a:p>
            <a:pPr algn="ctr"/>
            <a:r>
              <a:rPr kumimoji="1" lang="ja-JP" altLang="en-US" b="1">
                <a:solidFill>
                  <a:schemeClr val="accent1"/>
                </a:solidFill>
                <a:latin typeface="+mn-ea"/>
                <a:ea typeface="+mn-ea"/>
              </a:rPr>
              <a:t>代表者の経歴</a:t>
            </a:r>
          </a:p>
        </p:txBody>
      </p:sp>
      <p:cxnSp>
        <p:nvCxnSpPr>
          <p:cNvPr id="45" name="直線コネクタ 44">
            <a:extLst>
              <a:ext uri="{FF2B5EF4-FFF2-40B4-BE49-F238E27FC236}">
                <a16:creationId xmlns:a16="http://schemas.microsoft.com/office/drawing/2014/main" id="{28CD407E-CC7C-D913-7437-BD4731605672}"/>
              </a:ext>
            </a:extLst>
          </p:cNvPr>
          <p:cNvCxnSpPr>
            <a:cxnSpLocks/>
          </p:cNvCxnSpPr>
          <p:nvPr/>
        </p:nvCxnSpPr>
        <p:spPr>
          <a:xfrm>
            <a:off x="5133000" y="1610649"/>
            <a:ext cx="4320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824781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139"/>
        <p:cNvGrpSpPr/>
        <p:nvPr/>
      </p:nvGrpSpPr>
      <p:grpSpPr>
        <a:xfrm>
          <a:off x="0" y="0"/>
          <a:ext cx="0" cy="0"/>
          <a:chOff x="0" y="0"/>
          <a:chExt cx="0" cy="0"/>
        </a:xfrm>
      </p:grpSpPr>
      <p:sp>
        <p:nvSpPr>
          <p:cNvPr id="1140" name="Google Shape;1140;p59"/>
          <p:cNvSpPr txBox="1">
            <a:spLocks noGrp="1"/>
          </p:cNvSpPr>
          <p:nvPr>
            <p:ph type="body" idx="1"/>
          </p:nvPr>
        </p:nvSpPr>
        <p:spPr>
          <a:xfrm>
            <a:off x="471038" y="975881"/>
            <a:ext cx="9000000" cy="756000"/>
          </a:xfrm>
          <a:noFill/>
          <a:ln>
            <a:noFill/>
          </a:ln>
        </p:spPr>
        <p:txBody>
          <a:bodyPr spcFirstLastPara="1" wrap="square" lIns="36000" tIns="36000" rIns="36000" bIns="36000" anchor="t" anchorCtr="0">
            <a:normAutofit/>
          </a:bodyPr>
          <a:lstStyle/>
          <a:p>
            <a:pPr lvl="0"/>
            <a:r>
              <a:rPr lang="ja-JP" altLang="en-US"/>
              <a:t>事業拡大後の業務分担を以下のように検討しております。</a:t>
            </a:r>
          </a:p>
          <a:p>
            <a:pPr lvl="0"/>
            <a:endParaRPr lang="ja-JP" altLang="en-US"/>
          </a:p>
        </p:txBody>
      </p:sp>
      <p:sp>
        <p:nvSpPr>
          <p:cNvPr id="1142" name="Google Shape;1142;p59"/>
          <p:cNvSpPr txBox="1">
            <a:spLocks noGrp="1"/>
          </p:cNvSpPr>
          <p:nvPr>
            <p:ph type="title"/>
          </p:nvPr>
        </p:nvSpPr>
        <p:spPr>
          <a:xfrm>
            <a:off x="453000" y="196240"/>
            <a:ext cx="9000000" cy="468000"/>
          </a:xfrm>
          <a:noFill/>
          <a:ln>
            <a:noFill/>
          </a:ln>
        </p:spPr>
        <p:txBody>
          <a:bodyPr spcFirstLastPara="1" wrap="square" lIns="36000" tIns="72000" rIns="36000" bIns="36000" anchor="ctr" anchorCtr="0">
            <a:normAutofit/>
          </a:bodyPr>
          <a:lstStyle/>
          <a:p>
            <a:pPr lvl="0" algn="l"/>
            <a:r>
              <a:rPr lang="en-US" altLang="ja-JP" dirty="0"/>
              <a:t>8-5.</a:t>
            </a:r>
            <a:r>
              <a:rPr lang="ja-JP" altLang="en-US" dirty="0"/>
              <a:t> 業務拡大後の役割分担</a:t>
            </a:r>
          </a:p>
        </p:txBody>
      </p:sp>
      <p:sp>
        <p:nvSpPr>
          <p:cNvPr id="8" name="フッター プレースホルダー 7">
            <a:extLst>
              <a:ext uri="{FF2B5EF4-FFF2-40B4-BE49-F238E27FC236}">
                <a16:creationId xmlns:a16="http://schemas.microsoft.com/office/drawing/2014/main" id="{302C4264-4F3F-AF4A-81FB-C18CD0E28A79}"/>
              </a:ext>
            </a:extLst>
          </p:cNvPr>
          <p:cNvSpPr>
            <a:spLocks noGrp="1"/>
          </p:cNvSpPr>
          <p:nvPr>
            <p:ph type="ftr" sz="quarter" idx="10"/>
          </p:nvPr>
        </p:nvSpPr>
        <p:spPr>
          <a:xfrm>
            <a:off x="185600" y="6460240"/>
            <a:ext cx="7920000" cy="288000"/>
          </a:xfrm>
        </p:spPr>
        <p:txBody>
          <a:bodyPr/>
          <a:lstStyle/>
          <a:p>
            <a:r>
              <a:rPr lang="en" altLang="ja-JP"/>
              <a:t>SAIRU</a:t>
            </a:r>
            <a:endParaRPr lang="ja-JP" altLang="en-US"/>
          </a:p>
        </p:txBody>
      </p:sp>
      <p:sp>
        <p:nvSpPr>
          <p:cNvPr id="9" name="スライド番号プレースホルダー 8">
            <a:extLst>
              <a:ext uri="{FF2B5EF4-FFF2-40B4-BE49-F238E27FC236}">
                <a16:creationId xmlns:a16="http://schemas.microsoft.com/office/drawing/2014/main" id="{70FA30A5-A9AB-7B4A-9614-B1DEDBCBB702}"/>
              </a:ext>
            </a:extLst>
          </p:cNvPr>
          <p:cNvSpPr>
            <a:spLocks noGrp="1"/>
          </p:cNvSpPr>
          <p:nvPr>
            <p:ph type="sldNum" idx="11"/>
          </p:nvPr>
        </p:nvSpPr>
        <p:spPr>
          <a:xfrm>
            <a:off x="8280400" y="6460240"/>
            <a:ext cx="1440000" cy="288000"/>
          </a:xfrm>
        </p:spPr>
        <p:txBody>
          <a:bodyPr/>
          <a:lstStyle/>
          <a:p>
            <a:fld id="{00000000-1234-1234-1234-123412341234}" type="slidenum">
              <a:rPr lang="en-US" altLang="ja-JP" smtClean="0"/>
              <a:pPr/>
              <a:t>39</a:t>
            </a:fld>
            <a:endParaRPr lang="ja-JP" altLang="en-US"/>
          </a:p>
        </p:txBody>
      </p:sp>
      <p:graphicFrame>
        <p:nvGraphicFramePr>
          <p:cNvPr id="1143" name="Google Shape;1143;p59"/>
          <p:cNvGraphicFramePr/>
          <p:nvPr>
            <p:extLst>
              <p:ext uri="{D42A27DB-BD31-4B8C-83A1-F6EECF244321}">
                <p14:modId xmlns:p14="http://schemas.microsoft.com/office/powerpoint/2010/main" val="90574825"/>
              </p:ext>
            </p:extLst>
          </p:nvPr>
        </p:nvGraphicFramePr>
        <p:xfrm>
          <a:off x="452438" y="1731880"/>
          <a:ext cx="9018587" cy="4108344"/>
        </p:xfrm>
        <a:graphic>
          <a:graphicData uri="http://schemas.openxmlformats.org/drawingml/2006/table">
            <a:tbl>
              <a:tblPr>
                <a:noFill/>
                <a:tableStyleId>{B8971C41-CD1C-4EA1-8698-2A5F061A0928}</a:tableStyleId>
              </a:tblPr>
              <a:tblGrid>
                <a:gridCol w="2333793">
                  <a:extLst>
                    <a:ext uri="{9D8B030D-6E8A-4147-A177-3AD203B41FA5}">
                      <a16:colId xmlns:a16="http://schemas.microsoft.com/office/drawing/2014/main" val="20000"/>
                    </a:ext>
                  </a:extLst>
                </a:gridCol>
                <a:gridCol w="758414">
                  <a:extLst>
                    <a:ext uri="{9D8B030D-6E8A-4147-A177-3AD203B41FA5}">
                      <a16:colId xmlns:a16="http://schemas.microsoft.com/office/drawing/2014/main" val="20001"/>
                    </a:ext>
                  </a:extLst>
                </a:gridCol>
                <a:gridCol w="758414">
                  <a:extLst>
                    <a:ext uri="{9D8B030D-6E8A-4147-A177-3AD203B41FA5}">
                      <a16:colId xmlns:a16="http://schemas.microsoft.com/office/drawing/2014/main" val="20002"/>
                    </a:ext>
                  </a:extLst>
                </a:gridCol>
                <a:gridCol w="758414">
                  <a:extLst>
                    <a:ext uri="{9D8B030D-6E8A-4147-A177-3AD203B41FA5}">
                      <a16:colId xmlns:a16="http://schemas.microsoft.com/office/drawing/2014/main" val="20003"/>
                    </a:ext>
                  </a:extLst>
                </a:gridCol>
                <a:gridCol w="758414">
                  <a:extLst>
                    <a:ext uri="{9D8B030D-6E8A-4147-A177-3AD203B41FA5}">
                      <a16:colId xmlns:a16="http://schemas.microsoft.com/office/drawing/2014/main" val="20004"/>
                    </a:ext>
                  </a:extLst>
                </a:gridCol>
                <a:gridCol w="3651138">
                  <a:extLst>
                    <a:ext uri="{9D8B030D-6E8A-4147-A177-3AD203B41FA5}">
                      <a16:colId xmlns:a16="http://schemas.microsoft.com/office/drawing/2014/main" val="20005"/>
                    </a:ext>
                  </a:extLst>
                </a:gridCol>
              </a:tblGrid>
              <a:tr h="439418">
                <a:tc>
                  <a:txBody>
                    <a:bodyPr/>
                    <a:lstStyle/>
                    <a:p>
                      <a:pPr marL="0" marR="0" lvl="0" indent="0" algn="ctr" rtl="0">
                        <a:lnSpc>
                          <a:spcPct val="100000"/>
                        </a:lnSpc>
                        <a:spcBef>
                          <a:spcPts val="0"/>
                        </a:spcBef>
                        <a:spcAft>
                          <a:spcPts val="0"/>
                        </a:spcAft>
                        <a:buClr>
                          <a:srgbClr val="000000"/>
                        </a:buClr>
                        <a:buSzPts val="1400"/>
                        <a:buFont typeface="Arial"/>
                        <a:buNone/>
                      </a:pPr>
                      <a:r>
                        <a:rPr lang="ja-JP" sz="1000" b="1" u="none" strike="noStrike" cap="none">
                          <a:solidFill>
                            <a:schemeClr val="bg1"/>
                          </a:solidFill>
                          <a:latin typeface="+mn-ea"/>
                          <a:ea typeface="+mn-ea"/>
                          <a:cs typeface="Arial"/>
                          <a:sym typeface="Arial"/>
                        </a:rPr>
                        <a:t>実施項目</a:t>
                      </a:r>
                      <a:endParaRPr sz="1000" b="1" u="none" strike="noStrike" cap="none" dirty="0">
                        <a:solidFill>
                          <a:schemeClr val="bg1"/>
                        </a:solidFill>
                        <a:latin typeface="+mn-ea"/>
                        <a:ea typeface="+mn-ea"/>
                        <a:cs typeface="Arial"/>
                        <a:sym typeface="Arial"/>
                      </a:endParaRPr>
                    </a:p>
                  </a:txBody>
                  <a:tcPr marL="72000" marR="72000" marT="72000" marB="72000" anchor="ctr">
                    <a:lnL w="12700" cap="flat" cmpd="sng" algn="ctr">
                      <a:solidFill>
                        <a:schemeClr val="accent1"/>
                      </a:solidFill>
                      <a:prstDash val="solid"/>
                      <a:round/>
                      <a:headEnd type="none" w="med" len="med"/>
                      <a:tailEnd type="none" w="med" len="med"/>
                    </a:lnL>
                    <a:lnR w="12700" cap="flat" cmpd="sng">
                      <a:solidFill>
                        <a:srgbClr val="FFFFFF"/>
                      </a:solidFill>
                      <a:prstDash val="solid"/>
                      <a:round/>
                      <a:headEnd type="none" w="sm" len="sm"/>
                      <a:tailEnd type="none" w="sm" len="sm"/>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solidFill>
                      <a:srgbClr val="1B224C"/>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ja-JP" sz="1000" b="1" u="none" strike="noStrike" cap="none">
                          <a:solidFill>
                            <a:schemeClr val="bg1"/>
                          </a:solidFill>
                          <a:latin typeface="+mn-ea"/>
                          <a:ea typeface="+mn-ea"/>
                          <a:cs typeface="Arial"/>
                          <a:sym typeface="Arial"/>
                        </a:rPr>
                        <a:t>新規</a:t>
                      </a:r>
                      <a:endParaRPr sz="1000" b="1" u="none" strike="noStrike" cap="none">
                        <a:solidFill>
                          <a:schemeClr val="bg1"/>
                        </a:solidFill>
                        <a:latin typeface="+mn-ea"/>
                        <a:ea typeface="+mn-ea"/>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ja-JP" sz="1000" b="1" u="none" strike="noStrike" cap="none">
                          <a:solidFill>
                            <a:schemeClr val="bg1"/>
                          </a:solidFill>
                          <a:latin typeface="+mn-ea"/>
                          <a:ea typeface="+mn-ea"/>
                          <a:cs typeface="Arial"/>
                          <a:sym typeface="Arial"/>
                        </a:rPr>
                        <a:t>事業部</a:t>
                      </a:r>
                      <a:endParaRPr sz="1000" b="1" u="none" strike="noStrike" cap="none">
                        <a:solidFill>
                          <a:schemeClr val="bg1"/>
                        </a:solidFill>
                        <a:latin typeface="+mn-ea"/>
                        <a:ea typeface="+mn-ea"/>
                        <a:cs typeface="Arial"/>
                        <a:sym typeface="Arial"/>
                      </a:endParaRPr>
                    </a:p>
                  </a:txBody>
                  <a:tcPr marL="72000" marR="72000" marT="72000" marB="7200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solidFill>
                      <a:srgbClr val="1B224C"/>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ja-JP" sz="1000" b="1" u="none" strike="noStrike" cap="none">
                          <a:solidFill>
                            <a:schemeClr val="bg1"/>
                          </a:solidFill>
                          <a:latin typeface="+mn-ea"/>
                          <a:ea typeface="+mn-ea"/>
                          <a:cs typeface="Arial"/>
                          <a:sym typeface="Arial"/>
                        </a:rPr>
                        <a:t>物流</a:t>
                      </a:r>
                      <a:endParaRPr sz="1000" b="1" u="none" strike="noStrike" cap="none">
                        <a:solidFill>
                          <a:schemeClr val="bg1"/>
                        </a:solidFill>
                        <a:latin typeface="+mn-ea"/>
                        <a:ea typeface="+mn-ea"/>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ja-JP" sz="1000" b="1" u="none" strike="noStrike" cap="none">
                          <a:solidFill>
                            <a:schemeClr val="bg1"/>
                          </a:solidFill>
                          <a:latin typeface="+mn-ea"/>
                          <a:ea typeface="+mn-ea"/>
                          <a:cs typeface="Arial"/>
                          <a:sym typeface="Arial"/>
                        </a:rPr>
                        <a:t>事業部</a:t>
                      </a:r>
                      <a:endParaRPr sz="1000" b="1" u="none" strike="noStrike" cap="none">
                        <a:solidFill>
                          <a:schemeClr val="bg1"/>
                        </a:solidFill>
                        <a:latin typeface="+mn-ea"/>
                        <a:ea typeface="+mn-ea"/>
                        <a:cs typeface="Arial"/>
                        <a:sym typeface="Arial"/>
                      </a:endParaRPr>
                    </a:p>
                  </a:txBody>
                  <a:tcPr marL="72000" marR="72000" marT="72000" marB="7200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solidFill>
                      <a:srgbClr val="1B224C"/>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ja-JP" sz="1000" b="1" u="none" strike="noStrike" cap="none">
                          <a:solidFill>
                            <a:schemeClr val="bg1"/>
                          </a:solidFill>
                          <a:latin typeface="+mn-ea"/>
                          <a:ea typeface="+mn-ea"/>
                          <a:cs typeface="Arial"/>
                          <a:sym typeface="Arial"/>
                        </a:rPr>
                        <a:t>CS</a:t>
                      </a:r>
                      <a:endParaRPr sz="1000" u="none" strike="noStrike" cap="none">
                        <a:solidFill>
                          <a:schemeClr val="bg1"/>
                        </a:solidFill>
                        <a:latin typeface="+mn-ea"/>
                        <a:ea typeface="+mn-ea"/>
                      </a:endParaRPr>
                    </a:p>
                    <a:p>
                      <a:pPr marL="0" marR="0" lvl="0" indent="0" algn="ctr" rtl="0">
                        <a:lnSpc>
                          <a:spcPct val="100000"/>
                        </a:lnSpc>
                        <a:spcBef>
                          <a:spcPts val="0"/>
                        </a:spcBef>
                        <a:spcAft>
                          <a:spcPts val="0"/>
                        </a:spcAft>
                        <a:buClr>
                          <a:srgbClr val="000000"/>
                        </a:buClr>
                        <a:buSzPts val="1400"/>
                        <a:buFont typeface="Arial"/>
                        <a:buNone/>
                      </a:pPr>
                      <a:r>
                        <a:rPr lang="ja-JP" sz="1000" b="1" u="none" strike="noStrike" cap="none">
                          <a:solidFill>
                            <a:schemeClr val="bg1"/>
                          </a:solidFill>
                          <a:latin typeface="+mn-ea"/>
                          <a:ea typeface="+mn-ea"/>
                          <a:cs typeface="Arial"/>
                          <a:sym typeface="Arial"/>
                        </a:rPr>
                        <a:t>チーム</a:t>
                      </a:r>
                      <a:endParaRPr sz="1000" b="1" u="none" strike="noStrike" cap="none">
                        <a:solidFill>
                          <a:schemeClr val="bg1"/>
                        </a:solidFill>
                        <a:latin typeface="+mn-ea"/>
                        <a:ea typeface="+mn-ea"/>
                        <a:cs typeface="Arial"/>
                        <a:sym typeface="Arial"/>
                      </a:endParaRPr>
                    </a:p>
                  </a:txBody>
                  <a:tcPr marL="72000" marR="72000" marT="72000" marB="7200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solidFill>
                      <a:srgbClr val="1B224C"/>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ja-JP" sz="1000" b="1" u="none" strike="noStrike" cap="none">
                          <a:solidFill>
                            <a:schemeClr val="bg1"/>
                          </a:solidFill>
                          <a:latin typeface="+mn-ea"/>
                          <a:ea typeface="+mn-ea"/>
                          <a:cs typeface="Arial"/>
                          <a:sym typeface="Arial"/>
                        </a:rPr>
                        <a:t>アウト</a:t>
                      </a:r>
                      <a:br>
                        <a:rPr lang="en-US" altLang="ja-JP" sz="1000" b="1" u="none" strike="noStrike" cap="none" dirty="0">
                          <a:solidFill>
                            <a:schemeClr val="bg1"/>
                          </a:solidFill>
                          <a:latin typeface="+mn-ea"/>
                          <a:ea typeface="+mn-ea"/>
                          <a:cs typeface="Arial"/>
                          <a:sym typeface="Arial"/>
                        </a:rPr>
                      </a:br>
                      <a:r>
                        <a:rPr lang="ja-JP" sz="1000" b="1" u="none" strike="noStrike" cap="none">
                          <a:solidFill>
                            <a:schemeClr val="bg1"/>
                          </a:solidFill>
                          <a:latin typeface="+mn-ea"/>
                          <a:ea typeface="+mn-ea"/>
                          <a:cs typeface="Arial"/>
                          <a:sym typeface="Arial"/>
                        </a:rPr>
                        <a:t>ソース</a:t>
                      </a:r>
                      <a:endParaRPr sz="1000" b="1" u="none" strike="noStrike" cap="none" dirty="0">
                        <a:solidFill>
                          <a:schemeClr val="bg1"/>
                        </a:solidFill>
                        <a:latin typeface="+mn-ea"/>
                        <a:ea typeface="+mn-ea"/>
                        <a:cs typeface="Arial"/>
                        <a:sym typeface="Arial"/>
                      </a:endParaRPr>
                    </a:p>
                  </a:txBody>
                  <a:tcPr marL="72000" marR="72000" marT="72000" marB="7200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solidFill>
                      <a:srgbClr val="1B224C"/>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ja-JP" sz="1000" b="1" u="none" strike="noStrike" cap="none">
                          <a:solidFill>
                            <a:schemeClr val="bg1"/>
                          </a:solidFill>
                          <a:latin typeface="+mn-ea"/>
                          <a:ea typeface="+mn-ea"/>
                          <a:cs typeface="Arial"/>
                          <a:sym typeface="Arial"/>
                        </a:rPr>
                        <a:t>内製・アウトソースの理由</a:t>
                      </a:r>
                      <a:endParaRPr sz="1000" b="1" u="none" strike="noStrike" cap="none" dirty="0">
                        <a:solidFill>
                          <a:schemeClr val="bg1"/>
                        </a:solidFill>
                        <a:latin typeface="+mn-ea"/>
                        <a:ea typeface="+mn-ea"/>
                        <a:cs typeface="Arial"/>
                        <a:sym typeface="Arial"/>
                      </a:endParaRPr>
                    </a:p>
                  </a:txBody>
                  <a:tcPr marL="72000" marR="72000" marT="72000" marB="72000" anchor="ctr">
                    <a:lnL w="12700" cap="flat" cmpd="sng">
                      <a:solidFill>
                        <a:srgbClr val="FFFFFF"/>
                      </a:solidFill>
                      <a:prstDash val="solid"/>
                      <a:round/>
                      <a:headEnd type="none" w="sm" len="sm"/>
                      <a:tailEnd type="none" w="sm" len="sm"/>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solidFill>
                      <a:srgbClr val="1B224C"/>
                    </a:solidFill>
                  </a:tcPr>
                </a:tc>
                <a:extLst>
                  <a:ext uri="{0D108BD9-81ED-4DB2-BD59-A6C34878D82A}">
                    <a16:rowId xmlns:a16="http://schemas.microsoft.com/office/drawing/2014/main" val="10000"/>
                  </a:ext>
                </a:extLst>
              </a:tr>
              <a:tr h="261396">
                <a:tc>
                  <a:txBody>
                    <a:bodyPr/>
                    <a:lstStyle/>
                    <a:p>
                      <a:pPr marL="0" marR="0" lvl="0" indent="0" algn="l" rtl="0">
                        <a:lnSpc>
                          <a:spcPct val="100000"/>
                        </a:lnSpc>
                        <a:spcBef>
                          <a:spcPts val="0"/>
                        </a:spcBef>
                        <a:spcAft>
                          <a:spcPts val="0"/>
                        </a:spcAft>
                        <a:buClr>
                          <a:srgbClr val="000000"/>
                        </a:buClr>
                        <a:buSzPts val="1000"/>
                        <a:buFont typeface="Arial"/>
                        <a:buNone/>
                      </a:pPr>
                      <a:r>
                        <a:rPr lang="ja-JP" sz="900" b="1" u="none" strike="noStrike" cap="none">
                          <a:solidFill>
                            <a:schemeClr val="accent1"/>
                          </a:solidFill>
                          <a:latin typeface="+mn-ea"/>
                          <a:ea typeface="+mn-ea"/>
                          <a:cs typeface="Arial"/>
                          <a:sym typeface="Arial"/>
                        </a:rPr>
                        <a:t>マーケティング活動</a:t>
                      </a:r>
                      <a:endParaRPr sz="900" b="1" u="none" strike="noStrike" cap="none" dirty="0">
                        <a:solidFill>
                          <a:schemeClr val="accent1"/>
                        </a:solidFill>
                        <a:latin typeface="+mn-ea"/>
                        <a:ea typeface="+mn-ea"/>
                        <a:cs typeface="Arial"/>
                        <a:sym typeface="Arial"/>
                      </a:endParaRPr>
                    </a:p>
                  </a:txBody>
                  <a:tcPr marL="54000" marR="54000" marT="54000" marB="54000" anchor="ctr">
                    <a:lnL w="12700"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noFill/>
                  </a:tcPr>
                </a:tc>
                <a:tc>
                  <a:txBody>
                    <a:bodyPr/>
                    <a:lstStyle/>
                    <a:p>
                      <a:pPr marL="0" marR="0" lvl="0" indent="0" algn="ctr" rtl="0">
                        <a:lnSpc>
                          <a:spcPct val="100000"/>
                        </a:lnSpc>
                        <a:spcBef>
                          <a:spcPts val="0"/>
                        </a:spcBef>
                        <a:spcAft>
                          <a:spcPts val="0"/>
                        </a:spcAft>
                        <a:buClr>
                          <a:srgbClr val="000000"/>
                        </a:buClr>
                        <a:buSzPts val="1000"/>
                        <a:buFont typeface="Arial"/>
                        <a:buNone/>
                      </a:pPr>
                      <a:r>
                        <a:rPr lang="ja-JP" sz="900" b="1" u="none" strike="noStrike" cap="none">
                          <a:solidFill>
                            <a:schemeClr val="accent1"/>
                          </a:solidFill>
                          <a:latin typeface="+mn-ea"/>
                          <a:ea typeface="+mn-ea"/>
                          <a:cs typeface="Arial"/>
                          <a:sym typeface="Arial"/>
                        </a:rPr>
                        <a:t>◯</a:t>
                      </a:r>
                      <a:endParaRPr sz="900" b="1" u="none" strike="noStrike" cap="none" dirty="0">
                        <a:solidFill>
                          <a:schemeClr val="accent1"/>
                        </a:solidFill>
                        <a:latin typeface="+mn-ea"/>
                        <a:ea typeface="+mn-ea"/>
                        <a:cs typeface="Arial"/>
                        <a:sym typeface="Arial"/>
                      </a:endParaRPr>
                    </a:p>
                  </a:txBody>
                  <a:tcPr marL="54000" marR="54000" marT="54000" marB="54000"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noFill/>
                  </a:tcPr>
                </a:tc>
                <a:tc>
                  <a:txBody>
                    <a:bodyPr/>
                    <a:lstStyle/>
                    <a:p>
                      <a:pPr marL="0" marR="0" lvl="0" indent="0" algn="ctr" rtl="0">
                        <a:lnSpc>
                          <a:spcPct val="100000"/>
                        </a:lnSpc>
                        <a:spcBef>
                          <a:spcPts val="0"/>
                        </a:spcBef>
                        <a:spcAft>
                          <a:spcPts val="0"/>
                        </a:spcAft>
                        <a:buClr>
                          <a:srgbClr val="000000"/>
                        </a:buClr>
                        <a:buSzPts val="1000"/>
                        <a:buFont typeface="Arial"/>
                        <a:buNone/>
                      </a:pPr>
                      <a:endParaRPr sz="900" b="1" u="none" strike="noStrike" cap="none">
                        <a:solidFill>
                          <a:schemeClr val="accent1"/>
                        </a:solidFill>
                        <a:latin typeface="+mn-ea"/>
                        <a:ea typeface="+mn-ea"/>
                        <a:cs typeface="Arial"/>
                        <a:sym typeface="Arial"/>
                      </a:endParaRPr>
                    </a:p>
                  </a:txBody>
                  <a:tcPr marL="54000" marR="54000" marT="54000" marB="54000"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noFill/>
                  </a:tcPr>
                </a:tc>
                <a:tc>
                  <a:txBody>
                    <a:bodyPr/>
                    <a:lstStyle/>
                    <a:p>
                      <a:pPr marL="0" marR="0" lvl="0" indent="0" algn="ctr" rtl="0">
                        <a:lnSpc>
                          <a:spcPct val="100000"/>
                        </a:lnSpc>
                        <a:spcBef>
                          <a:spcPts val="0"/>
                        </a:spcBef>
                        <a:spcAft>
                          <a:spcPts val="0"/>
                        </a:spcAft>
                        <a:buClr>
                          <a:srgbClr val="000000"/>
                        </a:buClr>
                        <a:buSzPts val="1000"/>
                        <a:buFont typeface="Arial"/>
                        <a:buNone/>
                      </a:pPr>
                      <a:endParaRPr sz="900" b="1" u="none" strike="noStrike" cap="none">
                        <a:solidFill>
                          <a:schemeClr val="accent1"/>
                        </a:solidFill>
                        <a:latin typeface="+mn-ea"/>
                        <a:ea typeface="+mn-ea"/>
                        <a:cs typeface="Arial"/>
                        <a:sym typeface="Arial"/>
                      </a:endParaRPr>
                    </a:p>
                  </a:txBody>
                  <a:tcPr marL="54000" marR="54000" marT="54000" marB="54000"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noFill/>
                  </a:tcPr>
                </a:tc>
                <a:tc>
                  <a:txBody>
                    <a:bodyPr/>
                    <a:lstStyle/>
                    <a:p>
                      <a:pPr marL="0" marR="0" lvl="0" indent="0" algn="ctr" rtl="0">
                        <a:lnSpc>
                          <a:spcPct val="100000"/>
                        </a:lnSpc>
                        <a:spcBef>
                          <a:spcPts val="0"/>
                        </a:spcBef>
                        <a:spcAft>
                          <a:spcPts val="0"/>
                        </a:spcAft>
                        <a:buClr>
                          <a:srgbClr val="000000"/>
                        </a:buClr>
                        <a:buSzPts val="1000"/>
                        <a:buFont typeface="Arial"/>
                        <a:buNone/>
                      </a:pPr>
                      <a:r>
                        <a:rPr lang="ja-JP" sz="900" b="1" u="none" strike="noStrike" cap="none">
                          <a:solidFill>
                            <a:schemeClr val="accent1"/>
                          </a:solidFill>
                          <a:latin typeface="+mn-ea"/>
                          <a:ea typeface="+mn-ea"/>
                          <a:cs typeface="Arial"/>
                          <a:sym typeface="Arial"/>
                        </a:rPr>
                        <a:t>◯</a:t>
                      </a:r>
                      <a:endParaRPr sz="900" b="1" u="none" strike="noStrike" cap="none" dirty="0">
                        <a:solidFill>
                          <a:schemeClr val="accent1"/>
                        </a:solidFill>
                        <a:latin typeface="+mn-ea"/>
                        <a:ea typeface="+mn-ea"/>
                        <a:cs typeface="Arial"/>
                        <a:sym typeface="Arial"/>
                      </a:endParaRPr>
                    </a:p>
                  </a:txBody>
                  <a:tcPr marL="54000" marR="54000" marT="54000" marB="54000"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noFill/>
                  </a:tcPr>
                </a:tc>
                <a:tc>
                  <a:txBody>
                    <a:bodyPr/>
                    <a:lstStyle/>
                    <a:p>
                      <a:pPr marL="0" marR="0" lvl="0" indent="0" algn="l" rtl="0">
                        <a:lnSpc>
                          <a:spcPct val="100000"/>
                        </a:lnSpc>
                        <a:spcBef>
                          <a:spcPts val="0"/>
                        </a:spcBef>
                        <a:spcAft>
                          <a:spcPts val="0"/>
                        </a:spcAft>
                        <a:buClr>
                          <a:srgbClr val="1B224C"/>
                        </a:buClr>
                        <a:buSzPts val="1000"/>
                        <a:buFont typeface="Arial"/>
                        <a:buNone/>
                      </a:pPr>
                      <a:r>
                        <a:rPr lang="ja-JP" sz="900" b="0" u="none" strike="noStrike" cap="none">
                          <a:solidFill>
                            <a:schemeClr val="accent1"/>
                          </a:solidFill>
                          <a:latin typeface="+mn-ea"/>
                          <a:ea typeface="+mn-ea"/>
                          <a:cs typeface="Arial"/>
                          <a:sym typeface="Arial"/>
                        </a:rPr>
                        <a:t>商品理解のある担当者と外部の専門家で実施</a:t>
                      </a:r>
                      <a:endParaRPr sz="1200" b="0" u="none" strike="noStrike" cap="none">
                        <a:solidFill>
                          <a:schemeClr val="accent1"/>
                        </a:solidFill>
                        <a:latin typeface="+mn-ea"/>
                        <a:ea typeface="+mn-ea"/>
                      </a:endParaRPr>
                    </a:p>
                  </a:txBody>
                  <a:tcPr marL="54000" marR="54000" marT="54000" marB="54000" anchor="ctr">
                    <a:lnL w="3175"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noFill/>
                  </a:tcPr>
                </a:tc>
                <a:extLst>
                  <a:ext uri="{0D108BD9-81ED-4DB2-BD59-A6C34878D82A}">
                    <a16:rowId xmlns:a16="http://schemas.microsoft.com/office/drawing/2014/main" val="10001"/>
                  </a:ext>
                </a:extLst>
              </a:tr>
              <a:tr h="261396">
                <a:tc>
                  <a:txBody>
                    <a:bodyPr/>
                    <a:lstStyle/>
                    <a:p>
                      <a:pPr marL="0" marR="0" lvl="0" indent="0" algn="l" rtl="0">
                        <a:lnSpc>
                          <a:spcPct val="100000"/>
                        </a:lnSpc>
                        <a:spcBef>
                          <a:spcPts val="0"/>
                        </a:spcBef>
                        <a:spcAft>
                          <a:spcPts val="0"/>
                        </a:spcAft>
                        <a:buClr>
                          <a:srgbClr val="000000"/>
                        </a:buClr>
                        <a:buSzPts val="1000"/>
                        <a:buFont typeface="Arial"/>
                        <a:buNone/>
                      </a:pPr>
                      <a:r>
                        <a:rPr lang="ja-JP" sz="900" b="1" u="none" strike="noStrike" cap="none">
                          <a:solidFill>
                            <a:schemeClr val="accent1"/>
                          </a:solidFill>
                          <a:latin typeface="+mn-ea"/>
                          <a:ea typeface="+mn-ea"/>
                          <a:cs typeface="Arial"/>
                          <a:sym typeface="Arial"/>
                        </a:rPr>
                        <a:t>サイト運用・改善</a:t>
                      </a:r>
                      <a:endParaRPr sz="900" b="1" u="none" strike="noStrike" cap="none">
                        <a:solidFill>
                          <a:schemeClr val="accent1"/>
                        </a:solidFill>
                        <a:latin typeface="+mn-ea"/>
                        <a:ea typeface="+mn-ea"/>
                        <a:cs typeface="Arial"/>
                        <a:sym typeface="Arial"/>
                      </a:endParaRPr>
                    </a:p>
                  </a:txBody>
                  <a:tcPr marL="54000" marR="54000" marT="54000" marB="54000" anchor="ctr">
                    <a:lnL w="12700"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noFill/>
                  </a:tcPr>
                </a:tc>
                <a:tc>
                  <a:txBody>
                    <a:bodyPr/>
                    <a:lstStyle/>
                    <a:p>
                      <a:pPr marL="0" marR="0" lvl="0" indent="0" algn="ctr" rtl="0">
                        <a:lnSpc>
                          <a:spcPct val="100000"/>
                        </a:lnSpc>
                        <a:spcBef>
                          <a:spcPts val="0"/>
                        </a:spcBef>
                        <a:spcAft>
                          <a:spcPts val="0"/>
                        </a:spcAft>
                        <a:buClr>
                          <a:srgbClr val="000000"/>
                        </a:buClr>
                        <a:buSzPts val="1000"/>
                        <a:buFont typeface="Arial"/>
                        <a:buNone/>
                      </a:pPr>
                      <a:r>
                        <a:rPr lang="ja-JP" sz="900" b="1" u="none" strike="noStrike" cap="none">
                          <a:solidFill>
                            <a:schemeClr val="accent1"/>
                          </a:solidFill>
                          <a:latin typeface="+mn-ea"/>
                          <a:ea typeface="+mn-ea"/>
                          <a:cs typeface="Arial"/>
                          <a:sym typeface="Arial"/>
                        </a:rPr>
                        <a:t>◯</a:t>
                      </a:r>
                      <a:endParaRPr sz="900" b="1" u="none" strike="noStrike" cap="none">
                        <a:solidFill>
                          <a:schemeClr val="accent1"/>
                        </a:solidFill>
                        <a:latin typeface="+mn-ea"/>
                        <a:ea typeface="+mn-ea"/>
                        <a:cs typeface="Arial"/>
                        <a:sym typeface="Arial"/>
                      </a:endParaRPr>
                    </a:p>
                  </a:txBody>
                  <a:tcPr marL="54000" marR="54000" marT="54000" marB="54000"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noFill/>
                  </a:tcPr>
                </a:tc>
                <a:tc>
                  <a:txBody>
                    <a:bodyPr/>
                    <a:lstStyle/>
                    <a:p>
                      <a:pPr marL="0" marR="0" lvl="0" indent="0" algn="ctr" rtl="0">
                        <a:lnSpc>
                          <a:spcPct val="100000"/>
                        </a:lnSpc>
                        <a:spcBef>
                          <a:spcPts val="0"/>
                        </a:spcBef>
                        <a:spcAft>
                          <a:spcPts val="0"/>
                        </a:spcAft>
                        <a:buClr>
                          <a:srgbClr val="000000"/>
                        </a:buClr>
                        <a:buSzPts val="1000"/>
                        <a:buFont typeface="Arial"/>
                        <a:buNone/>
                      </a:pPr>
                      <a:endParaRPr sz="900" b="1" i="0" u="none" strike="noStrike" cap="none">
                        <a:solidFill>
                          <a:schemeClr val="accent1"/>
                        </a:solidFill>
                        <a:latin typeface="+mn-ea"/>
                        <a:ea typeface="+mn-ea"/>
                        <a:cs typeface="Arial"/>
                        <a:sym typeface="Arial"/>
                      </a:endParaRPr>
                    </a:p>
                  </a:txBody>
                  <a:tcPr marL="54000" marR="54000" marT="54000" marB="54000"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noFill/>
                  </a:tcPr>
                </a:tc>
                <a:tc>
                  <a:txBody>
                    <a:bodyPr/>
                    <a:lstStyle/>
                    <a:p>
                      <a:pPr marL="0" marR="0" lvl="0" indent="0" algn="ctr" rtl="0">
                        <a:lnSpc>
                          <a:spcPct val="100000"/>
                        </a:lnSpc>
                        <a:spcBef>
                          <a:spcPts val="0"/>
                        </a:spcBef>
                        <a:spcAft>
                          <a:spcPts val="0"/>
                        </a:spcAft>
                        <a:buClr>
                          <a:srgbClr val="000000"/>
                        </a:buClr>
                        <a:buSzPts val="1000"/>
                        <a:buFont typeface="Arial"/>
                        <a:buNone/>
                      </a:pPr>
                      <a:endParaRPr sz="900" b="1" i="0" u="none" strike="noStrike" cap="none">
                        <a:solidFill>
                          <a:schemeClr val="accent1"/>
                        </a:solidFill>
                        <a:latin typeface="+mn-ea"/>
                        <a:ea typeface="+mn-ea"/>
                        <a:cs typeface="Arial"/>
                        <a:sym typeface="Arial"/>
                      </a:endParaRPr>
                    </a:p>
                  </a:txBody>
                  <a:tcPr marL="54000" marR="54000" marT="54000" marB="54000"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noFill/>
                  </a:tcPr>
                </a:tc>
                <a:tc>
                  <a:txBody>
                    <a:bodyPr/>
                    <a:lstStyle/>
                    <a:p>
                      <a:pPr marL="0" marR="0" lvl="0" indent="0" algn="ctr" rtl="0">
                        <a:lnSpc>
                          <a:spcPct val="100000"/>
                        </a:lnSpc>
                        <a:spcBef>
                          <a:spcPts val="0"/>
                        </a:spcBef>
                        <a:spcAft>
                          <a:spcPts val="0"/>
                        </a:spcAft>
                        <a:buClr>
                          <a:srgbClr val="000000"/>
                        </a:buClr>
                        <a:buSzPts val="1000"/>
                        <a:buFont typeface="Arial"/>
                        <a:buNone/>
                      </a:pPr>
                      <a:endParaRPr sz="900" b="1" i="0" u="none" strike="noStrike" cap="none">
                        <a:solidFill>
                          <a:schemeClr val="accent1"/>
                        </a:solidFill>
                        <a:latin typeface="+mn-ea"/>
                        <a:ea typeface="+mn-ea"/>
                        <a:cs typeface="Arial"/>
                        <a:sym typeface="Arial"/>
                      </a:endParaRPr>
                    </a:p>
                  </a:txBody>
                  <a:tcPr marL="54000" marR="54000" marT="54000" marB="54000"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noFill/>
                  </a:tcPr>
                </a:tc>
                <a:tc>
                  <a:txBody>
                    <a:bodyPr/>
                    <a:lstStyle/>
                    <a:p>
                      <a:pPr marL="0" marR="0" lvl="0" indent="0" algn="l" rtl="0">
                        <a:lnSpc>
                          <a:spcPct val="100000"/>
                        </a:lnSpc>
                        <a:spcBef>
                          <a:spcPts val="0"/>
                        </a:spcBef>
                        <a:spcAft>
                          <a:spcPts val="0"/>
                        </a:spcAft>
                        <a:buClr>
                          <a:srgbClr val="1B224C"/>
                        </a:buClr>
                        <a:buSzPts val="1000"/>
                        <a:buFont typeface="Arial"/>
                        <a:buNone/>
                      </a:pPr>
                      <a:r>
                        <a:rPr lang="ja-JP" sz="900" b="0" u="none" strike="noStrike" cap="none">
                          <a:solidFill>
                            <a:schemeClr val="accent1"/>
                          </a:solidFill>
                          <a:latin typeface="+mn-ea"/>
                          <a:ea typeface="+mn-ea"/>
                          <a:cs typeface="Arial"/>
                          <a:sym typeface="Arial"/>
                        </a:rPr>
                        <a:t>◯◯ツールを導入し、データを蓄積しながら運用</a:t>
                      </a:r>
                      <a:endParaRPr sz="900" b="0" u="none" strike="noStrike" cap="none">
                        <a:solidFill>
                          <a:schemeClr val="accent1"/>
                        </a:solidFill>
                        <a:latin typeface="+mn-ea"/>
                        <a:ea typeface="+mn-ea"/>
                        <a:cs typeface="Arial"/>
                        <a:sym typeface="Arial"/>
                      </a:endParaRPr>
                    </a:p>
                  </a:txBody>
                  <a:tcPr marL="54000" marR="54000" marT="54000" marB="54000" anchor="ctr">
                    <a:lnL w="3175"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noFill/>
                  </a:tcPr>
                </a:tc>
                <a:extLst>
                  <a:ext uri="{0D108BD9-81ED-4DB2-BD59-A6C34878D82A}">
                    <a16:rowId xmlns:a16="http://schemas.microsoft.com/office/drawing/2014/main" val="10002"/>
                  </a:ext>
                </a:extLst>
              </a:tr>
              <a:tr h="261396">
                <a:tc>
                  <a:txBody>
                    <a:bodyPr/>
                    <a:lstStyle/>
                    <a:p>
                      <a:pPr marL="0" marR="0" lvl="0" indent="0" algn="l" rtl="0">
                        <a:lnSpc>
                          <a:spcPct val="100000"/>
                        </a:lnSpc>
                        <a:spcBef>
                          <a:spcPts val="0"/>
                        </a:spcBef>
                        <a:spcAft>
                          <a:spcPts val="0"/>
                        </a:spcAft>
                        <a:buClr>
                          <a:srgbClr val="000000"/>
                        </a:buClr>
                        <a:buSzPts val="1000"/>
                        <a:buFont typeface="Arial"/>
                        <a:buNone/>
                      </a:pPr>
                      <a:r>
                        <a:rPr lang="ja-JP" sz="900" b="1" u="none" strike="noStrike" cap="none">
                          <a:solidFill>
                            <a:schemeClr val="accent1"/>
                          </a:solidFill>
                          <a:latin typeface="+mn-ea"/>
                          <a:ea typeface="+mn-ea"/>
                          <a:cs typeface="Arial"/>
                          <a:sym typeface="Arial"/>
                        </a:rPr>
                        <a:t>コンテンツ</a:t>
                      </a:r>
                      <a:r>
                        <a:rPr lang="en-US" altLang="ja-JP" sz="900" b="1" u="none" strike="noStrike" cap="none" dirty="0">
                          <a:solidFill>
                            <a:schemeClr val="accent1"/>
                          </a:solidFill>
                          <a:latin typeface="+mn-ea"/>
                          <a:ea typeface="+mn-ea"/>
                          <a:cs typeface="Arial"/>
                          <a:sym typeface="Arial"/>
                        </a:rPr>
                        <a:t>*</a:t>
                      </a:r>
                      <a:r>
                        <a:rPr lang="ja-JP" sz="900" b="1" u="none" strike="noStrike" cap="none">
                          <a:solidFill>
                            <a:schemeClr val="accent1"/>
                          </a:solidFill>
                          <a:latin typeface="+mn-ea"/>
                          <a:ea typeface="+mn-ea"/>
                          <a:cs typeface="Arial"/>
                          <a:sym typeface="Arial"/>
                        </a:rPr>
                        <a:t>企画・構成・原稿作成</a:t>
                      </a:r>
                      <a:endParaRPr lang="en-US" altLang="ja-JP" sz="900" b="1" u="none" strike="noStrike" cap="none" dirty="0">
                        <a:solidFill>
                          <a:schemeClr val="accent1"/>
                        </a:solidFill>
                        <a:latin typeface="+mn-ea"/>
                        <a:ea typeface="+mn-ea"/>
                        <a:cs typeface="Arial"/>
                        <a:sym typeface="Arial"/>
                      </a:endParaRPr>
                    </a:p>
                  </a:txBody>
                  <a:tcPr marL="54000" marR="54000" marT="54000" marB="54000" anchor="ctr">
                    <a:lnL w="12700"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noFill/>
                  </a:tcPr>
                </a:tc>
                <a:tc>
                  <a:txBody>
                    <a:bodyPr/>
                    <a:lstStyle/>
                    <a:p>
                      <a:pPr marL="0" marR="0" lvl="0" indent="0" algn="ctr" rtl="0">
                        <a:lnSpc>
                          <a:spcPct val="100000"/>
                        </a:lnSpc>
                        <a:spcBef>
                          <a:spcPts val="0"/>
                        </a:spcBef>
                        <a:spcAft>
                          <a:spcPts val="0"/>
                        </a:spcAft>
                        <a:buClr>
                          <a:srgbClr val="000000"/>
                        </a:buClr>
                        <a:buSzPts val="1000"/>
                        <a:buFont typeface="Arial"/>
                        <a:buNone/>
                      </a:pPr>
                      <a:r>
                        <a:rPr lang="ja-JP" sz="900" b="1" u="none" strike="noStrike" cap="none">
                          <a:solidFill>
                            <a:schemeClr val="accent1"/>
                          </a:solidFill>
                          <a:latin typeface="+mn-ea"/>
                          <a:ea typeface="+mn-ea"/>
                          <a:cs typeface="Arial"/>
                          <a:sym typeface="Arial"/>
                        </a:rPr>
                        <a:t>◯</a:t>
                      </a:r>
                      <a:endParaRPr sz="900" b="1" u="none" strike="noStrike" cap="none">
                        <a:solidFill>
                          <a:schemeClr val="accent1"/>
                        </a:solidFill>
                        <a:latin typeface="+mn-ea"/>
                        <a:ea typeface="+mn-ea"/>
                        <a:cs typeface="Arial"/>
                        <a:sym typeface="Arial"/>
                      </a:endParaRPr>
                    </a:p>
                  </a:txBody>
                  <a:tcPr marL="54000" marR="54000" marT="54000" marB="54000"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noFill/>
                  </a:tcPr>
                </a:tc>
                <a:tc>
                  <a:txBody>
                    <a:bodyPr/>
                    <a:lstStyle/>
                    <a:p>
                      <a:pPr marL="0" marR="0" lvl="0" indent="0" algn="ctr" rtl="0">
                        <a:lnSpc>
                          <a:spcPct val="100000"/>
                        </a:lnSpc>
                        <a:spcBef>
                          <a:spcPts val="0"/>
                        </a:spcBef>
                        <a:spcAft>
                          <a:spcPts val="0"/>
                        </a:spcAft>
                        <a:buClr>
                          <a:srgbClr val="000000"/>
                        </a:buClr>
                        <a:buSzPts val="1000"/>
                        <a:buFont typeface="Arial"/>
                        <a:buNone/>
                      </a:pPr>
                      <a:endParaRPr sz="900" b="1" i="0" u="none" strike="noStrike" cap="none" dirty="0">
                        <a:solidFill>
                          <a:schemeClr val="accent1"/>
                        </a:solidFill>
                        <a:latin typeface="+mn-ea"/>
                        <a:ea typeface="+mn-ea"/>
                        <a:cs typeface="Arial"/>
                        <a:sym typeface="Arial"/>
                      </a:endParaRPr>
                    </a:p>
                  </a:txBody>
                  <a:tcPr marL="54000" marR="54000" marT="54000" marB="54000"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noFill/>
                  </a:tcPr>
                </a:tc>
                <a:tc>
                  <a:txBody>
                    <a:bodyPr/>
                    <a:lstStyle/>
                    <a:p>
                      <a:pPr marL="0" marR="0" lvl="0" indent="0" algn="ctr" rtl="0">
                        <a:lnSpc>
                          <a:spcPct val="100000"/>
                        </a:lnSpc>
                        <a:spcBef>
                          <a:spcPts val="0"/>
                        </a:spcBef>
                        <a:spcAft>
                          <a:spcPts val="0"/>
                        </a:spcAft>
                        <a:buClr>
                          <a:srgbClr val="000000"/>
                        </a:buClr>
                        <a:buSzPts val="1000"/>
                        <a:buFont typeface="Arial"/>
                        <a:buNone/>
                      </a:pPr>
                      <a:endParaRPr sz="900" b="1" i="0" u="none" strike="noStrike" cap="none" dirty="0">
                        <a:solidFill>
                          <a:schemeClr val="accent1"/>
                        </a:solidFill>
                        <a:latin typeface="+mn-ea"/>
                        <a:ea typeface="+mn-ea"/>
                        <a:cs typeface="Arial"/>
                        <a:sym typeface="Arial"/>
                      </a:endParaRPr>
                    </a:p>
                  </a:txBody>
                  <a:tcPr marL="54000" marR="54000" marT="54000" marB="54000"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noFill/>
                  </a:tcPr>
                </a:tc>
                <a:tc>
                  <a:txBody>
                    <a:bodyPr/>
                    <a:lstStyle/>
                    <a:p>
                      <a:pPr marL="0" marR="0" lvl="0" indent="0" algn="ctr" rtl="0">
                        <a:lnSpc>
                          <a:spcPct val="100000"/>
                        </a:lnSpc>
                        <a:spcBef>
                          <a:spcPts val="0"/>
                        </a:spcBef>
                        <a:spcAft>
                          <a:spcPts val="0"/>
                        </a:spcAft>
                        <a:buClr>
                          <a:srgbClr val="000000"/>
                        </a:buClr>
                        <a:buSzPts val="1000"/>
                        <a:buFont typeface="Arial"/>
                        <a:buNone/>
                      </a:pPr>
                      <a:endParaRPr sz="900" b="1" i="0" u="none" strike="noStrike" cap="none">
                        <a:solidFill>
                          <a:schemeClr val="accent1"/>
                        </a:solidFill>
                        <a:latin typeface="+mn-ea"/>
                        <a:ea typeface="+mn-ea"/>
                        <a:cs typeface="Arial"/>
                        <a:sym typeface="Arial"/>
                      </a:endParaRPr>
                    </a:p>
                  </a:txBody>
                  <a:tcPr marL="54000" marR="54000" marT="54000" marB="54000"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noFill/>
                  </a:tcPr>
                </a:tc>
                <a:tc>
                  <a:txBody>
                    <a:bodyPr/>
                    <a:lstStyle/>
                    <a:p>
                      <a:pPr marL="0" marR="0" lvl="0" indent="0" algn="l" rtl="0">
                        <a:lnSpc>
                          <a:spcPct val="100000"/>
                        </a:lnSpc>
                        <a:spcBef>
                          <a:spcPts val="0"/>
                        </a:spcBef>
                        <a:spcAft>
                          <a:spcPts val="0"/>
                        </a:spcAft>
                        <a:buClr>
                          <a:srgbClr val="000000"/>
                        </a:buClr>
                        <a:buSzPts val="1000"/>
                        <a:buFont typeface="Arial"/>
                        <a:buNone/>
                      </a:pPr>
                      <a:endParaRPr sz="900" b="0" i="0" u="none" strike="noStrike" cap="none" dirty="0">
                        <a:solidFill>
                          <a:schemeClr val="accent1"/>
                        </a:solidFill>
                        <a:latin typeface="+mn-ea"/>
                        <a:ea typeface="+mn-ea"/>
                        <a:cs typeface="Arial"/>
                        <a:sym typeface="Arial"/>
                      </a:endParaRPr>
                    </a:p>
                  </a:txBody>
                  <a:tcPr marL="54000" marR="54000" marT="54000" marB="54000" anchor="ctr">
                    <a:lnL w="3175"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noFill/>
                  </a:tcPr>
                </a:tc>
                <a:extLst>
                  <a:ext uri="{0D108BD9-81ED-4DB2-BD59-A6C34878D82A}">
                    <a16:rowId xmlns:a16="http://schemas.microsoft.com/office/drawing/2014/main" val="10003"/>
                  </a:ext>
                </a:extLst>
              </a:tr>
              <a:tr h="261396">
                <a:tc>
                  <a:txBody>
                    <a:bodyPr/>
                    <a:lstStyle/>
                    <a:p>
                      <a:pPr marL="0" marR="0" lvl="0" indent="0" algn="l" rtl="0">
                        <a:lnSpc>
                          <a:spcPct val="100000"/>
                        </a:lnSpc>
                        <a:spcBef>
                          <a:spcPts val="0"/>
                        </a:spcBef>
                        <a:spcAft>
                          <a:spcPts val="0"/>
                        </a:spcAft>
                        <a:buClr>
                          <a:srgbClr val="000000"/>
                        </a:buClr>
                        <a:buSzPts val="1000"/>
                        <a:buFont typeface="Arial"/>
                        <a:buNone/>
                      </a:pPr>
                      <a:r>
                        <a:rPr lang="ja-JP" sz="900" b="1" u="none" strike="noStrike" cap="none">
                          <a:solidFill>
                            <a:schemeClr val="accent1"/>
                          </a:solidFill>
                          <a:latin typeface="+mn-ea"/>
                          <a:ea typeface="+mn-ea"/>
                          <a:cs typeface="Arial"/>
                          <a:sym typeface="Arial"/>
                        </a:rPr>
                        <a:t>コンテンツのデザインや動画化</a:t>
                      </a:r>
                      <a:endParaRPr sz="900" b="1" u="none" strike="noStrike" cap="none">
                        <a:solidFill>
                          <a:schemeClr val="accent1"/>
                        </a:solidFill>
                        <a:latin typeface="+mn-ea"/>
                        <a:ea typeface="+mn-ea"/>
                        <a:cs typeface="Arial"/>
                        <a:sym typeface="Arial"/>
                      </a:endParaRPr>
                    </a:p>
                  </a:txBody>
                  <a:tcPr marL="54000" marR="54000" marT="54000" marB="54000" anchor="ctr">
                    <a:lnL w="12700"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noFill/>
                  </a:tcPr>
                </a:tc>
                <a:tc>
                  <a:txBody>
                    <a:bodyPr/>
                    <a:lstStyle/>
                    <a:p>
                      <a:pPr marL="0" marR="0" lvl="0" indent="0" algn="ctr" rtl="0">
                        <a:lnSpc>
                          <a:spcPct val="100000"/>
                        </a:lnSpc>
                        <a:spcBef>
                          <a:spcPts val="0"/>
                        </a:spcBef>
                        <a:spcAft>
                          <a:spcPts val="0"/>
                        </a:spcAft>
                        <a:buClr>
                          <a:srgbClr val="000000"/>
                        </a:buClr>
                        <a:buSzPts val="1000"/>
                        <a:buFont typeface="Arial"/>
                        <a:buNone/>
                      </a:pPr>
                      <a:endParaRPr sz="900" b="1" i="0" u="none" strike="noStrike" cap="none">
                        <a:solidFill>
                          <a:schemeClr val="accent1"/>
                        </a:solidFill>
                        <a:latin typeface="+mn-ea"/>
                        <a:ea typeface="+mn-ea"/>
                        <a:cs typeface="Arial"/>
                        <a:sym typeface="Arial"/>
                      </a:endParaRPr>
                    </a:p>
                  </a:txBody>
                  <a:tcPr marL="54000" marR="54000" marT="54000" marB="54000"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noFill/>
                  </a:tcPr>
                </a:tc>
                <a:tc>
                  <a:txBody>
                    <a:bodyPr/>
                    <a:lstStyle/>
                    <a:p>
                      <a:pPr marL="0" marR="0" lvl="0" indent="0" algn="ctr" rtl="0">
                        <a:lnSpc>
                          <a:spcPct val="100000"/>
                        </a:lnSpc>
                        <a:spcBef>
                          <a:spcPts val="0"/>
                        </a:spcBef>
                        <a:spcAft>
                          <a:spcPts val="0"/>
                        </a:spcAft>
                        <a:buClr>
                          <a:srgbClr val="000000"/>
                        </a:buClr>
                        <a:buSzPts val="1000"/>
                        <a:buFont typeface="Arial"/>
                        <a:buNone/>
                      </a:pPr>
                      <a:endParaRPr sz="900" b="1" u="none" strike="noStrike" cap="none">
                        <a:solidFill>
                          <a:schemeClr val="accent1"/>
                        </a:solidFill>
                        <a:latin typeface="+mn-ea"/>
                        <a:ea typeface="+mn-ea"/>
                        <a:cs typeface="Arial"/>
                        <a:sym typeface="Arial"/>
                      </a:endParaRPr>
                    </a:p>
                  </a:txBody>
                  <a:tcPr marL="54000" marR="54000" marT="54000" marB="54000"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noFill/>
                  </a:tcPr>
                </a:tc>
                <a:tc>
                  <a:txBody>
                    <a:bodyPr/>
                    <a:lstStyle/>
                    <a:p>
                      <a:pPr marL="0" marR="0" lvl="0" indent="0" algn="ctr" rtl="0">
                        <a:lnSpc>
                          <a:spcPct val="100000"/>
                        </a:lnSpc>
                        <a:spcBef>
                          <a:spcPts val="0"/>
                        </a:spcBef>
                        <a:spcAft>
                          <a:spcPts val="0"/>
                        </a:spcAft>
                        <a:buClr>
                          <a:srgbClr val="000000"/>
                        </a:buClr>
                        <a:buSzPts val="1000"/>
                        <a:buFont typeface="Arial"/>
                        <a:buNone/>
                      </a:pPr>
                      <a:endParaRPr sz="900" b="1" u="none" strike="noStrike" cap="none">
                        <a:solidFill>
                          <a:schemeClr val="accent1"/>
                        </a:solidFill>
                        <a:latin typeface="+mn-ea"/>
                        <a:ea typeface="+mn-ea"/>
                        <a:cs typeface="Arial"/>
                        <a:sym typeface="Arial"/>
                      </a:endParaRPr>
                    </a:p>
                  </a:txBody>
                  <a:tcPr marL="54000" marR="54000" marT="54000" marB="54000"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noFill/>
                  </a:tcPr>
                </a:tc>
                <a:tc>
                  <a:txBody>
                    <a:bodyPr/>
                    <a:lstStyle/>
                    <a:p>
                      <a:pPr marL="0" marR="0" lvl="0" indent="0" algn="ctr" rtl="0">
                        <a:lnSpc>
                          <a:spcPct val="100000"/>
                        </a:lnSpc>
                        <a:spcBef>
                          <a:spcPts val="0"/>
                        </a:spcBef>
                        <a:spcAft>
                          <a:spcPts val="0"/>
                        </a:spcAft>
                        <a:buClr>
                          <a:srgbClr val="000000"/>
                        </a:buClr>
                        <a:buSzPts val="1000"/>
                        <a:buFont typeface="Arial"/>
                        <a:buNone/>
                      </a:pPr>
                      <a:r>
                        <a:rPr lang="ja-JP" sz="900" b="1" u="none" strike="noStrike" cap="none">
                          <a:solidFill>
                            <a:schemeClr val="accent1"/>
                          </a:solidFill>
                          <a:latin typeface="+mn-ea"/>
                          <a:ea typeface="+mn-ea"/>
                          <a:cs typeface="Arial"/>
                          <a:sym typeface="Arial"/>
                        </a:rPr>
                        <a:t>◯</a:t>
                      </a:r>
                      <a:endParaRPr sz="900" b="1" u="none" strike="noStrike" cap="none">
                        <a:solidFill>
                          <a:schemeClr val="accent1"/>
                        </a:solidFill>
                        <a:latin typeface="+mn-ea"/>
                        <a:ea typeface="+mn-ea"/>
                        <a:cs typeface="Arial"/>
                        <a:sym typeface="Arial"/>
                      </a:endParaRPr>
                    </a:p>
                  </a:txBody>
                  <a:tcPr marL="54000" marR="54000" marT="54000" marB="54000"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noFill/>
                  </a:tcPr>
                </a:tc>
                <a:tc>
                  <a:txBody>
                    <a:bodyPr/>
                    <a:lstStyle/>
                    <a:p>
                      <a:pPr marL="0" marR="0" lvl="0" indent="0" algn="l" rtl="0">
                        <a:lnSpc>
                          <a:spcPct val="100000"/>
                        </a:lnSpc>
                        <a:spcBef>
                          <a:spcPts val="0"/>
                        </a:spcBef>
                        <a:spcAft>
                          <a:spcPts val="0"/>
                        </a:spcAft>
                        <a:buClr>
                          <a:srgbClr val="000000"/>
                        </a:buClr>
                        <a:buSzPts val="1000"/>
                        <a:buFont typeface="Arial"/>
                        <a:buNone/>
                      </a:pPr>
                      <a:r>
                        <a:rPr lang="ja-JP" sz="900" b="0" u="none" strike="noStrike" cap="none">
                          <a:solidFill>
                            <a:schemeClr val="accent1"/>
                          </a:solidFill>
                          <a:latin typeface="+mn-ea"/>
                          <a:ea typeface="+mn-ea"/>
                          <a:cs typeface="Arial"/>
                          <a:sym typeface="Arial"/>
                        </a:rPr>
                        <a:t>品質担保のため</a:t>
                      </a:r>
                      <a:endParaRPr sz="900" b="0" u="none" strike="noStrike" cap="none">
                        <a:solidFill>
                          <a:schemeClr val="accent1"/>
                        </a:solidFill>
                        <a:latin typeface="+mn-ea"/>
                        <a:ea typeface="+mn-ea"/>
                        <a:cs typeface="Arial"/>
                        <a:sym typeface="Arial"/>
                      </a:endParaRPr>
                    </a:p>
                  </a:txBody>
                  <a:tcPr marL="54000" marR="54000" marT="54000" marB="54000" anchor="ctr">
                    <a:lnL w="3175"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noFill/>
                  </a:tcPr>
                </a:tc>
                <a:extLst>
                  <a:ext uri="{0D108BD9-81ED-4DB2-BD59-A6C34878D82A}">
                    <a16:rowId xmlns:a16="http://schemas.microsoft.com/office/drawing/2014/main" val="10004"/>
                  </a:ext>
                </a:extLst>
              </a:tr>
              <a:tr h="261396">
                <a:tc>
                  <a:txBody>
                    <a:bodyPr/>
                    <a:lstStyle/>
                    <a:p>
                      <a:pPr marL="0" marR="0" lvl="0" indent="0" algn="l" rtl="0">
                        <a:lnSpc>
                          <a:spcPct val="100000"/>
                        </a:lnSpc>
                        <a:spcBef>
                          <a:spcPts val="0"/>
                        </a:spcBef>
                        <a:spcAft>
                          <a:spcPts val="0"/>
                        </a:spcAft>
                        <a:buClr>
                          <a:srgbClr val="000000"/>
                        </a:buClr>
                        <a:buSzPts val="1000"/>
                        <a:buFont typeface="Arial"/>
                        <a:buNone/>
                      </a:pPr>
                      <a:r>
                        <a:rPr lang="ja-JP" sz="900" b="1" u="none" strike="noStrike" cap="none">
                          <a:solidFill>
                            <a:schemeClr val="accent1"/>
                          </a:solidFill>
                          <a:latin typeface="+mn-ea"/>
                          <a:ea typeface="+mn-ea"/>
                          <a:cs typeface="Arial"/>
                          <a:sym typeface="Arial"/>
                        </a:rPr>
                        <a:t>営業活動</a:t>
                      </a:r>
                      <a:endParaRPr sz="900" b="1" u="none" strike="noStrike" cap="none">
                        <a:solidFill>
                          <a:schemeClr val="accent1"/>
                        </a:solidFill>
                        <a:latin typeface="+mn-ea"/>
                        <a:ea typeface="+mn-ea"/>
                        <a:cs typeface="Arial"/>
                        <a:sym typeface="Arial"/>
                      </a:endParaRPr>
                    </a:p>
                  </a:txBody>
                  <a:tcPr marL="54000" marR="54000" marT="54000" marB="54000" anchor="ctr">
                    <a:lnL w="12700"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ja-JP" sz="900" b="1" u="none" strike="noStrike" cap="none">
                          <a:solidFill>
                            <a:schemeClr val="accent1"/>
                          </a:solidFill>
                          <a:latin typeface="+mn-ea"/>
                          <a:ea typeface="+mn-ea"/>
                          <a:cs typeface="Arial"/>
                          <a:sym typeface="Arial"/>
                        </a:rPr>
                        <a:t>◯</a:t>
                      </a:r>
                      <a:endParaRPr sz="900" b="1" u="none" strike="noStrike" cap="none">
                        <a:solidFill>
                          <a:schemeClr val="accent1"/>
                        </a:solidFill>
                        <a:latin typeface="+mn-ea"/>
                        <a:ea typeface="+mn-ea"/>
                        <a:cs typeface="Arial"/>
                        <a:sym typeface="Arial"/>
                      </a:endParaRPr>
                    </a:p>
                  </a:txBody>
                  <a:tcPr marL="54000" marR="54000" marT="54000" marB="54000"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noFill/>
                  </a:tcPr>
                </a:tc>
                <a:tc>
                  <a:txBody>
                    <a:bodyPr/>
                    <a:lstStyle/>
                    <a:p>
                      <a:pPr marL="0" marR="0" lvl="0" indent="0" algn="ctr" rtl="0">
                        <a:lnSpc>
                          <a:spcPct val="100000"/>
                        </a:lnSpc>
                        <a:spcBef>
                          <a:spcPts val="0"/>
                        </a:spcBef>
                        <a:spcAft>
                          <a:spcPts val="0"/>
                        </a:spcAft>
                        <a:buClr>
                          <a:srgbClr val="000000"/>
                        </a:buClr>
                        <a:buSzPts val="1000"/>
                        <a:buFont typeface="Arial"/>
                        <a:buNone/>
                      </a:pPr>
                      <a:endParaRPr sz="900" b="1" i="0" u="none" strike="noStrike" cap="none">
                        <a:solidFill>
                          <a:schemeClr val="accent1"/>
                        </a:solidFill>
                        <a:latin typeface="+mn-ea"/>
                        <a:ea typeface="+mn-ea"/>
                        <a:cs typeface="Arial"/>
                        <a:sym typeface="Arial"/>
                      </a:endParaRPr>
                    </a:p>
                  </a:txBody>
                  <a:tcPr marL="54000" marR="54000" marT="54000" marB="54000"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noFill/>
                  </a:tcPr>
                </a:tc>
                <a:tc>
                  <a:txBody>
                    <a:bodyPr/>
                    <a:lstStyle/>
                    <a:p>
                      <a:pPr marL="0" marR="0" lvl="0" indent="0" algn="ctr" rtl="0">
                        <a:lnSpc>
                          <a:spcPct val="100000"/>
                        </a:lnSpc>
                        <a:spcBef>
                          <a:spcPts val="0"/>
                        </a:spcBef>
                        <a:spcAft>
                          <a:spcPts val="0"/>
                        </a:spcAft>
                        <a:buClr>
                          <a:srgbClr val="000000"/>
                        </a:buClr>
                        <a:buSzPts val="1000"/>
                        <a:buFont typeface="Arial"/>
                        <a:buNone/>
                      </a:pPr>
                      <a:endParaRPr sz="900" b="1" i="0" u="none" strike="noStrike" cap="none">
                        <a:solidFill>
                          <a:schemeClr val="accent1"/>
                        </a:solidFill>
                        <a:latin typeface="+mn-ea"/>
                        <a:ea typeface="+mn-ea"/>
                        <a:cs typeface="Arial"/>
                        <a:sym typeface="Arial"/>
                      </a:endParaRPr>
                    </a:p>
                  </a:txBody>
                  <a:tcPr marL="54000" marR="54000" marT="54000" marB="54000"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noFill/>
                  </a:tcPr>
                </a:tc>
                <a:tc>
                  <a:txBody>
                    <a:bodyPr/>
                    <a:lstStyle/>
                    <a:p>
                      <a:pPr marL="0" marR="0" lvl="0" indent="0" algn="ctr" rtl="0">
                        <a:lnSpc>
                          <a:spcPct val="100000"/>
                        </a:lnSpc>
                        <a:spcBef>
                          <a:spcPts val="0"/>
                        </a:spcBef>
                        <a:spcAft>
                          <a:spcPts val="0"/>
                        </a:spcAft>
                        <a:buClr>
                          <a:srgbClr val="000000"/>
                        </a:buClr>
                        <a:buSzPts val="1000"/>
                        <a:buFont typeface="Arial"/>
                        <a:buNone/>
                      </a:pPr>
                      <a:endParaRPr sz="900" b="1" i="0" u="none" strike="noStrike" cap="none">
                        <a:solidFill>
                          <a:schemeClr val="accent1"/>
                        </a:solidFill>
                        <a:latin typeface="+mn-ea"/>
                        <a:ea typeface="+mn-ea"/>
                        <a:cs typeface="Arial"/>
                        <a:sym typeface="Arial"/>
                      </a:endParaRPr>
                    </a:p>
                  </a:txBody>
                  <a:tcPr marL="54000" marR="54000" marT="54000" marB="54000"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noFill/>
                  </a:tcPr>
                </a:tc>
                <a:tc>
                  <a:txBody>
                    <a:bodyPr/>
                    <a:lstStyle/>
                    <a:p>
                      <a:pPr marL="0" marR="0" lvl="0" indent="0" algn="l" rtl="0">
                        <a:lnSpc>
                          <a:spcPct val="100000"/>
                        </a:lnSpc>
                        <a:spcBef>
                          <a:spcPts val="0"/>
                        </a:spcBef>
                        <a:spcAft>
                          <a:spcPts val="0"/>
                        </a:spcAft>
                        <a:buClr>
                          <a:srgbClr val="000000"/>
                        </a:buClr>
                        <a:buSzPts val="1000"/>
                        <a:buFont typeface="Arial"/>
                        <a:buNone/>
                      </a:pPr>
                      <a:endParaRPr sz="900" b="0" i="0" u="none" strike="noStrike" cap="none">
                        <a:solidFill>
                          <a:schemeClr val="accent1"/>
                        </a:solidFill>
                        <a:latin typeface="+mn-ea"/>
                        <a:ea typeface="+mn-ea"/>
                        <a:cs typeface="Arial"/>
                        <a:sym typeface="Arial"/>
                      </a:endParaRPr>
                    </a:p>
                  </a:txBody>
                  <a:tcPr marL="54000" marR="54000" marT="54000" marB="54000" anchor="ctr">
                    <a:lnL w="3175"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noFill/>
                  </a:tcPr>
                </a:tc>
                <a:extLst>
                  <a:ext uri="{0D108BD9-81ED-4DB2-BD59-A6C34878D82A}">
                    <a16:rowId xmlns:a16="http://schemas.microsoft.com/office/drawing/2014/main" val="10005"/>
                  </a:ext>
                </a:extLst>
              </a:tr>
              <a:tr h="261396">
                <a:tc>
                  <a:txBody>
                    <a:bodyPr/>
                    <a:lstStyle/>
                    <a:p>
                      <a:pPr marL="0" marR="0" lvl="0" indent="0" algn="l" rtl="0">
                        <a:lnSpc>
                          <a:spcPct val="100000"/>
                        </a:lnSpc>
                        <a:spcBef>
                          <a:spcPts val="0"/>
                        </a:spcBef>
                        <a:spcAft>
                          <a:spcPts val="0"/>
                        </a:spcAft>
                        <a:buClr>
                          <a:srgbClr val="000000"/>
                        </a:buClr>
                        <a:buSzPts val="1000"/>
                        <a:buFont typeface="Arial"/>
                        <a:buNone/>
                      </a:pPr>
                      <a:r>
                        <a:rPr lang="ja-JP" sz="900" b="1" u="none" strike="noStrike" cap="none">
                          <a:solidFill>
                            <a:schemeClr val="accent1"/>
                          </a:solidFill>
                          <a:latin typeface="+mn-ea"/>
                          <a:ea typeface="+mn-ea"/>
                          <a:cs typeface="Arial"/>
                          <a:sym typeface="Arial"/>
                        </a:rPr>
                        <a:t>インサイドセールス</a:t>
                      </a:r>
                      <a:endParaRPr sz="900" b="1" u="none" strike="noStrike" cap="none">
                        <a:solidFill>
                          <a:schemeClr val="accent1"/>
                        </a:solidFill>
                        <a:latin typeface="+mn-ea"/>
                        <a:ea typeface="+mn-ea"/>
                        <a:cs typeface="Arial"/>
                        <a:sym typeface="Arial"/>
                      </a:endParaRPr>
                    </a:p>
                  </a:txBody>
                  <a:tcPr marL="54000" marR="54000" marT="54000" marB="54000" anchor="ctr">
                    <a:lnL w="12700"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noFill/>
                  </a:tcPr>
                </a:tc>
                <a:tc>
                  <a:txBody>
                    <a:bodyPr/>
                    <a:lstStyle/>
                    <a:p>
                      <a:pPr marL="0" marR="0" lvl="0" indent="0" algn="ctr" rtl="0">
                        <a:lnSpc>
                          <a:spcPct val="100000"/>
                        </a:lnSpc>
                        <a:spcBef>
                          <a:spcPts val="0"/>
                        </a:spcBef>
                        <a:spcAft>
                          <a:spcPts val="0"/>
                        </a:spcAft>
                        <a:buClr>
                          <a:srgbClr val="000000"/>
                        </a:buClr>
                        <a:buSzPts val="1000"/>
                        <a:buFont typeface="Arial"/>
                        <a:buNone/>
                      </a:pPr>
                      <a:endParaRPr sz="900" b="1" i="0" u="none" strike="noStrike" cap="none">
                        <a:solidFill>
                          <a:schemeClr val="accent1"/>
                        </a:solidFill>
                        <a:latin typeface="+mn-ea"/>
                        <a:ea typeface="+mn-ea"/>
                        <a:cs typeface="Arial"/>
                        <a:sym typeface="Arial"/>
                      </a:endParaRPr>
                    </a:p>
                  </a:txBody>
                  <a:tcPr marL="54000" marR="54000" marT="54000" marB="54000"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noFill/>
                  </a:tcPr>
                </a:tc>
                <a:tc>
                  <a:txBody>
                    <a:bodyPr/>
                    <a:lstStyle/>
                    <a:p>
                      <a:pPr marL="0" marR="0" lvl="0" indent="0" algn="ctr" rtl="0">
                        <a:lnSpc>
                          <a:spcPct val="100000"/>
                        </a:lnSpc>
                        <a:spcBef>
                          <a:spcPts val="0"/>
                        </a:spcBef>
                        <a:spcAft>
                          <a:spcPts val="0"/>
                        </a:spcAft>
                        <a:buClr>
                          <a:srgbClr val="000000"/>
                        </a:buClr>
                        <a:buSzPts val="1100"/>
                        <a:buFont typeface="Arial"/>
                        <a:buNone/>
                      </a:pPr>
                      <a:endParaRPr sz="900" b="1" u="none" strike="noStrike" cap="none">
                        <a:solidFill>
                          <a:schemeClr val="accent1"/>
                        </a:solidFill>
                        <a:latin typeface="+mn-ea"/>
                        <a:ea typeface="+mn-ea"/>
                        <a:cs typeface="Arial"/>
                        <a:sym typeface="Arial"/>
                      </a:endParaRPr>
                    </a:p>
                  </a:txBody>
                  <a:tcPr marL="54000" marR="54000" marT="54000" marB="54000"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noFill/>
                  </a:tcPr>
                </a:tc>
                <a:tc>
                  <a:txBody>
                    <a:bodyPr/>
                    <a:lstStyle/>
                    <a:p>
                      <a:pPr marL="0" marR="0" lvl="0" indent="0" algn="ctr" rtl="0">
                        <a:lnSpc>
                          <a:spcPct val="100000"/>
                        </a:lnSpc>
                        <a:spcBef>
                          <a:spcPts val="0"/>
                        </a:spcBef>
                        <a:spcAft>
                          <a:spcPts val="0"/>
                        </a:spcAft>
                        <a:buClr>
                          <a:srgbClr val="000000"/>
                        </a:buClr>
                        <a:buSzPts val="1100"/>
                        <a:buFont typeface="Arial"/>
                        <a:buNone/>
                      </a:pPr>
                      <a:endParaRPr sz="900" b="1" u="none" strike="noStrike" cap="none">
                        <a:solidFill>
                          <a:schemeClr val="accent1"/>
                        </a:solidFill>
                        <a:latin typeface="+mn-ea"/>
                        <a:ea typeface="+mn-ea"/>
                        <a:cs typeface="Arial"/>
                        <a:sym typeface="Arial"/>
                      </a:endParaRPr>
                    </a:p>
                  </a:txBody>
                  <a:tcPr marL="54000" marR="54000" marT="54000" marB="54000"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ja-JP" sz="900" b="1" u="none" strike="noStrike" cap="none">
                          <a:solidFill>
                            <a:schemeClr val="accent1"/>
                          </a:solidFill>
                          <a:latin typeface="+mn-ea"/>
                          <a:ea typeface="+mn-ea"/>
                          <a:cs typeface="Arial"/>
                          <a:sym typeface="Arial"/>
                        </a:rPr>
                        <a:t>◯</a:t>
                      </a:r>
                      <a:endParaRPr sz="900" b="1" u="none" strike="noStrike" cap="none">
                        <a:solidFill>
                          <a:schemeClr val="accent1"/>
                        </a:solidFill>
                        <a:latin typeface="+mn-ea"/>
                        <a:ea typeface="+mn-ea"/>
                        <a:cs typeface="Arial"/>
                        <a:sym typeface="Arial"/>
                      </a:endParaRPr>
                    </a:p>
                  </a:txBody>
                  <a:tcPr marL="54000" marR="54000" marT="54000" marB="54000"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noFill/>
                  </a:tcPr>
                </a:tc>
                <a:tc>
                  <a:txBody>
                    <a:bodyPr/>
                    <a:lstStyle/>
                    <a:p>
                      <a:pPr marL="0" marR="0" lvl="0" indent="0" algn="l" rtl="0">
                        <a:lnSpc>
                          <a:spcPct val="100000"/>
                        </a:lnSpc>
                        <a:spcBef>
                          <a:spcPts val="0"/>
                        </a:spcBef>
                        <a:spcAft>
                          <a:spcPts val="0"/>
                        </a:spcAft>
                        <a:buClr>
                          <a:srgbClr val="000000"/>
                        </a:buClr>
                        <a:buSzPts val="1000"/>
                        <a:buFont typeface="Arial"/>
                        <a:buNone/>
                      </a:pPr>
                      <a:endParaRPr sz="900" b="0" u="none" strike="noStrike" cap="none">
                        <a:solidFill>
                          <a:schemeClr val="accent1"/>
                        </a:solidFill>
                        <a:latin typeface="+mn-ea"/>
                        <a:ea typeface="+mn-ea"/>
                        <a:cs typeface="Arial"/>
                        <a:sym typeface="Arial"/>
                      </a:endParaRPr>
                    </a:p>
                  </a:txBody>
                  <a:tcPr marL="54000" marR="54000" marT="54000" marB="54000" anchor="ctr">
                    <a:lnL w="3175"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noFill/>
                  </a:tcPr>
                </a:tc>
                <a:extLst>
                  <a:ext uri="{0D108BD9-81ED-4DB2-BD59-A6C34878D82A}">
                    <a16:rowId xmlns:a16="http://schemas.microsoft.com/office/drawing/2014/main" val="10006"/>
                  </a:ext>
                </a:extLst>
              </a:tr>
              <a:tr h="261396">
                <a:tc>
                  <a:txBody>
                    <a:bodyPr/>
                    <a:lstStyle/>
                    <a:p>
                      <a:pPr marL="0" marR="0" lvl="0" indent="0" algn="l" rtl="0">
                        <a:lnSpc>
                          <a:spcPct val="100000"/>
                        </a:lnSpc>
                        <a:spcBef>
                          <a:spcPts val="0"/>
                        </a:spcBef>
                        <a:spcAft>
                          <a:spcPts val="0"/>
                        </a:spcAft>
                        <a:buClr>
                          <a:srgbClr val="000000"/>
                        </a:buClr>
                        <a:buSzPts val="1000"/>
                        <a:buFont typeface="Arial"/>
                        <a:buNone/>
                      </a:pPr>
                      <a:r>
                        <a:rPr lang="ja-JP" sz="900" b="1" u="none" strike="noStrike" cap="none">
                          <a:solidFill>
                            <a:schemeClr val="accent1"/>
                          </a:solidFill>
                          <a:latin typeface="+mn-ea"/>
                          <a:ea typeface="+mn-ea"/>
                          <a:cs typeface="Arial"/>
                          <a:sym typeface="Arial"/>
                        </a:rPr>
                        <a:t>フィールドセールス</a:t>
                      </a:r>
                      <a:endParaRPr sz="900" b="1" u="none" strike="noStrike" cap="none">
                        <a:solidFill>
                          <a:schemeClr val="accent1"/>
                        </a:solidFill>
                        <a:latin typeface="+mn-ea"/>
                        <a:ea typeface="+mn-ea"/>
                        <a:cs typeface="Arial"/>
                        <a:sym typeface="Arial"/>
                      </a:endParaRPr>
                    </a:p>
                  </a:txBody>
                  <a:tcPr marL="54000" marR="54000" marT="54000" marB="54000" anchor="ctr">
                    <a:lnL w="12700"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noFill/>
                  </a:tcPr>
                </a:tc>
                <a:tc>
                  <a:txBody>
                    <a:bodyPr/>
                    <a:lstStyle/>
                    <a:p>
                      <a:pPr marL="0" marR="0" lvl="0" indent="0" algn="ctr" rtl="0">
                        <a:lnSpc>
                          <a:spcPct val="100000"/>
                        </a:lnSpc>
                        <a:spcBef>
                          <a:spcPts val="0"/>
                        </a:spcBef>
                        <a:spcAft>
                          <a:spcPts val="0"/>
                        </a:spcAft>
                        <a:buClr>
                          <a:srgbClr val="000000"/>
                        </a:buClr>
                        <a:buSzPts val="1000"/>
                        <a:buFont typeface="Arial"/>
                        <a:buNone/>
                      </a:pPr>
                      <a:r>
                        <a:rPr lang="ja-JP" sz="900" b="1" i="0" u="none" strike="noStrike" cap="none">
                          <a:solidFill>
                            <a:schemeClr val="accent1"/>
                          </a:solidFill>
                          <a:latin typeface="+mn-ea"/>
                          <a:ea typeface="+mn-ea"/>
                          <a:cs typeface="Arial"/>
                          <a:sym typeface="Arial"/>
                        </a:rPr>
                        <a:t>◯</a:t>
                      </a:r>
                      <a:endParaRPr sz="900" b="1" i="0" u="none" strike="noStrike" cap="none">
                        <a:solidFill>
                          <a:schemeClr val="accent1"/>
                        </a:solidFill>
                        <a:latin typeface="+mn-ea"/>
                        <a:ea typeface="+mn-ea"/>
                        <a:cs typeface="Arial"/>
                        <a:sym typeface="Arial"/>
                      </a:endParaRPr>
                    </a:p>
                  </a:txBody>
                  <a:tcPr marL="54000" marR="54000" marT="54000" marB="54000"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noFill/>
                  </a:tcPr>
                </a:tc>
                <a:tc>
                  <a:txBody>
                    <a:bodyPr/>
                    <a:lstStyle/>
                    <a:p>
                      <a:pPr marL="0" marR="0" lvl="0" indent="0" algn="ctr" rtl="0">
                        <a:lnSpc>
                          <a:spcPct val="100000"/>
                        </a:lnSpc>
                        <a:spcBef>
                          <a:spcPts val="0"/>
                        </a:spcBef>
                        <a:spcAft>
                          <a:spcPts val="0"/>
                        </a:spcAft>
                        <a:buClr>
                          <a:srgbClr val="000000"/>
                        </a:buClr>
                        <a:buSzPts val="1000"/>
                        <a:buFont typeface="Arial"/>
                        <a:buNone/>
                      </a:pPr>
                      <a:endParaRPr sz="900" b="1" u="none" strike="noStrike" cap="none">
                        <a:solidFill>
                          <a:schemeClr val="accent1"/>
                        </a:solidFill>
                        <a:latin typeface="+mn-ea"/>
                        <a:ea typeface="+mn-ea"/>
                        <a:cs typeface="Arial"/>
                        <a:sym typeface="Arial"/>
                      </a:endParaRPr>
                    </a:p>
                  </a:txBody>
                  <a:tcPr marL="54000" marR="54000" marT="54000" marB="54000"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noFill/>
                  </a:tcPr>
                </a:tc>
                <a:tc>
                  <a:txBody>
                    <a:bodyPr/>
                    <a:lstStyle/>
                    <a:p>
                      <a:pPr marL="0" marR="0" lvl="0" indent="0" algn="ctr" rtl="0">
                        <a:lnSpc>
                          <a:spcPct val="100000"/>
                        </a:lnSpc>
                        <a:spcBef>
                          <a:spcPts val="0"/>
                        </a:spcBef>
                        <a:spcAft>
                          <a:spcPts val="0"/>
                        </a:spcAft>
                        <a:buClr>
                          <a:srgbClr val="000000"/>
                        </a:buClr>
                        <a:buSzPts val="1000"/>
                        <a:buFont typeface="Arial"/>
                        <a:buNone/>
                      </a:pPr>
                      <a:endParaRPr sz="900" b="1" u="none" strike="noStrike" cap="none">
                        <a:solidFill>
                          <a:schemeClr val="accent1"/>
                        </a:solidFill>
                        <a:latin typeface="+mn-ea"/>
                        <a:ea typeface="+mn-ea"/>
                        <a:cs typeface="Arial"/>
                        <a:sym typeface="Arial"/>
                      </a:endParaRPr>
                    </a:p>
                  </a:txBody>
                  <a:tcPr marL="54000" marR="54000" marT="54000" marB="54000"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noFill/>
                  </a:tcPr>
                </a:tc>
                <a:tc>
                  <a:txBody>
                    <a:bodyPr/>
                    <a:lstStyle/>
                    <a:p>
                      <a:pPr marL="0" marR="0" lvl="0" indent="0" algn="ctr" rtl="0">
                        <a:lnSpc>
                          <a:spcPct val="100000"/>
                        </a:lnSpc>
                        <a:spcBef>
                          <a:spcPts val="0"/>
                        </a:spcBef>
                        <a:spcAft>
                          <a:spcPts val="0"/>
                        </a:spcAft>
                        <a:buClr>
                          <a:srgbClr val="000000"/>
                        </a:buClr>
                        <a:buSzPts val="1000"/>
                        <a:buFont typeface="Arial"/>
                        <a:buNone/>
                      </a:pPr>
                      <a:endParaRPr sz="900" b="1" u="none" strike="noStrike" cap="none">
                        <a:solidFill>
                          <a:schemeClr val="accent1"/>
                        </a:solidFill>
                        <a:latin typeface="+mn-ea"/>
                        <a:ea typeface="+mn-ea"/>
                        <a:cs typeface="Arial"/>
                        <a:sym typeface="Arial"/>
                      </a:endParaRPr>
                    </a:p>
                  </a:txBody>
                  <a:tcPr marL="54000" marR="54000" marT="54000" marB="54000"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noFill/>
                  </a:tcPr>
                </a:tc>
                <a:tc>
                  <a:txBody>
                    <a:bodyPr/>
                    <a:lstStyle/>
                    <a:p>
                      <a:pPr marL="0" marR="0" lvl="0" indent="0" algn="l" rtl="0">
                        <a:lnSpc>
                          <a:spcPct val="100000"/>
                        </a:lnSpc>
                        <a:spcBef>
                          <a:spcPts val="0"/>
                        </a:spcBef>
                        <a:spcAft>
                          <a:spcPts val="0"/>
                        </a:spcAft>
                        <a:buClr>
                          <a:srgbClr val="000000"/>
                        </a:buClr>
                        <a:buSzPts val="1000"/>
                        <a:buFont typeface="Arial"/>
                        <a:buNone/>
                      </a:pPr>
                      <a:endParaRPr sz="900" b="0" u="none" strike="noStrike" cap="none">
                        <a:solidFill>
                          <a:schemeClr val="accent1"/>
                        </a:solidFill>
                        <a:latin typeface="+mn-ea"/>
                        <a:ea typeface="+mn-ea"/>
                        <a:cs typeface="Arial"/>
                        <a:sym typeface="Arial"/>
                      </a:endParaRPr>
                    </a:p>
                  </a:txBody>
                  <a:tcPr marL="54000" marR="54000" marT="54000" marB="54000" anchor="ctr">
                    <a:lnL w="3175"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noFill/>
                  </a:tcPr>
                </a:tc>
                <a:extLst>
                  <a:ext uri="{0D108BD9-81ED-4DB2-BD59-A6C34878D82A}">
                    <a16:rowId xmlns:a16="http://schemas.microsoft.com/office/drawing/2014/main" val="10007"/>
                  </a:ext>
                </a:extLst>
              </a:tr>
              <a:tr h="261396">
                <a:tc>
                  <a:txBody>
                    <a:bodyPr/>
                    <a:lstStyle/>
                    <a:p>
                      <a:pPr marL="0" marR="0" lvl="0" indent="0" algn="l" rtl="0">
                        <a:lnSpc>
                          <a:spcPct val="100000"/>
                        </a:lnSpc>
                        <a:spcBef>
                          <a:spcPts val="0"/>
                        </a:spcBef>
                        <a:spcAft>
                          <a:spcPts val="0"/>
                        </a:spcAft>
                        <a:buClr>
                          <a:srgbClr val="000000"/>
                        </a:buClr>
                        <a:buSzPts val="1000"/>
                        <a:buFont typeface="Arial"/>
                        <a:buNone/>
                      </a:pPr>
                      <a:r>
                        <a:rPr lang="ja-JP" sz="900" b="1" u="none" strike="noStrike" cap="none">
                          <a:solidFill>
                            <a:schemeClr val="accent1"/>
                          </a:solidFill>
                          <a:latin typeface="+mn-ea"/>
                          <a:ea typeface="+mn-ea"/>
                          <a:cs typeface="Arial"/>
                          <a:sym typeface="Arial"/>
                        </a:rPr>
                        <a:t>セミナー企画・運用</a:t>
                      </a:r>
                      <a:endParaRPr sz="900" b="1" u="none" strike="noStrike" cap="none">
                        <a:solidFill>
                          <a:schemeClr val="accent1"/>
                        </a:solidFill>
                        <a:latin typeface="+mn-ea"/>
                        <a:ea typeface="+mn-ea"/>
                        <a:cs typeface="Arial"/>
                        <a:sym typeface="Arial"/>
                      </a:endParaRPr>
                    </a:p>
                  </a:txBody>
                  <a:tcPr marL="54000" marR="54000" marT="54000" marB="54000" anchor="ctr">
                    <a:lnL w="12700"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noFill/>
                  </a:tcPr>
                </a:tc>
                <a:tc>
                  <a:txBody>
                    <a:bodyPr/>
                    <a:lstStyle/>
                    <a:p>
                      <a:pPr marL="0" marR="0" lvl="0" indent="0" algn="ctr" rtl="0">
                        <a:lnSpc>
                          <a:spcPct val="100000"/>
                        </a:lnSpc>
                        <a:spcBef>
                          <a:spcPts val="0"/>
                        </a:spcBef>
                        <a:spcAft>
                          <a:spcPts val="0"/>
                        </a:spcAft>
                        <a:buClr>
                          <a:srgbClr val="000000"/>
                        </a:buClr>
                        <a:buSzPts val="1000"/>
                        <a:buFont typeface="Arial"/>
                        <a:buNone/>
                      </a:pPr>
                      <a:endParaRPr sz="900" b="1" i="0" u="none" strike="noStrike" cap="none">
                        <a:solidFill>
                          <a:schemeClr val="accent1"/>
                        </a:solidFill>
                        <a:latin typeface="+mn-ea"/>
                        <a:ea typeface="+mn-ea"/>
                        <a:cs typeface="Arial"/>
                        <a:sym typeface="Arial"/>
                      </a:endParaRPr>
                    </a:p>
                  </a:txBody>
                  <a:tcPr marL="54000" marR="54000" marT="54000" marB="54000"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noFill/>
                  </a:tcPr>
                </a:tc>
                <a:tc>
                  <a:txBody>
                    <a:bodyPr/>
                    <a:lstStyle/>
                    <a:p>
                      <a:pPr marL="0" marR="0" lvl="0" indent="0" algn="ctr" rtl="0">
                        <a:lnSpc>
                          <a:spcPct val="100000"/>
                        </a:lnSpc>
                        <a:spcBef>
                          <a:spcPts val="0"/>
                        </a:spcBef>
                        <a:spcAft>
                          <a:spcPts val="0"/>
                        </a:spcAft>
                        <a:buClr>
                          <a:srgbClr val="000000"/>
                        </a:buClr>
                        <a:buSzPts val="1000"/>
                        <a:buFont typeface="Arial"/>
                        <a:buNone/>
                      </a:pPr>
                      <a:endParaRPr sz="900" b="1" u="none" strike="noStrike" cap="none">
                        <a:solidFill>
                          <a:schemeClr val="accent1"/>
                        </a:solidFill>
                        <a:latin typeface="+mn-ea"/>
                        <a:ea typeface="+mn-ea"/>
                        <a:cs typeface="Arial"/>
                        <a:sym typeface="Arial"/>
                      </a:endParaRPr>
                    </a:p>
                  </a:txBody>
                  <a:tcPr marL="54000" marR="54000" marT="54000" marB="54000"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noFill/>
                  </a:tcPr>
                </a:tc>
                <a:tc>
                  <a:txBody>
                    <a:bodyPr/>
                    <a:lstStyle/>
                    <a:p>
                      <a:pPr marL="0" marR="0" lvl="0" indent="0" algn="ctr" rtl="0">
                        <a:lnSpc>
                          <a:spcPct val="100000"/>
                        </a:lnSpc>
                        <a:spcBef>
                          <a:spcPts val="0"/>
                        </a:spcBef>
                        <a:spcAft>
                          <a:spcPts val="0"/>
                        </a:spcAft>
                        <a:buClr>
                          <a:srgbClr val="000000"/>
                        </a:buClr>
                        <a:buSzPts val="1000"/>
                        <a:buFont typeface="Arial"/>
                        <a:buNone/>
                      </a:pPr>
                      <a:endParaRPr sz="900" b="1" u="none" strike="noStrike" cap="none">
                        <a:solidFill>
                          <a:schemeClr val="accent1"/>
                        </a:solidFill>
                        <a:latin typeface="+mn-ea"/>
                        <a:ea typeface="+mn-ea"/>
                        <a:cs typeface="Arial"/>
                        <a:sym typeface="Arial"/>
                      </a:endParaRPr>
                    </a:p>
                  </a:txBody>
                  <a:tcPr marL="54000" marR="54000" marT="54000" marB="54000"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noFill/>
                  </a:tcPr>
                </a:tc>
                <a:tc>
                  <a:txBody>
                    <a:bodyPr/>
                    <a:lstStyle/>
                    <a:p>
                      <a:pPr marL="0" marR="0" lvl="0" indent="0" algn="ctr" rtl="0">
                        <a:lnSpc>
                          <a:spcPct val="100000"/>
                        </a:lnSpc>
                        <a:spcBef>
                          <a:spcPts val="0"/>
                        </a:spcBef>
                        <a:spcAft>
                          <a:spcPts val="0"/>
                        </a:spcAft>
                        <a:buClr>
                          <a:srgbClr val="000000"/>
                        </a:buClr>
                        <a:buSzPts val="1000"/>
                        <a:buFont typeface="Arial"/>
                        <a:buNone/>
                      </a:pPr>
                      <a:r>
                        <a:rPr lang="ja-JP" sz="900" b="1" u="none" strike="noStrike" cap="none">
                          <a:solidFill>
                            <a:schemeClr val="accent1"/>
                          </a:solidFill>
                          <a:latin typeface="+mn-ea"/>
                          <a:ea typeface="+mn-ea"/>
                          <a:cs typeface="Arial"/>
                          <a:sym typeface="Arial"/>
                        </a:rPr>
                        <a:t>◯</a:t>
                      </a:r>
                      <a:endParaRPr sz="900" b="1" u="none" strike="noStrike" cap="none">
                        <a:solidFill>
                          <a:schemeClr val="accent1"/>
                        </a:solidFill>
                        <a:latin typeface="+mn-ea"/>
                        <a:ea typeface="+mn-ea"/>
                        <a:cs typeface="Arial"/>
                        <a:sym typeface="Arial"/>
                      </a:endParaRPr>
                    </a:p>
                  </a:txBody>
                  <a:tcPr marL="54000" marR="54000" marT="54000" marB="54000"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noFill/>
                  </a:tcPr>
                </a:tc>
                <a:tc>
                  <a:txBody>
                    <a:bodyPr/>
                    <a:lstStyle/>
                    <a:p>
                      <a:pPr marL="0" marR="0" lvl="0" indent="0" algn="l" rtl="0">
                        <a:lnSpc>
                          <a:spcPct val="100000"/>
                        </a:lnSpc>
                        <a:spcBef>
                          <a:spcPts val="0"/>
                        </a:spcBef>
                        <a:spcAft>
                          <a:spcPts val="0"/>
                        </a:spcAft>
                        <a:buClr>
                          <a:srgbClr val="000000"/>
                        </a:buClr>
                        <a:buSzPts val="1000"/>
                        <a:buFont typeface="Arial"/>
                        <a:buNone/>
                      </a:pPr>
                      <a:endParaRPr sz="900" b="0" u="none" strike="noStrike" cap="none">
                        <a:solidFill>
                          <a:schemeClr val="accent1"/>
                        </a:solidFill>
                        <a:latin typeface="+mn-ea"/>
                        <a:ea typeface="+mn-ea"/>
                        <a:cs typeface="Arial"/>
                        <a:sym typeface="Arial"/>
                      </a:endParaRPr>
                    </a:p>
                  </a:txBody>
                  <a:tcPr marL="54000" marR="54000" marT="54000" marB="54000" anchor="ctr">
                    <a:lnL w="3175"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noFill/>
                  </a:tcPr>
                </a:tc>
                <a:extLst>
                  <a:ext uri="{0D108BD9-81ED-4DB2-BD59-A6C34878D82A}">
                    <a16:rowId xmlns:a16="http://schemas.microsoft.com/office/drawing/2014/main" val="10008"/>
                  </a:ext>
                </a:extLst>
              </a:tr>
              <a:tr h="261396">
                <a:tc>
                  <a:txBody>
                    <a:bodyPr/>
                    <a:lstStyle/>
                    <a:p>
                      <a:pPr marL="0" marR="0" lvl="0" indent="0" algn="l" rtl="0">
                        <a:lnSpc>
                          <a:spcPct val="100000"/>
                        </a:lnSpc>
                        <a:spcBef>
                          <a:spcPts val="0"/>
                        </a:spcBef>
                        <a:spcAft>
                          <a:spcPts val="0"/>
                        </a:spcAft>
                        <a:buClr>
                          <a:srgbClr val="000000"/>
                        </a:buClr>
                        <a:buSzPts val="1000"/>
                        <a:buFont typeface="Arial"/>
                        <a:buNone/>
                      </a:pPr>
                      <a:r>
                        <a:rPr lang="ja-JP" sz="900" b="1" u="none" strike="noStrike" cap="none">
                          <a:solidFill>
                            <a:schemeClr val="accent1"/>
                          </a:solidFill>
                          <a:latin typeface="+mn-ea"/>
                          <a:ea typeface="+mn-ea"/>
                          <a:cs typeface="Arial"/>
                          <a:sym typeface="Arial"/>
                        </a:rPr>
                        <a:t>セミナー登壇</a:t>
                      </a:r>
                      <a:endParaRPr sz="900" b="1" u="none" strike="noStrike" cap="none">
                        <a:solidFill>
                          <a:schemeClr val="accent1"/>
                        </a:solidFill>
                        <a:latin typeface="+mn-ea"/>
                        <a:ea typeface="+mn-ea"/>
                        <a:cs typeface="Arial"/>
                        <a:sym typeface="Arial"/>
                      </a:endParaRPr>
                    </a:p>
                  </a:txBody>
                  <a:tcPr marL="54000" marR="54000" marT="54000" marB="54000" anchor="ctr">
                    <a:lnL w="12700"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noFill/>
                  </a:tcPr>
                </a:tc>
                <a:tc>
                  <a:txBody>
                    <a:bodyPr/>
                    <a:lstStyle/>
                    <a:p>
                      <a:pPr marL="0" marR="0" lvl="0" indent="0" algn="ctr" rtl="0">
                        <a:lnSpc>
                          <a:spcPct val="100000"/>
                        </a:lnSpc>
                        <a:spcBef>
                          <a:spcPts val="0"/>
                        </a:spcBef>
                        <a:spcAft>
                          <a:spcPts val="0"/>
                        </a:spcAft>
                        <a:buClr>
                          <a:srgbClr val="000000"/>
                        </a:buClr>
                        <a:buSzPts val="1000"/>
                        <a:buFont typeface="Arial"/>
                        <a:buNone/>
                      </a:pPr>
                      <a:r>
                        <a:rPr lang="ja-JP" sz="900" b="1" u="none" strike="noStrike" cap="none">
                          <a:solidFill>
                            <a:schemeClr val="accent1"/>
                          </a:solidFill>
                          <a:latin typeface="+mn-ea"/>
                          <a:ea typeface="+mn-ea"/>
                          <a:cs typeface="Arial"/>
                          <a:sym typeface="Arial"/>
                        </a:rPr>
                        <a:t>◯</a:t>
                      </a:r>
                      <a:endParaRPr sz="900" b="1" u="none" strike="noStrike" cap="none">
                        <a:solidFill>
                          <a:schemeClr val="accent1"/>
                        </a:solidFill>
                        <a:latin typeface="+mn-ea"/>
                        <a:ea typeface="+mn-ea"/>
                        <a:cs typeface="Arial"/>
                        <a:sym typeface="Arial"/>
                      </a:endParaRPr>
                    </a:p>
                  </a:txBody>
                  <a:tcPr marL="54000" marR="54000" marT="54000" marB="54000"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noFill/>
                  </a:tcPr>
                </a:tc>
                <a:tc>
                  <a:txBody>
                    <a:bodyPr/>
                    <a:lstStyle/>
                    <a:p>
                      <a:pPr marL="0" marR="0" lvl="0" indent="0" algn="ctr" rtl="0">
                        <a:lnSpc>
                          <a:spcPct val="100000"/>
                        </a:lnSpc>
                        <a:spcBef>
                          <a:spcPts val="0"/>
                        </a:spcBef>
                        <a:spcAft>
                          <a:spcPts val="0"/>
                        </a:spcAft>
                        <a:buClr>
                          <a:srgbClr val="000000"/>
                        </a:buClr>
                        <a:buSzPts val="1000"/>
                        <a:buFont typeface="Arial"/>
                        <a:buNone/>
                      </a:pPr>
                      <a:endParaRPr sz="900" b="1" i="0" u="none" strike="noStrike" cap="none">
                        <a:solidFill>
                          <a:schemeClr val="accent1"/>
                        </a:solidFill>
                        <a:latin typeface="+mn-ea"/>
                        <a:ea typeface="+mn-ea"/>
                        <a:cs typeface="Arial"/>
                        <a:sym typeface="Arial"/>
                      </a:endParaRPr>
                    </a:p>
                  </a:txBody>
                  <a:tcPr marL="54000" marR="54000" marT="54000" marB="54000"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noFill/>
                  </a:tcPr>
                </a:tc>
                <a:tc>
                  <a:txBody>
                    <a:bodyPr/>
                    <a:lstStyle/>
                    <a:p>
                      <a:pPr marL="0" marR="0" lvl="0" indent="0" algn="ctr" rtl="0">
                        <a:lnSpc>
                          <a:spcPct val="100000"/>
                        </a:lnSpc>
                        <a:spcBef>
                          <a:spcPts val="0"/>
                        </a:spcBef>
                        <a:spcAft>
                          <a:spcPts val="0"/>
                        </a:spcAft>
                        <a:buClr>
                          <a:srgbClr val="000000"/>
                        </a:buClr>
                        <a:buSzPts val="1000"/>
                        <a:buFont typeface="Arial"/>
                        <a:buNone/>
                      </a:pPr>
                      <a:endParaRPr sz="900" b="1" i="0" u="none" strike="noStrike" cap="none" dirty="0">
                        <a:solidFill>
                          <a:schemeClr val="accent1"/>
                        </a:solidFill>
                        <a:latin typeface="+mn-ea"/>
                        <a:ea typeface="+mn-ea"/>
                        <a:cs typeface="Arial"/>
                        <a:sym typeface="Arial"/>
                      </a:endParaRPr>
                    </a:p>
                  </a:txBody>
                  <a:tcPr marL="54000" marR="54000" marT="54000" marB="54000"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noFill/>
                  </a:tcPr>
                </a:tc>
                <a:tc>
                  <a:txBody>
                    <a:bodyPr/>
                    <a:lstStyle/>
                    <a:p>
                      <a:pPr marL="0" marR="0" lvl="0" indent="0" algn="ctr" rtl="0">
                        <a:lnSpc>
                          <a:spcPct val="100000"/>
                        </a:lnSpc>
                        <a:spcBef>
                          <a:spcPts val="0"/>
                        </a:spcBef>
                        <a:spcAft>
                          <a:spcPts val="0"/>
                        </a:spcAft>
                        <a:buClr>
                          <a:srgbClr val="000000"/>
                        </a:buClr>
                        <a:buSzPts val="1000"/>
                        <a:buFont typeface="Arial"/>
                        <a:buNone/>
                      </a:pPr>
                      <a:endParaRPr sz="900" b="1" i="0" u="none" strike="noStrike" cap="none">
                        <a:solidFill>
                          <a:schemeClr val="accent1"/>
                        </a:solidFill>
                        <a:latin typeface="+mn-ea"/>
                        <a:ea typeface="+mn-ea"/>
                        <a:cs typeface="Arial"/>
                        <a:sym typeface="Arial"/>
                      </a:endParaRPr>
                    </a:p>
                  </a:txBody>
                  <a:tcPr marL="54000" marR="54000" marT="54000" marB="54000"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noFill/>
                  </a:tcPr>
                </a:tc>
                <a:tc>
                  <a:txBody>
                    <a:bodyPr/>
                    <a:lstStyle/>
                    <a:p>
                      <a:pPr marL="0" marR="0" lvl="0" indent="0" algn="l" rtl="0">
                        <a:lnSpc>
                          <a:spcPct val="100000"/>
                        </a:lnSpc>
                        <a:spcBef>
                          <a:spcPts val="0"/>
                        </a:spcBef>
                        <a:spcAft>
                          <a:spcPts val="0"/>
                        </a:spcAft>
                        <a:buClr>
                          <a:srgbClr val="000000"/>
                        </a:buClr>
                        <a:buSzPts val="1000"/>
                        <a:buFont typeface="Arial"/>
                        <a:buNone/>
                      </a:pPr>
                      <a:endParaRPr sz="900" b="0" i="0" u="none" strike="noStrike" cap="none">
                        <a:solidFill>
                          <a:schemeClr val="accent1"/>
                        </a:solidFill>
                        <a:latin typeface="+mn-ea"/>
                        <a:ea typeface="+mn-ea"/>
                        <a:cs typeface="Arial"/>
                        <a:sym typeface="Arial"/>
                      </a:endParaRPr>
                    </a:p>
                  </a:txBody>
                  <a:tcPr marL="54000" marR="54000" marT="54000" marB="54000" anchor="ctr">
                    <a:lnL w="3175"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noFill/>
                  </a:tcPr>
                </a:tc>
                <a:extLst>
                  <a:ext uri="{0D108BD9-81ED-4DB2-BD59-A6C34878D82A}">
                    <a16:rowId xmlns:a16="http://schemas.microsoft.com/office/drawing/2014/main" val="10009"/>
                  </a:ext>
                </a:extLst>
              </a:tr>
              <a:tr h="261396">
                <a:tc>
                  <a:txBody>
                    <a:bodyPr/>
                    <a:lstStyle/>
                    <a:p>
                      <a:pPr marL="0" marR="0" lvl="0" indent="0" algn="l" rtl="0">
                        <a:lnSpc>
                          <a:spcPct val="100000"/>
                        </a:lnSpc>
                        <a:spcBef>
                          <a:spcPts val="0"/>
                        </a:spcBef>
                        <a:spcAft>
                          <a:spcPts val="0"/>
                        </a:spcAft>
                        <a:buClr>
                          <a:srgbClr val="000000"/>
                        </a:buClr>
                        <a:buSzPts val="1000"/>
                        <a:buFont typeface="Arial"/>
                        <a:buNone/>
                      </a:pPr>
                      <a:r>
                        <a:rPr lang="ja-JP" sz="900" b="1" u="none" strike="noStrike" cap="none">
                          <a:solidFill>
                            <a:schemeClr val="accent1"/>
                          </a:solidFill>
                          <a:latin typeface="+mn-ea"/>
                          <a:ea typeface="+mn-ea"/>
                          <a:cs typeface="Arial"/>
                          <a:sym typeface="Arial"/>
                        </a:rPr>
                        <a:t>顧客対応</a:t>
                      </a:r>
                      <a:endParaRPr sz="900" b="1" u="none" strike="noStrike" cap="none">
                        <a:solidFill>
                          <a:schemeClr val="accent1"/>
                        </a:solidFill>
                        <a:latin typeface="+mn-ea"/>
                        <a:ea typeface="+mn-ea"/>
                        <a:cs typeface="Arial"/>
                        <a:sym typeface="Arial"/>
                      </a:endParaRPr>
                    </a:p>
                  </a:txBody>
                  <a:tcPr marL="54000" marR="54000" marT="54000" marB="54000" anchor="ctr">
                    <a:lnL w="12700"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noFill/>
                  </a:tcPr>
                </a:tc>
                <a:tc>
                  <a:txBody>
                    <a:bodyPr/>
                    <a:lstStyle/>
                    <a:p>
                      <a:pPr marL="0" marR="0" lvl="0" indent="0" algn="ctr" rtl="0">
                        <a:lnSpc>
                          <a:spcPct val="100000"/>
                        </a:lnSpc>
                        <a:spcBef>
                          <a:spcPts val="0"/>
                        </a:spcBef>
                        <a:spcAft>
                          <a:spcPts val="0"/>
                        </a:spcAft>
                        <a:buClr>
                          <a:srgbClr val="000000"/>
                        </a:buClr>
                        <a:buSzPts val="1000"/>
                        <a:buFont typeface="Arial"/>
                        <a:buNone/>
                      </a:pPr>
                      <a:endParaRPr sz="900" b="1" i="0" u="none" strike="noStrike" cap="none">
                        <a:solidFill>
                          <a:schemeClr val="accent1"/>
                        </a:solidFill>
                        <a:latin typeface="+mn-ea"/>
                        <a:ea typeface="+mn-ea"/>
                        <a:cs typeface="Arial"/>
                        <a:sym typeface="Arial"/>
                      </a:endParaRPr>
                    </a:p>
                  </a:txBody>
                  <a:tcPr marL="54000" marR="54000" marT="54000" marB="54000"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noFill/>
                  </a:tcPr>
                </a:tc>
                <a:tc>
                  <a:txBody>
                    <a:bodyPr/>
                    <a:lstStyle/>
                    <a:p>
                      <a:pPr marL="0" marR="0" lvl="0" indent="0" algn="ctr" rtl="0">
                        <a:lnSpc>
                          <a:spcPct val="100000"/>
                        </a:lnSpc>
                        <a:spcBef>
                          <a:spcPts val="0"/>
                        </a:spcBef>
                        <a:spcAft>
                          <a:spcPts val="0"/>
                        </a:spcAft>
                        <a:buClr>
                          <a:srgbClr val="000000"/>
                        </a:buClr>
                        <a:buSzPts val="1100"/>
                        <a:buFont typeface="Arial"/>
                        <a:buNone/>
                      </a:pPr>
                      <a:endParaRPr sz="900" b="1" u="none" strike="noStrike" cap="none">
                        <a:solidFill>
                          <a:schemeClr val="accent1"/>
                        </a:solidFill>
                        <a:latin typeface="+mn-ea"/>
                        <a:ea typeface="+mn-ea"/>
                        <a:cs typeface="Arial"/>
                        <a:sym typeface="Arial"/>
                      </a:endParaRPr>
                    </a:p>
                  </a:txBody>
                  <a:tcPr marL="54000" marR="54000" marT="54000" marB="54000"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ja-JP" sz="900" b="1" u="none" strike="noStrike" cap="none">
                          <a:solidFill>
                            <a:schemeClr val="accent1"/>
                          </a:solidFill>
                          <a:latin typeface="+mn-ea"/>
                          <a:ea typeface="+mn-ea"/>
                          <a:cs typeface="Arial"/>
                          <a:sym typeface="Arial"/>
                        </a:rPr>
                        <a:t>◯</a:t>
                      </a:r>
                      <a:endParaRPr sz="900" b="1" u="none" strike="noStrike" cap="none">
                        <a:solidFill>
                          <a:schemeClr val="accent1"/>
                        </a:solidFill>
                        <a:latin typeface="+mn-ea"/>
                        <a:ea typeface="+mn-ea"/>
                        <a:cs typeface="Arial"/>
                        <a:sym typeface="Arial"/>
                      </a:endParaRPr>
                    </a:p>
                  </a:txBody>
                  <a:tcPr marL="54000" marR="54000" marT="54000" marB="54000"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noFill/>
                  </a:tcPr>
                </a:tc>
                <a:tc>
                  <a:txBody>
                    <a:bodyPr/>
                    <a:lstStyle/>
                    <a:p>
                      <a:pPr marL="0" marR="0" lvl="0" indent="0" algn="ctr" rtl="0">
                        <a:lnSpc>
                          <a:spcPct val="100000"/>
                        </a:lnSpc>
                        <a:spcBef>
                          <a:spcPts val="0"/>
                        </a:spcBef>
                        <a:spcAft>
                          <a:spcPts val="0"/>
                        </a:spcAft>
                        <a:buClr>
                          <a:srgbClr val="000000"/>
                        </a:buClr>
                        <a:buSzPts val="1100"/>
                        <a:buFont typeface="Arial"/>
                        <a:buNone/>
                      </a:pPr>
                      <a:endParaRPr sz="900" b="1" u="none" strike="noStrike" cap="none">
                        <a:solidFill>
                          <a:schemeClr val="accent1"/>
                        </a:solidFill>
                        <a:latin typeface="+mn-ea"/>
                        <a:ea typeface="+mn-ea"/>
                        <a:cs typeface="Arial"/>
                        <a:sym typeface="Arial"/>
                      </a:endParaRPr>
                    </a:p>
                  </a:txBody>
                  <a:tcPr marL="54000" marR="54000" marT="54000" marB="54000"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noFill/>
                  </a:tcPr>
                </a:tc>
                <a:tc>
                  <a:txBody>
                    <a:bodyPr/>
                    <a:lstStyle/>
                    <a:p>
                      <a:pPr marL="0" marR="0" lvl="0" indent="0" algn="l" rtl="0">
                        <a:lnSpc>
                          <a:spcPct val="100000"/>
                        </a:lnSpc>
                        <a:spcBef>
                          <a:spcPts val="0"/>
                        </a:spcBef>
                        <a:spcAft>
                          <a:spcPts val="0"/>
                        </a:spcAft>
                        <a:buClr>
                          <a:srgbClr val="000000"/>
                        </a:buClr>
                        <a:buSzPts val="1000"/>
                        <a:buFont typeface="Arial"/>
                        <a:buNone/>
                      </a:pPr>
                      <a:endParaRPr sz="900" b="0" u="none" strike="noStrike" cap="none">
                        <a:solidFill>
                          <a:schemeClr val="accent1"/>
                        </a:solidFill>
                        <a:latin typeface="+mn-ea"/>
                        <a:ea typeface="+mn-ea"/>
                        <a:cs typeface="Arial"/>
                        <a:sym typeface="Arial"/>
                      </a:endParaRPr>
                    </a:p>
                  </a:txBody>
                  <a:tcPr marL="54000" marR="54000" marT="54000" marB="54000" anchor="ctr">
                    <a:lnL w="3175"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noFill/>
                  </a:tcPr>
                </a:tc>
                <a:extLst>
                  <a:ext uri="{0D108BD9-81ED-4DB2-BD59-A6C34878D82A}">
                    <a16:rowId xmlns:a16="http://schemas.microsoft.com/office/drawing/2014/main" val="10010"/>
                  </a:ext>
                </a:extLst>
              </a:tr>
              <a:tr h="261396">
                <a:tc>
                  <a:txBody>
                    <a:bodyPr/>
                    <a:lstStyle/>
                    <a:p>
                      <a:pPr marL="0" marR="0" lvl="0" indent="0" algn="l" rtl="0">
                        <a:lnSpc>
                          <a:spcPct val="100000"/>
                        </a:lnSpc>
                        <a:spcBef>
                          <a:spcPts val="0"/>
                        </a:spcBef>
                        <a:spcAft>
                          <a:spcPts val="0"/>
                        </a:spcAft>
                        <a:buClr>
                          <a:srgbClr val="000000"/>
                        </a:buClr>
                        <a:buSzPts val="1000"/>
                        <a:buFont typeface="Arial"/>
                        <a:buNone/>
                      </a:pPr>
                      <a:r>
                        <a:rPr lang="ja-JP" sz="900" b="1" u="none" strike="noStrike" cap="none">
                          <a:solidFill>
                            <a:schemeClr val="accent1"/>
                          </a:solidFill>
                          <a:latin typeface="+mn-ea"/>
                          <a:ea typeface="+mn-ea"/>
                          <a:cs typeface="Arial"/>
                          <a:sym typeface="Arial"/>
                        </a:rPr>
                        <a:t>顧客の初期サポート</a:t>
                      </a:r>
                      <a:endParaRPr sz="900" b="1" u="none" strike="noStrike" cap="none">
                        <a:solidFill>
                          <a:schemeClr val="accent1"/>
                        </a:solidFill>
                        <a:latin typeface="+mn-ea"/>
                        <a:ea typeface="+mn-ea"/>
                        <a:cs typeface="Arial"/>
                        <a:sym typeface="Arial"/>
                      </a:endParaRPr>
                    </a:p>
                  </a:txBody>
                  <a:tcPr marL="54000" marR="54000" marT="54000" marB="54000" anchor="ctr">
                    <a:lnL w="12700"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noFill/>
                  </a:tcPr>
                </a:tc>
                <a:tc>
                  <a:txBody>
                    <a:bodyPr/>
                    <a:lstStyle/>
                    <a:p>
                      <a:pPr marL="0" marR="0" lvl="0" indent="0" algn="ctr" rtl="0">
                        <a:lnSpc>
                          <a:spcPct val="100000"/>
                        </a:lnSpc>
                        <a:spcBef>
                          <a:spcPts val="0"/>
                        </a:spcBef>
                        <a:spcAft>
                          <a:spcPts val="0"/>
                        </a:spcAft>
                        <a:buClr>
                          <a:srgbClr val="000000"/>
                        </a:buClr>
                        <a:buSzPts val="1000"/>
                        <a:buFont typeface="Arial"/>
                        <a:buNone/>
                      </a:pPr>
                      <a:endParaRPr sz="900" b="1" i="0" u="none" strike="noStrike" cap="none">
                        <a:solidFill>
                          <a:schemeClr val="accent1"/>
                        </a:solidFill>
                        <a:latin typeface="+mn-ea"/>
                        <a:ea typeface="+mn-ea"/>
                        <a:cs typeface="Arial"/>
                        <a:sym typeface="Arial"/>
                      </a:endParaRPr>
                    </a:p>
                  </a:txBody>
                  <a:tcPr marL="54000" marR="54000" marT="54000" marB="54000"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noFill/>
                  </a:tcPr>
                </a:tc>
                <a:tc>
                  <a:txBody>
                    <a:bodyPr/>
                    <a:lstStyle/>
                    <a:p>
                      <a:pPr marL="0" marR="0" lvl="0" indent="0" algn="ctr" rtl="0">
                        <a:lnSpc>
                          <a:spcPct val="100000"/>
                        </a:lnSpc>
                        <a:spcBef>
                          <a:spcPts val="0"/>
                        </a:spcBef>
                        <a:spcAft>
                          <a:spcPts val="0"/>
                        </a:spcAft>
                        <a:buClr>
                          <a:srgbClr val="000000"/>
                        </a:buClr>
                        <a:buSzPts val="1000"/>
                        <a:buFont typeface="Arial"/>
                        <a:buNone/>
                      </a:pPr>
                      <a:endParaRPr sz="900" b="1" u="none" strike="noStrike" cap="none">
                        <a:solidFill>
                          <a:schemeClr val="accent1"/>
                        </a:solidFill>
                        <a:latin typeface="+mn-ea"/>
                        <a:ea typeface="+mn-ea"/>
                        <a:cs typeface="Arial"/>
                        <a:sym typeface="Arial"/>
                      </a:endParaRPr>
                    </a:p>
                  </a:txBody>
                  <a:tcPr marL="54000" marR="54000" marT="54000" marB="54000"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noFill/>
                  </a:tcPr>
                </a:tc>
                <a:tc>
                  <a:txBody>
                    <a:bodyPr/>
                    <a:lstStyle/>
                    <a:p>
                      <a:pPr marL="0" marR="0" lvl="0" indent="0" algn="ctr" rtl="0">
                        <a:lnSpc>
                          <a:spcPct val="100000"/>
                        </a:lnSpc>
                        <a:spcBef>
                          <a:spcPts val="0"/>
                        </a:spcBef>
                        <a:spcAft>
                          <a:spcPts val="0"/>
                        </a:spcAft>
                        <a:buClr>
                          <a:srgbClr val="000000"/>
                        </a:buClr>
                        <a:buSzPts val="1000"/>
                        <a:buFont typeface="Arial"/>
                        <a:buNone/>
                      </a:pPr>
                      <a:r>
                        <a:rPr lang="ja-JP" sz="900" b="1" u="none" strike="noStrike" cap="none">
                          <a:solidFill>
                            <a:schemeClr val="accent1"/>
                          </a:solidFill>
                          <a:latin typeface="+mn-ea"/>
                          <a:ea typeface="+mn-ea"/>
                          <a:cs typeface="Arial"/>
                          <a:sym typeface="Arial"/>
                        </a:rPr>
                        <a:t>◯</a:t>
                      </a:r>
                      <a:endParaRPr sz="900" b="1" u="none" strike="noStrike" cap="none">
                        <a:solidFill>
                          <a:schemeClr val="accent1"/>
                        </a:solidFill>
                        <a:latin typeface="+mn-ea"/>
                        <a:ea typeface="+mn-ea"/>
                        <a:cs typeface="Arial"/>
                        <a:sym typeface="Arial"/>
                      </a:endParaRPr>
                    </a:p>
                  </a:txBody>
                  <a:tcPr marL="54000" marR="54000" marT="54000" marB="54000"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noFill/>
                  </a:tcPr>
                </a:tc>
                <a:tc>
                  <a:txBody>
                    <a:bodyPr/>
                    <a:lstStyle/>
                    <a:p>
                      <a:pPr marL="0" marR="0" lvl="0" indent="0" algn="ctr" rtl="0">
                        <a:lnSpc>
                          <a:spcPct val="100000"/>
                        </a:lnSpc>
                        <a:spcBef>
                          <a:spcPts val="0"/>
                        </a:spcBef>
                        <a:spcAft>
                          <a:spcPts val="0"/>
                        </a:spcAft>
                        <a:buClr>
                          <a:srgbClr val="000000"/>
                        </a:buClr>
                        <a:buSzPts val="1000"/>
                        <a:buFont typeface="Arial"/>
                        <a:buNone/>
                      </a:pPr>
                      <a:endParaRPr sz="900" b="1" u="none" strike="noStrike" cap="none">
                        <a:solidFill>
                          <a:schemeClr val="accent1"/>
                        </a:solidFill>
                        <a:latin typeface="+mn-ea"/>
                        <a:ea typeface="+mn-ea"/>
                        <a:cs typeface="Arial"/>
                        <a:sym typeface="Arial"/>
                      </a:endParaRPr>
                    </a:p>
                  </a:txBody>
                  <a:tcPr marL="54000" marR="54000" marT="54000" marB="54000"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noFill/>
                  </a:tcPr>
                </a:tc>
                <a:tc>
                  <a:txBody>
                    <a:bodyPr/>
                    <a:lstStyle/>
                    <a:p>
                      <a:pPr marL="0" marR="0" lvl="0" indent="0" algn="l" rtl="0">
                        <a:lnSpc>
                          <a:spcPct val="100000"/>
                        </a:lnSpc>
                        <a:spcBef>
                          <a:spcPts val="0"/>
                        </a:spcBef>
                        <a:spcAft>
                          <a:spcPts val="0"/>
                        </a:spcAft>
                        <a:buClr>
                          <a:srgbClr val="000000"/>
                        </a:buClr>
                        <a:buSzPts val="1000"/>
                        <a:buFont typeface="Arial"/>
                        <a:buNone/>
                      </a:pPr>
                      <a:endParaRPr sz="900" b="0" u="none" strike="noStrike" cap="none">
                        <a:solidFill>
                          <a:schemeClr val="accent1"/>
                        </a:solidFill>
                        <a:latin typeface="+mn-ea"/>
                        <a:ea typeface="+mn-ea"/>
                        <a:cs typeface="Arial"/>
                        <a:sym typeface="Arial"/>
                      </a:endParaRPr>
                    </a:p>
                  </a:txBody>
                  <a:tcPr marL="54000" marR="54000" marT="54000" marB="54000" anchor="ctr">
                    <a:lnL w="3175"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noFill/>
                  </a:tcPr>
                </a:tc>
                <a:extLst>
                  <a:ext uri="{0D108BD9-81ED-4DB2-BD59-A6C34878D82A}">
                    <a16:rowId xmlns:a16="http://schemas.microsoft.com/office/drawing/2014/main" val="10011"/>
                  </a:ext>
                </a:extLst>
              </a:tr>
              <a:tr h="261396">
                <a:tc>
                  <a:txBody>
                    <a:bodyPr/>
                    <a:lstStyle/>
                    <a:p>
                      <a:pPr marL="0" marR="0" lvl="0" indent="0" algn="l" rtl="0">
                        <a:lnSpc>
                          <a:spcPct val="100000"/>
                        </a:lnSpc>
                        <a:spcBef>
                          <a:spcPts val="0"/>
                        </a:spcBef>
                        <a:spcAft>
                          <a:spcPts val="0"/>
                        </a:spcAft>
                        <a:buClr>
                          <a:srgbClr val="000000"/>
                        </a:buClr>
                        <a:buSzPts val="1000"/>
                        <a:buFont typeface="Arial"/>
                        <a:buNone/>
                      </a:pPr>
                      <a:r>
                        <a:rPr lang="ja-JP" sz="900" b="1" u="none" strike="noStrike" cap="none">
                          <a:solidFill>
                            <a:schemeClr val="accent1"/>
                          </a:solidFill>
                          <a:latin typeface="+mn-ea"/>
                          <a:ea typeface="+mn-ea"/>
                          <a:cs typeface="Arial"/>
                          <a:sym typeface="Arial"/>
                        </a:rPr>
                        <a:t>顧客の定期ヒアリング</a:t>
                      </a:r>
                      <a:endParaRPr sz="900" b="1" u="none" strike="noStrike" cap="none">
                        <a:solidFill>
                          <a:schemeClr val="accent1"/>
                        </a:solidFill>
                        <a:latin typeface="+mn-ea"/>
                        <a:ea typeface="+mn-ea"/>
                        <a:cs typeface="Arial"/>
                        <a:sym typeface="Arial"/>
                      </a:endParaRPr>
                    </a:p>
                  </a:txBody>
                  <a:tcPr marL="54000" marR="54000" marT="54000" marB="54000" anchor="ctr">
                    <a:lnL w="12700"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noFill/>
                  </a:tcPr>
                </a:tc>
                <a:tc>
                  <a:txBody>
                    <a:bodyPr/>
                    <a:lstStyle/>
                    <a:p>
                      <a:pPr marL="0" marR="0" lvl="0" indent="0" algn="ctr" rtl="0">
                        <a:lnSpc>
                          <a:spcPct val="100000"/>
                        </a:lnSpc>
                        <a:spcBef>
                          <a:spcPts val="0"/>
                        </a:spcBef>
                        <a:spcAft>
                          <a:spcPts val="0"/>
                        </a:spcAft>
                        <a:buClr>
                          <a:srgbClr val="000000"/>
                        </a:buClr>
                        <a:buSzPts val="1000"/>
                        <a:buFont typeface="Arial"/>
                        <a:buNone/>
                      </a:pPr>
                      <a:endParaRPr sz="900" b="1" i="0" u="none" strike="noStrike" cap="none" dirty="0">
                        <a:solidFill>
                          <a:schemeClr val="accent1"/>
                        </a:solidFill>
                        <a:latin typeface="+mn-ea"/>
                        <a:ea typeface="+mn-ea"/>
                        <a:cs typeface="Arial"/>
                        <a:sym typeface="Arial"/>
                      </a:endParaRPr>
                    </a:p>
                  </a:txBody>
                  <a:tcPr marL="54000" marR="54000" marT="54000" marB="54000"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noFill/>
                  </a:tcPr>
                </a:tc>
                <a:tc>
                  <a:txBody>
                    <a:bodyPr/>
                    <a:lstStyle/>
                    <a:p>
                      <a:pPr marL="0" marR="0" lvl="0" indent="0" algn="ctr" rtl="0">
                        <a:lnSpc>
                          <a:spcPct val="100000"/>
                        </a:lnSpc>
                        <a:spcBef>
                          <a:spcPts val="0"/>
                        </a:spcBef>
                        <a:spcAft>
                          <a:spcPts val="0"/>
                        </a:spcAft>
                        <a:buClr>
                          <a:srgbClr val="000000"/>
                        </a:buClr>
                        <a:buSzPts val="1000"/>
                        <a:buFont typeface="Arial"/>
                        <a:buNone/>
                      </a:pPr>
                      <a:endParaRPr sz="900" b="1" u="none" strike="noStrike" cap="none">
                        <a:solidFill>
                          <a:schemeClr val="accent1"/>
                        </a:solidFill>
                        <a:latin typeface="+mn-ea"/>
                        <a:ea typeface="+mn-ea"/>
                        <a:cs typeface="Arial"/>
                        <a:sym typeface="Arial"/>
                      </a:endParaRPr>
                    </a:p>
                  </a:txBody>
                  <a:tcPr marL="54000" marR="54000" marT="54000" marB="54000"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noFill/>
                  </a:tcPr>
                </a:tc>
                <a:tc>
                  <a:txBody>
                    <a:bodyPr/>
                    <a:lstStyle/>
                    <a:p>
                      <a:pPr marL="0" marR="0" lvl="0" indent="0" algn="ctr" rtl="0">
                        <a:lnSpc>
                          <a:spcPct val="100000"/>
                        </a:lnSpc>
                        <a:spcBef>
                          <a:spcPts val="0"/>
                        </a:spcBef>
                        <a:spcAft>
                          <a:spcPts val="0"/>
                        </a:spcAft>
                        <a:buClr>
                          <a:srgbClr val="000000"/>
                        </a:buClr>
                        <a:buSzPts val="1000"/>
                        <a:buFont typeface="Arial"/>
                        <a:buNone/>
                      </a:pPr>
                      <a:r>
                        <a:rPr lang="ja-JP" sz="900" b="1" u="none" strike="noStrike" cap="none">
                          <a:solidFill>
                            <a:schemeClr val="accent1"/>
                          </a:solidFill>
                          <a:latin typeface="+mn-ea"/>
                          <a:ea typeface="+mn-ea"/>
                          <a:cs typeface="Arial"/>
                          <a:sym typeface="Arial"/>
                        </a:rPr>
                        <a:t>◯</a:t>
                      </a:r>
                      <a:endParaRPr sz="900" b="1" u="none" strike="noStrike" cap="none">
                        <a:solidFill>
                          <a:schemeClr val="accent1"/>
                        </a:solidFill>
                        <a:latin typeface="+mn-ea"/>
                        <a:ea typeface="+mn-ea"/>
                        <a:cs typeface="Arial"/>
                        <a:sym typeface="Arial"/>
                      </a:endParaRPr>
                    </a:p>
                  </a:txBody>
                  <a:tcPr marL="54000" marR="54000" marT="54000" marB="54000"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noFill/>
                  </a:tcPr>
                </a:tc>
                <a:tc>
                  <a:txBody>
                    <a:bodyPr/>
                    <a:lstStyle/>
                    <a:p>
                      <a:pPr marL="0" marR="0" lvl="0" indent="0" algn="ctr" rtl="0">
                        <a:lnSpc>
                          <a:spcPct val="100000"/>
                        </a:lnSpc>
                        <a:spcBef>
                          <a:spcPts val="0"/>
                        </a:spcBef>
                        <a:spcAft>
                          <a:spcPts val="0"/>
                        </a:spcAft>
                        <a:buClr>
                          <a:srgbClr val="000000"/>
                        </a:buClr>
                        <a:buSzPts val="1000"/>
                        <a:buFont typeface="Arial"/>
                        <a:buNone/>
                      </a:pPr>
                      <a:endParaRPr sz="900" b="1" u="none" strike="noStrike" cap="none">
                        <a:solidFill>
                          <a:schemeClr val="accent1"/>
                        </a:solidFill>
                        <a:latin typeface="+mn-ea"/>
                        <a:ea typeface="+mn-ea"/>
                        <a:cs typeface="Arial"/>
                        <a:sym typeface="Arial"/>
                      </a:endParaRPr>
                    </a:p>
                  </a:txBody>
                  <a:tcPr marL="54000" marR="54000" marT="54000" marB="54000"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noFill/>
                  </a:tcPr>
                </a:tc>
                <a:tc>
                  <a:txBody>
                    <a:bodyPr/>
                    <a:lstStyle/>
                    <a:p>
                      <a:pPr marL="0" marR="0" lvl="0" indent="0" algn="l" rtl="0">
                        <a:lnSpc>
                          <a:spcPct val="100000"/>
                        </a:lnSpc>
                        <a:spcBef>
                          <a:spcPts val="0"/>
                        </a:spcBef>
                        <a:spcAft>
                          <a:spcPts val="0"/>
                        </a:spcAft>
                        <a:buClr>
                          <a:srgbClr val="000000"/>
                        </a:buClr>
                        <a:buSzPts val="1000"/>
                        <a:buFont typeface="Arial"/>
                        <a:buNone/>
                      </a:pPr>
                      <a:endParaRPr sz="900" b="0" u="none" strike="noStrike" cap="none">
                        <a:solidFill>
                          <a:schemeClr val="accent1"/>
                        </a:solidFill>
                        <a:latin typeface="+mn-ea"/>
                        <a:ea typeface="+mn-ea"/>
                        <a:cs typeface="Arial"/>
                        <a:sym typeface="Arial"/>
                      </a:endParaRPr>
                    </a:p>
                  </a:txBody>
                  <a:tcPr marL="54000" marR="54000" marT="54000" marB="54000" anchor="ctr">
                    <a:lnL w="3175"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noFill/>
                  </a:tcPr>
                </a:tc>
                <a:extLst>
                  <a:ext uri="{0D108BD9-81ED-4DB2-BD59-A6C34878D82A}">
                    <a16:rowId xmlns:a16="http://schemas.microsoft.com/office/drawing/2014/main" val="10012"/>
                  </a:ext>
                </a:extLst>
              </a:tr>
              <a:tr h="261396">
                <a:tc>
                  <a:txBody>
                    <a:bodyPr/>
                    <a:lstStyle/>
                    <a:p>
                      <a:pPr marL="0" marR="0" lvl="0" indent="0" algn="l" rtl="0">
                        <a:lnSpc>
                          <a:spcPct val="100000"/>
                        </a:lnSpc>
                        <a:spcBef>
                          <a:spcPts val="0"/>
                        </a:spcBef>
                        <a:spcAft>
                          <a:spcPts val="0"/>
                        </a:spcAft>
                        <a:buClr>
                          <a:srgbClr val="000000"/>
                        </a:buClr>
                        <a:buSzPts val="1000"/>
                        <a:buFont typeface="Arial"/>
                        <a:buNone/>
                      </a:pPr>
                      <a:r>
                        <a:rPr lang="ja-JP" sz="900" b="1" u="none" strike="noStrike" cap="none">
                          <a:solidFill>
                            <a:schemeClr val="accent1"/>
                          </a:solidFill>
                          <a:latin typeface="+mn-ea"/>
                          <a:ea typeface="+mn-ea"/>
                          <a:cs typeface="Arial"/>
                          <a:sym typeface="Arial"/>
                        </a:rPr>
                        <a:t>商品の発送</a:t>
                      </a:r>
                      <a:endParaRPr sz="900" b="1" u="none" strike="noStrike" cap="none">
                        <a:solidFill>
                          <a:schemeClr val="accent1"/>
                        </a:solidFill>
                        <a:latin typeface="+mn-ea"/>
                        <a:ea typeface="+mn-ea"/>
                        <a:cs typeface="Arial"/>
                        <a:sym typeface="Arial"/>
                      </a:endParaRPr>
                    </a:p>
                  </a:txBody>
                  <a:tcPr marL="54000" marR="54000" marT="54000" marB="54000" anchor="ctr">
                    <a:lnL w="12700"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noFill/>
                  </a:tcPr>
                </a:tc>
                <a:tc>
                  <a:txBody>
                    <a:bodyPr/>
                    <a:lstStyle/>
                    <a:p>
                      <a:pPr marL="0" marR="0" lvl="0" indent="0" algn="ctr" rtl="0">
                        <a:lnSpc>
                          <a:spcPct val="100000"/>
                        </a:lnSpc>
                        <a:spcBef>
                          <a:spcPts val="0"/>
                        </a:spcBef>
                        <a:spcAft>
                          <a:spcPts val="0"/>
                        </a:spcAft>
                        <a:buClr>
                          <a:srgbClr val="000000"/>
                        </a:buClr>
                        <a:buSzPts val="1000"/>
                        <a:buFont typeface="Arial"/>
                        <a:buNone/>
                      </a:pPr>
                      <a:endParaRPr sz="900" b="1" u="none" strike="noStrike" cap="none">
                        <a:solidFill>
                          <a:schemeClr val="accent1"/>
                        </a:solidFill>
                        <a:latin typeface="+mn-ea"/>
                        <a:ea typeface="+mn-ea"/>
                        <a:cs typeface="Arial"/>
                        <a:sym typeface="Arial"/>
                      </a:endParaRPr>
                    </a:p>
                  </a:txBody>
                  <a:tcPr marL="54000" marR="54000" marT="54000" marB="54000"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noFill/>
                  </a:tcPr>
                </a:tc>
                <a:tc>
                  <a:txBody>
                    <a:bodyPr/>
                    <a:lstStyle/>
                    <a:p>
                      <a:pPr marL="0" marR="0" lvl="0" indent="0" algn="ctr" rtl="0">
                        <a:lnSpc>
                          <a:spcPct val="100000"/>
                        </a:lnSpc>
                        <a:spcBef>
                          <a:spcPts val="0"/>
                        </a:spcBef>
                        <a:spcAft>
                          <a:spcPts val="0"/>
                        </a:spcAft>
                        <a:buClr>
                          <a:srgbClr val="000000"/>
                        </a:buClr>
                        <a:buSzPts val="1000"/>
                        <a:buFont typeface="Arial"/>
                        <a:buNone/>
                      </a:pPr>
                      <a:r>
                        <a:rPr lang="ja-JP" sz="900" b="1" i="0" u="none" strike="noStrike" cap="none">
                          <a:solidFill>
                            <a:schemeClr val="accent1"/>
                          </a:solidFill>
                          <a:latin typeface="+mn-ea"/>
                          <a:ea typeface="+mn-ea"/>
                          <a:cs typeface="Arial"/>
                          <a:sym typeface="Arial"/>
                        </a:rPr>
                        <a:t>◯</a:t>
                      </a:r>
                      <a:endParaRPr sz="900" b="1" i="0" u="none" strike="noStrike" cap="none">
                        <a:solidFill>
                          <a:schemeClr val="accent1"/>
                        </a:solidFill>
                        <a:latin typeface="+mn-ea"/>
                        <a:ea typeface="+mn-ea"/>
                        <a:cs typeface="Arial"/>
                        <a:sym typeface="Arial"/>
                      </a:endParaRPr>
                    </a:p>
                  </a:txBody>
                  <a:tcPr marL="54000" marR="54000" marT="54000" marB="54000"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noFill/>
                  </a:tcPr>
                </a:tc>
                <a:tc>
                  <a:txBody>
                    <a:bodyPr/>
                    <a:lstStyle/>
                    <a:p>
                      <a:pPr marL="0" marR="0" lvl="0" indent="0" algn="ctr" rtl="0">
                        <a:lnSpc>
                          <a:spcPct val="100000"/>
                        </a:lnSpc>
                        <a:spcBef>
                          <a:spcPts val="0"/>
                        </a:spcBef>
                        <a:spcAft>
                          <a:spcPts val="0"/>
                        </a:spcAft>
                        <a:buClr>
                          <a:srgbClr val="000000"/>
                        </a:buClr>
                        <a:buSzPts val="1000"/>
                        <a:buFont typeface="Arial"/>
                        <a:buNone/>
                      </a:pPr>
                      <a:endParaRPr sz="900" b="1" i="0" u="none" strike="noStrike" cap="none">
                        <a:solidFill>
                          <a:schemeClr val="accent1"/>
                        </a:solidFill>
                        <a:latin typeface="+mn-ea"/>
                        <a:ea typeface="+mn-ea"/>
                        <a:cs typeface="Arial"/>
                        <a:sym typeface="Arial"/>
                      </a:endParaRPr>
                    </a:p>
                  </a:txBody>
                  <a:tcPr marL="54000" marR="54000" marT="54000" marB="54000"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noFill/>
                  </a:tcPr>
                </a:tc>
                <a:tc>
                  <a:txBody>
                    <a:bodyPr/>
                    <a:lstStyle/>
                    <a:p>
                      <a:pPr marL="0" marR="0" lvl="0" indent="0" algn="ctr" rtl="0">
                        <a:lnSpc>
                          <a:spcPct val="100000"/>
                        </a:lnSpc>
                        <a:spcBef>
                          <a:spcPts val="0"/>
                        </a:spcBef>
                        <a:spcAft>
                          <a:spcPts val="0"/>
                        </a:spcAft>
                        <a:buClr>
                          <a:srgbClr val="000000"/>
                        </a:buClr>
                        <a:buSzPts val="1000"/>
                        <a:buFont typeface="Arial"/>
                        <a:buNone/>
                      </a:pPr>
                      <a:endParaRPr sz="900" b="1" i="0" u="none" strike="noStrike" cap="none">
                        <a:solidFill>
                          <a:schemeClr val="accent1"/>
                        </a:solidFill>
                        <a:latin typeface="+mn-ea"/>
                        <a:ea typeface="+mn-ea"/>
                        <a:cs typeface="Arial"/>
                        <a:sym typeface="Arial"/>
                      </a:endParaRPr>
                    </a:p>
                  </a:txBody>
                  <a:tcPr marL="54000" marR="54000" marT="54000" marB="54000"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noFill/>
                  </a:tcPr>
                </a:tc>
                <a:tc>
                  <a:txBody>
                    <a:bodyPr/>
                    <a:lstStyle/>
                    <a:p>
                      <a:pPr marL="0" marR="0" lvl="0" indent="0" algn="l" rtl="0">
                        <a:lnSpc>
                          <a:spcPct val="100000"/>
                        </a:lnSpc>
                        <a:spcBef>
                          <a:spcPts val="0"/>
                        </a:spcBef>
                        <a:spcAft>
                          <a:spcPts val="0"/>
                        </a:spcAft>
                        <a:buClr>
                          <a:srgbClr val="000000"/>
                        </a:buClr>
                        <a:buSzPts val="1000"/>
                        <a:buFont typeface="Arial"/>
                        <a:buNone/>
                      </a:pPr>
                      <a:endParaRPr sz="900" b="0" i="0" u="none" strike="noStrike" cap="none">
                        <a:solidFill>
                          <a:schemeClr val="accent1"/>
                        </a:solidFill>
                        <a:latin typeface="+mn-ea"/>
                        <a:ea typeface="+mn-ea"/>
                        <a:cs typeface="Arial"/>
                        <a:sym typeface="Arial"/>
                      </a:endParaRPr>
                    </a:p>
                  </a:txBody>
                  <a:tcPr marL="54000" marR="54000" marT="54000" marB="54000" anchor="ctr">
                    <a:lnL w="3175"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noFill/>
                  </a:tcPr>
                </a:tc>
                <a:extLst>
                  <a:ext uri="{0D108BD9-81ED-4DB2-BD59-A6C34878D82A}">
                    <a16:rowId xmlns:a16="http://schemas.microsoft.com/office/drawing/2014/main" val="10013"/>
                  </a:ext>
                </a:extLst>
              </a:tr>
              <a:tr h="261396">
                <a:tc>
                  <a:txBody>
                    <a:bodyPr/>
                    <a:lstStyle/>
                    <a:p>
                      <a:pPr marL="0" marR="0" lvl="0" indent="0" algn="l" rtl="0">
                        <a:lnSpc>
                          <a:spcPct val="100000"/>
                        </a:lnSpc>
                        <a:spcBef>
                          <a:spcPts val="0"/>
                        </a:spcBef>
                        <a:spcAft>
                          <a:spcPts val="0"/>
                        </a:spcAft>
                        <a:buClr>
                          <a:srgbClr val="000000"/>
                        </a:buClr>
                        <a:buSzPts val="1000"/>
                        <a:buFont typeface="Arial"/>
                        <a:buNone/>
                      </a:pPr>
                      <a:r>
                        <a:rPr lang="ja-JP" sz="900" b="1" u="none" strike="noStrike" cap="none">
                          <a:solidFill>
                            <a:schemeClr val="accent1"/>
                          </a:solidFill>
                          <a:latin typeface="+mn-ea"/>
                          <a:ea typeface="+mn-ea"/>
                          <a:cs typeface="Arial"/>
                          <a:sym typeface="Arial"/>
                        </a:rPr>
                        <a:t>購入後の商品発送</a:t>
                      </a:r>
                      <a:endParaRPr sz="900" b="1" u="none" strike="noStrike" cap="none" dirty="0">
                        <a:solidFill>
                          <a:schemeClr val="accent1"/>
                        </a:solidFill>
                        <a:latin typeface="+mn-ea"/>
                        <a:ea typeface="+mn-ea"/>
                        <a:cs typeface="Arial"/>
                        <a:sym typeface="Arial"/>
                      </a:endParaRPr>
                    </a:p>
                  </a:txBody>
                  <a:tcPr marL="54000" marR="54000" marT="54000" marB="54000" anchor="ctr">
                    <a:lnL w="12700"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B w="12700" cap="flat" cmpd="sng" algn="ctr">
                      <a:solidFill>
                        <a:schemeClr val="accent1"/>
                      </a:solidFill>
                      <a:prstDash val="solid"/>
                      <a:round/>
                      <a:headEnd type="none" w="med" len="med"/>
                      <a:tailEnd type="none" w="med" len="med"/>
                    </a:lnB>
                    <a:noFill/>
                  </a:tcPr>
                </a:tc>
                <a:tc>
                  <a:txBody>
                    <a:bodyPr/>
                    <a:lstStyle/>
                    <a:p>
                      <a:pPr marL="0" marR="0" lvl="0" indent="0" algn="ctr" rtl="0">
                        <a:lnSpc>
                          <a:spcPct val="100000"/>
                        </a:lnSpc>
                        <a:spcBef>
                          <a:spcPts val="0"/>
                        </a:spcBef>
                        <a:spcAft>
                          <a:spcPts val="0"/>
                        </a:spcAft>
                        <a:buClr>
                          <a:srgbClr val="000000"/>
                        </a:buClr>
                        <a:buSzPts val="1000"/>
                        <a:buFont typeface="Arial"/>
                        <a:buNone/>
                      </a:pPr>
                      <a:endParaRPr sz="900" b="1" i="0" u="none" strike="noStrike" cap="none">
                        <a:solidFill>
                          <a:schemeClr val="accent1"/>
                        </a:solidFill>
                        <a:latin typeface="+mn-ea"/>
                        <a:ea typeface="+mn-ea"/>
                        <a:cs typeface="Arial"/>
                        <a:sym typeface="Arial"/>
                      </a:endParaRPr>
                    </a:p>
                  </a:txBody>
                  <a:tcPr marL="54000" marR="54000" marT="54000" marB="54000"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B w="12700" cap="flat" cmpd="sng" algn="ctr">
                      <a:solidFill>
                        <a:schemeClr val="accent1"/>
                      </a:solidFill>
                      <a:prstDash val="solid"/>
                      <a:round/>
                      <a:headEnd type="none" w="med" len="med"/>
                      <a:tailEnd type="none" w="med" len="med"/>
                    </a:lnB>
                    <a:noFill/>
                  </a:tcPr>
                </a:tc>
                <a:tc>
                  <a:txBody>
                    <a:bodyPr/>
                    <a:lstStyle/>
                    <a:p>
                      <a:pPr marL="0" marR="0" lvl="0" indent="0" algn="ctr" rtl="0">
                        <a:lnSpc>
                          <a:spcPct val="100000"/>
                        </a:lnSpc>
                        <a:spcBef>
                          <a:spcPts val="0"/>
                        </a:spcBef>
                        <a:spcAft>
                          <a:spcPts val="0"/>
                        </a:spcAft>
                        <a:buClr>
                          <a:srgbClr val="000000"/>
                        </a:buClr>
                        <a:buSzPts val="1000"/>
                        <a:buFont typeface="Arial"/>
                        <a:buNone/>
                      </a:pPr>
                      <a:r>
                        <a:rPr lang="ja-JP" sz="900" b="1" u="none" strike="noStrike" cap="none">
                          <a:solidFill>
                            <a:schemeClr val="accent1"/>
                          </a:solidFill>
                          <a:latin typeface="+mn-ea"/>
                          <a:ea typeface="+mn-ea"/>
                          <a:cs typeface="Arial"/>
                          <a:sym typeface="Arial"/>
                        </a:rPr>
                        <a:t>◯</a:t>
                      </a:r>
                      <a:endParaRPr sz="900" b="1" u="none" strike="noStrike" cap="none">
                        <a:solidFill>
                          <a:schemeClr val="accent1"/>
                        </a:solidFill>
                        <a:latin typeface="+mn-ea"/>
                        <a:ea typeface="+mn-ea"/>
                        <a:cs typeface="Arial"/>
                        <a:sym typeface="Arial"/>
                      </a:endParaRPr>
                    </a:p>
                  </a:txBody>
                  <a:tcPr marL="54000" marR="54000" marT="54000" marB="54000"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B w="12700" cap="flat" cmpd="sng" algn="ctr">
                      <a:solidFill>
                        <a:schemeClr val="accent1"/>
                      </a:solidFill>
                      <a:prstDash val="solid"/>
                      <a:round/>
                      <a:headEnd type="none" w="med" len="med"/>
                      <a:tailEnd type="none" w="med" len="med"/>
                    </a:lnB>
                    <a:noFill/>
                  </a:tcPr>
                </a:tc>
                <a:tc>
                  <a:txBody>
                    <a:bodyPr/>
                    <a:lstStyle/>
                    <a:p>
                      <a:pPr marL="0" marR="0" lvl="0" indent="0" algn="ctr" rtl="0">
                        <a:lnSpc>
                          <a:spcPct val="100000"/>
                        </a:lnSpc>
                        <a:spcBef>
                          <a:spcPts val="0"/>
                        </a:spcBef>
                        <a:spcAft>
                          <a:spcPts val="0"/>
                        </a:spcAft>
                        <a:buClr>
                          <a:srgbClr val="000000"/>
                        </a:buClr>
                        <a:buSzPts val="1000"/>
                        <a:buFont typeface="Arial"/>
                        <a:buNone/>
                      </a:pPr>
                      <a:endParaRPr sz="900" b="1" u="none" strike="noStrike" cap="none">
                        <a:solidFill>
                          <a:schemeClr val="accent1"/>
                        </a:solidFill>
                        <a:latin typeface="+mn-ea"/>
                        <a:ea typeface="+mn-ea"/>
                        <a:cs typeface="Arial"/>
                        <a:sym typeface="Arial"/>
                      </a:endParaRPr>
                    </a:p>
                  </a:txBody>
                  <a:tcPr marL="54000" marR="54000" marT="54000" marB="54000"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B w="12700" cap="flat" cmpd="sng" algn="ctr">
                      <a:solidFill>
                        <a:schemeClr val="accent1"/>
                      </a:solidFill>
                      <a:prstDash val="solid"/>
                      <a:round/>
                      <a:headEnd type="none" w="med" len="med"/>
                      <a:tailEnd type="none" w="med" len="med"/>
                    </a:lnB>
                    <a:noFill/>
                  </a:tcPr>
                </a:tc>
                <a:tc>
                  <a:txBody>
                    <a:bodyPr/>
                    <a:lstStyle/>
                    <a:p>
                      <a:pPr marL="0" marR="0" lvl="0" indent="0" algn="ctr" rtl="0">
                        <a:lnSpc>
                          <a:spcPct val="100000"/>
                        </a:lnSpc>
                        <a:spcBef>
                          <a:spcPts val="0"/>
                        </a:spcBef>
                        <a:spcAft>
                          <a:spcPts val="0"/>
                        </a:spcAft>
                        <a:buClr>
                          <a:srgbClr val="000000"/>
                        </a:buClr>
                        <a:buSzPts val="1000"/>
                        <a:buFont typeface="Arial"/>
                        <a:buNone/>
                      </a:pPr>
                      <a:endParaRPr sz="900" b="1" u="none" strike="noStrike" cap="none" dirty="0">
                        <a:solidFill>
                          <a:schemeClr val="accent1"/>
                        </a:solidFill>
                        <a:latin typeface="+mn-ea"/>
                        <a:ea typeface="+mn-ea"/>
                        <a:cs typeface="Arial"/>
                        <a:sym typeface="Arial"/>
                      </a:endParaRPr>
                    </a:p>
                  </a:txBody>
                  <a:tcPr marL="54000" marR="54000" marT="54000" marB="54000"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B w="12700" cap="flat" cmpd="sng" algn="ctr">
                      <a:solidFill>
                        <a:schemeClr val="accent1"/>
                      </a:solidFill>
                      <a:prstDash val="solid"/>
                      <a:round/>
                      <a:headEnd type="none" w="med" len="med"/>
                      <a:tailEnd type="none" w="med" len="med"/>
                    </a:lnB>
                    <a:noFill/>
                  </a:tcPr>
                </a:tc>
                <a:tc>
                  <a:txBody>
                    <a:bodyPr/>
                    <a:lstStyle/>
                    <a:p>
                      <a:pPr marL="0" marR="0" lvl="0" indent="0" algn="l" rtl="0">
                        <a:lnSpc>
                          <a:spcPct val="100000"/>
                        </a:lnSpc>
                        <a:spcBef>
                          <a:spcPts val="0"/>
                        </a:spcBef>
                        <a:spcAft>
                          <a:spcPts val="0"/>
                        </a:spcAft>
                        <a:buClr>
                          <a:srgbClr val="000000"/>
                        </a:buClr>
                        <a:buSzPts val="1000"/>
                        <a:buFont typeface="Arial"/>
                        <a:buNone/>
                      </a:pPr>
                      <a:endParaRPr sz="900" b="0" u="none" strike="noStrike" cap="none" dirty="0">
                        <a:solidFill>
                          <a:schemeClr val="accent1"/>
                        </a:solidFill>
                        <a:latin typeface="+mn-ea"/>
                        <a:ea typeface="+mn-ea"/>
                        <a:cs typeface="Arial"/>
                        <a:sym typeface="Arial"/>
                      </a:endParaRPr>
                    </a:p>
                  </a:txBody>
                  <a:tcPr marL="54000" marR="54000" marT="54000" marB="54000" anchor="ctr">
                    <a:lnL w="3175"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0014"/>
                  </a:ext>
                </a:extLst>
              </a:tr>
            </a:tbl>
          </a:graphicData>
        </a:graphic>
      </p:graphicFrame>
      <p:sp>
        <p:nvSpPr>
          <p:cNvPr id="2" name="テキスト ボックス 1">
            <a:extLst>
              <a:ext uri="{FF2B5EF4-FFF2-40B4-BE49-F238E27FC236}">
                <a16:creationId xmlns:a16="http://schemas.microsoft.com/office/drawing/2014/main" id="{0140D220-B157-0CCB-ACE8-9E8649B63CE8}"/>
              </a:ext>
            </a:extLst>
          </p:cNvPr>
          <p:cNvSpPr txBox="1"/>
          <p:nvPr/>
        </p:nvSpPr>
        <p:spPr>
          <a:xfrm>
            <a:off x="452438" y="5975367"/>
            <a:ext cx="9000000" cy="195814"/>
          </a:xfrm>
          <a:prstGeom prst="rect">
            <a:avLst/>
          </a:prstGeom>
          <a:noFill/>
        </p:spPr>
        <p:txBody>
          <a:bodyPr wrap="square" lIns="36000" tIns="36000" rIns="36000" bIns="36000" rtlCol="0" anchor="ctr">
            <a:spAutoFit/>
          </a:bodyPr>
          <a:lstStyle/>
          <a:p>
            <a:r>
              <a:rPr lang="en-US" altLang="ja-JP" sz="800" dirty="0">
                <a:solidFill>
                  <a:schemeClr val="accent1"/>
                </a:solidFill>
                <a:latin typeface="+mn-ea"/>
                <a:ea typeface="+mn-ea"/>
              </a:rPr>
              <a:t>*</a:t>
            </a:r>
            <a:r>
              <a:rPr lang="ja-JP" altLang="en-US" sz="800">
                <a:solidFill>
                  <a:schemeClr val="accent1"/>
                </a:solidFill>
                <a:latin typeface="+mn-ea"/>
                <a:ea typeface="+mn-ea"/>
              </a:rPr>
              <a:t>コンテンツ：</a:t>
            </a:r>
            <a:r>
              <a:rPr lang="ja-JP" altLang="en-US" sz="800" i="0" u="none" strike="noStrike" cap="none">
                <a:solidFill>
                  <a:schemeClr val="accent1"/>
                </a:solidFill>
                <a:latin typeface="+mn-ea"/>
                <a:ea typeface="+mn-ea"/>
                <a:cs typeface="Arial"/>
                <a:sym typeface="Arial"/>
              </a:rPr>
              <a:t>記事、動画、ホワイトペーパーなど</a:t>
            </a:r>
            <a:endParaRPr lang="ja-JP" altLang="en-US" sz="800" u="none" strike="noStrike" cap="none">
              <a:solidFill>
                <a:schemeClr val="accent1"/>
              </a:solidFill>
              <a:latin typeface="+mn-ea"/>
              <a:ea typeface="+mn-ea"/>
              <a:cs typeface="Arial"/>
              <a:sym typeface="Aria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20C5CFD-901C-3E7E-773D-CEF1AD265EB2}"/>
              </a:ext>
            </a:extLst>
          </p:cNvPr>
          <p:cNvSpPr>
            <a:spLocks noGrp="1"/>
          </p:cNvSpPr>
          <p:nvPr>
            <p:ph type="title"/>
          </p:nvPr>
        </p:nvSpPr>
        <p:spPr/>
        <p:txBody>
          <a:bodyPr/>
          <a:lstStyle/>
          <a:p>
            <a:pPr algn="l"/>
            <a:r>
              <a:rPr kumimoji="1" lang="en-US" altLang="ja-JP" dirty="0"/>
              <a:t>8-6. </a:t>
            </a:r>
            <a:r>
              <a:rPr kumimoji="1" lang="ja-JP" altLang="en-US" dirty="0"/>
              <a:t>新規事業部門の位置付け</a:t>
            </a:r>
          </a:p>
        </p:txBody>
      </p:sp>
      <p:sp>
        <p:nvSpPr>
          <p:cNvPr id="3" name="フッター プレースホルダー 2">
            <a:extLst>
              <a:ext uri="{FF2B5EF4-FFF2-40B4-BE49-F238E27FC236}">
                <a16:creationId xmlns:a16="http://schemas.microsoft.com/office/drawing/2014/main" id="{E734B949-1F4E-5D03-5594-4A95950B5F0E}"/>
              </a:ext>
            </a:extLst>
          </p:cNvPr>
          <p:cNvSpPr>
            <a:spLocks noGrp="1"/>
          </p:cNvSpPr>
          <p:nvPr>
            <p:ph type="ftr" sz="quarter" idx="10"/>
          </p:nvPr>
        </p:nvSpPr>
        <p:spPr/>
        <p:txBody>
          <a:bodyPr/>
          <a:lstStyle/>
          <a:p>
            <a:r>
              <a:rPr kumimoji="1" lang="en" altLang="ja-JP"/>
              <a:t>SAIRU</a:t>
            </a:r>
            <a:endParaRPr kumimoji="1" lang="ja-JP" altLang="en-US"/>
          </a:p>
        </p:txBody>
      </p:sp>
      <p:sp>
        <p:nvSpPr>
          <p:cNvPr id="4" name="スライド番号プレースホルダー 3">
            <a:extLst>
              <a:ext uri="{FF2B5EF4-FFF2-40B4-BE49-F238E27FC236}">
                <a16:creationId xmlns:a16="http://schemas.microsoft.com/office/drawing/2014/main" id="{51A072E2-E5C5-8623-33E4-EFCAD3E01EC2}"/>
              </a:ext>
            </a:extLst>
          </p:cNvPr>
          <p:cNvSpPr>
            <a:spLocks noGrp="1"/>
          </p:cNvSpPr>
          <p:nvPr>
            <p:ph type="sldNum" idx="11"/>
          </p:nvPr>
        </p:nvSpPr>
        <p:spPr/>
        <p:txBody>
          <a:bodyPr/>
          <a:lstStyle/>
          <a:p>
            <a:fld id="{00000000-1234-1234-1234-123412341234}" type="slidenum">
              <a:rPr lang="en-US" altLang="ja-JP" smtClean="0"/>
              <a:pPr/>
              <a:t>40</a:t>
            </a:fld>
            <a:endParaRPr lang="ja-JP" altLang="en-US" sz="1400">
              <a:latin typeface="+mn-ea"/>
              <a:ea typeface="+mn-ea"/>
            </a:endParaRPr>
          </a:p>
        </p:txBody>
      </p:sp>
      <p:sp>
        <p:nvSpPr>
          <p:cNvPr id="5" name="Google Shape;1127;p58">
            <a:extLst>
              <a:ext uri="{FF2B5EF4-FFF2-40B4-BE49-F238E27FC236}">
                <a16:creationId xmlns:a16="http://schemas.microsoft.com/office/drawing/2014/main" id="{8908A623-4B60-A5BA-2D9A-8C1F387E2DA7}"/>
              </a:ext>
            </a:extLst>
          </p:cNvPr>
          <p:cNvSpPr/>
          <p:nvPr/>
        </p:nvSpPr>
        <p:spPr>
          <a:xfrm>
            <a:off x="3963000" y="1264123"/>
            <a:ext cx="1980000" cy="540000"/>
          </a:xfrm>
          <a:prstGeom prst="rect">
            <a:avLst/>
          </a:prstGeom>
          <a:solidFill>
            <a:schemeClr val="bg1"/>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1B224C"/>
              </a:buClr>
              <a:buSzPts val="1108"/>
              <a:buFont typeface="Arial"/>
              <a:buNone/>
            </a:pPr>
            <a:r>
              <a:rPr lang="ja-JP" altLang="en-US" b="1" dirty="0">
                <a:solidFill>
                  <a:schemeClr val="accent1"/>
                </a:solidFill>
                <a:latin typeface="+mn-ea"/>
                <a:ea typeface="+mn-ea"/>
              </a:rPr>
              <a:t>取締役</a:t>
            </a:r>
            <a:endParaRPr b="1" i="0" u="none" strike="noStrike" cap="none" dirty="0">
              <a:solidFill>
                <a:schemeClr val="accent1"/>
              </a:solidFill>
              <a:latin typeface="+mn-ea"/>
              <a:ea typeface="+mn-ea"/>
              <a:cs typeface="Arial"/>
              <a:sym typeface="Arial"/>
            </a:endParaRPr>
          </a:p>
        </p:txBody>
      </p:sp>
      <p:sp>
        <p:nvSpPr>
          <p:cNvPr id="7" name="Google Shape;1127;p58">
            <a:extLst>
              <a:ext uri="{FF2B5EF4-FFF2-40B4-BE49-F238E27FC236}">
                <a16:creationId xmlns:a16="http://schemas.microsoft.com/office/drawing/2014/main" id="{8069D541-4DB2-8C59-4812-475D0B7DB6D8}"/>
              </a:ext>
            </a:extLst>
          </p:cNvPr>
          <p:cNvSpPr/>
          <p:nvPr/>
        </p:nvSpPr>
        <p:spPr>
          <a:xfrm>
            <a:off x="3963000" y="2288296"/>
            <a:ext cx="1980000" cy="540000"/>
          </a:xfrm>
          <a:prstGeom prst="rect">
            <a:avLst/>
          </a:prstGeom>
          <a:solidFill>
            <a:schemeClr val="bg1"/>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1B224C"/>
              </a:buClr>
              <a:buSzPts val="1108"/>
              <a:buFont typeface="Arial"/>
              <a:buNone/>
            </a:pPr>
            <a:r>
              <a:rPr lang="ja-JP" altLang="en-US" b="1" i="0" u="none" strike="noStrike" cap="none" dirty="0">
                <a:solidFill>
                  <a:schemeClr val="accent1"/>
                </a:solidFill>
                <a:latin typeface="+mn-ea"/>
                <a:ea typeface="+mn-ea"/>
                <a:cs typeface="Arial"/>
                <a:sym typeface="Arial"/>
              </a:rPr>
              <a:t>社長</a:t>
            </a:r>
            <a:endParaRPr b="1" i="0" u="none" strike="noStrike" cap="none" dirty="0">
              <a:solidFill>
                <a:schemeClr val="accent1"/>
              </a:solidFill>
              <a:latin typeface="+mn-ea"/>
              <a:ea typeface="+mn-ea"/>
              <a:cs typeface="Arial"/>
              <a:sym typeface="Arial"/>
            </a:endParaRPr>
          </a:p>
        </p:txBody>
      </p:sp>
      <p:sp>
        <p:nvSpPr>
          <p:cNvPr id="8" name="Google Shape;1127;p58">
            <a:extLst>
              <a:ext uri="{FF2B5EF4-FFF2-40B4-BE49-F238E27FC236}">
                <a16:creationId xmlns:a16="http://schemas.microsoft.com/office/drawing/2014/main" id="{9AD1B555-C100-7720-09AD-ED65161C9C60}"/>
              </a:ext>
            </a:extLst>
          </p:cNvPr>
          <p:cNvSpPr/>
          <p:nvPr/>
        </p:nvSpPr>
        <p:spPr>
          <a:xfrm>
            <a:off x="1449350" y="3256643"/>
            <a:ext cx="1980000" cy="540000"/>
          </a:xfrm>
          <a:prstGeom prst="rect">
            <a:avLst/>
          </a:prstGeom>
          <a:solidFill>
            <a:schemeClr val="accent6"/>
          </a:solidFill>
          <a:ln w="254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1B224C"/>
              </a:buClr>
              <a:buSzPts val="1108"/>
              <a:buFont typeface="Arial"/>
              <a:buNone/>
            </a:pPr>
            <a:r>
              <a:rPr lang="ja-JP" altLang="en-US" b="1" dirty="0">
                <a:solidFill>
                  <a:schemeClr val="bg1"/>
                </a:solidFill>
                <a:latin typeface="+mn-ea"/>
                <a:ea typeface="+mn-ea"/>
              </a:rPr>
              <a:t>新規事業部門</a:t>
            </a:r>
            <a:endParaRPr b="1" i="0" u="none" strike="noStrike" cap="none" dirty="0">
              <a:solidFill>
                <a:schemeClr val="bg1"/>
              </a:solidFill>
              <a:latin typeface="+mn-ea"/>
              <a:ea typeface="+mn-ea"/>
              <a:cs typeface="Arial"/>
              <a:sym typeface="Arial"/>
            </a:endParaRPr>
          </a:p>
        </p:txBody>
      </p:sp>
      <p:sp>
        <p:nvSpPr>
          <p:cNvPr id="9" name="Google Shape;1127;p58">
            <a:extLst>
              <a:ext uri="{FF2B5EF4-FFF2-40B4-BE49-F238E27FC236}">
                <a16:creationId xmlns:a16="http://schemas.microsoft.com/office/drawing/2014/main" id="{82238811-E1B5-96FF-9D90-8ACD72117B25}"/>
              </a:ext>
            </a:extLst>
          </p:cNvPr>
          <p:cNvSpPr/>
          <p:nvPr/>
        </p:nvSpPr>
        <p:spPr>
          <a:xfrm>
            <a:off x="453000" y="4771341"/>
            <a:ext cx="1980000" cy="900000"/>
          </a:xfrm>
          <a:prstGeom prst="rect">
            <a:avLst/>
          </a:prstGeom>
          <a:solidFill>
            <a:schemeClr val="bg1"/>
          </a:solidFill>
          <a:ln w="25400" cap="flat" cmpd="sng">
            <a:solidFill>
              <a:schemeClr val="dk1"/>
            </a:solidFill>
            <a:prstDash val="solid"/>
            <a:miter lim="800000"/>
            <a:headEnd type="none" w="sm" len="sm"/>
            <a:tailEnd type="none" w="sm" len="sm"/>
          </a:ln>
        </p:spPr>
        <p:txBody>
          <a:bodyPr spcFirstLastPara="1" wrap="square" lIns="36000" tIns="36000" rIns="36000" bIns="36000" anchor="ctr" anchorCtr="0">
            <a:noAutofit/>
          </a:bodyPr>
          <a:lstStyle/>
          <a:p>
            <a:pPr marL="0" marR="0" lvl="0" indent="0" algn="ctr" rtl="0">
              <a:lnSpc>
                <a:spcPct val="100000"/>
              </a:lnSpc>
              <a:spcBef>
                <a:spcPts val="400"/>
              </a:spcBef>
              <a:buClr>
                <a:srgbClr val="1B224C"/>
              </a:buClr>
              <a:buSzPts val="1108"/>
              <a:buFont typeface="Arial"/>
              <a:buNone/>
            </a:pPr>
            <a:r>
              <a:rPr lang="ja-JP" altLang="en-US" b="1">
                <a:solidFill>
                  <a:schemeClr val="accent1"/>
                </a:solidFill>
                <a:latin typeface="+mn-ea"/>
                <a:ea typeface="+mn-ea"/>
              </a:rPr>
              <a:t>〇〇</a:t>
            </a:r>
            <a:r>
              <a:rPr lang="ja-JP" altLang="en-US" b="1" i="0" u="none" strike="noStrike" cap="none">
                <a:solidFill>
                  <a:schemeClr val="accent1"/>
                </a:solidFill>
                <a:latin typeface="+mn-ea"/>
                <a:ea typeface="+mn-ea"/>
                <a:cs typeface="Arial"/>
                <a:sym typeface="Arial"/>
              </a:rPr>
              <a:t>〇〇</a:t>
            </a:r>
            <a:endParaRPr lang="en-US" altLang="ja-JP" b="1" i="0" u="none" strike="noStrike" cap="none" dirty="0">
              <a:solidFill>
                <a:schemeClr val="accent1"/>
              </a:solidFill>
              <a:latin typeface="+mn-ea"/>
              <a:ea typeface="+mn-ea"/>
              <a:cs typeface="Arial"/>
              <a:sym typeface="Arial"/>
            </a:endParaRPr>
          </a:p>
          <a:p>
            <a:pPr marL="0" marR="0" lvl="0" indent="0" algn="ctr" rtl="0">
              <a:lnSpc>
                <a:spcPct val="100000"/>
              </a:lnSpc>
              <a:spcBef>
                <a:spcPts val="400"/>
              </a:spcBef>
              <a:buClr>
                <a:srgbClr val="1B224C"/>
              </a:buClr>
              <a:buSzPts val="1108"/>
              <a:buFont typeface="Arial"/>
              <a:buNone/>
            </a:pPr>
            <a:r>
              <a:rPr lang="ja-JP" altLang="en-US" b="1" i="0" u="none" strike="noStrike" cap="none">
                <a:solidFill>
                  <a:schemeClr val="accent1"/>
                </a:solidFill>
                <a:latin typeface="+mn-ea"/>
                <a:ea typeface="+mn-ea"/>
                <a:cs typeface="Arial"/>
                <a:sym typeface="Arial"/>
              </a:rPr>
              <a:t>事業部</a:t>
            </a:r>
            <a:endParaRPr b="1" i="0" u="none" strike="noStrike" cap="none" dirty="0">
              <a:solidFill>
                <a:schemeClr val="accent1"/>
              </a:solidFill>
              <a:latin typeface="+mn-ea"/>
              <a:ea typeface="+mn-ea"/>
              <a:cs typeface="Arial"/>
              <a:sym typeface="Arial"/>
            </a:endParaRPr>
          </a:p>
        </p:txBody>
      </p:sp>
      <p:sp>
        <p:nvSpPr>
          <p:cNvPr id="12" name="Google Shape;1127;p58">
            <a:extLst>
              <a:ext uri="{FF2B5EF4-FFF2-40B4-BE49-F238E27FC236}">
                <a16:creationId xmlns:a16="http://schemas.microsoft.com/office/drawing/2014/main" id="{0C141F0B-3C92-CDBC-7B56-07C9D15D29BA}"/>
              </a:ext>
            </a:extLst>
          </p:cNvPr>
          <p:cNvSpPr/>
          <p:nvPr/>
        </p:nvSpPr>
        <p:spPr>
          <a:xfrm>
            <a:off x="2793000" y="4771341"/>
            <a:ext cx="1980000" cy="900000"/>
          </a:xfrm>
          <a:prstGeom prst="rect">
            <a:avLst/>
          </a:prstGeom>
          <a:solidFill>
            <a:schemeClr val="bg1"/>
          </a:solidFill>
          <a:ln w="25400" cap="flat" cmpd="sng">
            <a:solidFill>
              <a:schemeClr val="dk1"/>
            </a:solidFill>
            <a:prstDash val="solid"/>
            <a:miter lim="800000"/>
            <a:headEnd type="none" w="sm" len="sm"/>
            <a:tailEnd type="none" w="sm" len="sm"/>
          </a:ln>
        </p:spPr>
        <p:txBody>
          <a:bodyPr spcFirstLastPara="1" wrap="square" lIns="36000" tIns="36000" rIns="36000" bIns="36000" anchor="ctr" anchorCtr="0">
            <a:noAutofit/>
          </a:bodyPr>
          <a:lstStyle/>
          <a:p>
            <a:pPr marL="0" marR="0" lvl="0" indent="0" algn="ctr" rtl="0">
              <a:lnSpc>
                <a:spcPct val="100000"/>
              </a:lnSpc>
              <a:spcBef>
                <a:spcPts val="400"/>
              </a:spcBef>
              <a:buClr>
                <a:srgbClr val="1B224C"/>
              </a:buClr>
              <a:buSzPts val="1108"/>
              <a:buFont typeface="Arial"/>
              <a:buNone/>
            </a:pPr>
            <a:r>
              <a:rPr lang="ja-JP" altLang="en-US" b="1">
                <a:solidFill>
                  <a:schemeClr val="accent1"/>
                </a:solidFill>
                <a:latin typeface="+mn-ea"/>
                <a:ea typeface="+mn-ea"/>
              </a:rPr>
              <a:t>〇〇</a:t>
            </a:r>
            <a:r>
              <a:rPr lang="ja-JP" altLang="en-US" b="1" i="0" u="none" strike="noStrike" cap="none">
                <a:solidFill>
                  <a:schemeClr val="accent1"/>
                </a:solidFill>
                <a:latin typeface="+mn-ea"/>
                <a:ea typeface="+mn-ea"/>
                <a:cs typeface="Arial"/>
                <a:sym typeface="Arial"/>
              </a:rPr>
              <a:t>〇〇</a:t>
            </a:r>
            <a:endParaRPr lang="en-US" altLang="ja-JP" b="1" i="0" u="none" strike="noStrike" cap="none" dirty="0">
              <a:solidFill>
                <a:schemeClr val="accent1"/>
              </a:solidFill>
              <a:latin typeface="+mn-ea"/>
              <a:ea typeface="+mn-ea"/>
              <a:cs typeface="Arial"/>
              <a:sym typeface="Arial"/>
            </a:endParaRPr>
          </a:p>
          <a:p>
            <a:pPr marL="0" marR="0" lvl="0" indent="0" algn="ctr" rtl="0">
              <a:lnSpc>
                <a:spcPct val="100000"/>
              </a:lnSpc>
              <a:spcBef>
                <a:spcPts val="400"/>
              </a:spcBef>
              <a:buClr>
                <a:srgbClr val="1B224C"/>
              </a:buClr>
              <a:buSzPts val="1108"/>
              <a:buFont typeface="Arial"/>
              <a:buNone/>
            </a:pPr>
            <a:r>
              <a:rPr lang="ja-JP" altLang="en-US" b="1" i="0" u="none" strike="noStrike" cap="none">
                <a:solidFill>
                  <a:schemeClr val="accent1"/>
                </a:solidFill>
                <a:latin typeface="+mn-ea"/>
                <a:ea typeface="+mn-ea"/>
                <a:cs typeface="Arial"/>
                <a:sym typeface="Arial"/>
              </a:rPr>
              <a:t>事業部</a:t>
            </a:r>
            <a:endParaRPr b="1" i="0" u="none" strike="noStrike" cap="none" dirty="0">
              <a:solidFill>
                <a:schemeClr val="accent1"/>
              </a:solidFill>
              <a:latin typeface="+mn-ea"/>
              <a:ea typeface="+mn-ea"/>
              <a:cs typeface="Arial"/>
              <a:sym typeface="Arial"/>
            </a:endParaRPr>
          </a:p>
        </p:txBody>
      </p:sp>
      <p:sp>
        <p:nvSpPr>
          <p:cNvPr id="13" name="Google Shape;1127;p58">
            <a:extLst>
              <a:ext uri="{FF2B5EF4-FFF2-40B4-BE49-F238E27FC236}">
                <a16:creationId xmlns:a16="http://schemas.microsoft.com/office/drawing/2014/main" id="{8E219524-9353-5CFC-CFA3-F983C0D9CFF7}"/>
              </a:ext>
            </a:extLst>
          </p:cNvPr>
          <p:cNvSpPr/>
          <p:nvPr/>
        </p:nvSpPr>
        <p:spPr>
          <a:xfrm>
            <a:off x="5133000" y="4771341"/>
            <a:ext cx="1980000" cy="900000"/>
          </a:xfrm>
          <a:prstGeom prst="rect">
            <a:avLst/>
          </a:prstGeom>
          <a:solidFill>
            <a:schemeClr val="bg1"/>
          </a:solidFill>
          <a:ln w="25400" cap="flat" cmpd="sng">
            <a:solidFill>
              <a:schemeClr val="dk1"/>
            </a:solidFill>
            <a:prstDash val="solid"/>
            <a:miter lim="800000"/>
            <a:headEnd type="none" w="sm" len="sm"/>
            <a:tailEnd type="none" w="sm" len="sm"/>
          </a:ln>
        </p:spPr>
        <p:txBody>
          <a:bodyPr spcFirstLastPara="1" wrap="square" lIns="36000" tIns="36000" rIns="36000" bIns="36000" anchor="ctr" anchorCtr="0">
            <a:noAutofit/>
          </a:bodyPr>
          <a:lstStyle/>
          <a:p>
            <a:pPr marL="0" marR="0" lvl="0" indent="0" algn="ctr" rtl="0">
              <a:lnSpc>
                <a:spcPct val="100000"/>
              </a:lnSpc>
              <a:spcBef>
                <a:spcPts val="400"/>
              </a:spcBef>
              <a:buClr>
                <a:srgbClr val="1B224C"/>
              </a:buClr>
              <a:buSzPts val="1108"/>
              <a:buFont typeface="Arial"/>
              <a:buNone/>
            </a:pPr>
            <a:r>
              <a:rPr lang="ja-JP" altLang="en-US" b="1" i="0" u="none" strike="noStrike" cap="none">
                <a:solidFill>
                  <a:schemeClr val="accent1"/>
                </a:solidFill>
                <a:latin typeface="+mn-ea"/>
                <a:ea typeface="+mn-ea"/>
                <a:cs typeface="Arial"/>
                <a:sym typeface="Arial"/>
              </a:rPr>
              <a:t>〇〇〇〇</a:t>
            </a:r>
            <a:endParaRPr lang="en-US" altLang="ja-JP" b="1" i="0" u="none" strike="noStrike" cap="none" dirty="0">
              <a:solidFill>
                <a:schemeClr val="accent1"/>
              </a:solidFill>
              <a:latin typeface="+mn-ea"/>
              <a:ea typeface="+mn-ea"/>
              <a:cs typeface="Arial"/>
              <a:sym typeface="Arial"/>
            </a:endParaRPr>
          </a:p>
          <a:p>
            <a:pPr marL="0" marR="0" lvl="0" indent="0" algn="ctr" rtl="0">
              <a:lnSpc>
                <a:spcPct val="100000"/>
              </a:lnSpc>
              <a:spcBef>
                <a:spcPts val="400"/>
              </a:spcBef>
              <a:buClr>
                <a:srgbClr val="1B224C"/>
              </a:buClr>
              <a:buSzPts val="1108"/>
              <a:buFont typeface="Arial"/>
              <a:buNone/>
            </a:pPr>
            <a:r>
              <a:rPr lang="ja-JP" altLang="en-US" b="1" i="0" u="none" strike="noStrike" cap="none">
                <a:solidFill>
                  <a:schemeClr val="accent1"/>
                </a:solidFill>
                <a:latin typeface="+mn-ea"/>
                <a:ea typeface="+mn-ea"/>
                <a:cs typeface="Arial"/>
                <a:sym typeface="Arial"/>
              </a:rPr>
              <a:t>事業部</a:t>
            </a:r>
            <a:endParaRPr b="1" i="0" u="none" strike="noStrike" cap="none" dirty="0">
              <a:solidFill>
                <a:schemeClr val="accent1"/>
              </a:solidFill>
              <a:latin typeface="+mn-ea"/>
              <a:ea typeface="+mn-ea"/>
              <a:cs typeface="Arial"/>
              <a:sym typeface="Arial"/>
            </a:endParaRPr>
          </a:p>
        </p:txBody>
      </p:sp>
      <p:cxnSp>
        <p:nvCxnSpPr>
          <p:cNvPr id="15" name="直線コネクタ 14">
            <a:extLst>
              <a:ext uri="{FF2B5EF4-FFF2-40B4-BE49-F238E27FC236}">
                <a16:creationId xmlns:a16="http://schemas.microsoft.com/office/drawing/2014/main" id="{03CB1F4D-1E04-FEB2-8FE4-ECE055CC9D86}"/>
              </a:ext>
            </a:extLst>
          </p:cNvPr>
          <p:cNvCxnSpPr>
            <a:stCxn id="5" idx="2"/>
            <a:endCxn id="7" idx="0"/>
          </p:cNvCxnSpPr>
          <p:nvPr/>
        </p:nvCxnSpPr>
        <p:spPr>
          <a:xfrm>
            <a:off x="4953000" y="1804123"/>
            <a:ext cx="0" cy="484173"/>
          </a:xfrm>
          <a:prstGeom prst="line">
            <a:avLst/>
          </a:prstGeom>
          <a:ln w="25400">
            <a:solidFill>
              <a:srgbClr val="1B224C"/>
            </a:solidFill>
          </a:ln>
        </p:spPr>
        <p:style>
          <a:lnRef idx="1">
            <a:schemeClr val="accent1"/>
          </a:lnRef>
          <a:fillRef idx="0">
            <a:schemeClr val="accent1"/>
          </a:fillRef>
          <a:effectRef idx="0">
            <a:schemeClr val="accent1"/>
          </a:effectRef>
          <a:fontRef idx="minor">
            <a:schemeClr val="tx1"/>
          </a:fontRef>
        </p:style>
      </p:cxnSp>
      <p:cxnSp>
        <p:nvCxnSpPr>
          <p:cNvPr id="18" name="直線コネクタ 17">
            <a:extLst>
              <a:ext uri="{FF2B5EF4-FFF2-40B4-BE49-F238E27FC236}">
                <a16:creationId xmlns:a16="http://schemas.microsoft.com/office/drawing/2014/main" id="{E93A7A6B-132D-0C82-B2B1-0EBAD1DAB0C3}"/>
              </a:ext>
            </a:extLst>
          </p:cNvPr>
          <p:cNvCxnSpPr>
            <a:cxnSpLocks/>
            <a:stCxn id="21" idx="1"/>
            <a:endCxn id="8" idx="3"/>
          </p:cNvCxnSpPr>
          <p:nvPr/>
        </p:nvCxnSpPr>
        <p:spPr>
          <a:xfrm flipH="1">
            <a:off x="3429350" y="3526643"/>
            <a:ext cx="3060000" cy="0"/>
          </a:xfrm>
          <a:prstGeom prst="line">
            <a:avLst/>
          </a:prstGeom>
          <a:ln w="25400">
            <a:solidFill>
              <a:srgbClr val="1B224C"/>
            </a:solidFill>
          </a:ln>
        </p:spPr>
        <p:style>
          <a:lnRef idx="1">
            <a:schemeClr val="accent1"/>
          </a:lnRef>
          <a:fillRef idx="0">
            <a:schemeClr val="accent1"/>
          </a:fillRef>
          <a:effectRef idx="0">
            <a:schemeClr val="accent1"/>
          </a:effectRef>
          <a:fontRef idx="minor">
            <a:schemeClr val="tx1"/>
          </a:fontRef>
        </p:style>
      </p:cxnSp>
      <p:sp>
        <p:nvSpPr>
          <p:cNvPr id="21" name="Google Shape;1127;p58">
            <a:extLst>
              <a:ext uri="{FF2B5EF4-FFF2-40B4-BE49-F238E27FC236}">
                <a16:creationId xmlns:a16="http://schemas.microsoft.com/office/drawing/2014/main" id="{55C8DE28-F694-BAAE-31E2-914827B7B855}"/>
              </a:ext>
            </a:extLst>
          </p:cNvPr>
          <p:cNvSpPr/>
          <p:nvPr/>
        </p:nvSpPr>
        <p:spPr>
          <a:xfrm>
            <a:off x="6489350" y="3256643"/>
            <a:ext cx="1980000" cy="540000"/>
          </a:xfrm>
          <a:prstGeom prst="rect">
            <a:avLst/>
          </a:prstGeom>
          <a:solidFill>
            <a:schemeClr val="bg1"/>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1B224C"/>
              </a:buClr>
              <a:buSzPts val="1108"/>
              <a:buFont typeface="Arial"/>
              <a:buNone/>
            </a:pPr>
            <a:r>
              <a:rPr lang="ja-JP" altLang="en-US" b="1" i="0" u="none" strike="noStrike" cap="none" dirty="0">
                <a:solidFill>
                  <a:schemeClr val="accent1"/>
                </a:solidFill>
                <a:latin typeface="+mn-ea"/>
                <a:ea typeface="+mn-ea"/>
                <a:cs typeface="Arial"/>
                <a:sym typeface="Arial"/>
              </a:rPr>
              <a:t>経営企画室</a:t>
            </a:r>
            <a:endParaRPr b="1" i="0" u="none" strike="noStrike" cap="none" dirty="0">
              <a:solidFill>
                <a:schemeClr val="accent1"/>
              </a:solidFill>
              <a:latin typeface="+mn-ea"/>
              <a:ea typeface="+mn-ea"/>
              <a:cs typeface="Arial"/>
              <a:sym typeface="Arial"/>
            </a:endParaRPr>
          </a:p>
        </p:txBody>
      </p:sp>
      <p:sp>
        <p:nvSpPr>
          <p:cNvPr id="26" name="Google Shape;1127;p58">
            <a:extLst>
              <a:ext uri="{FF2B5EF4-FFF2-40B4-BE49-F238E27FC236}">
                <a16:creationId xmlns:a16="http://schemas.microsoft.com/office/drawing/2014/main" id="{E9424EED-A046-1E34-AA72-33F3D50A3C60}"/>
              </a:ext>
            </a:extLst>
          </p:cNvPr>
          <p:cNvSpPr/>
          <p:nvPr/>
        </p:nvSpPr>
        <p:spPr>
          <a:xfrm>
            <a:off x="7473000" y="4771341"/>
            <a:ext cx="1980000" cy="900000"/>
          </a:xfrm>
          <a:prstGeom prst="rect">
            <a:avLst/>
          </a:prstGeom>
          <a:solidFill>
            <a:schemeClr val="bg1"/>
          </a:solidFill>
          <a:ln w="25400" cap="flat" cmpd="sng">
            <a:solidFill>
              <a:schemeClr val="dk1"/>
            </a:solidFill>
            <a:prstDash val="solid"/>
            <a:miter lim="800000"/>
            <a:headEnd type="none" w="sm" len="sm"/>
            <a:tailEnd type="none" w="sm" len="sm"/>
          </a:ln>
        </p:spPr>
        <p:txBody>
          <a:bodyPr spcFirstLastPara="1" wrap="square" lIns="36000" tIns="36000" rIns="36000" bIns="36000" anchor="ctr" anchorCtr="0">
            <a:noAutofit/>
          </a:bodyPr>
          <a:lstStyle/>
          <a:p>
            <a:pPr marL="0" marR="0" lvl="0" indent="0" algn="ctr" rtl="0">
              <a:lnSpc>
                <a:spcPct val="100000"/>
              </a:lnSpc>
              <a:spcBef>
                <a:spcPts val="400"/>
              </a:spcBef>
              <a:buClr>
                <a:srgbClr val="1B224C"/>
              </a:buClr>
              <a:buSzPts val="1108"/>
              <a:buFont typeface="Arial"/>
              <a:buNone/>
            </a:pPr>
            <a:r>
              <a:rPr lang="ja-JP" altLang="en-US" b="1" i="0" u="none" strike="noStrike" cap="none">
                <a:solidFill>
                  <a:schemeClr val="accent1"/>
                </a:solidFill>
                <a:latin typeface="+mn-ea"/>
                <a:ea typeface="+mn-ea"/>
                <a:cs typeface="Arial"/>
                <a:sym typeface="Arial"/>
              </a:rPr>
              <a:t>〇〇〇〇</a:t>
            </a:r>
            <a:endParaRPr lang="en-US" altLang="ja-JP" b="1" i="0" u="none" strike="noStrike" cap="none" dirty="0">
              <a:solidFill>
                <a:schemeClr val="accent1"/>
              </a:solidFill>
              <a:latin typeface="+mn-ea"/>
              <a:ea typeface="+mn-ea"/>
              <a:cs typeface="Arial"/>
              <a:sym typeface="Arial"/>
            </a:endParaRPr>
          </a:p>
          <a:p>
            <a:pPr marL="0" marR="0" lvl="0" indent="0" algn="ctr" rtl="0">
              <a:lnSpc>
                <a:spcPct val="100000"/>
              </a:lnSpc>
              <a:spcBef>
                <a:spcPts val="400"/>
              </a:spcBef>
              <a:buClr>
                <a:srgbClr val="1B224C"/>
              </a:buClr>
              <a:buSzPts val="1108"/>
              <a:buFont typeface="Arial"/>
              <a:buNone/>
            </a:pPr>
            <a:r>
              <a:rPr lang="ja-JP" altLang="en-US" b="1" i="0" u="none" strike="noStrike" cap="none">
                <a:solidFill>
                  <a:schemeClr val="accent1"/>
                </a:solidFill>
                <a:latin typeface="+mn-ea"/>
                <a:ea typeface="+mn-ea"/>
                <a:cs typeface="Arial"/>
                <a:sym typeface="Arial"/>
              </a:rPr>
              <a:t>事業部</a:t>
            </a:r>
            <a:endParaRPr b="1" i="0" u="none" strike="noStrike" cap="none" dirty="0">
              <a:solidFill>
                <a:schemeClr val="accent1"/>
              </a:solidFill>
              <a:latin typeface="+mn-ea"/>
              <a:ea typeface="+mn-ea"/>
              <a:cs typeface="Arial"/>
              <a:sym typeface="Arial"/>
            </a:endParaRPr>
          </a:p>
        </p:txBody>
      </p:sp>
      <p:cxnSp>
        <p:nvCxnSpPr>
          <p:cNvPr id="6" name="Google Shape;1133;p58">
            <a:extLst>
              <a:ext uri="{FF2B5EF4-FFF2-40B4-BE49-F238E27FC236}">
                <a16:creationId xmlns:a16="http://schemas.microsoft.com/office/drawing/2014/main" id="{C0B02DB2-3CB0-8F33-CA15-ADA2C1AF0BEB}"/>
              </a:ext>
            </a:extLst>
          </p:cNvPr>
          <p:cNvCxnSpPr>
            <a:cxnSpLocks/>
            <a:stCxn id="26" idx="0"/>
            <a:endCxn id="9" idx="0"/>
          </p:cNvCxnSpPr>
          <p:nvPr/>
        </p:nvCxnSpPr>
        <p:spPr>
          <a:xfrm rot="16200000" flipV="1">
            <a:off x="4953000" y="1261341"/>
            <a:ext cx="12700" cy="7020000"/>
          </a:xfrm>
          <a:prstGeom prst="bentConnector3">
            <a:avLst>
              <a:gd name="adj1" fmla="val 4270591"/>
            </a:avLst>
          </a:prstGeom>
          <a:noFill/>
          <a:ln w="25400" cap="flat" cmpd="sng">
            <a:solidFill>
              <a:schemeClr val="dk1"/>
            </a:solidFill>
            <a:prstDash val="solid"/>
            <a:miter lim="800000"/>
            <a:headEnd type="none" w="med" len="med"/>
            <a:tailEnd type="none" w="med" len="med"/>
          </a:ln>
        </p:spPr>
      </p:cxnSp>
      <p:cxnSp>
        <p:nvCxnSpPr>
          <p:cNvPr id="23" name="Google Shape;1133;p58">
            <a:extLst>
              <a:ext uri="{FF2B5EF4-FFF2-40B4-BE49-F238E27FC236}">
                <a16:creationId xmlns:a16="http://schemas.microsoft.com/office/drawing/2014/main" id="{D3956262-A28D-A355-F8E9-50AB61F2AAEB}"/>
              </a:ext>
            </a:extLst>
          </p:cNvPr>
          <p:cNvCxnSpPr>
            <a:cxnSpLocks/>
            <a:stCxn id="13" idx="0"/>
            <a:endCxn id="12" idx="0"/>
          </p:cNvCxnSpPr>
          <p:nvPr/>
        </p:nvCxnSpPr>
        <p:spPr>
          <a:xfrm rot="16200000" flipV="1">
            <a:off x="4953000" y="3601341"/>
            <a:ext cx="12700" cy="2340000"/>
          </a:xfrm>
          <a:prstGeom prst="bentConnector3">
            <a:avLst>
              <a:gd name="adj1" fmla="val 4270591"/>
            </a:avLst>
          </a:prstGeom>
          <a:noFill/>
          <a:ln w="25400" cap="flat" cmpd="sng">
            <a:solidFill>
              <a:schemeClr val="dk1"/>
            </a:solidFill>
            <a:prstDash val="solid"/>
            <a:miter lim="800000"/>
            <a:headEnd type="none" w="med" len="med"/>
            <a:tailEnd type="none" w="med" len="med"/>
          </a:ln>
        </p:spPr>
      </p:cxnSp>
      <p:cxnSp>
        <p:nvCxnSpPr>
          <p:cNvPr id="28" name="直線コネクタ 27">
            <a:extLst>
              <a:ext uri="{FF2B5EF4-FFF2-40B4-BE49-F238E27FC236}">
                <a16:creationId xmlns:a16="http://schemas.microsoft.com/office/drawing/2014/main" id="{C461D4CD-9863-0A7B-0893-AF561EFA7BD8}"/>
              </a:ext>
            </a:extLst>
          </p:cNvPr>
          <p:cNvCxnSpPr>
            <a:cxnSpLocks/>
            <a:stCxn id="7" idx="2"/>
          </p:cNvCxnSpPr>
          <p:nvPr/>
        </p:nvCxnSpPr>
        <p:spPr>
          <a:xfrm>
            <a:off x="4953000" y="2828296"/>
            <a:ext cx="0" cy="1403045"/>
          </a:xfrm>
          <a:prstGeom prst="line">
            <a:avLst/>
          </a:prstGeom>
          <a:ln w="25400">
            <a:solidFill>
              <a:srgbClr val="1B224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933452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C9FF95FD-27E1-7B4F-B3FB-998F724B7C6F}"/>
              </a:ext>
            </a:extLst>
          </p:cNvPr>
          <p:cNvSpPr>
            <a:spLocks noGrp="1"/>
          </p:cNvSpPr>
          <p:nvPr>
            <p:ph type="body" sz="quarter" idx="12"/>
          </p:nvPr>
        </p:nvSpPr>
        <p:spPr>
          <a:xfrm>
            <a:off x="453000" y="1779560"/>
            <a:ext cx="9000000" cy="3060000"/>
          </a:xfrm>
        </p:spPr>
        <p:txBody>
          <a:bodyPr/>
          <a:lstStyle/>
          <a:p>
            <a:r>
              <a:rPr lang="ja-JP" altLang="ja-JP">
                <a:sym typeface="Arial"/>
              </a:rPr>
              <a:t>スケジュール</a:t>
            </a:r>
            <a:endParaRPr lang="ja-JP" altLang="en-US"/>
          </a:p>
        </p:txBody>
      </p:sp>
      <p:sp>
        <p:nvSpPr>
          <p:cNvPr id="3" name="フッター プレースホルダー 2">
            <a:extLst>
              <a:ext uri="{FF2B5EF4-FFF2-40B4-BE49-F238E27FC236}">
                <a16:creationId xmlns:a16="http://schemas.microsoft.com/office/drawing/2014/main" id="{17385247-309F-6D4C-B4B6-984A4B5E22D3}"/>
              </a:ext>
            </a:extLst>
          </p:cNvPr>
          <p:cNvSpPr>
            <a:spLocks noGrp="1"/>
          </p:cNvSpPr>
          <p:nvPr>
            <p:ph type="ftr" sz="quarter" idx="13"/>
          </p:nvPr>
        </p:nvSpPr>
        <p:spPr>
          <a:xfrm>
            <a:off x="185600" y="6460240"/>
            <a:ext cx="7920000" cy="288000"/>
          </a:xfrm>
        </p:spPr>
        <p:txBody>
          <a:bodyPr/>
          <a:lstStyle/>
          <a:p>
            <a:r>
              <a:rPr lang="en" altLang="ja-JP"/>
              <a:t>SAIRU</a:t>
            </a:r>
            <a:endParaRPr lang="ja-JP" altLang="en-US"/>
          </a:p>
        </p:txBody>
      </p:sp>
      <p:sp>
        <p:nvSpPr>
          <p:cNvPr id="4" name="スライド番号プレースホルダー 3">
            <a:extLst>
              <a:ext uri="{FF2B5EF4-FFF2-40B4-BE49-F238E27FC236}">
                <a16:creationId xmlns:a16="http://schemas.microsoft.com/office/drawing/2014/main" id="{2FC7708E-D977-DC46-A3E4-52C51D2D4FC9}"/>
              </a:ext>
            </a:extLst>
          </p:cNvPr>
          <p:cNvSpPr>
            <a:spLocks noGrp="1"/>
          </p:cNvSpPr>
          <p:nvPr>
            <p:ph type="sldNum" idx="14"/>
          </p:nvPr>
        </p:nvSpPr>
        <p:spPr>
          <a:xfrm>
            <a:off x="8280400" y="6460240"/>
            <a:ext cx="1440000" cy="288000"/>
          </a:xfrm>
        </p:spPr>
        <p:txBody>
          <a:bodyPr/>
          <a:lstStyle/>
          <a:p>
            <a:fld id="{00000000-1234-1234-1234-123412341234}" type="slidenum">
              <a:rPr lang="en-US" altLang="ja-JP" smtClean="0"/>
              <a:pPr/>
              <a:t>41</a:t>
            </a:fld>
            <a:endParaRPr lang="ja-JP" altLang="en-US"/>
          </a:p>
        </p:txBody>
      </p:sp>
    </p:spTree>
    <p:extLst>
      <p:ext uri="{BB962C8B-B14F-4D97-AF65-F5344CB8AC3E}">
        <p14:creationId xmlns:p14="http://schemas.microsoft.com/office/powerpoint/2010/main" val="39740719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901"/>
        <p:cNvGrpSpPr/>
        <p:nvPr/>
      </p:nvGrpSpPr>
      <p:grpSpPr>
        <a:xfrm>
          <a:off x="0" y="0"/>
          <a:ext cx="0" cy="0"/>
          <a:chOff x="0" y="0"/>
          <a:chExt cx="0" cy="0"/>
        </a:xfrm>
      </p:grpSpPr>
      <p:sp>
        <p:nvSpPr>
          <p:cNvPr id="6" name="テキスト プレースホルダー 5">
            <a:extLst>
              <a:ext uri="{FF2B5EF4-FFF2-40B4-BE49-F238E27FC236}">
                <a16:creationId xmlns:a16="http://schemas.microsoft.com/office/drawing/2014/main" id="{EC2BBF92-8336-0D03-7E2E-18421533AD35}"/>
              </a:ext>
            </a:extLst>
          </p:cNvPr>
          <p:cNvSpPr>
            <a:spLocks noGrp="1"/>
          </p:cNvSpPr>
          <p:nvPr>
            <p:ph type="body" idx="1"/>
          </p:nvPr>
        </p:nvSpPr>
        <p:spPr/>
        <p:txBody>
          <a:bodyPr/>
          <a:lstStyle/>
          <a:p>
            <a:r>
              <a:rPr lang="ja-JP" altLang="en-US"/>
              <a:t>以下のスケジュールを検討しています。</a:t>
            </a:r>
          </a:p>
        </p:txBody>
      </p:sp>
      <p:sp>
        <p:nvSpPr>
          <p:cNvPr id="905" name="Google Shape;905;p42"/>
          <p:cNvSpPr txBox="1">
            <a:spLocks noGrp="1"/>
          </p:cNvSpPr>
          <p:nvPr>
            <p:ph type="title"/>
          </p:nvPr>
        </p:nvSpPr>
        <p:spPr>
          <a:noFill/>
          <a:ln>
            <a:noFill/>
          </a:ln>
        </p:spPr>
        <p:txBody>
          <a:bodyPr spcFirstLastPara="1" wrap="square" lIns="36000" tIns="36000" rIns="36000" bIns="36000" anchor="ctr" anchorCtr="0">
            <a:normAutofit/>
          </a:bodyPr>
          <a:lstStyle/>
          <a:p>
            <a:pPr lvl="0" algn="l"/>
            <a:r>
              <a:rPr lang="en-US" altLang="ja-JP" dirty="0"/>
              <a:t>9-1. </a:t>
            </a:r>
            <a:r>
              <a:rPr lang="ja-JP" altLang="en-US" dirty="0"/>
              <a:t>全体スケジュール</a:t>
            </a:r>
          </a:p>
        </p:txBody>
      </p:sp>
      <p:sp>
        <p:nvSpPr>
          <p:cNvPr id="10" name="フッター プレースホルダー 9">
            <a:extLst>
              <a:ext uri="{FF2B5EF4-FFF2-40B4-BE49-F238E27FC236}">
                <a16:creationId xmlns:a16="http://schemas.microsoft.com/office/drawing/2014/main" id="{6DFD38C9-021D-054A-A0CE-A4F9ECD1C9EE}"/>
              </a:ext>
            </a:extLst>
          </p:cNvPr>
          <p:cNvSpPr>
            <a:spLocks noGrp="1"/>
          </p:cNvSpPr>
          <p:nvPr>
            <p:ph type="ftr" sz="quarter" idx="10"/>
          </p:nvPr>
        </p:nvSpPr>
        <p:spPr/>
        <p:txBody>
          <a:bodyPr/>
          <a:lstStyle/>
          <a:p>
            <a:r>
              <a:rPr lang="en" altLang="ja-JP"/>
              <a:t>SAIRU</a:t>
            </a:r>
            <a:endParaRPr lang="ja-JP" altLang="en-US"/>
          </a:p>
        </p:txBody>
      </p:sp>
      <p:sp>
        <p:nvSpPr>
          <p:cNvPr id="11" name="スライド番号プレースホルダー 10">
            <a:extLst>
              <a:ext uri="{FF2B5EF4-FFF2-40B4-BE49-F238E27FC236}">
                <a16:creationId xmlns:a16="http://schemas.microsoft.com/office/drawing/2014/main" id="{4B1740BD-B099-C247-8F2C-4CFD5D9D1BF5}"/>
              </a:ext>
            </a:extLst>
          </p:cNvPr>
          <p:cNvSpPr>
            <a:spLocks noGrp="1"/>
          </p:cNvSpPr>
          <p:nvPr>
            <p:ph type="sldNum" idx="11"/>
          </p:nvPr>
        </p:nvSpPr>
        <p:spPr/>
        <p:txBody>
          <a:bodyPr/>
          <a:lstStyle/>
          <a:p>
            <a:fld id="{00000000-1234-1234-1234-123412341234}" type="slidenum">
              <a:rPr lang="en-US" altLang="ja-JP" smtClean="0"/>
              <a:pPr/>
              <a:t>42</a:t>
            </a:fld>
            <a:endParaRPr lang="ja-JP" altLang="en-US"/>
          </a:p>
        </p:txBody>
      </p:sp>
      <p:graphicFrame>
        <p:nvGraphicFramePr>
          <p:cNvPr id="3" name="Google Shape;1103;p56">
            <a:extLst>
              <a:ext uri="{FF2B5EF4-FFF2-40B4-BE49-F238E27FC236}">
                <a16:creationId xmlns:a16="http://schemas.microsoft.com/office/drawing/2014/main" id="{0E784A45-3A85-F239-AC58-37EE5BF6048C}"/>
              </a:ext>
            </a:extLst>
          </p:cNvPr>
          <p:cNvGraphicFramePr/>
          <p:nvPr>
            <p:extLst>
              <p:ext uri="{D42A27DB-BD31-4B8C-83A1-F6EECF244321}">
                <p14:modId xmlns:p14="http://schemas.microsoft.com/office/powerpoint/2010/main" val="1930529242"/>
              </p:ext>
            </p:extLst>
          </p:nvPr>
        </p:nvGraphicFramePr>
        <p:xfrm>
          <a:off x="559941" y="1782781"/>
          <a:ext cx="8822203" cy="4099340"/>
        </p:xfrm>
        <a:graphic>
          <a:graphicData uri="http://schemas.openxmlformats.org/drawingml/2006/table">
            <a:tbl>
              <a:tblPr>
                <a:noFill/>
                <a:tableStyleId>{B8971C41-CD1C-4EA1-8698-2A5F061A0928}</a:tableStyleId>
              </a:tblPr>
              <a:tblGrid>
                <a:gridCol w="1495447">
                  <a:extLst>
                    <a:ext uri="{9D8B030D-6E8A-4147-A177-3AD203B41FA5}">
                      <a16:colId xmlns:a16="http://schemas.microsoft.com/office/drawing/2014/main" val="20000"/>
                    </a:ext>
                  </a:extLst>
                </a:gridCol>
                <a:gridCol w="610563">
                  <a:extLst>
                    <a:ext uri="{9D8B030D-6E8A-4147-A177-3AD203B41FA5}">
                      <a16:colId xmlns:a16="http://schemas.microsoft.com/office/drawing/2014/main" val="20001"/>
                    </a:ext>
                  </a:extLst>
                </a:gridCol>
                <a:gridCol w="610563">
                  <a:extLst>
                    <a:ext uri="{9D8B030D-6E8A-4147-A177-3AD203B41FA5}">
                      <a16:colId xmlns:a16="http://schemas.microsoft.com/office/drawing/2014/main" val="20002"/>
                    </a:ext>
                  </a:extLst>
                </a:gridCol>
                <a:gridCol w="610563">
                  <a:extLst>
                    <a:ext uri="{9D8B030D-6E8A-4147-A177-3AD203B41FA5}">
                      <a16:colId xmlns:a16="http://schemas.microsoft.com/office/drawing/2014/main" val="1497059915"/>
                    </a:ext>
                  </a:extLst>
                </a:gridCol>
                <a:gridCol w="610563">
                  <a:extLst>
                    <a:ext uri="{9D8B030D-6E8A-4147-A177-3AD203B41FA5}">
                      <a16:colId xmlns:a16="http://schemas.microsoft.com/office/drawing/2014/main" val="2474188865"/>
                    </a:ext>
                  </a:extLst>
                </a:gridCol>
                <a:gridCol w="610563">
                  <a:extLst>
                    <a:ext uri="{9D8B030D-6E8A-4147-A177-3AD203B41FA5}">
                      <a16:colId xmlns:a16="http://schemas.microsoft.com/office/drawing/2014/main" val="3362006636"/>
                    </a:ext>
                  </a:extLst>
                </a:gridCol>
                <a:gridCol w="610563">
                  <a:extLst>
                    <a:ext uri="{9D8B030D-6E8A-4147-A177-3AD203B41FA5}">
                      <a16:colId xmlns:a16="http://schemas.microsoft.com/office/drawing/2014/main" val="20003"/>
                    </a:ext>
                  </a:extLst>
                </a:gridCol>
                <a:gridCol w="610563">
                  <a:extLst>
                    <a:ext uri="{9D8B030D-6E8A-4147-A177-3AD203B41FA5}">
                      <a16:colId xmlns:a16="http://schemas.microsoft.com/office/drawing/2014/main" val="20004"/>
                    </a:ext>
                  </a:extLst>
                </a:gridCol>
                <a:gridCol w="610563">
                  <a:extLst>
                    <a:ext uri="{9D8B030D-6E8A-4147-A177-3AD203B41FA5}">
                      <a16:colId xmlns:a16="http://schemas.microsoft.com/office/drawing/2014/main" val="1682620363"/>
                    </a:ext>
                  </a:extLst>
                </a:gridCol>
                <a:gridCol w="610563">
                  <a:extLst>
                    <a:ext uri="{9D8B030D-6E8A-4147-A177-3AD203B41FA5}">
                      <a16:colId xmlns:a16="http://schemas.microsoft.com/office/drawing/2014/main" val="2434242739"/>
                    </a:ext>
                  </a:extLst>
                </a:gridCol>
                <a:gridCol w="610563">
                  <a:extLst>
                    <a:ext uri="{9D8B030D-6E8A-4147-A177-3AD203B41FA5}">
                      <a16:colId xmlns:a16="http://schemas.microsoft.com/office/drawing/2014/main" val="1262966342"/>
                    </a:ext>
                  </a:extLst>
                </a:gridCol>
                <a:gridCol w="610563">
                  <a:extLst>
                    <a:ext uri="{9D8B030D-6E8A-4147-A177-3AD203B41FA5}">
                      <a16:colId xmlns:a16="http://schemas.microsoft.com/office/drawing/2014/main" val="3398599320"/>
                    </a:ext>
                  </a:extLst>
                </a:gridCol>
                <a:gridCol w="610563">
                  <a:extLst>
                    <a:ext uri="{9D8B030D-6E8A-4147-A177-3AD203B41FA5}">
                      <a16:colId xmlns:a16="http://schemas.microsoft.com/office/drawing/2014/main" val="265891501"/>
                    </a:ext>
                  </a:extLst>
                </a:gridCol>
              </a:tblGrid>
              <a:tr h="406304">
                <a:tc>
                  <a:txBody>
                    <a:bodyPr/>
                    <a:lstStyle/>
                    <a:p>
                      <a:pPr marL="0" marR="0" lvl="0" indent="0" algn="ctr" rtl="0">
                        <a:lnSpc>
                          <a:spcPct val="100000"/>
                        </a:lnSpc>
                        <a:spcBef>
                          <a:spcPts val="0"/>
                        </a:spcBef>
                        <a:spcAft>
                          <a:spcPts val="0"/>
                        </a:spcAft>
                        <a:buClr>
                          <a:srgbClr val="000000"/>
                        </a:buClr>
                        <a:buSzPts val="1100"/>
                        <a:buFont typeface="Arial"/>
                        <a:buNone/>
                      </a:pPr>
                      <a:endParaRPr sz="1600" b="1" i="0" u="none" strike="noStrike" cap="none" dirty="0">
                        <a:solidFill>
                          <a:schemeClr val="bg1"/>
                        </a:solidFill>
                        <a:latin typeface="+mn-ea"/>
                        <a:ea typeface="+mn-ea"/>
                      </a:endParaRPr>
                    </a:p>
                  </a:txBody>
                  <a:tcPr marL="66450" marR="66450" marT="66450" marB="66450" anchor="ctr">
                    <a:lnL w="12700" cap="flat" cmpd="sng" algn="ctr">
                      <a:noFill/>
                      <a:prstDash val="solid"/>
                      <a:round/>
                      <a:headEnd type="none" w="med" len="med"/>
                      <a:tailEnd type="none" w="med" len="med"/>
                    </a:lnL>
                    <a:lnR w="12700" cap="flat" cmpd="sng">
                      <a:noFill/>
                      <a:prstDash val="solid"/>
                      <a:round/>
                      <a:headEnd type="none" w="sm" len="sm"/>
                      <a:tailEnd type="none" w="sm" len="sm"/>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3">
                  <a:txBody>
                    <a:bodyPr/>
                    <a:lstStyle/>
                    <a:p>
                      <a:pPr marL="0" marR="0" lvl="0" indent="0" algn="ctr" rtl="0">
                        <a:lnSpc>
                          <a:spcPct val="100000"/>
                        </a:lnSpc>
                        <a:spcBef>
                          <a:spcPts val="0"/>
                        </a:spcBef>
                        <a:spcAft>
                          <a:spcPts val="0"/>
                        </a:spcAft>
                        <a:buClr>
                          <a:srgbClr val="000000"/>
                        </a:buClr>
                        <a:buSzPts val="1100"/>
                        <a:buFont typeface="Arial"/>
                        <a:buNone/>
                      </a:pPr>
                      <a:r>
                        <a:rPr kumimoji="0" lang="en-US" altLang="ja-JP" sz="1000" b="1" i="0" u="none" strike="noStrike" kern="0" cap="none" spc="0" normalizeH="0" baseline="0" noProof="0" dirty="0">
                          <a:ln>
                            <a:noFill/>
                          </a:ln>
                          <a:solidFill>
                            <a:srgbClr val="FFFFFF"/>
                          </a:solidFill>
                          <a:effectLst/>
                          <a:uLnTx/>
                          <a:uFillTx/>
                          <a:latin typeface="+mn-ea"/>
                          <a:ea typeface="+mn-ea"/>
                          <a:cs typeface="Arial"/>
                          <a:sym typeface="Arial"/>
                        </a:rPr>
                        <a:t>20XX</a:t>
                      </a:r>
                      <a:r>
                        <a:rPr kumimoji="0" lang="ja-JP" altLang="en-US" sz="1000" b="1" i="0" u="none" strike="noStrike" kern="0" cap="none" spc="0" normalizeH="0" baseline="0" noProof="0">
                          <a:ln>
                            <a:noFill/>
                          </a:ln>
                          <a:solidFill>
                            <a:srgbClr val="FFFFFF"/>
                          </a:solidFill>
                          <a:effectLst/>
                          <a:uLnTx/>
                          <a:uFillTx/>
                          <a:latin typeface="+mn-ea"/>
                          <a:ea typeface="+mn-ea"/>
                          <a:cs typeface="Arial"/>
                          <a:sym typeface="Arial"/>
                        </a:rPr>
                        <a:t>年</a:t>
                      </a:r>
                      <a:r>
                        <a:rPr kumimoji="0" lang="en-US" altLang="ja-JP" sz="1000" b="1" i="0" u="none" strike="noStrike" kern="0" cap="none" spc="0" normalizeH="0" baseline="0" noProof="0" dirty="0">
                          <a:ln>
                            <a:noFill/>
                          </a:ln>
                          <a:solidFill>
                            <a:srgbClr val="FFFFFF"/>
                          </a:solidFill>
                          <a:effectLst/>
                          <a:uLnTx/>
                          <a:uFillTx/>
                          <a:latin typeface="+mn-ea"/>
                          <a:ea typeface="+mn-ea"/>
                          <a:cs typeface="Arial"/>
                          <a:sym typeface="Arial"/>
                        </a:rPr>
                        <a:t>4</a:t>
                      </a:r>
                      <a:r>
                        <a:rPr kumimoji="0" lang="ja-JP" altLang="en-US" sz="1000" b="1" i="0" u="none" strike="noStrike" kern="0" cap="none" spc="0" normalizeH="0" baseline="0" noProof="0">
                          <a:ln>
                            <a:noFill/>
                          </a:ln>
                          <a:solidFill>
                            <a:srgbClr val="FFFFFF"/>
                          </a:solidFill>
                          <a:effectLst/>
                          <a:uLnTx/>
                          <a:uFillTx/>
                          <a:latin typeface="+mn-ea"/>
                          <a:ea typeface="+mn-ea"/>
                          <a:cs typeface="Arial"/>
                          <a:sym typeface="Arial"/>
                        </a:rPr>
                        <a:t>月</a:t>
                      </a:r>
                      <a:r>
                        <a:rPr kumimoji="0" lang="en-US" altLang="ja-JP" sz="1000" b="1" i="0" u="none" strike="noStrike" kern="0" cap="none" spc="0" normalizeH="0" baseline="0" noProof="0" dirty="0">
                          <a:ln>
                            <a:noFill/>
                          </a:ln>
                          <a:solidFill>
                            <a:srgbClr val="FFFFFF"/>
                          </a:solidFill>
                          <a:effectLst/>
                          <a:uLnTx/>
                          <a:uFillTx/>
                          <a:latin typeface="+mn-ea"/>
                          <a:ea typeface="+mn-ea"/>
                          <a:cs typeface="Arial"/>
                          <a:sym typeface="Arial"/>
                        </a:rPr>
                        <a:t>~</a:t>
                      </a:r>
                      <a:r>
                        <a:rPr kumimoji="0" lang="en-US" altLang="ja-JP" sz="1000" b="1" i="0" u="none" strike="noStrike" kern="0" cap="none" spc="0" normalizeH="0" baseline="0" noProof="0" dirty="0">
                          <a:ln>
                            <a:noFill/>
                          </a:ln>
                          <a:solidFill>
                            <a:schemeClr val="bg1"/>
                          </a:solidFill>
                          <a:effectLst/>
                          <a:uLnTx/>
                          <a:uFillTx/>
                          <a:latin typeface="+mn-ea"/>
                          <a:ea typeface="+mn-ea"/>
                          <a:cs typeface="Arial"/>
                          <a:sym typeface="Arial"/>
                        </a:rPr>
                        <a:t>6</a:t>
                      </a:r>
                      <a:r>
                        <a:rPr kumimoji="0" lang="ja-JP" altLang="en-US" sz="1000" b="1" i="0" u="none" strike="noStrike" kern="0" cap="none" spc="0" normalizeH="0" baseline="0" noProof="0">
                          <a:ln>
                            <a:noFill/>
                          </a:ln>
                          <a:solidFill>
                            <a:schemeClr val="bg1"/>
                          </a:solidFill>
                          <a:effectLst/>
                          <a:uLnTx/>
                          <a:uFillTx/>
                          <a:latin typeface="+mn-ea"/>
                          <a:ea typeface="+mn-ea"/>
                          <a:cs typeface="Arial"/>
                          <a:sym typeface="Arial"/>
                        </a:rPr>
                        <a:t>月</a:t>
                      </a:r>
                      <a:endParaRPr kumimoji="0" lang="ja-JP" altLang="en-US" sz="1000" b="1" i="0" u="none" strike="noStrike" kern="0" cap="none" spc="0" normalizeH="0" baseline="0" noProof="0" dirty="0">
                        <a:ln>
                          <a:noFill/>
                        </a:ln>
                        <a:solidFill>
                          <a:srgbClr val="FFFFFF"/>
                        </a:solidFill>
                        <a:effectLst/>
                        <a:uLnTx/>
                        <a:uFillTx/>
                        <a:latin typeface="+mn-ea"/>
                        <a:ea typeface="+mn-ea"/>
                        <a:cs typeface="Arial"/>
                        <a:sym typeface="Arial"/>
                      </a:endParaRPr>
                    </a:p>
                  </a:txBody>
                  <a:tcPr marL="66450" marR="66450" marT="66450" marB="66450" anchor="ctr">
                    <a:lnL w="12700" cap="flat" cmpd="sng">
                      <a:noFill/>
                      <a:prstDash val="solid"/>
                      <a:round/>
                      <a:headEnd type="none" w="sm" len="sm"/>
                      <a:tailEnd type="none" w="sm" len="sm"/>
                    </a:lnL>
                    <a:lnR w="12700" cap="flat" cmpd="sng" algn="ctr">
                      <a:solidFill>
                        <a:schemeClr val="lt2"/>
                      </a:solidFill>
                      <a:prstDash val="solid"/>
                      <a:round/>
                      <a:headEnd type="none" w="sm" len="sm"/>
                      <a:tailEnd type="none" w="sm" len="sm"/>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hMerge="1">
                  <a:txBody>
                    <a:bodyPr/>
                    <a:lstStyle/>
                    <a:p>
                      <a:pPr marL="0" marR="0" lvl="0" indent="0" algn="ctr" rtl="0">
                        <a:lnSpc>
                          <a:spcPct val="100000"/>
                        </a:lnSpc>
                        <a:spcBef>
                          <a:spcPts val="0"/>
                        </a:spcBef>
                        <a:spcAft>
                          <a:spcPts val="0"/>
                        </a:spcAft>
                        <a:buClr>
                          <a:srgbClr val="000000"/>
                        </a:buClr>
                        <a:buSzPts val="1100"/>
                        <a:buFont typeface="Arial"/>
                        <a:buNone/>
                      </a:pPr>
                      <a:r>
                        <a:rPr lang="en-US" sz="1000" b="1" i="0" u="none" strike="noStrike" cap="none" dirty="0">
                          <a:solidFill>
                            <a:schemeClr val="bg1"/>
                          </a:solidFill>
                          <a:latin typeface="+mn-ea"/>
                          <a:ea typeface="+mn-ea"/>
                        </a:rPr>
                        <a:t>5月</a:t>
                      </a:r>
                      <a:endParaRPr sz="1100" b="1" i="0" u="none" strike="noStrike" cap="none" dirty="0">
                        <a:solidFill>
                          <a:schemeClr val="bg1"/>
                        </a:solidFill>
                        <a:latin typeface="+mn-ea"/>
                        <a:ea typeface="+mn-ea"/>
                      </a:endParaRPr>
                    </a:p>
                  </a:txBody>
                  <a:tcPr marL="66450" marR="66450" marT="66450" marB="66450" anchor="ctr">
                    <a:lnL w="12700" cap="flat" cmpd="sng">
                      <a:solidFill>
                        <a:schemeClr val="lt2"/>
                      </a:solidFill>
                      <a:prstDash val="solid"/>
                      <a:round/>
                      <a:headEnd type="none" w="sm" len="sm"/>
                      <a:tailEnd type="none" w="sm" len="sm"/>
                    </a:lnL>
                    <a:lnR w="12700" cap="flat" cmpd="sng" algn="ctr">
                      <a:solidFill>
                        <a:schemeClr val="lt2"/>
                      </a:solidFill>
                      <a:prstDash val="solid"/>
                      <a:round/>
                      <a:headEnd type="none" w="sm" len="sm"/>
                      <a:tailEnd type="none" w="sm" len="sm"/>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hMerge="1">
                  <a:txBody>
                    <a:bodyPr/>
                    <a:lstStyle/>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en-US" altLang="ja-JP" sz="1000" b="1" i="0" u="none" strike="noStrike" kern="0" cap="none" spc="0" normalizeH="0" baseline="0" noProof="0" dirty="0">
                          <a:ln>
                            <a:noFill/>
                          </a:ln>
                          <a:solidFill>
                            <a:srgbClr val="FFFFFF"/>
                          </a:solidFill>
                          <a:effectLst/>
                          <a:uLnTx/>
                          <a:uFillTx/>
                          <a:latin typeface="+mn-ea"/>
                          <a:ea typeface="+mn-ea"/>
                          <a:cs typeface="Arial"/>
                          <a:sym typeface="Arial"/>
                        </a:rPr>
                        <a:t>6</a:t>
                      </a:r>
                      <a:r>
                        <a:rPr kumimoji="0" lang="ja-JP" altLang="en-US" sz="1000" b="1" i="0" u="none" strike="noStrike" kern="0" cap="none" spc="0" normalizeH="0" baseline="0" noProof="0">
                          <a:ln>
                            <a:noFill/>
                          </a:ln>
                          <a:solidFill>
                            <a:srgbClr val="FFFFFF"/>
                          </a:solidFill>
                          <a:effectLst/>
                          <a:uLnTx/>
                          <a:uFillTx/>
                          <a:latin typeface="+mn-ea"/>
                          <a:ea typeface="+mn-ea"/>
                          <a:cs typeface="Arial"/>
                          <a:sym typeface="Arial"/>
                        </a:rPr>
                        <a:t>月</a:t>
                      </a:r>
                      <a:endParaRPr kumimoji="0" lang="ja-JP" altLang="en-US" sz="1100" b="1" i="0" u="none" strike="noStrike" kern="0" cap="none" spc="0" normalizeH="0" baseline="0" noProof="0" dirty="0">
                        <a:ln>
                          <a:noFill/>
                        </a:ln>
                        <a:solidFill>
                          <a:srgbClr val="FFFFFF"/>
                        </a:solidFill>
                        <a:effectLst/>
                        <a:uLnTx/>
                        <a:uFillTx/>
                        <a:latin typeface="+mn-ea"/>
                        <a:ea typeface="+mn-ea"/>
                        <a:cs typeface="Arial"/>
                        <a:sym typeface="Arial"/>
                      </a:endParaRPr>
                    </a:p>
                  </a:txBody>
                  <a:tcPr marL="66450" marR="66450" marT="66450" marB="66450" anchor="ctr">
                    <a:lnL w="12700" cap="flat" cmpd="sng" algn="ctr">
                      <a:solidFill>
                        <a:schemeClr val="lt2"/>
                      </a:solidFill>
                      <a:prstDash val="solid"/>
                      <a:round/>
                      <a:headEnd type="none" w="sm" len="sm"/>
                      <a:tailEnd type="none" w="sm" len="sm"/>
                    </a:lnL>
                    <a:lnR w="12700" cap="flat" cmpd="sng" algn="ctr">
                      <a:solidFill>
                        <a:schemeClr val="lt2"/>
                      </a:solidFill>
                      <a:prstDash val="solid"/>
                      <a:round/>
                      <a:headEnd type="none" w="sm" len="sm"/>
                      <a:tailEnd type="none" w="sm" len="sm"/>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gridSpan="3">
                  <a:txBody>
                    <a:bodyPr/>
                    <a:lstStyle/>
                    <a:p>
                      <a:pPr marL="0" marR="0" lvl="0" indent="0" algn="ctr" rtl="0">
                        <a:lnSpc>
                          <a:spcPct val="100000"/>
                        </a:lnSpc>
                        <a:spcBef>
                          <a:spcPts val="0"/>
                        </a:spcBef>
                        <a:spcAft>
                          <a:spcPts val="0"/>
                        </a:spcAft>
                        <a:buClr>
                          <a:srgbClr val="000000"/>
                        </a:buClr>
                        <a:buSzPts val="1100"/>
                        <a:buFont typeface="Arial"/>
                        <a:buNone/>
                      </a:pPr>
                      <a:r>
                        <a:rPr kumimoji="0" lang="en-US" altLang="ja-JP" sz="1000" b="1" i="0" u="none" strike="noStrike" kern="0" cap="none" spc="0" normalizeH="0" baseline="0" noProof="0" dirty="0">
                          <a:ln>
                            <a:noFill/>
                          </a:ln>
                          <a:solidFill>
                            <a:srgbClr val="FFFFFF"/>
                          </a:solidFill>
                          <a:effectLst/>
                          <a:uLnTx/>
                          <a:uFillTx/>
                          <a:latin typeface="+mn-ea"/>
                          <a:ea typeface="+mn-ea"/>
                          <a:cs typeface="Arial"/>
                          <a:sym typeface="Arial"/>
                        </a:rPr>
                        <a:t>20XX</a:t>
                      </a:r>
                      <a:r>
                        <a:rPr kumimoji="0" lang="ja-JP" altLang="en-US" sz="1000" b="1" i="0" u="none" strike="noStrike" kern="0" cap="none" spc="0" normalizeH="0" baseline="0" noProof="0">
                          <a:ln>
                            <a:noFill/>
                          </a:ln>
                          <a:solidFill>
                            <a:srgbClr val="FFFFFF"/>
                          </a:solidFill>
                          <a:effectLst/>
                          <a:uLnTx/>
                          <a:uFillTx/>
                          <a:latin typeface="+mn-ea"/>
                          <a:ea typeface="+mn-ea"/>
                          <a:cs typeface="Arial"/>
                          <a:sym typeface="Arial"/>
                        </a:rPr>
                        <a:t>年</a:t>
                      </a:r>
                      <a:r>
                        <a:rPr lang="ja-JP" altLang="en-US" sz="1000" b="1" i="0" u="none" strike="noStrike" cap="none">
                          <a:solidFill>
                            <a:schemeClr val="bg1"/>
                          </a:solidFill>
                          <a:latin typeface="+mn-ea"/>
                          <a:ea typeface="+mn-ea"/>
                          <a:cs typeface="Arial"/>
                          <a:sym typeface="Arial"/>
                        </a:rPr>
                        <a:t>◯</a:t>
                      </a:r>
                      <a:r>
                        <a:rPr lang="ja-JP" altLang="en-US" sz="1000" b="1" i="0" u="none" strike="noStrike" cap="none">
                          <a:solidFill>
                            <a:schemeClr val="bg1"/>
                          </a:solidFill>
                          <a:latin typeface="+mn-ea"/>
                          <a:ea typeface="+mn-ea"/>
                        </a:rPr>
                        <a:t>月</a:t>
                      </a:r>
                      <a:r>
                        <a:rPr lang="en-US" altLang="ja-JP" sz="1000" b="1" i="0" u="none" strike="noStrike" cap="none" dirty="0">
                          <a:solidFill>
                            <a:schemeClr val="bg1"/>
                          </a:solidFill>
                          <a:latin typeface="+mn-ea"/>
                          <a:ea typeface="+mn-ea"/>
                        </a:rPr>
                        <a:t>〜</a:t>
                      </a:r>
                      <a:r>
                        <a:rPr lang="ja-JP" altLang="en-US" sz="1000" b="1" i="0" u="none" strike="noStrike" cap="none">
                          <a:solidFill>
                            <a:schemeClr val="bg1"/>
                          </a:solidFill>
                          <a:latin typeface="+mn-ea"/>
                          <a:ea typeface="+mn-ea"/>
                          <a:cs typeface="Arial"/>
                          <a:sym typeface="Arial"/>
                        </a:rPr>
                        <a:t>◯</a:t>
                      </a:r>
                      <a:r>
                        <a:rPr lang="ja-JP" altLang="en-US" sz="1000" b="1" i="0" u="none" strike="noStrike" cap="none">
                          <a:solidFill>
                            <a:schemeClr val="bg1"/>
                          </a:solidFill>
                          <a:latin typeface="+mn-ea"/>
                          <a:ea typeface="+mn-ea"/>
                        </a:rPr>
                        <a:t>月</a:t>
                      </a:r>
                      <a:endParaRPr sz="1000" b="1" i="0" u="none" strike="noStrike" cap="none" dirty="0">
                        <a:solidFill>
                          <a:schemeClr val="bg1"/>
                        </a:solidFill>
                        <a:latin typeface="+mn-ea"/>
                        <a:ea typeface="+mn-ea"/>
                        <a:cs typeface="Arial"/>
                        <a:sym typeface="Arial"/>
                      </a:endParaRPr>
                    </a:p>
                  </a:txBody>
                  <a:tcPr marL="66450" marR="66450" marT="66450" marB="66450" anchor="ctr">
                    <a:lnL w="12700" cap="flat" cmpd="sng" algn="ctr">
                      <a:solidFill>
                        <a:schemeClr val="lt2"/>
                      </a:solidFill>
                      <a:prstDash val="solid"/>
                      <a:round/>
                      <a:headEnd type="none" w="sm" len="sm"/>
                      <a:tailEnd type="none" w="sm" len="sm"/>
                    </a:lnL>
                    <a:lnR w="12700" cap="flat" cmpd="sng" algn="ctr">
                      <a:solidFill>
                        <a:schemeClr val="lt2"/>
                      </a:solidFill>
                      <a:prstDash val="solid"/>
                      <a:round/>
                      <a:headEnd type="none" w="sm" len="sm"/>
                      <a:tailEnd type="none" w="sm" len="sm"/>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hMerge="1">
                  <a:txBody>
                    <a:bodyPr/>
                    <a:lstStyle/>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en-US" altLang="ja-JP" sz="1000" b="1" i="0" u="none" strike="noStrike" kern="0" cap="none" spc="0" normalizeH="0" baseline="0" noProof="0" dirty="0">
                          <a:ln>
                            <a:noFill/>
                          </a:ln>
                          <a:solidFill>
                            <a:srgbClr val="FFFFFF"/>
                          </a:solidFill>
                          <a:effectLst/>
                          <a:uLnTx/>
                          <a:uFillTx/>
                          <a:latin typeface="+mn-ea"/>
                          <a:ea typeface="+mn-ea"/>
                          <a:cs typeface="Arial"/>
                          <a:sym typeface="Arial"/>
                        </a:rPr>
                        <a:t>8</a:t>
                      </a:r>
                      <a:endParaRPr kumimoji="0" lang="ja-JP" altLang="en-US" sz="1000" b="1" i="0" u="none" strike="noStrike" kern="0" cap="none" spc="0" normalizeH="0" baseline="0" noProof="0" dirty="0">
                        <a:ln>
                          <a:noFill/>
                        </a:ln>
                        <a:solidFill>
                          <a:srgbClr val="FFFFFF"/>
                        </a:solidFill>
                        <a:effectLst/>
                        <a:uLnTx/>
                        <a:uFillTx/>
                        <a:latin typeface="+mn-ea"/>
                        <a:ea typeface="+mn-ea"/>
                        <a:cs typeface="Arial"/>
                        <a:sym typeface="Arial"/>
                      </a:endParaRPr>
                    </a:p>
                  </a:txBody>
                  <a:tcPr marL="66450" marR="66450" marT="66450" marB="66450" anchor="ctr">
                    <a:lnL w="12700" cap="flat" cmpd="sng" algn="ctr">
                      <a:solidFill>
                        <a:schemeClr val="lt2"/>
                      </a:solidFill>
                      <a:prstDash val="solid"/>
                      <a:round/>
                      <a:headEnd type="none" w="sm" len="sm"/>
                      <a:tailEnd type="none" w="sm" len="sm"/>
                    </a:lnL>
                    <a:lnR w="12700" cap="flat" cmpd="sng">
                      <a:solidFill>
                        <a:schemeClr val="lt2"/>
                      </a:solidFill>
                      <a:prstDash val="solid"/>
                      <a:round/>
                      <a:headEnd type="none" w="sm" len="sm"/>
                      <a:tailEnd type="none" w="sm" len="sm"/>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hMerge="1">
                  <a:txBody>
                    <a:bodyPr/>
                    <a:lstStyle/>
                    <a:p>
                      <a:pPr marL="0" marR="0" lvl="0" indent="0" algn="ctr" rtl="0">
                        <a:lnSpc>
                          <a:spcPct val="100000"/>
                        </a:lnSpc>
                        <a:spcBef>
                          <a:spcPts val="0"/>
                        </a:spcBef>
                        <a:spcAft>
                          <a:spcPts val="0"/>
                        </a:spcAft>
                        <a:buClr>
                          <a:srgbClr val="000000"/>
                        </a:buClr>
                        <a:buSzPts val="1100"/>
                        <a:buFont typeface="Arial"/>
                        <a:buNone/>
                      </a:pPr>
                      <a:r>
                        <a:rPr lang="en-US" sz="1000" b="1" i="0" u="none" strike="noStrike" cap="none" dirty="0">
                          <a:solidFill>
                            <a:schemeClr val="bg1"/>
                          </a:solidFill>
                          <a:latin typeface="+mn-ea"/>
                          <a:ea typeface="+mn-ea"/>
                          <a:cs typeface="Arial"/>
                          <a:sym typeface="Arial"/>
                        </a:rPr>
                        <a:t>9</a:t>
                      </a:r>
                      <a:endParaRPr sz="1000" b="1" i="0" u="none" strike="noStrike" cap="none" dirty="0">
                        <a:solidFill>
                          <a:schemeClr val="bg1"/>
                        </a:solidFill>
                        <a:latin typeface="+mn-ea"/>
                        <a:ea typeface="+mn-ea"/>
                        <a:cs typeface="Arial"/>
                        <a:sym typeface="Arial"/>
                      </a:endParaRPr>
                    </a:p>
                  </a:txBody>
                  <a:tcPr marL="66450" marR="66450" marT="66450" marB="66450" anchor="ctr">
                    <a:lnL w="12700" cap="flat" cmpd="sng">
                      <a:solidFill>
                        <a:schemeClr val="lt2"/>
                      </a:solidFill>
                      <a:prstDash val="solid"/>
                      <a:round/>
                      <a:headEnd type="none" w="sm" len="sm"/>
                      <a:tailEnd type="none" w="sm" len="sm"/>
                    </a:lnL>
                    <a:lnR w="12700" cap="flat" cmpd="sng" algn="ctr">
                      <a:solidFill>
                        <a:schemeClr val="lt2"/>
                      </a:solidFill>
                      <a:prstDash val="solid"/>
                      <a:round/>
                      <a:headEnd type="none" w="sm" len="sm"/>
                      <a:tailEnd type="none" w="sm" len="sm"/>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gridSpan="3">
                  <a:txBody>
                    <a:bodyPr/>
                    <a:lstStyle/>
                    <a:p>
                      <a:pPr marL="0" marR="0" lvl="0" indent="0" algn="ctr" rtl="0">
                        <a:lnSpc>
                          <a:spcPct val="100000"/>
                        </a:lnSpc>
                        <a:spcBef>
                          <a:spcPts val="0"/>
                        </a:spcBef>
                        <a:spcAft>
                          <a:spcPts val="0"/>
                        </a:spcAft>
                        <a:buClr>
                          <a:srgbClr val="000000"/>
                        </a:buClr>
                        <a:buSzPts val="1100"/>
                        <a:buFont typeface="Arial"/>
                        <a:buNone/>
                      </a:pPr>
                      <a:r>
                        <a:rPr kumimoji="0" lang="en-US" altLang="ja-JP" sz="1000" b="1" i="0" u="none" strike="noStrike" kern="0" cap="none" spc="0" normalizeH="0" baseline="0" noProof="0" dirty="0">
                          <a:ln>
                            <a:noFill/>
                          </a:ln>
                          <a:solidFill>
                            <a:srgbClr val="FFFFFF"/>
                          </a:solidFill>
                          <a:effectLst/>
                          <a:uLnTx/>
                          <a:uFillTx/>
                          <a:latin typeface="+mn-ea"/>
                          <a:ea typeface="+mn-ea"/>
                          <a:cs typeface="Arial"/>
                          <a:sym typeface="Arial"/>
                        </a:rPr>
                        <a:t>20XX</a:t>
                      </a:r>
                      <a:r>
                        <a:rPr kumimoji="0" lang="ja-JP" altLang="en-US" sz="1000" b="1" i="0" u="none" strike="noStrike" kern="0" cap="none" spc="0" normalizeH="0" baseline="0" noProof="0">
                          <a:ln>
                            <a:noFill/>
                          </a:ln>
                          <a:solidFill>
                            <a:srgbClr val="FFFFFF"/>
                          </a:solidFill>
                          <a:effectLst/>
                          <a:uLnTx/>
                          <a:uFillTx/>
                          <a:latin typeface="+mn-ea"/>
                          <a:ea typeface="+mn-ea"/>
                          <a:cs typeface="Arial"/>
                          <a:sym typeface="Arial"/>
                        </a:rPr>
                        <a:t>年</a:t>
                      </a:r>
                      <a:r>
                        <a:rPr lang="ja-JP" altLang="en-US" sz="1000" b="1" i="0" u="none" strike="noStrike" cap="none">
                          <a:solidFill>
                            <a:schemeClr val="bg1"/>
                          </a:solidFill>
                          <a:latin typeface="+mn-ea"/>
                          <a:ea typeface="+mn-ea"/>
                          <a:cs typeface="Arial"/>
                          <a:sym typeface="Arial"/>
                        </a:rPr>
                        <a:t>◯月</a:t>
                      </a:r>
                      <a:r>
                        <a:rPr lang="en-US" altLang="ja-JP" sz="1000" b="1" i="0" u="none" strike="noStrike" cap="none" dirty="0">
                          <a:solidFill>
                            <a:schemeClr val="bg1"/>
                          </a:solidFill>
                          <a:latin typeface="+mn-ea"/>
                          <a:ea typeface="+mn-ea"/>
                        </a:rPr>
                        <a:t>〜</a:t>
                      </a:r>
                      <a:r>
                        <a:rPr lang="ja-JP" altLang="en-US" sz="1000" b="1" i="0" u="none" strike="noStrike" cap="none">
                          <a:solidFill>
                            <a:schemeClr val="bg1"/>
                          </a:solidFill>
                          <a:latin typeface="+mn-ea"/>
                          <a:ea typeface="+mn-ea"/>
                          <a:cs typeface="Arial"/>
                          <a:sym typeface="Arial"/>
                        </a:rPr>
                        <a:t>◯</a:t>
                      </a:r>
                      <a:r>
                        <a:rPr lang="ja-JP" altLang="en-US" sz="1000" b="1" i="0" u="none" strike="noStrike" cap="none">
                          <a:solidFill>
                            <a:schemeClr val="bg1"/>
                          </a:solidFill>
                          <a:latin typeface="+mn-ea"/>
                          <a:ea typeface="+mn-ea"/>
                        </a:rPr>
                        <a:t>月</a:t>
                      </a:r>
                      <a:endParaRPr kumimoji="0" lang="ja-JP" altLang="en-US" sz="1000" b="1" i="0" u="none" strike="noStrike" kern="0" cap="none" spc="0" normalizeH="0" baseline="0" noProof="0" dirty="0">
                        <a:ln>
                          <a:noFill/>
                        </a:ln>
                        <a:solidFill>
                          <a:srgbClr val="FFFFFF"/>
                        </a:solidFill>
                        <a:effectLst/>
                        <a:uLnTx/>
                        <a:uFillTx/>
                        <a:latin typeface="+mn-ea"/>
                        <a:ea typeface="+mn-ea"/>
                        <a:cs typeface="Arial"/>
                        <a:sym typeface="Arial"/>
                      </a:endParaRPr>
                    </a:p>
                  </a:txBody>
                  <a:tcPr marL="66450" marR="66450" marT="66450" marB="66450" anchor="ctr">
                    <a:lnL w="12700" cap="flat" cmpd="sng">
                      <a:solidFill>
                        <a:schemeClr val="lt2"/>
                      </a:solidFill>
                      <a:prstDash val="solid"/>
                      <a:round/>
                      <a:headEnd type="none" w="sm" len="sm"/>
                      <a:tailEnd type="none" w="sm" len="sm"/>
                    </a:lnL>
                    <a:lnR w="12700" cap="flat" cmpd="sng" algn="ctr">
                      <a:solidFill>
                        <a:schemeClr val="lt2"/>
                      </a:solidFill>
                      <a:prstDash val="solid"/>
                      <a:round/>
                      <a:headEnd type="none" w="sm" len="sm"/>
                      <a:tailEnd type="none" w="sm" len="sm"/>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hMerge="1">
                  <a:txBody>
                    <a:bodyPr/>
                    <a:lstStyle/>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en-US" altLang="ja-JP" sz="1000" b="1" i="0" u="none" strike="noStrike" kern="0" cap="none" spc="0" normalizeH="0" baseline="0" noProof="0" dirty="0">
                          <a:ln>
                            <a:noFill/>
                          </a:ln>
                          <a:solidFill>
                            <a:srgbClr val="FFFFFF"/>
                          </a:solidFill>
                          <a:effectLst/>
                          <a:uLnTx/>
                          <a:uFillTx/>
                          <a:latin typeface="+mn-ea"/>
                          <a:ea typeface="+mn-ea"/>
                          <a:cs typeface="Arial"/>
                          <a:sym typeface="Arial"/>
                        </a:rPr>
                        <a:t>11</a:t>
                      </a:r>
                      <a:endParaRPr kumimoji="0" lang="ja-JP" altLang="en-US" sz="1000" b="1" i="0" u="none" strike="noStrike" kern="0" cap="none" spc="0" normalizeH="0" baseline="0" noProof="0" dirty="0">
                        <a:ln>
                          <a:noFill/>
                        </a:ln>
                        <a:solidFill>
                          <a:srgbClr val="FFFFFF"/>
                        </a:solidFill>
                        <a:effectLst/>
                        <a:uLnTx/>
                        <a:uFillTx/>
                        <a:latin typeface="+mn-ea"/>
                        <a:ea typeface="+mn-ea"/>
                        <a:cs typeface="Arial"/>
                        <a:sym typeface="Arial"/>
                      </a:endParaRPr>
                    </a:p>
                  </a:txBody>
                  <a:tcPr marL="66450" marR="66450" marT="66450" marB="66450" anchor="ctr">
                    <a:lnL w="12700" cap="flat" cmpd="sng">
                      <a:solidFill>
                        <a:schemeClr val="lt2"/>
                      </a:solidFill>
                      <a:prstDash val="solid"/>
                      <a:round/>
                      <a:headEnd type="none" w="sm" len="sm"/>
                      <a:tailEnd type="none" w="sm" len="sm"/>
                    </a:lnL>
                    <a:lnR w="12700" cap="flat" cmpd="sng" algn="ctr">
                      <a:solidFill>
                        <a:schemeClr val="lt2"/>
                      </a:solidFill>
                      <a:prstDash val="solid"/>
                      <a:round/>
                      <a:headEnd type="none" w="sm" len="sm"/>
                      <a:tailEnd type="none" w="sm" len="sm"/>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hMerge="1">
                  <a:txBody>
                    <a:bodyPr/>
                    <a:lstStyle/>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en-US" altLang="ja-JP" sz="1000" b="1" i="0" u="none" strike="noStrike" kern="0" cap="none" spc="0" normalizeH="0" baseline="0" noProof="0" dirty="0">
                          <a:ln>
                            <a:noFill/>
                          </a:ln>
                          <a:solidFill>
                            <a:srgbClr val="FFFFFF"/>
                          </a:solidFill>
                          <a:effectLst/>
                          <a:uLnTx/>
                          <a:uFillTx/>
                          <a:latin typeface="+mn-ea"/>
                          <a:ea typeface="+mn-ea"/>
                          <a:cs typeface="Arial"/>
                          <a:sym typeface="Arial"/>
                        </a:rPr>
                        <a:t>12</a:t>
                      </a:r>
                      <a:endParaRPr kumimoji="0" lang="ja-JP" altLang="en-US" sz="1000" b="1" i="0" u="none" strike="noStrike" kern="0" cap="none" spc="0" normalizeH="0" baseline="0" noProof="0" dirty="0">
                        <a:ln>
                          <a:noFill/>
                        </a:ln>
                        <a:solidFill>
                          <a:srgbClr val="FFFFFF"/>
                        </a:solidFill>
                        <a:effectLst/>
                        <a:uLnTx/>
                        <a:uFillTx/>
                        <a:latin typeface="+mn-ea"/>
                        <a:ea typeface="+mn-ea"/>
                        <a:cs typeface="Arial"/>
                        <a:sym typeface="Arial"/>
                      </a:endParaRPr>
                    </a:p>
                  </a:txBody>
                  <a:tcPr marL="66450" marR="66450" marT="66450" marB="66450" anchor="ctr">
                    <a:lnL w="12700" cap="flat" cmpd="sng" algn="ctr">
                      <a:solidFill>
                        <a:schemeClr val="lt2"/>
                      </a:solidFill>
                      <a:prstDash val="solid"/>
                      <a:round/>
                      <a:headEnd type="none" w="sm" len="sm"/>
                      <a:tailEnd type="none" w="sm" len="sm"/>
                    </a:lnL>
                    <a:lnR w="12700" cap="flat" cmpd="sng" algn="ctr">
                      <a:solidFill>
                        <a:schemeClr val="lt2"/>
                      </a:solidFill>
                      <a:prstDash val="solid"/>
                      <a:round/>
                      <a:headEnd type="none" w="sm" len="sm"/>
                      <a:tailEnd type="none" w="sm" len="sm"/>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gridSpan="3">
                  <a:txBody>
                    <a:bodyPr/>
                    <a:lstStyle/>
                    <a:p>
                      <a:pPr marL="0" marR="0" lvl="0" indent="0" algn="ctr" rtl="0">
                        <a:lnSpc>
                          <a:spcPct val="100000"/>
                        </a:lnSpc>
                        <a:spcBef>
                          <a:spcPts val="0"/>
                        </a:spcBef>
                        <a:spcAft>
                          <a:spcPts val="0"/>
                        </a:spcAft>
                        <a:buClr>
                          <a:srgbClr val="000000"/>
                        </a:buClr>
                        <a:buSzPts val="1100"/>
                        <a:buFont typeface="Arial"/>
                        <a:buNone/>
                      </a:pPr>
                      <a:r>
                        <a:rPr kumimoji="0" lang="en-US" altLang="ja-JP" sz="1000" b="1" i="0" u="none" strike="noStrike" kern="0" cap="none" spc="0" normalizeH="0" baseline="0" noProof="0" dirty="0">
                          <a:ln>
                            <a:noFill/>
                          </a:ln>
                          <a:solidFill>
                            <a:srgbClr val="FFFFFF"/>
                          </a:solidFill>
                          <a:effectLst/>
                          <a:uLnTx/>
                          <a:uFillTx/>
                          <a:latin typeface="+mn-ea"/>
                          <a:ea typeface="+mn-ea"/>
                          <a:cs typeface="Arial"/>
                          <a:sym typeface="Arial"/>
                        </a:rPr>
                        <a:t>20XX</a:t>
                      </a:r>
                      <a:r>
                        <a:rPr kumimoji="0" lang="ja-JP" altLang="en-US" sz="1000" b="1" i="0" u="none" strike="noStrike" kern="0" cap="none" spc="0" normalizeH="0" baseline="0" noProof="0">
                          <a:ln>
                            <a:noFill/>
                          </a:ln>
                          <a:solidFill>
                            <a:srgbClr val="FFFFFF"/>
                          </a:solidFill>
                          <a:effectLst/>
                          <a:uLnTx/>
                          <a:uFillTx/>
                          <a:latin typeface="+mn-ea"/>
                          <a:ea typeface="+mn-ea"/>
                          <a:cs typeface="Arial"/>
                          <a:sym typeface="Arial"/>
                        </a:rPr>
                        <a:t>年</a:t>
                      </a:r>
                      <a:r>
                        <a:rPr lang="ja-JP" altLang="en-US" sz="1000" b="1" i="0" u="none" strike="noStrike" cap="none">
                          <a:solidFill>
                            <a:schemeClr val="bg1"/>
                          </a:solidFill>
                          <a:latin typeface="+mn-ea"/>
                          <a:ea typeface="+mn-ea"/>
                          <a:cs typeface="Arial"/>
                          <a:sym typeface="Arial"/>
                        </a:rPr>
                        <a:t>◯月</a:t>
                      </a:r>
                      <a:r>
                        <a:rPr lang="en-US" altLang="ja-JP" sz="1000" b="1" i="0" u="none" strike="noStrike" cap="none" dirty="0">
                          <a:solidFill>
                            <a:schemeClr val="bg1"/>
                          </a:solidFill>
                          <a:latin typeface="+mn-ea"/>
                          <a:ea typeface="+mn-ea"/>
                          <a:cs typeface="Arial"/>
                          <a:sym typeface="Arial"/>
                        </a:rPr>
                        <a:t>〜</a:t>
                      </a:r>
                      <a:r>
                        <a:rPr lang="ja-JP" altLang="en-US" sz="1000" b="1" i="0" u="none" strike="noStrike" cap="none">
                          <a:solidFill>
                            <a:schemeClr val="bg1"/>
                          </a:solidFill>
                          <a:latin typeface="+mn-ea"/>
                          <a:ea typeface="+mn-ea"/>
                          <a:cs typeface="Arial"/>
                          <a:sym typeface="Arial"/>
                        </a:rPr>
                        <a:t>◯月</a:t>
                      </a:r>
                      <a:endParaRPr kumimoji="0" lang="ja-JP" altLang="en-US" sz="1000" b="1" i="0" u="none" strike="noStrike" kern="0" cap="none" spc="0" normalizeH="0" baseline="0" noProof="0" dirty="0">
                        <a:ln>
                          <a:noFill/>
                        </a:ln>
                        <a:solidFill>
                          <a:srgbClr val="FFFFFF"/>
                        </a:solidFill>
                        <a:effectLst/>
                        <a:uLnTx/>
                        <a:uFillTx/>
                        <a:latin typeface="+mn-ea"/>
                        <a:ea typeface="+mn-ea"/>
                        <a:cs typeface="Arial"/>
                        <a:sym typeface="Arial"/>
                      </a:endParaRPr>
                    </a:p>
                  </a:txBody>
                  <a:tcPr marL="66450" marR="66450" marT="66450" marB="66450" anchor="ctr">
                    <a:lnL w="12700" cap="flat" cmpd="sng" algn="ctr">
                      <a:solidFill>
                        <a:schemeClr val="lt2"/>
                      </a:solidFill>
                      <a:prstDash val="solid"/>
                      <a:round/>
                      <a:headEnd type="none" w="sm" len="sm"/>
                      <a:tailEnd type="none" w="sm" len="sm"/>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hMerge="1">
                  <a:txBody>
                    <a:bodyPr/>
                    <a:lstStyle/>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endParaRPr kumimoji="0" lang="ja-JP" altLang="en-US" sz="1000" b="1" i="0" u="none" strike="noStrike" kern="0" cap="none" spc="0" normalizeH="0" baseline="0" noProof="0" dirty="0">
                        <a:ln>
                          <a:noFill/>
                        </a:ln>
                        <a:solidFill>
                          <a:srgbClr val="FFFFFF"/>
                        </a:solidFill>
                        <a:effectLst/>
                        <a:uLnTx/>
                        <a:uFillTx/>
                        <a:latin typeface="+mn-ea"/>
                        <a:ea typeface="+mn-ea"/>
                        <a:cs typeface="Arial"/>
                        <a:sym typeface="Arial"/>
                      </a:endParaRPr>
                    </a:p>
                  </a:txBody>
                  <a:tcPr marL="66450" marR="66450" marT="66450" marB="66450" anchor="ctr">
                    <a:lnL w="12700" cap="flat" cmpd="sng" algn="ctr">
                      <a:solidFill>
                        <a:schemeClr val="lt2"/>
                      </a:solidFill>
                      <a:prstDash val="solid"/>
                      <a:round/>
                      <a:headEnd type="none" w="sm" len="sm"/>
                      <a:tailEnd type="none" w="sm" len="sm"/>
                    </a:lnL>
                    <a:lnR w="12700" cap="flat" cmpd="sng" algn="ctr">
                      <a:solidFill>
                        <a:schemeClr val="lt2"/>
                      </a:solidFill>
                      <a:prstDash val="solid"/>
                      <a:round/>
                      <a:headEnd type="none" w="sm" len="sm"/>
                      <a:tailEnd type="none" w="sm" len="sm"/>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hMerge="1">
                  <a:txBody>
                    <a:bodyPr/>
                    <a:lstStyle/>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endParaRPr kumimoji="0" lang="ja-JP" altLang="en-US" sz="1000" b="1" i="0" u="none" strike="noStrike" kern="0" cap="none" spc="0" normalizeH="0" baseline="0" noProof="0" dirty="0">
                        <a:ln>
                          <a:noFill/>
                        </a:ln>
                        <a:solidFill>
                          <a:srgbClr val="FFFFFF"/>
                        </a:solidFill>
                        <a:effectLst/>
                        <a:uLnTx/>
                        <a:uFillTx/>
                        <a:latin typeface="+mn-ea"/>
                        <a:ea typeface="+mn-ea"/>
                        <a:cs typeface="Arial"/>
                        <a:sym typeface="Arial"/>
                      </a:endParaRPr>
                    </a:p>
                  </a:txBody>
                  <a:tcPr marL="66450" marR="66450" marT="66450" marB="66450" anchor="ctr">
                    <a:lnL w="12700" cap="flat" cmpd="sng" algn="ctr">
                      <a:solidFill>
                        <a:schemeClr val="lt2"/>
                      </a:solidFill>
                      <a:prstDash val="solid"/>
                      <a:round/>
                      <a:headEnd type="none" w="sm" len="sm"/>
                      <a:tailEnd type="none" w="sm" len="sm"/>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307753">
                <a:tc>
                  <a:txBody>
                    <a:bodyPr/>
                    <a:lstStyle/>
                    <a:p>
                      <a:pPr marL="0" marR="0" lvl="0" indent="0" algn="ctr" rtl="0">
                        <a:lnSpc>
                          <a:spcPct val="100000"/>
                        </a:lnSpc>
                        <a:spcBef>
                          <a:spcPts val="0"/>
                        </a:spcBef>
                        <a:spcAft>
                          <a:spcPts val="0"/>
                        </a:spcAft>
                        <a:buClr>
                          <a:srgbClr val="000000"/>
                        </a:buClr>
                        <a:buSzPts val="1100"/>
                        <a:buFont typeface="Arial"/>
                        <a:buNone/>
                      </a:pPr>
                      <a:r>
                        <a:rPr lang="ja-JP" altLang="en-US" sz="1000" b="1" i="0" u="none" strike="noStrike" cap="none">
                          <a:solidFill>
                            <a:schemeClr val="bg1"/>
                          </a:solidFill>
                          <a:latin typeface="+mn-ea"/>
                          <a:ea typeface="+mn-ea"/>
                        </a:rPr>
                        <a:t>事前準備</a:t>
                      </a:r>
                      <a:endParaRPr sz="1000" b="1" i="0" u="none" strike="noStrike" cap="none" dirty="0">
                        <a:solidFill>
                          <a:schemeClr val="bg1"/>
                        </a:solidFill>
                        <a:latin typeface="+mn-ea"/>
                        <a:ea typeface="+mn-ea"/>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a:txBody>
                    <a:bodyPr/>
                    <a:lstStyle/>
                    <a:p>
                      <a:pPr marL="0" marR="0" lvl="0" indent="0" algn="l" rtl="0">
                        <a:lnSpc>
                          <a:spcPct val="100000"/>
                        </a:lnSpc>
                        <a:spcBef>
                          <a:spcPts val="0"/>
                        </a:spcBef>
                        <a:spcAft>
                          <a:spcPts val="0"/>
                        </a:spcAft>
                        <a:buClr>
                          <a:srgbClr val="000000"/>
                        </a:buClr>
                        <a:buSzPts val="900"/>
                        <a:buFont typeface="Arial"/>
                        <a:buNone/>
                      </a:pPr>
                      <a:endParaRPr sz="700" b="1" i="0" u="none" strike="noStrike" cap="none" dirty="0">
                        <a:solidFill>
                          <a:schemeClr val="accent1"/>
                        </a:solidFill>
                        <a:latin typeface="+mn-ea"/>
                        <a:ea typeface="+mn-ea"/>
                        <a:cs typeface="Arial"/>
                        <a:sym typeface="Arial"/>
                      </a:endParaRPr>
                    </a:p>
                  </a:txBody>
                  <a:tcPr marL="36000" marR="36000" marT="36000" marB="36000" anchor="ctr">
                    <a:lnL w="12700" cap="flat" cmpd="sng" algn="ctr">
                      <a:solidFill>
                        <a:schemeClr val="accent1"/>
                      </a:solidFill>
                      <a:prstDash val="solid"/>
                      <a:round/>
                      <a:headEnd type="none" w="med" len="med"/>
                      <a:tailEnd type="none" w="med" len="med"/>
                    </a:lnL>
                    <a:lnR w="6350" cap="flat" cmpd="sng" algn="ctr">
                      <a:solidFill>
                        <a:schemeClr val="accent3"/>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6350" cap="flat" cmpd="sng" algn="ctr">
                      <a:solidFill>
                        <a:schemeClr val="accent3"/>
                      </a:solidFill>
                      <a:prstDash val="solid"/>
                      <a:round/>
                      <a:headEnd type="none" w="med" len="med"/>
                      <a:tailEnd type="none" w="med" len="med"/>
                    </a:lnB>
                    <a:solidFill>
                      <a:schemeClr val="bg1">
                        <a:lumMod val="95000"/>
                      </a:schemeClr>
                    </a:solidFill>
                  </a:tcPr>
                </a:tc>
                <a:tc>
                  <a:txBody>
                    <a:bodyPr/>
                    <a:lstStyle/>
                    <a:p>
                      <a:pPr marL="0" marR="0" lvl="0" indent="0" algn="ctr" rtl="0">
                        <a:lnSpc>
                          <a:spcPct val="100000"/>
                        </a:lnSpc>
                        <a:spcBef>
                          <a:spcPts val="0"/>
                        </a:spcBef>
                        <a:spcAft>
                          <a:spcPts val="0"/>
                        </a:spcAft>
                        <a:buClr>
                          <a:srgbClr val="000000"/>
                        </a:buClr>
                        <a:buSzPts val="900"/>
                        <a:buFont typeface="Arial"/>
                        <a:buNone/>
                      </a:pPr>
                      <a:endParaRPr sz="700" b="1" i="0" u="none" strike="noStrike" cap="none" dirty="0">
                        <a:solidFill>
                          <a:schemeClr val="accent1"/>
                        </a:solidFill>
                        <a:latin typeface="+mn-ea"/>
                        <a:ea typeface="+mn-ea"/>
                      </a:endParaRPr>
                    </a:p>
                  </a:txBody>
                  <a:tcPr marL="36000" marR="36000" marT="36000" marB="36000" anchor="ctr">
                    <a:lnL w="6350" cap="flat" cmpd="sng" algn="ctr">
                      <a:solidFill>
                        <a:schemeClr val="accent3"/>
                      </a:solidFill>
                      <a:prstDash val="solid"/>
                      <a:round/>
                      <a:headEnd type="none" w="med" len="med"/>
                      <a:tailEnd type="none" w="med" len="med"/>
                    </a:lnL>
                    <a:lnR w="6350" cap="flat" cmpd="sng" algn="ctr">
                      <a:solidFill>
                        <a:schemeClr val="accent3"/>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6350" cap="flat" cmpd="sng" algn="ctr">
                      <a:solidFill>
                        <a:schemeClr val="accent3"/>
                      </a:solidFill>
                      <a:prstDash val="solid"/>
                      <a:round/>
                      <a:headEnd type="none" w="med" len="med"/>
                      <a:tailEnd type="none" w="med" len="med"/>
                    </a:lnB>
                    <a:solidFill>
                      <a:schemeClr val="bg1">
                        <a:lumMod val="95000"/>
                      </a:schemeClr>
                    </a:solidFill>
                  </a:tcPr>
                </a:tc>
                <a:tc>
                  <a:txBody>
                    <a:bodyPr/>
                    <a:lstStyle/>
                    <a:p>
                      <a:pPr marL="0" marR="0" lvl="0" indent="0" algn="ctr" rtl="0">
                        <a:lnSpc>
                          <a:spcPct val="100000"/>
                        </a:lnSpc>
                        <a:spcBef>
                          <a:spcPts val="0"/>
                        </a:spcBef>
                        <a:spcAft>
                          <a:spcPts val="0"/>
                        </a:spcAft>
                        <a:buClr>
                          <a:srgbClr val="000000"/>
                        </a:buClr>
                        <a:buSzPts val="900"/>
                        <a:buFont typeface="Arial"/>
                        <a:buNone/>
                      </a:pPr>
                      <a:endParaRPr sz="700" b="1" i="0" u="none" strike="noStrike" cap="none" dirty="0">
                        <a:solidFill>
                          <a:schemeClr val="accent1"/>
                        </a:solidFill>
                        <a:latin typeface="+mn-ea"/>
                        <a:ea typeface="+mn-ea"/>
                      </a:endParaRPr>
                    </a:p>
                  </a:txBody>
                  <a:tcPr marL="36000" marR="36000" marT="36000" marB="36000" anchor="ctr">
                    <a:lnL w="6350" cap="flat" cmpd="sng" algn="ctr">
                      <a:solidFill>
                        <a:schemeClr val="accent3"/>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6350" cap="flat" cmpd="sng" algn="ctr">
                      <a:solidFill>
                        <a:schemeClr val="accent3"/>
                      </a:solidFill>
                      <a:prstDash val="solid"/>
                      <a:round/>
                      <a:headEnd type="none" w="med" len="med"/>
                      <a:tailEnd type="none" w="med" len="med"/>
                    </a:lnB>
                    <a:solidFill>
                      <a:schemeClr val="bg1">
                        <a:lumMod val="95000"/>
                      </a:schemeClr>
                    </a:solidFill>
                  </a:tcPr>
                </a:tc>
                <a:tc>
                  <a:txBody>
                    <a:bodyPr/>
                    <a:lstStyle/>
                    <a:p>
                      <a:pPr marL="0" marR="0" lvl="0" indent="0" algn="ctr" rtl="0">
                        <a:lnSpc>
                          <a:spcPct val="100000"/>
                        </a:lnSpc>
                        <a:spcBef>
                          <a:spcPts val="0"/>
                        </a:spcBef>
                        <a:spcAft>
                          <a:spcPts val="0"/>
                        </a:spcAft>
                        <a:buClr>
                          <a:srgbClr val="000000"/>
                        </a:buClr>
                        <a:buSzPts val="900"/>
                        <a:buFont typeface="Arial"/>
                        <a:buNone/>
                      </a:pPr>
                      <a:endParaRPr sz="700" b="1" i="0" u="none" strike="noStrike" cap="none" dirty="0">
                        <a:solidFill>
                          <a:schemeClr val="accent1"/>
                        </a:solidFill>
                        <a:latin typeface="+mn-ea"/>
                        <a:ea typeface="+mn-ea"/>
                      </a:endParaRPr>
                    </a:p>
                  </a:txBody>
                  <a:tcPr marL="36000" marR="36000" marT="36000" marB="36000" anchor="ctr">
                    <a:lnL w="12700" cap="flat" cmpd="sng" algn="ctr">
                      <a:solidFill>
                        <a:schemeClr val="accent1"/>
                      </a:solidFill>
                      <a:prstDash val="solid"/>
                      <a:round/>
                      <a:headEnd type="none" w="med" len="med"/>
                      <a:tailEnd type="none" w="med" len="med"/>
                    </a:lnL>
                    <a:lnR w="6350" cap="flat" cmpd="sng" algn="ctr">
                      <a:solidFill>
                        <a:schemeClr val="accent3"/>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6350" cap="flat" cmpd="sng" algn="ctr">
                      <a:solidFill>
                        <a:schemeClr val="accent3"/>
                      </a:solidFill>
                      <a:prstDash val="solid"/>
                      <a:round/>
                      <a:headEnd type="none" w="med" len="med"/>
                      <a:tailEnd type="none" w="med" len="med"/>
                    </a:lnB>
                    <a:solidFill>
                      <a:schemeClr val="bg1">
                        <a:lumMod val="95000"/>
                      </a:schemeClr>
                    </a:solidFill>
                  </a:tcPr>
                </a:tc>
                <a:tc>
                  <a:txBody>
                    <a:bodyPr/>
                    <a:lstStyle/>
                    <a:p>
                      <a:pPr marL="0" marR="0" lvl="0" indent="0" algn="ctr" rtl="0">
                        <a:lnSpc>
                          <a:spcPct val="100000"/>
                        </a:lnSpc>
                        <a:spcBef>
                          <a:spcPts val="0"/>
                        </a:spcBef>
                        <a:spcAft>
                          <a:spcPts val="0"/>
                        </a:spcAft>
                        <a:buClr>
                          <a:srgbClr val="000000"/>
                        </a:buClr>
                        <a:buSzPts val="900"/>
                        <a:buFont typeface="Arial"/>
                        <a:buNone/>
                      </a:pPr>
                      <a:endParaRPr sz="700" b="1" i="0" u="none" strike="noStrike" cap="none" dirty="0">
                        <a:solidFill>
                          <a:schemeClr val="accent1"/>
                        </a:solidFill>
                        <a:latin typeface="+mn-ea"/>
                        <a:ea typeface="+mn-ea"/>
                      </a:endParaRPr>
                    </a:p>
                  </a:txBody>
                  <a:tcPr marL="36000" marR="36000" marT="36000" marB="36000" anchor="ctr">
                    <a:lnL w="6350" cap="flat" cmpd="sng" algn="ctr">
                      <a:solidFill>
                        <a:schemeClr val="accent3"/>
                      </a:solidFill>
                      <a:prstDash val="solid"/>
                      <a:round/>
                      <a:headEnd type="none" w="med" len="med"/>
                      <a:tailEnd type="none" w="med" len="med"/>
                    </a:lnL>
                    <a:lnR w="6350" cap="flat" cmpd="sng" algn="ctr">
                      <a:solidFill>
                        <a:schemeClr val="accent3"/>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6350" cap="flat" cmpd="sng" algn="ctr">
                      <a:solidFill>
                        <a:schemeClr val="accent3"/>
                      </a:solidFill>
                      <a:prstDash val="solid"/>
                      <a:round/>
                      <a:headEnd type="none" w="med" len="med"/>
                      <a:tailEnd type="none" w="med" len="med"/>
                    </a:lnB>
                    <a:solidFill>
                      <a:schemeClr val="bg1">
                        <a:lumMod val="95000"/>
                      </a:schemeClr>
                    </a:solidFill>
                  </a:tcPr>
                </a:tc>
                <a:tc>
                  <a:txBody>
                    <a:bodyPr/>
                    <a:lstStyle/>
                    <a:p>
                      <a:pPr marL="0" marR="0" lvl="0" indent="0" algn="ctr" rtl="0">
                        <a:lnSpc>
                          <a:spcPct val="100000"/>
                        </a:lnSpc>
                        <a:spcBef>
                          <a:spcPts val="0"/>
                        </a:spcBef>
                        <a:spcAft>
                          <a:spcPts val="0"/>
                        </a:spcAft>
                        <a:buClr>
                          <a:srgbClr val="000000"/>
                        </a:buClr>
                        <a:buSzPts val="900"/>
                        <a:buFont typeface="Arial"/>
                        <a:buNone/>
                      </a:pPr>
                      <a:endParaRPr sz="700" b="1" i="0" u="none" strike="noStrike" cap="none" dirty="0">
                        <a:solidFill>
                          <a:schemeClr val="accent1"/>
                        </a:solidFill>
                        <a:latin typeface="+mn-ea"/>
                        <a:ea typeface="+mn-ea"/>
                        <a:cs typeface="Arial"/>
                        <a:sym typeface="Arial"/>
                      </a:endParaRPr>
                    </a:p>
                  </a:txBody>
                  <a:tcPr marL="36000" marR="36000" marT="36000" marB="36000" anchor="ctr">
                    <a:lnL w="6350" cap="flat" cmpd="sng" algn="ctr">
                      <a:solidFill>
                        <a:schemeClr val="accent3"/>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6350" cap="flat" cmpd="sng" algn="ctr">
                      <a:solidFill>
                        <a:schemeClr val="accent3"/>
                      </a:solidFill>
                      <a:prstDash val="solid"/>
                      <a:round/>
                      <a:headEnd type="none" w="med" len="med"/>
                      <a:tailEnd type="none" w="med" len="med"/>
                    </a:lnB>
                    <a:solidFill>
                      <a:schemeClr val="bg1">
                        <a:lumMod val="95000"/>
                      </a:schemeClr>
                    </a:solidFill>
                  </a:tcPr>
                </a:tc>
                <a:tc>
                  <a:txBody>
                    <a:bodyPr/>
                    <a:lstStyle/>
                    <a:p>
                      <a:pPr marL="0" marR="0" lvl="0" indent="0" algn="l" rtl="0">
                        <a:lnSpc>
                          <a:spcPct val="100000"/>
                        </a:lnSpc>
                        <a:spcBef>
                          <a:spcPts val="0"/>
                        </a:spcBef>
                        <a:spcAft>
                          <a:spcPts val="0"/>
                        </a:spcAft>
                        <a:buClr>
                          <a:schemeClr val="dk1"/>
                        </a:buClr>
                        <a:buSzPts val="900"/>
                        <a:buFont typeface="Arial"/>
                        <a:buNone/>
                      </a:pPr>
                      <a:endParaRPr sz="700" b="1" i="0" u="none" strike="noStrike" cap="none" dirty="0">
                        <a:solidFill>
                          <a:schemeClr val="accent1"/>
                        </a:solidFill>
                        <a:latin typeface="+mn-ea"/>
                        <a:ea typeface="+mn-ea"/>
                      </a:endParaRPr>
                    </a:p>
                  </a:txBody>
                  <a:tcPr marL="36000" marR="36000" marT="36000" marB="36000" anchor="ctr">
                    <a:lnL w="12700" cap="flat" cmpd="sng" algn="ctr">
                      <a:solidFill>
                        <a:schemeClr val="accent1"/>
                      </a:solidFill>
                      <a:prstDash val="solid"/>
                      <a:round/>
                      <a:headEnd type="none" w="med" len="med"/>
                      <a:tailEnd type="none" w="med" len="med"/>
                    </a:lnL>
                    <a:lnR w="6350" cap="flat" cmpd="sng" algn="ctr">
                      <a:solidFill>
                        <a:schemeClr val="accent3"/>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6350" cap="flat" cmpd="sng" algn="ctr">
                      <a:solidFill>
                        <a:schemeClr val="accent3"/>
                      </a:solidFill>
                      <a:prstDash val="solid"/>
                      <a:round/>
                      <a:headEnd type="none" w="med" len="med"/>
                      <a:tailEnd type="none" w="med" len="med"/>
                    </a:lnB>
                    <a:solidFill>
                      <a:schemeClr val="bg1">
                        <a:lumMod val="95000"/>
                      </a:schemeClr>
                    </a:solidFill>
                  </a:tcPr>
                </a:tc>
                <a:tc>
                  <a:txBody>
                    <a:bodyPr/>
                    <a:lstStyle/>
                    <a:p>
                      <a:pPr marL="0" marR="0" lvl="0" indent="0" algn="l" rtl="0">
                        <a:lnSpc>
                          <a:spcPct val="100000"/>
                        </a:lnSpc>
                        <a:spcBef>
                          <a:spcPts val="0"/>
                        </a:spcBef>
                        <a:spcAft>
                          <a:spcPts val="0"/>
                        </a:spcAft>
                        <a:buClr>
                          <a:schemeClr val="dk1"/>
                        </a:buClr>
                        <a:buSzPts val="900"/>
                        <a:buFont typeface="Arial"/>
                        <a:buNone/>
                      </a:pPr>
                      <a:endParaRPr sz="700" b="1" i="0" u="none" strike="noStrike" cap="none" dirty="0">
                        <a:solidFill>
                          <a:schemeClr val="accent1"/>
                        </a:solidFill>
                        <a:latin typeface="+mn-ea"/>
                        <a:ea typeface="+mn-ea"/>
                      </a:endParaRPr>
                    </a:p>
                  </a:txBody>
                  <a:tcPr marL="36000" marR="36000" marT="36000" marB="36000" anchor="ctr">
                    <a:lnL w="6350" cap="flat" cmpd="sng" algn="ctr">
                      <a:solidFill>
                        <a:schemeClr val="accent3"/>
                      </a:solidFill>
                      <a:prstDash val="solid"/>
                      <a:round/>
                      <a:headEnd type="none" w="med" len="med"/>
                      <a:tailEnd type="none" w="med" len="med"/>
                    </a:lnL>
                    <a:lnR w="6350" cap="flat" cmpd="sng" algn="ctr">
                      <a:solidFill>
                        <a:schemeClr val="accent3"/>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6350" cap="flat" cmpd="sng" algn="ctr">
                      <a:solidFill>
                        <a:schemeClr val="accent3"/>
                      </a:solidFill>
                      <a:prstDash val="solid"/>
                      <a:round/>
                      <a:headEnd type="none" w="med" len="med"/>
                      <a:tailEnd type="none" w="med" len="med"/>
                    </a:lnB>
                    <a:solidFill>
                      <a:schemeClr val="bg1">
                        <a:lumMod val="95000"/>
                      </a:schemeClr>
                    </a:solidFill>
                  </a:tcPr>
                </a:tc>
                <a:tc>
                  <a:txBody>
                    <a:bodyPr/>
                    <a:lstStyle/>
                    <a:p>
                      <a:pPr marL="0" marR="0" lvl="0" indent="0" algn="l" rtl="0">
                        <a:lnSpc>
                          <a:spcPct val="100000"/>
                        </a:lnSpc>
                        <a:spcBef>
                          <a:spcPts val="0"/>
                        </a:spcBef>
                        <a:spcAft>
                          <a:spcPts val="0"/>
                        </a:spcAft>
                        <a:buClr>
                          <a:schemeClr val="dk1"/>
                        </a:buClr>
                        <a:buSzPts val="900"/>
                        <a:buFont typeface="Arial"/>
                        <a:buNone/>
                      </a:pPr>
                      <a:endParaRPr sz="700" b="1" i="0" u="none" strike="noStrike" cap="none" dirty="0">
                        <a:solidFill>
                          <a:schemeClr val="accent1"/>
                        </a:solidFill>
                        <a:latin typeface="+mn-ea"/>
                        <a:ea typeface="+mn-ea"/>
                      </a:endParaRPr>
                    </a:p>
                  </a:txBody>
                  <a:tcPr marL="36000" marR="36000" marT="36000" marB="36000" anchor="ctr">
                    <a:lnL w="6350" cap="flat" cmpd="sng" algn="ctr">
                      <a:solidFill>
                        <a:schemeClr val="accent3"/>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6350" cap="flat" cmpd="sng" algn="ctr">
                      <a:solidFill>
                        <a:schemeClr val="accent3"/>
                      </a:solidFill>
                      <a:prstDash val="solid"/>
                      <a:round/>
                      <a:headEnd type="none" w="med" len="med"/>
                      <a:tailEnd type="none" w="med" len="med"/>
                    </a:lnB>
                    <a:solidFill>
                      <a:schemeClr val="bg1">
                        <a:lumMod val="95000"/>
                      </a:schemeClr>
                    </a:solidFill>
                  </a:tcPr>
                </a:tc>
                <a:tc>
                  <a:txBody>
                    <a:bodyPr/>
                    <a:lstStyle/>
                    <a:p>
                      <a:pPr marL="0" marR="0" lvl="0" indent="0" algn="l" rtl="0">
                        <a:lnSpc>
                          <a:spcPct val="100000"/>
                        </a:lnSpc>
                        <a:spcBef>
                          <a:spcPts val="0"/>
                        </a:spcBef>
                        <a:spcAft>
                          <a:spcPts val="0"/>
                        </a:spcAft>
                        <a:buClr>
                          <a:schemeClr val="dk1"/>
                        </a:buClr>
                        <a:buSzPts val="900"/>
                        <a:buFont typeface="Arial"/>
                        <a:buNone/>
                      </a:pPr>
                      <a:endParaRPr sz="700" b="1" i="0" u="none" strike="noStrike" cap="none" dirty="0">
                        <a:solidFill>
                          <a:schemeClr val="accent1"/>
                        </a:solidFill>
                        <a:latin typeface="+mn-ea"/>
                        <a:ea typeface="+mn-ea"/>
                      </a:endParaRPr>
                    </a:p>
                  </a:txBody>
                  <a:tcPr marL="36000" marR="36000" marT="36000" marB="36000" anchor="ctr">
                    <a:lnL w="12700" cap="flat" cmpd="sng" algn="ctr">
                      <a:solidFill>
                        <a:schemeClr val="accent1"/>
                      </a:solidFill>
                      <a:prstDash val="solid"/>
                      <a:round/>
                      <a:headEnd type="none" w="med" len="med"/>
                      <a:tailEnd type="none" w="med" len="med"/>
                    </a:lnL>
                    <a:lnR w="6350" cap="flat" cmpd="sng" algn="ctr">
                      <a:solidFill>
                        <a:schemeClr val="accent3"/>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6350" cap="flat" cmpd="sng" algn="ctr">
                      <a:solidFill>
                        <a:schemeClr val="accent3"/>
                      </a:solidFill>
                      <a:prstDash val="solid"/>
                      <a:round/>
                      <a:headEnd type="none" w="med" len="med"/>
                      <a:tailEnd type="none" w="med" len="med"/>
                    </a:lnB>
                    <a:solidFill>
                      <a:schemeClr val="bg1">
                        <a:lumMod val="95000"/>
                      </a:schemeClr>
                    </a:solidFill>
                  </a:tcPr>
                </a:tc>
                <a:tc>
                  <a:txBody>
                    <a:bodyPr/>
                    <a:lstStyle/>
                    <a:p>
                      <a:pPr marL="0" marR="0" lvl="0" indent="0" algn="l" rtl="0">
                        <a:lnSpc>
                          <a:spcPct val="100000"/>
                        </a:lnSpc>
                        <a:spcBef>
                          <a:spcPts val="0"/>
                        </a:spcBef>
                        <a:spcAft>
                          <a:spcPts val="0"/>
                        </a:spcAft>
                        <a:buClr>
                          <a:schemeClr val="dk1"/>
                        </a:buClr>
                        <a:buSzPts val="900"/>
                        <a:buFont typeface="Arial"/>
                        <a:buNone/>
                      </a:pPr>
                      <a:endParaRPr sz="700" b="1" i="0" u="none" strike="noStrike" cap="none" dirty="0">
                        <a:solidFill>
                          <a:schemeClr val="accent1"/>
                        </a:solidFill>
                        <a:latin typeface="+mn-ea"/>
                        <a:ea typeface="+mn-ea"/>
                      </a:endParaRPr>
                    </a:p>
                  </a:txBody>
                  <a:tcPr marL="36000" marR="36000" marT="36000" marB="36000" anchor="ctr">
                    <a:lnL w="6350" cap="flat" cmpd="sng" algn="ctr">
                      <a:solidFill>
                        <a:schemeClr val="accent3"/>
                      </a:solidFill>
                      <a:prstDash val="solid"/>
                      <a:round/>
                      <a:headEnd type="none" w="med" len="med"/>
                      <a:tailEnd type="none" w="med" len="med"/>
                    </a:lnL>
                    <a:lnR w="6350" cap="flat" cmpd="sng" algn="ctr">
                      <a:solidFill>
                        <a:schemeClr val="accent3"/>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6350" cap="flat" cmpd="sng" algn="ctr">
                      <a:solidFill>
                        <a:schemeClr val="accent3"/>
                      </a:solidFill>
                      <a:prstDash val="solid"/>
                      <a:round/>
                      <a:headEnd type="none" w="med" len="med"/>
                      <a:tailEnd type="none" w="med" len="med"/>
                    </a:lnB>
                    <a:solidFill>
                      <a:schemeClr val="bg1">
                        <a:lumMod val="95000"/>
                      </a:schemeClr>
                    </a:solidFill>
                  </a:tcPr>
                </a:tc>
                <a:tc>
                  <a:txBody>
                    <a:bodyPr/>
                    <a:lstStyle/>
                    <a:p>
                      <a:pPr marL="0" marR="0" lvl="0" indent="0" algn="l" rtl="0">
                        <a:lnSpc>
                          <a:spcPct val="100000"/>
                        </a:lnSpc>
                        <a:spcBef>
                          <a:spcPts val="0"/>
                        </a:spcBef>
                        <a:spcAft>
                          <a:spcPts val="0"/>
                        </a:spcAft>
                        <a:buClr>
                          <a:schemeClr val="dk1"/>
                        </a:buClr>
                        <a:buSzPts val="900"/>
                        <a:buFont typeface="Arial"/>
                        <a:buNone/>
                      </a:pPr>
                      <a:endParaRPr sz="700" b="1" i="0" u="none" strike="noStrike" cap="none" dirty="0">
                        <a:solidFill>
                          <a:schemeClr val="accent1"/>
                        </a:solidFill>
                        <a:latin typeface="+mn-ea"/>
                        <a:ea typeface="+mn-ea"/>
                      </a:endParaRPr>
                    </a:p>
                  </a:txBody>
                  <a:tcPr marL="36000" marR="36000" marT="36000" marB="36000" anchor="ctr">
                    <a:lnL w="6350" cap="flat" cmpd="sng" algn="ctr">
                      <a:solidFill>
                        <a:schemeClr val="accent3"/>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6350" cap="flat" cmpd="sng" algn="ctr">
                      <a:solidFill>
                        <a:schemeClr val="accent3"/>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1"/>
                  </a:ext>
                </a:extLst>
              </a:tr>
              <a:tr h="307753">
                <a:tc>
                  <a: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ja-JP" altLang="en-US" sz="900" b="1" i="0" u="none" strike="noStrike" kern="0" cap="none" spc="0" normalizeH="0" baseline="0" noProof="0">
                          <a:ln>
                            <a:noFill/>
                          </a:ln>
                          <a:solidFill>
                            <a:srgbClr val="1B224C"/>
                          </a:solidFill>
                          <a:effectLst/>
                          <a:uLnTx/>
                          <a:uFillTx/>
                          <a:latin typeface="+mn-ea"/>
                          <a:ea typeface="+mn-ea"/>
                          <a:cs typeface="Arial"/>
                          <a:sym typeface="Arial"/>
                        </a:rPr>
                        <a:t> ○○○○実施</a:t>
                      </a:r>
                      <a:endParaRPr kumimoji="0" lang="ja-JP" altLang="en-US" sz="900" b="1" i="0" u="none" strike="noStrike" kern="0" cap="none" spc="0" normalizeH="0" baseline="0" noProof="0" dirty="0">
                        <a:ln>
                          <a:noFill/>
                        </a:ln>
                        <a:solidFill>
                          <a:srgbClr val="1B224C"/>
                        </a:solidFill>
                        <a:effectLst/>
                        <a:uLnTx/>
                        <a:uFillTx/>
                        <a:latin typeface="+mn-ea"/>
                        <a:ea typeface="+mn-ea"/>
                        <a:cs typeface="Arial"/>
                        <a:sym typeface="Arial"/>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lumMod val="95000"/>
                      </a:schemeClr>
                    </a:solidFill>
                  </a:tcPr>
                </a:tc>
                <a:tc>
                  <a:txBody>
                    <a:bodyPr/>
                    <a:lstStyle/>
                    <a:p>
                      <a:pPr marL="0" marR="0" lvl="0" indent="0" algn="l" rtl="0">
                        <a:lnSpc>
                          <a:spcPct val="100000"/>
                        </a:lnSpc>
                        <a:spcBef>
                          <a:spcPts val="0"/>
                        </a:spcBef>
                        <a:spcAft>
                          <a:spcPts val="0"/>
                        </a:spcAft>
                        <a:buClr>
                          <a:schemeClr val="dk1"/>
                        </a:buClr>
                        <a:buSzPts val="900"/>
                        <a:buFont typeface="Arial"/>
                        <a:buNone/>
                      </a:pPr>
                      <a:endParaRPr sz="700" b="1" i="0" u="none" strike="noStrike" cap="none" dirty="0">
                        <a:solidFill>
                          <a:schemeClr val="accent1"/>
                        </a:solidFill>
                        <a:latin typeface="+mn-ea"/>
                        <a:ea typeface="+mn-ea"/>
                      </a:endParaRPr>
                    </a:p>
                  </a:txBody>
                  <a:tcPr marL="36000" marR="36000" marT="36000" marB="36000" anchor="ctr">
                    <a:lnL w="12700" cap="flat" cmpd="sng" algn="ctr">
                      <a:solidFill>
                        <a:schemeClr val="accent1"/>
                      </a:solidFill>
                      <a:prstDash val="solid"/>
                      <a:round/>
                      <a:headEnd type="none" w="med" len="med"/>
                      <a:tailEnd type="none" w="med" len="med"/>
                    </a:lnL>
                    <a:lnR w="6350" cap="flat" cmpd="sng" algn="ctr">
                      <a:solidFill>
                        <a:schemeClr val="accent3"/>
                      </a:solid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noFill/>
                  </a:tcPr>
                </a:tc>
                <a:tc>
                  <a:txBody>
                    <a:bodyPr/>
                    <a:lstStyle/>
                    <a:p>
                      <a:pPr marL="0" marR="0" lvl="0" indent="0" algn="ctr" rtl="0">
                        <a:lnSpc>
                          <a:spcPct val="100000"/>
                        </a:lnSpc>
                        <a:spcBef>
                          <a:spcPts val="0"/>
                        </a:spcBef>
                        <a:spcAft>
                          <a:spcPts val="0"/>
                        </a:spcAft>
                        <a:buClr>
                          <a:schemeClr val="dk1"/>
                        </a:buClr>
                        <a:buSzPts val="900"/>
                        <a:buFont typeface="Arial"/>
                        <a:buNone/>
                      </a:pPr>
                      <a:endParaRPr sz="700" b="1" i="0" u="none" strike="noStrike" cap="none" dirty="0">
                        <a:solidFill>
                          <a:schemeClr val="accent1"/>
                        </a:solidFill>
                        <a:latin typeface="+mn-ea"/>
                        <a:ea typeface="+mn-ea"/>
                      </a:endParaRPr>
                    </a:p>
                  </a:txBody>
                  <a:tcPr marL="36000" marR="36000" marT="36000" marB="36000" anchor="ctr">
                    <a:lnL w="6350" cap="flat" cmpd="sng" algn="ctr">
                      <a:solidFill>
                        <a:schemeClr val="accent3"/>
                      </a:solidFill>
                      <a:prstDash val="solid"/>
                      <a:round/>
                      <a:headEnd type="none" w="med" len="med"/>
                      <a:tailEnd type="none" w="med" len="med"/>
                    </a:lnL>
                    <a:lnR w="6350" cap="flat" cmpd="sng" algn="ctr">
                      <a:solidFill>
                        <a:schemeClr val="accent3"/>
                      </a:solid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noFill/>
                  </a:tcPr>
                </a:tc>
                <a:tc>
                  <a:txBody>
                    <a:bodyPr/>
                    <a:lstStyle/>
                    <a:p>
                      <a:pPr marL="0" marR="0" lvl="0" indent="0" algn="ctr" rtl="0">
                        <a:lnSpc>
                          <a:spcPct val="100000"/>
                        </a:lnSpc>
                        <a:spcBef>
                          <a:spcPts val="0"/>
                        </a:spcBef>
                        <a:spcAft>
                          <a:spcPts val="0"/>
                        </a:spcAft>
                        <a:buClr>
                          <a:schemeClr val="dk1"/>
                        </a:buClr>
                        <a:buSzPts val="900"/>
                        <a:buFont typeface="Arial"/>
                        <a:buNone/>
                      </a:pPr>
                      <a:r>
                        <a:rPr lang="ja-JP" altLang="en-US" sz="700" b="1" i="0" u="none" strike="noStrike" cap="none">
                          <a:solidFill>
                            <a:schemeClr val="accent1"/>
                          </a:solidFill>
                          <a:latin typeface="+mn-ea"/>
                          <a:ea typeface="+mn-ea"/>
                        </a:rPr>
                        <a:t>★</a:t>
                      </a:r>
                      <a:endParaRPr lang="en-US" altLang="ja-JP" sz="700" b="1" i="0" u="none" strike="noStrike" cap="none" dirty="0">
                        <a:solidFill>
                          <a:schemeClr val="accent1"/>
                        </a:solidFill>
                        <a:latin typeface="+mn-ea"/>
                        <a:ea typeface="+mn-ea"/>
                      </a:endParaRPr>
                    </a:p>
                    <a:p>
                      <a:pPr marL="0" marR="0" lvl="0" indent="0" algn="ctr" rtl="0">
                        <a:lnSpc>
                          <a:spcPct val="100000"/>
                        </a:lnSpc>
                        <a:spcBef>
                          <a:spcPts val="0"/>
                        </a:spcBef>
                        <a:spcAft>
                          <a:spcPts val="0"/>
                        </a:spcAft>
                        <a:buClr>
                          <a:schemeClr val="dk1"/>
                        </a:buClr>
                        <a:buSzPts val="900"/>
                        <a:buFont typeface="Arial"/>
                        <a:buNone/>
                      </a:pPr>
                      <a:r>
                        <a:rPr lang="ja-JP" altLang="en-US" sz="700" b="1" i="0" u="none" strike="noStrike" cap="none">
                          <a:solidFill>
                            <a:schemeClr val="accent1"/>
                          </a:solidFill>
                          <a:latin typeface="+mn-ea"/>
                          <a:ea typeface="+mn-ea"/>
                        </a:rPr>
                        <a:t>キックオフ</a:t>
                      </a:r>
                      <a:endParaRPr sz="700" b="1" i="0" u="none" strike="noStrike" cap="none" dirty="0">
                        <a:solidFill>
                          <a:schemeClr val="accent1"/>
                        </a:solidFill>
                        <a:latin typeface="+mn-ea"/>
                        <a:ea typeface="+mn-ea"/>
                      </a:endParaRPr>
                    </a:p>
                  </a:txBody>
                  <a:tcPr marL="36000" marR="36000" marT="36000" marB="36000" anchor="ctr">
                    <a:lnL w="6350" cap="flat" cmpd="sng" algn="ctr">
                      <a:solidFill>
                        <a:schemeClr val="accent3"/>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noFill/>
                  </a:tcPr>
                </a:tc>
                <a:tc>
                  <a:txBody>
                    <a:bodyPr/>
                    <a:lstStyle/>
                    <a:p>
                      <a:pPr marL="0" marR="0" lvl="0" indent="0" algn="ctr" rtl="0">
                        <a:lnSpc>
                          <a:spcPct val="100000"/>
                        </a:lnSpc>
                        <a:spcBef>
                          <a:spcPts val="0"/>
                        </a:spcBef>
                        <a:spcAft>
                          <a:spcPts val="0"/>
                        </a:spcAft>
                        <a:buClr>
                          <a:schemeClr val="dk1"/>
                        </a:buClr>
                        <a:buSzPts val="900"/>
                        <a:buFont typeface="Arial"/>
                        <a:buNone/>
                      </a:pPr>
                      <a:endParaRPr sz="700" b="1" i="0" u="none" strike="noStrike" cap="none" dirty="0">
                        <a:solidFill>
                          <a:schemeClr val="accent1"/>
                        </a:solidFill>
                        <a:latin typeface="+mn-ea"/>
                        <a:ea typeface="+mn-ea"/>
                      </a:endParaRPr>
                    </a:p>
                  </a:txBody>
                  <a:tcPr marL="36000" marR="36000" marT="36000" marB="36000" anchor="ctr">
                    <a:lnL w="12700" cap="flat" cmpd="sng" algn="ctr">
                      <a:solidFill>
                        <a:schemeClr val="accent1"/>
                      </a:solidFill>
                      <a:prstDash val="solid"/>
                      <a:round/>
                      <a:headEnd type="none" w="med" len="med"/>
                      <a:tailEnd type="none" w="med" len="med"/>
                    </a:lnL>
                    <a:lnR w="6350" cap="flat" cmpd="sng" algn="ctr">
                      <a:solidFill>
                        <a:schemeClr val="accent3"/>
                      </a:solid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noFill/>
                  </a:tcPr>
                </a:tc>
                <a:tc>
                  <a:txBody>
                    <a:bodyPr/>
                    <a:lstStyle/>
                    <a:p>
                      <a:pPr marL="0" marR="0" lvl="0" indent="0" algn="ctr" rtl="0">
                        <a:lnSpc>
                          <a:spcPct val="100000"/>
                        </a:lnSpc>
                        <a:spcBef>
                          <a:spcPts val="0"/>
                        </a:spcBef>
                        <a:spcAft>
                          <a:spcPts val="0"/>
                        </a:spcAft>
                        <a:buClr>
                          <a:schemeClr val="dk1"/>
                        </a:buClr>
                        <a:buSzPts val="900"/>
                        <a:buFont typeface="Arial"/>
                        <a:buNone/>
                      </a:pPr>
                      <a:endParaRPr sz="700" b="1" i="0" u="none" strike="noStrike" cap="none" dirty="0">
                        <a:solidFill>
                          <a:schemeClr val="accent1"/>
                        </a:solidFill>
                        <a:latin typeface="+mn-ea"/>
                        <a:ea typeface="+mn-ea"/>
                      </a:endParaRPr>
                    </a:p>
                  </a:txBody>
                  <a:tcPr marL="36000" marR="36000" marT="36000" marB="36000" anchor="ctr">
                    <a:lnL w="6350" cap="flat" cmpd="sng" algn="ctr">
                      <a:solidFill>
                        <a:schemeClr val="accent3"/>
                      </a:solidFill>
                      <a:prstDash val="solid"/>
                      <a:round/>
                      <a:headEnd type="none" w="med" len="med"/>
                      <a:tailEnd type="none" w="med" len="med"/>
                    </a:lnL>
                    <a:lnR w="6350" cap="flat" cmpd="sng" algn="ctr">
                      <a:solidFill>
                        <a:schemeClr val="accent3"/>
                      </a:solid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noFill/>
                  </a:tcPr>
                </a:tc>
                <a:tc>
                  <a:txBody>
                    <a:bodyPr/>
                    <a:lstStyle/>
                    <a:p>
                      <a:pPr marL="0" marR="0" lvl="0" indent="0" algn="ctr" rtl="0">
                        <a:lnSpc>
                          <a:spcPct val="100000"/>
                        </a:lnSpc>
                        <a:spcBef>
                          <a:spcPts val="0"/>
                        </a:spcBef>
                        <a:spcAft>
                          <a:spcPts val="0"/>
                        </a:spcAft>
                        <a:buClr>
                          <a:schemeClr val="dk1"/>
                        </a:buClr>
                        <a:buSzPts val="900"/>
                        <a:buFont typeface="Arial"/>
                        <a:buNone/>
                      </a:pPr>
                      <a:endParaRPr sz="700" b="1" i="0" u="none" strike="noStrike" cap="none" dirty="0">
                        <a:solidFill>
                          <a:schemeClr val="accent1"/>
                        </a:solidFill>
                        <a:latin typeface="+mn-ea"/>
                        <a:ea typeface="+mn-ea"/>
                      </a:endParaRPr>
                    </a:p>
                  </a:txBody>
                  <a:tcPr marL="36000" marR="36000" marT="36000" marB="36000" anchor="ctr">
                    <a:lnL w="6350" cap="flat" cmpd="sng" algn="ctr">
                      <a:solidFill>
                        <a:schemeClr val="accent3"/>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noFill/>
                  </a:tcPr>
                </a:tc>
                <a:tc>
                  <a:txBody>
                    <a:bodyPr/>
                    <a:lstStyle/>
                    <a:p>
                      <a:pPr marL="0" marR="0" lvl="0" indent="0" algn="l" rtl="0">
                        <a:lnSpc>
                          <a:spcPct val="100000"/>
                        </a:lnSpc>
                        <a:spcBef>
                          <a:spcPts val="0"/>
                        </a:spcBef>
                        <a:spcAft>
                          <a:spcPts val="0"/>
                        </a:spcAft>
                        <a:buClr>
                          <a:schemeClr val="dk1"/>
                        </a:buClr>
                        <a:buSzPts val="900"/>
                        <a:buFont typeface="Arial"/>
                        <a:buNone/>
                      </a:pPr>
                      <a:endParaRPr sz="700" b="1" i="0" u="none" strike="noStrike" cap="none" dirty="0">
                        <a:solidFill>
                          <a:schemeClr val="accent1"/>
                        </a:solidFill>
                        <a:latin typeface="+mn-ea"/>
                        <a:ea typeface="+mn-ea"/>
                      </a:endParaRPr>
                    </a:p>
                  </a:txBody>
                  <a:tcPr marL="36000" marR="36000" marT="36000" marB="36000" anchor="ctr">
                    <a:lnL w="12700" cap="flat" cmpd="sng" algn="ctr">
                      <a:solidFill>
                        <a:schemeClr val="accent1"/>
                      </a:solidFill>
                      <a:prstDash val="solid"/>
                      <a:round/>
                      <a:headEnd type="none" w="med" len="med"/>
                      <a:tailEnd type="none" w="med" len="med"/>
                    </a:lnL>
                    <a:lnR w="6350" cap="flat" cmpd="sng" algn="ctr">
                      <a:solidFill>
                        <a:schemeClr val="accent3"/>
                      </a:solid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noFill/>
                  </a:tcPr>
                </a:tc>
                <a:tc>
                  <a:txBody>
                    <a:bodyPr/>
                    <a:lstStyle/>
                    <a:p>
                      <a:pPr marL="0" marR="0" lvl="0" indent="0" algn="l" rtl="0">
                        <a:lnSpc>
                          <a:spcPct val="100000"/>
                        </a:lnSpc>
                        <a:spcBef>
                          <a:spcPts val="0"/>
                        </a:spcBef>
                        <a:spcAft>
                          <a:spcPts val="0"/>
                        </a:spcAft>
                        <a:buClr>
                          <a:schemeClr val="dk1"/>
                        </a:buClr>
                        <a:buSzPts val="900"/>
                        <a:buFont typeface="Arial"/>
                        <a:buNone/>
                      </a:pPr>
                      <a:endParaRPr sz="700" b="1" i="0" u="none" strike="noStrike" cap="none" dirty="0">
                        <a:solidFill>
                          <a:schemeClr val="accent1"/>
                        </a:solidFill>
                        <a:latin typeface="+mn-ea"/>
                        <a:ea typeface="+mn-ea"/>
                      </a:endParaRPr>
                    </a:p>
                  </a:txBody>
                  <a:tcPr marL="36000" marR="36000" marT="36000" marB="36000" anchor="ctr">
                    <a:lnL w="6350" cap="flat" cmpd="sng" algn="ctr">
                      <a:solidFill>
                        <a:schemeClr val="accent3"/>
                      </a:solidFill>
                      <a:prstDash val="solid"/>
                      <a:round/>
                      <a:headEnd type="none" w="med" len="med"/>
                      <a:tailEnd type="none" w="med" len="med"/>
                    </a:lnL>
                    <a:lnR w="6350" cap="flat" cmpd="sng" algn="ctr">
                      <a:solidFill>
                        <a:schemeClr val="accent3"/>
                      </a:solid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noFill/>
                  </a:tcPr>
                </a:tc>
                <a:tc>
                  <a:txBody>
                    <a:bodyPr/>
                    <a:lstStyle/>
                    <a:p>
                      <a:pPr marL="0" marR="0" lvl="0" indent="0" algn="l" rtl="0">
                        <a:lnSpc>
                          <a:spcPct val="100000"/>
                        </a:lnSpc>
                        <a:spcBef>
                          <a:spcPts val="0"/>
                        </a:spcBef>
                        <a:spcAft>
                          <a:spcPts val="0"/>
                        </a:spcAft>
                        <a:buClr>
                          <a:schemeClr val="dk1"/>
                        </a:buClr>
                        <a:buSzPts val="900"/>
                        <a:buFont typeface="Arial"/>
                        <a:buNone/>
                      </a:pPr>
                      <a:endParaRPr sz="700" b="1" i="0" u="none" strike="noStrike" cap="none" dirty="0">
                        <a:solidFill>
                          <a:schemeClr val="accent1"/>
                        </a:solidFill>
                        <a:latin typeface="+mn-ea"/>
                        <a:ea typeface="+mn-ea"/>
                      </a:endParaRPr>
                    </a:p>
                  </a:txBody>
                  <a:tcPr marL="36000" marR="36000" marT="36000" marB="36000" anchor="ctr">
                    <a:lnL w="6350" cap="flat" cmpd="sng" algn="ctr">
                      <a:solidFill>
                        <a:schemeClr val="accent3"/>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noFill/>
                  </a:tcPr>
                </a:tc>
                <a:tc>
                  <a:txBody>
                    <a:bodyPr/>
                    <a:lstStyle/>
                    <a:p>
                      <a:pPr marL="0" marR="0" lvl="0" indent="0" algn="l" rtl="0">
                        <a:lnSpc>
                          <a:spcPct val="100000"/>
                        </a:lnSpc>
                        <a:spcBef>
                          <a:spcPts val="0"/>
                        </a:spcBef>
                        <a:spcAft>
                          <a:spcPts val="0"/>
                        </a:spcAft>
                        <a:buClr>
                          <a:schemeClr val="dk1"/>
                        </a:buClr>
                        <a:buSzPts val="900"/>
                        <a:buFont typeface="Arial"/>
                        <a:buNone/>
                      </a:pPr>
                      <a:endParaRPr sz="700" b="1" i="0" u="none" strike="noStrike" cap="none" dirty="0">
                        <a:solidFill>
                          <a:schemeClr val="accent1"/>
                        </a:solidFill>
                        <a:latin typeface="+mn-ea"/>
                        <a:ea typeface="+mn-ea"/>
                      </a:endParaRPr>
                    </a:p>
                  </a:txBody>
                  <a:tcPr marL="36000" marR="36000" marT="36000" marB="36000" anchor="ctr">
                    <a:lnL w="12700" cap="flat" cmpd="sng" algn="ctr">
                      <a:solidFill>
                        <a:schemeClr val="accent1"/>
                      </a:solidFill>
                      <a:prstDash val="solid"/>
                      <a:round/>
                      <a:headEnd type="none" w="med" len="med"/>
                      <a:tailEnd type="none" w="med" len="med"/>
                    </a:lnL>
                    <a:lnR w="6350" cap="flat" cmpd="sng" algn="ctr">
                      <a:solidFill>
                        <a:schemeClr val="accent3"/>
                      </a:solid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noFill/>
                  </a:tcPr>
                </a:tc>
                <a:tc>
                  <a:txBody>
                    <a:bodyPr/>
                    <a:lstStyle/>
                    <a:p>
                      <a:pPr marL="0" marR="0" lvl="0" indent="0" algn="l" rtl="0">
                        <a:lnSpc>
                          <a:spcPct val="100000"/>
                        </a:lnSpc>
                        <a:spcBef>
                          <a:spcPts val="0"/>
                        </a:spcBef>
                        <a:spcAft>
                          <a:spcPts val="0"/>
                        </a:spcAft>
                        <a:buClr>
                          <a:schemeClr val="dk1"/>
                        </a:buClr>
                        <a:buSzPts val="900"/>
                        <a:buFont typeface="Arial"/>
                        <a:buNone/>
                      </a:pPr>
                      <a:endParaRPr sz="700" b="1" i="0" u="none" strike="noStrike" cap="none" dirty="0">
                        <a:solidFill>
                          <a:schemeClr val="accent1"/>
                        </a:solidFill>
                        <a:latin typeface="+mn-ea"/>
                        <a:ea typeface="+mn-ea"/>
                      </a:endParaRPr>
                    </a:p>
                  </a:txBody>
                  <a:tcPr marL="36000" marR="36000" marT="36000" marB="36000" anchor="ctr">
                    <a:lnL w="6350" cap="flat" cmpd="sng" algn="ctr">
                      <a:solidFill>
                        <a:schemeClr val="accent3"/>
                      </a:solidFill>
                      <a:prstDash val="solid"/>
                      <a:round/>
                      <a:headEnd type="none" w="med" len="med"/>
                      <a:tailEnd type="none" w="med" len="med"/>
                    </a:lnL>
                    <a:lnR w="6350" cap="flat" cmpd="sng" algn="ctr">
                      <a:solidFill>
                        <a:schemeClr val="accent3"/>
                      </a:solid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noFill/>
                  </a:tcPr>
                </a:tc>
                <a:tc>
                  <a:txBody>
                    <a:bodyPr/>
                    <a:lstStyle/>
                    <a:p>
                      <a:pPr marL="0" marR="0" lvl="0" indent="0" algn="l" rtl="0">
                        <a:lnSpc>
                          <a:spcPct val="100000"/>
                        </a:lnSpc>
                        <a:spcBef>
                          <a:spcPts val="0"/>
                        </a:spcBef>
                        <a:spcAft>
                          <a:spcPts val="0"/>
                        </a:spcAft>
                        <a:buClr>
                          <a:schemeClr val="dk1"/>
                        </a:buClr>
                        <a:buSzPts val="900"/>
                        <a:buFont typeface="Arial"/>
                        <a:buNone/>
                      </a:pPr>
                      <a:endParaRPr sz="700" b="1" i="0" u="none" strike="noStrike" cap="none" dirty="0">
                        <a:solidFill>
                          <a:schemeClr val="accent1"/>
                        </a:solidFill>
                        <a:latin typeface="+mn-ea"/>
                        <a:ea typeface="+mn-ea"/>
                      </a:endParaRPr>
                    </a:p>
                  </a:txBody>
                  <a:tcPr marL="36000" marR="36000" marT="36000" marB="36000" anchor="ctr">
                    <a:lnL w="6350" cap="flat" cmpd="sng" algn="ctr">
                      <a:solidFill>
                        <a:schemeClr val="accent3"/>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noFill/>
                  </a:tcPr>
                </a:tc>
                <a:extLst>
                  <a:ext uri="{0D108BD9-81ED-4DB2-BD59-A6C34878D82A}">
                    <a16:rowId xmlns:a16="http://schemas.microsoft.com/office/drawing/2014/main" val="10002"/>
                  </a:ext>
                </a:extLst>
              </a:tr>
              <a:tr h="307753">
                <a:tc>
                  <a: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ja-JP" altLang="en-US" sz="900" b="1" i="0" u="none" strike="noStrike" kern="0" cap="none" spc="0" normalizeH="0" baseline="0" noProof="0">
                          <a:ln>
                            <a:noFill/>
                          </a:ln>
                          <a:solidFill>
                            <a:srgbClr val="1B224C"/>
                          </a:solidFill>
                          <a:effectLst/>
                          <a:uLnTx/>
                          <a:uFillTx/>
                          <a:latin typeface="+mn-ea"/>
                          <a:ea typeface="+mn-ea"/>
                          <a:cs typeface="Arial"/>
                          <a:sym typeface="Arial"/>
                        </a:rPr>
                        <a:t> ○○○○実施</a:t>
                      </a:r>
                      <a:endParaRPr kumimoji="0" lang="ja-JP" altLang="en-US" sz="900" b="1" i="0" u="none" strike="noStrike" kern="0" cap="none" spc="0" normalizeH="0" baseline="0" noProof="0" dirty="0">
                        <a:ln>
                          <a:noFill/>
                        </a:ln>
                        <a:solidFill>
                          <a:srgbClr val="1B224C"/>
                        </a:solidFill>
                        <a:effectLst/>
                        <a:uLnTx/>
                        <a:uFillTx/>
                        <a:latin typeface="+mn-ea"/>
                        <a:ea typeface="+mn-ea"/>
                        <a:cs typeface="Arial"/>
                        <a:sym typeface="Arial"/>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lumMod val="95000"/>
                      </a:schemeClr>
                    </a:solidFill>
                  </a:tcPr>
                </a:tc>
                <a:tc>
                  <a:txBody>
                    <a:bodyPr/>
                    <a:lstStyle/>
                    <a:p>
                      <a:pPr marL="0" marR="0" lvl="0" indent="0" algn="l" rtl="0">
                        <a:lnSpc>
                          <a:spcPct val="100000"/>
                        </a:lnSpc>
                        <a:spcBef>
                          <a:spcPts val="0"/>
                        </a:spcBef>
                        <a:spcAft>
                          <a:spcPts val="0"/>
                        </a:spcAft>
                        <a:buClr>
                          <a:srgbClr val="000000"/>
                        </a:buClr>
                        <a:buSzPts val="900"/>
                        <a:buFont typeface="Arial"/>
                        <a:buNone/>
                      </a:pPr>
                      <a:endParaRPr sz="700" b="1" i="0" u="none" strike="noStrike" cap="none" dirty="0">
                        <a:solidFill>
                          <a:schemeClr val="accent1"/>
                        </a:solidFill>
                        <a:latin typeface="+mn-ea"/>
                        <a:ea typeface="+mn-ea"/>
                        <a:cs typeface="Arial"/>
                        <a:sym typeface="Arial"/>
                      </a:endParaRPr>
                    </a:p>
                  </a:txBody>
                  <a:tcPr marL="36000" marR="36000" marT="36000" marB="36000" anchor="ctr">
                    <a:lnL w="12700" cap="flat" cmpd="sng" algn="ctr">
                      <a:solidFill>
                        <a:schemeClr val="accent1"/>
                      </a:solidFill>
                      <a:prstDash val="solid"/>
                      <a:round/>
                      <a:headEnd type="none" w="med" len="med"/>
                      <a:tailEnd type="none" w="med" len="med"/>
                    </a:lnL>
                    <a:lnR w="6350" cap="flat" cmpd="sng" algn="ctr">
                      <a:solidFill>
                        <a:schemeClr val="accent3"/>
                      </a:solid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noFill/>
                  </a:tcPr>
                </a:tc>
                <a:tc>
                  <a:txBody>
                    <a:bodyPr/>
                    <a:lstStyle/>
                    <a:p>
                      <a:pPr marL="0" marR="0" lvl="0" indent="0" algn="ctr" rtl="0">
                        <a:lnSpc>
                          <a:spcPct val="100000"/>
                        </a:lnSpc>
                        <a:spcBef>
                          <a:spcPts val="0"/>
                        </a:spcBef>
                        <a:spcAft>
                          <a:spcPts val="0"/>
                        </a:spcAft>
                        <a:buClr>
                          <a:schemeClr val="dk1"/>
                        </a:buClr>
                        <a:buSzPts val="900"/>
                        <a:buFont typeface="Arial"/>
                        <a:buNone/>
                      </a:pPr>
                      <a:endParaRPr sz="700" b="1" i="0" u="none" strike="noStrike" cap="none" dirty="0">
                        <a:solidFill>
                          <a:schemeClr val="accent1"/>
                        </a:solidFill>
                        <a:latin typeface="+mn-ea"/>
                        <a:ea typeface="+mn-ea"/>
                        <a:cs typeface="Arial"/>
                        <a:sym typeface="Arial"/>
                      </a:endParaRPr>
                    </a:p>
                  </a:txBody>
                  <a:tcPr marL="36000" marR="36000" marT="36000" marB="36000" anchor="ctr">
                    <a:lnL w="6350" cap="flat" cmpd="sng" algn="ctr">
                      <a:solidFill>
                        <a:schemeClr val="accent3"/>
                      </a:solidFill>
                      <a:prstDash val="solid"/>
                      <a:round/>
                      <a:headEnd type="none" w="med" len="med"/>
                      <a:tailEnd type="none" w="med" len="med"/>
                    </a:lnL>
                    <a:lnR w="6350" cap="flat" cmpd="sng" algn="ctr">
                      <a:solidFill>
                        <a:schemeClr val="accent3"/>
                      </a:solid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noFill/>
                  </a:tcPr>
                </a:tc>
                <a:tc>
                  <a:txBody>
                    <a:bodyPr/>
                    <a:lstStyle/>
                    <a:p>
                      <a:pPr marL="0" marR="0" lvl="0" indent="0" algn="ctr" rtl="0">
                        <a:lnSpc>
                          <a:spcPct val="100000"/>
                        </a:lnSpc>
                        <a:spcBef>
                          <a:spcPts val="0"/>
                        </a:spcBef>
                        <a:spcAft>
                          <a:spcPts val="0"/>
                        </a:spcAft>
                        <a:buClr>
                          <a:schemeClr val="dk1"/>
                        </a:buClr>
                        <a:buSzPts val="900"/>
                        <a:buFont typeface="Arial"/>
                        <a:buNone/>
                      </a:pPr>
                      <a:endParaRPr sz="700" b="1" i="0" u="none" strike="noStrike" cap="none" dirty="0">
                        <a:solidFill>
                          <a:schemeClr val="accent1"/>
                        </a:solidFill>
                        <a:latin typeface="+mn-ea"/>
                        <a:ea typeface="+mn-ea"/>
                        <a:cs typeface="Arial"/>
                        <a:sym typeface="Arial"/>
                      </a:endParaRPr>
                    </a:p>
                  </a:txBody>
                  <a:tcPr marL="36000" marR="36000" marT="36000" marB="36000" anchor="ctr">
                    <a:lnL w="6350" cap="flat" cmpd="sng" algn="ctr">
                      <a:solidFill>
                        <a:schemeClr val="accent3"/>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noFill/>
                  </a:tcPr>
                </a:tc>
                <a:tc>
                  <a:txBody>
                    <a:bodyPr/>
                    <a:lstStyle/>
                    <a:p>
                      <a:pPr marL="0" marR="0" lvl="0" indent="0" algn="ctr" rtl="0">
                        <a:lnSpc>
                          <a:spcPct val="100000"/>
                        </a:lnSpc>
                        <a:spcBef>
                          <a:spcPts val="0"/>
                        </a:spcBef>
                        <a:spcAft>
                          <a:spcPts val="0"/>
                        </a:spcAft>
                        <a:buClr>
                          <a:schemeClr val="dk1"/>
                        </a:buClr>
                        <a:buSzPts val="900"/>
                        <a:buFont typeface="Arial"/>
                        <a:buNone/>
                      </a:pPr>
                      <a:endParaRPr sz="700" b="1" i="0" u="none" strike="noStrike" cap="none" dirty="0">
                        <a:solidFill>
                          <a:schemeClr val="accent1"/>
                        </a:solidFill>
                        <a:latin typeface="+mn-ea"/>
                        <a:ea typeface="+mn-ea"/>
                        <a:cs typeface="Arial"/>
                        <a:sym typeface="Arial"/>
                      </a:endParaRPr>
                    </a:p>
                  </a:txBody>
                  <a:tcPr marL="36000" marR="36000" marT="36000" marB="36000" anchor="ctr">
                    <a:lnL w="12700" cap="flat" cmpd="sng" algn="ctr">
                      <a:solidFill>
                        <a:schemeClr val="accent1"/>
                      </a:solidFill>
                      <a:prstDash val="solid"/>
                      <a:round/>
                      <a:headEnd type="none" w="med" len="med"/>
                      <a:tailEnd type="none" w="med" len="med"/>
                    </a:lnL>
                    <a:lnR w="6350" cap="flat" cmpd="sng" algn="ctr">
                      <a:solidFill>
                        <a:schemeClr val="accent3"/>
                      </a:solid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noFill/>
                  </a:tcPr>
                </a:tc>
                <a:tc>
                  <a:txBody>
                    <a:bodyPr/>
                    <a:lstStyle/>
                    <a:p>
                      <a:pPr marL="0" marR="0" lvl="0" indent="0" algn="ctr" rtl="0">
                        <a:lnSpc>
                          <a:spcPct val="100000"/>
                        </a:lnSpc>
                        <a:spcBef>
                          <a:spcPts val="0"/>
                        </a:spcBef>
                        <a:spcAft>
                          <a:spcPts val="0"/>
                        </a:spcAft>
                        <a:buClr>
                          <a:schemeClr val="dk1"/>
                        </a:buClr>
                        <a:buSzPts val="900"/>
                        <a:buFont typeface="Arial"/>
                        <a:buNone/>
                      </a:pPr>
                      <a:endParaRPr sz="700" b="1" i="0" u="none" strike="noStrike" cap="none" dirty="0">
                        <a:solidFill>
                          <a:schemeClr val="accent1"/>
                        </a:solidFill>
                        <a:latin typeface="+mn-ea"/>
                        <a:ea typeface="+mn-ea"/>
                        <a:cs typeface="Arial"/>
                        <a:sym typeface="Arial"/>
                      </a:endParaRPr>
                    </a:p>
                  </a:txBody>
                  <a:tcPr marL="36000" marR="36000" marT="36000" marB="36000" anchor="ctr">
                    <a:lnL w="6350" cap="flat" cmpd="sng" algn="ctr">
                      <a:solidFill>
                        <a:schemeClr val="accent3"/>
                      </a:solidFill>
                      <a:prstDash val="solid"/>
                      <a:round/>
                      <a:headEnd type="none" w="med" len="med"/>
                      <a:tailEnd type="none" w="med" len="med"/>
                    </a:lnL>
                    <a:lnR w="6350" cap="flat" cmpd="sng" algn="ctr">
                      <a:solidFill>
                        <a:schemeClr val="accent3"/>
                      </a:solid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noFill/>
                  </a:tcPr>
                </a:tc>
                <a:tc>
                  <a:txBody>
                    <a:bodyPr/>
                    <a:lstStyle/>
                    <a:p>
                      <a:pPr marL="0" marR="0" lvl="0" indent="0" algn="ctr" rtl="0">
                        <a:lnSpc>
                          <a:spcPct val="100000"/>
                        </a:lnSpc>
                        <a:spcBef>
                          <a:spcPts val="0"/>
                        </a:spcBef>
                        <a:spcAft>
                          <a:spcPts val="0"/>
                        </a:spcAft>
                        <a:buClr>
                          <a:srgbClr val="000000"/>
                        </a:buClr>
                        <a:buSzPts val="900"/>
                        <a:buFont typeface="Arial"/>
                        <a:buNone/>
                      </a:pPr>
                      <a:endParaRPr sz="700" b="1" i="0" u="none" strike="noStrike" cap="none" dirty="0">
                        <a:solidFill>
                          <a:schemeClr val="accent1"/>
                        </a:solidFill>
                        <a:latin typeface="+mn-ea"/>
                        <a:ea typeface="+mn-ea"/>
                        <a:cs typeface="Arial"/>
                        <a:sym typeface="Arial"/>
                      </a:endParaRPr>
                    </a:p>
                  </a:txBody>
                  <a:tcPr marL="36000" marR="36000" marT="36000" marB="36000" anchor="ctr">
                    <a:lnL w="6350" cap="flat" cmpd="sng" algn="ctr">
                      <a:solidFill>
                        <a:schemeClr val="accent3"/>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noFill/>
                  </a:tcPr>
                </a:tc>
                <a:tc>
                  <a:txBody>
                    <a:bodyPr/>
                    <a:lstStyle/>
                    <a:p>
                      <a:pPr marL="0" marR="0" lvl="0" indent="0" algn="l" rtl="0">
                        <a:lnSpc>
                          <a:spcPct val="100000"/>
                        </a:lnSpc>
                        <a:spcBef>
                          <a:spcPts val="0"/>
                        </a:spcBef>
                        <a:spcAft>
                          <a:spcPts val="0"/>
                        </a:spcAft>
                        <a:buClr>
                          <a:srgbClr val="000000"/>
                        </a:buClr>
                        <a:buSzPts val="900"/>
                        <a:buFont typeface="Arial"/>
                        <a:buNone/>
                      </a:pPr>
                      <a:endParaRPr sz="700" b="1" i="0" u="none" strike="noStrike" cap="none" dirty="0">
                        <a:solidFill>
                          <a:schemeClr val="accent1"/>
                        </a:solidFill>
                        <a:latin typeface="+mn-ea"/>
                        <a:ea typeface="+mn-ea"/>
                        <a:cs typeface="Arial"/>
                        <a:sym typeface="Arial"/>
                      </a:endParaRPr>
                    </a:p>
                  </a:txBody>
                  <a:tcPr marL="36000" marR="36000" marT="36000" marB="36000" anchor="ctr">
                    <a:lnL w="12700" cap="flat" cmpd="sng" algn="ctr">
                      <a:solidFill>
                        <a:schemeClr val="accent1"/>
                      </a:solidFill>
                      <a:prstDash val="solid"/>
                      <a:round/>
                      <a:headEnd type="none" w="med" len="med"/>
                      <a:tailEnd type="none" w="med" len="med"/>
                    </a:lnL>
                    <a:lnR w="6350" cap="flat" cmpd="sng" algn="ctr">
                      <a:solidFill>
                        <a:schemeClr val="accent3"/>
                      </a:solid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noFill/>
                  </a:tcPr>
                </a:tc>
                <a:tc>
                  <a:txBody>
                    <a:bodyPr/>
                    <a:lstStyle/>
                    <a:p>
                      <a:pPr marL="0" marR="0" lvl="0" indent="0" algn="l" rtl="0">
                        <a:lnSpc>
                          <a:spcPct val="100000"/>
                        </a:lnSpc>
                        <a:spcBef>
                          <a:spcPts val="0"/>
                        </a:spcBef>
                        <a:spcAft>
                          <a:spcPts val="0"/>
                        </a:spcAft>
                        <a:buClr>
                          <a:srgbClr val="000000"/>
                        </a:buClr>
                        <a:buSzPts val="900"/>
                        <a:buFont typeface="Arial"/>
                        <a:buNone/>
                      </a:pPr>
                      <a:endParaRPr sz="700" b="1" i="0" u="none" strike="noStrike" cap="none" dirty="0">
                        <a:solidFill>
                          <a:schemeClr val="accent1"/>
                        </a:solidFill>
                        <a:latin typeface="+mn-ea"/>
                        <a:ea typeface="+mn-ea"/>
                        <a:cs typeface="Arial"/>
                        <a:sym typeface="Arial"/>
                      </a:endParaRPr>
                    </a:p>
                  </a:txBody>
                  <a:tcPr marL="36000" marR="36000" marT="36000" marB="36000" anchor="ctr">
                    <a:lnL w="6350" cap="flat" cmpd="sng" algn="ctr">
                      <a:solidFill>
                        <a:schemeClr val="accent3"/>
                      </a:solidFill>
                      <a:prstDash val="solid"/>
                      <a:round/>
                      <a:headEnd type="none" w="med" len="med"/>
                      <a:tailEnd type="none" w="med" len="med"/>
                    </a:lnL>
                    <a:lnR w="6350" cap="flat" cmpd="sng" algn="ctr">
                      <a:solidFill>
                        <a:schemeClr val="accent3"/>
                      </a:solid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noFill/>
                  </a:tcPr>
                </a:tc>
                <a:tc>
                  <a:txBody>
                    <a:bodyPr/>
                    <a:lstStyle/>
                    <a:p>
                      <a:pPr marL="0" marR="0" lvl="0" indent="0" algn="l" rtl="0">
                        <a:lnSpc>
                          <a:spcPct val="100000"/>
                        </a:lnSpc>
                        <a:spcBef>
                          <a:spcPts val="0"/>
                        </a:spcBef>
                        <a:spcAft>
                          <a:spcPts val="0"/>
                        </a:spcAft>
                        <a:buClr>
                          <a:srgbClr val="000000"/>
                        </a:buClr>
                        <a:buSzPts val="900"/>
                        <a:buFont typeface="Arial"/>
                        <a:buNone/>
                      </a:pPr>
                      <a:endParaRPr sz="700" b="1" i="0" u="none" strike="noStrike" cap="none" dirty="0">
                        <a:solidFill>
                          <a:schemeClr val="accent1"/>
                        </a:solidFill>
                        <a:latin typeface="+mn-ea"/>
                        <a:ea typeface="+mn-ea"/>
                        <a:cs typeface="Arial"/>
                        <a:sym typeface="Arial"/>
                      </a:endParaRPr>
                    </a:p>
                  </a:txBody>
                  <a:tcPr marL="36000" marR="36000" marT="36000" marB="36000" anchor="ctr">
                    <a:lnL w="6350" cap="flat" cmpd="sng" algn="ctr">
                      <a:solidFill>
                        <a:schemeClr val="accent3"/>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noFill/>
                  </a:tcPr>
                </a:tc>
                <a:tc>
                  <a:txBody>
                    <a:bodyPr/>
                    <a:lstStyle/>
                    <a:p>
                      <a:pPr marL="0" marR="0" lvl="0" indent="0" algn="l" rtl="0">
                        <a:lnSpc>
                          <a:spcPct val="100000"/>
                        </a:lnSpc>
                        <a:spcBef>
                          <a:spcPts val="0"/>
                        </a:spcBef>
                        <a:spcAft>
                          <a:spcPts val="0"/>
                        </a:spcAft>
                        <a:buClr>
                          <a:srgbClr val="000000"/>
                        </a:buClr>
                        <a:buSzPts val="900"/>
                        <a:buFont typeface="Arial"/>
                        <a:buNone/>
                      </a:pPr>
                      <a:endParaRPr sz="700" b="1" i="0" u="none" strike="noStrike" cap="none" dirty="0">
                        <a:solidFill>
                          <a:schemeClr val="accent1"/>
                        </a:solidFill>
                        <a:latin typeface="+mn-ea"/>
                        <a:ea typeface="+mn-ea"/>
                        <a:cs typeface="Arial"/>
                        <a:sym typeface="Arial"/>
                      </a:endParaRPr>
                    </a:p>
                  </a:txBody>
                  <a:tcPr marL="36000" marR="36000" marT="36000" marB="36000" anchor="ctr">
                    <a:lnL w="12700" cap="flat" cmpd="sng" algn="ctr">
                      <a:solidFill>
                        <a:schemeClr val="accent1"/>
                      </a:solidFill>
                      <a:prstDash val="solid"/>
                      <a:round/>
                      <a:headEnd type="none" w="med" len="med"/>
                      <a:tailEnd type="none" w="med" len="med"/>
                    </a:lnL>
                    <a:lnR w="6350" cap="flat" cmpd="sng" algn="ctr">
                      <a:solidFill>
                        <a:schemeClr val="accent3"/>
                      </a:solid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noFill/>
                  </a:tcPr>
                </a:tc>
                <a:tc>
                  <a:txBody>
                    <a:bodyPr/>
                    <a:lstStyle/>
                    <a:p>
                      <a:pPr marL="0" marR="0" lvl="0" indent="0" algn="l" rtl="0">
                        <a:lnSpc>
                          <a:spcPct val="100000"/>
                        </a:lnSpc>
                        <a:spcBef>
                          <a:spcPts val="0"/>
                        </a:spcBef>
                        <a:spcAft>
                          <a:spcPts val="0"/>
                        </a:spcAft>
                        <a:buClr>
                          <a:srgbClr val="000000"/>
                        </a:buClr>
                        <a:buSzPts val="900"/>
                        <a:buFont typeface="Arial"/>
                        <a:buNone/>
                      </a:pPr>
                      <a:endParaRPr sz="700" b="1" i="0" u="none" strike="noStrike" cap="none" dirty="0">
                        <a:solidFill>
                          <a:schemeClr val="accent1"/>
                        </a:solidFill>
                        <a:latin typeface="+mn-ea"/>
                        <a:ea typeface="+mn-ea"/>
                        <a:cs typeface="Arial"/>
                        <a:sym typeface="Arial"/>
                      </a:endParaRPr>
                    </a:p>
                  </a:txBody>
                  <a:tcPr marL="36000" marR="36000" marT="36000" marB="36000" anchor="ctr">
                    <a:lnL w="6350" cap="flat" cmpd="sng" algn="ctr">
                      <a:solidFill>
                        <a:schemeClr val="accent3"/>
                      </a:solidFill>
                      <a:prstDash val="solid"/>
                      <a:round/>
                      <a:headEnd type="none" w="med" len="med"/>
                      <a:tailEnd type="none" w="med" len="med"/>
                    </a:lnL>
                    <a:lnR w="6350" cap="flat" cmpd="sng" algn="ctr">
                      <a:solidFill>
                        <a:schemeClr val="accent3"/>
                      </a:solid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noFill/>
                  </a:tcPr>
                </a:tc>
                <a:tc>
                  <a:txBody>
                    <a:bodyPr/>
                    <a:lstStyle/>
                    <a:p>
                      <a:pPr marL="0" marR="0" lvl="0" indent="0" algn="l" rtl="0">
                        <a:lnSpc>
                          <a:spcPct val="100000"/>
                        </a:lnSpc>
                        <a:spcBef>
                          <a:spcPts val="0"/>
                        </a:spcBef>
                        <a:spcAft>
                          <a:spcPts val="0"/>
                        </a:spcAft>
                        <a:buClr>
                          <a:srgbClr val="000000"/>
                        </a:buClr>
                        <a:buSzPts val="900"/>
                        <a:buFont typeface="Arial"/>
                        <a:buNone/>
                      </a:pPr>
                      <a:endParaRPr sz="700" b="1" i="0" u="none" strike="noStrike" cap="none" dirty="0">
                        <a:solidFill>
                          <a:schemeClr val="accent1"/>
                        </a:solidFill>
                        <a:latin typeface="+mn-ea"/>
                        <a:ea typeface="+mn-ea"/>
                        <a:cs typeface="Arial"/>
                        <a:sym typeface="Arial"/>
                      </a:endParaRPr>
                    </a:p>
                  </a:txBody>
                  <a:tcPr marL="36000" marR="36000" marT="36000" marB="36000" anchor="ctr">
                    <a:lnL w="6350" cap="flat" cmpd="sng" algn="ctr">
                      <a:solidFill>
                        <a:schemeClr val="accent3"/>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noFill/>
                  </a:tcPr>
                </a:tc>
                <a:extLst>
                  <a:ext uri="{0D108BD9-81ED-4DB2-BD59-A6C34878D82A}">
                    <a16:rowId xmlns:a16="http://schemas.microsoft.com/office/drawing/2014/main" val="10003"/>
                  </a:ext>
                </a:extLst>
              </a:tr>
              <a:tr h="307753">
                <a:tc>
                  <a:txBody>
                    <a:bodyPr/>
                    <a:lstStyle/>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ja-JP" altLang="en-US" sz="1000" b="1" i="0" u="none" strike="noStrike" kern="0" cap="none" spc="0" normalizeH="0" baseline="0" noProof="0">
                          <a:ln>
                            <a:noFill/>
                          </a:ln>
                          <a:solidFill>
                            <a:schemeClr val="bg1"/>
                          </a:solidFill>
                          <a:effectLst/>
                          <a:uLnTx/>
                          <a:uFillTx/>
                          <a:latin typeface="+mn-ea"/>
                          <a:ea typeface="+mn-ea"/>
                          <a:cs typeface="Arial"/>
                          <a:sym typeface="Arial"/>
                        </a:rPr>
                        <a:t>フェーズ</a:t>
                      </a:r>
                      <a:r>
                        <a:rPr kumimoji="0" lang="en-US" altLang="ja-JP" sz="1000" b="1" i="0" u="none" strike="noStrike" kern="0" cap="none" spc="0" normalizeH="0" baseline="0" noProof="0" dirty="0">
                          <a:ln>
                            <a:noFill/>
                          </a:ln>
                          <a:solidFill>
                            <a:schemeClr val="bg1"/>
                          </a:solidFill>
                          <a:effectLst/>
                          <a:uLnTx/>
                          <a:uFillTx/>
                          <a:latin typeface="+mn-ea"/>
                          <a:ea typeface="+mn-ea"/>
                          <a:cs typeface="Arial"/>
                          <a:sym typeface="Arial"/>
                        </a:rPr>
                        <a:t>1</a:t>
                      </a:r>
                      <a:endParaRPr kumimoji="0" lang="ja-JP" altLang="en-US" sz="1000" b="1" i="0" u="none" strike="noStrike" kern="0" cap="none" spc="0" normalizeH="0" baseline="0" noProof="0" dirty="0">
                        <a:ln>
                          <a:noFill/>
                        </a:ln>
                        <a:solidFill>
                          <a:schemeClr val="bg1"/>
                        </a:solidFill>
                        <a:effectLst/>
                        <a:uLnTx/>
                        <a:uFillTx/>
                        <a:latin typeface="+mn-ea"/>
                        <a:ea typeface="+mn-ea"/>
                        <a:cs typeface="Arial"/>
                        <a:sym typeface="Arial"/>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a:txBody>
                    <a:bodyPr/>
                    <a:lstStyle/>
                    <a:p>
                      <a:pPr marL="0" marR="0" lvl="0" indent="0" algn="l" rtl="0">
                        <a:lnSpc>
                          <a:spcPct val="100000"/>
                        </a:lnSpc>
                        <a:spcBef>
                          <a:spcPts val="0"/>
                        </a:spcBef>
                        <a:spcAft>
                          <a:spcPts val="0"/>
                        </a:spcAft>
                        <a:buClr>
                          <a:schemeClr val="dk1"/>
                        </a:buClr>
                        <a:buSzPts val="900"/>
                        <a:buFont typeface="Arial"/>
                        <a:buNone/>
                      </a:pPr>
                      <a:endParaRPr sz="700" b="1" i="0" u="none" strike="noStrike" cap="none" dirty="0">
                        <a:solidFill>
                          <a:schemeClr val="accent1"/>
                        </a:solidFill>
                        <a:latin typeface="+mn-ea"/>
                        <a:ea typeface="+mn-ea"/>
                      </a:endParaRPr>
                    </a:p>
                  </a:txBody>
                  <a:tcPr marL="36000" marR="36000" marT="36000" marB="36000" anchor="ctr">
                    <a:lnL w="12700" cap="flat" cmpd="sng" algn="ctr">
                      <a:solidFill>
                        <a:schemeClr val="accent1"/>
                      </a:solidFill>
                      <a:prstDash val="solid"/>
                      <a:round/>
                      <a:headEnd type="none" w="med" len="med"/>
                      <a:tailEnd type="none" w="med" len="med"/>
                    </a:lnL>
                    <a:lnR w="6350" cap="flat" cmpd="sng" algn="ctr">
                      <a:solidFill>
                        <a:schemeClr val="accent3"/>
                      </a:solid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solidFill>
                      <a:schemeClr val="bg1">
                        <a:lumMod val="95000"/>
                      </a:schemeClr>
                    </a:solidFill>
                  </a:tcPr>
                </a:tc>
                <a:tc>
                  <a:txBody>
                    <a:bodyPr/>
                    <a:lstStyle/>
                    <a:p>
                      <a:pPr marL="0" marR="0" lvl="0" indent="0" algn="ctr" rtl="0">
                        <a:lnSpc>
                          <a:spcPct val="100000"/>
                        </a:lnSpc>
                        <a:spcBef>
                          <a:spcPts val="0"/>
                        </a:spcBef>
                        <a:spcAft>
                          <a:spcPts val="0"/>
                        </a:spcAft>
                        <a:buClr>
                          <a:srgbClr val="000000"/>
                        </a:buClr>
                        <a:buSzPts val="900"/>
                        <a:buFont typeface="Arial"/>
                        <a:buNone/>
                      </a:pPr>
                      <a:endParaRPr sz="700" b="1" i="0" u="none" strike="noStrike" cap="none" dirty="0">
                        <a:solidFill>
                          <a:schemeClr val="accent1"/>
                        </a:solidFill>
                        <a:latin typeface="+mn-ea"/>
                        <a:ea typeface="+mn-ea"/>
                      </a:endParaRPr>
                    </a:p>
                  </a:txBody>
                  <a:tcPr marL="36000" marR="36000" marT="36000" marB="36000" anchor="ctr">
                    <a:lnL w="6350" cap="flat" cmpd="sng" algn="ctr">
                      <a:solidFill>
                        <a:schemeClr val="accent3"/>
                      </a:solidFill>
                      <a:prstDash val="solid"/>
                      <a:round/>
                      <a:headEnd type="none" w="med" len="med"/>
                      <a:tailEnd type="none" w="med" len="med"/>
                    </a:lnL>
                    <a:lnR w="6350" cap="flat" cmpd="sng" algn="ctr">
                      <a:solidFill>
                        <a:schemeClr val="accent3"/>
                      </a:solid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solidFill>
                      <a:schemeClr val="bg1">
                        <a:lumMod val="95000"/>
                      </a:schemeClr>
                    </a:solidFill>
                  </a:tcPr>
                </a:tc>
                <a:tc>
                  <a:txBody>
                    <a:bodyPr/>
                    <a:lstStyle/>
                    <a:p>
                      <a:pPr marL="0" marR="0" lvl="0" indent="0" algn="ctr" rtl="0">
                        <a:lnSpc>
                          <a:spcPct val="100000"/>
                        </a:lnSpc>
                        <a:spcBef>
                          <a:spcPts val="0"/>
                        </a:spcBef>
                        <a:spcAft>
                          <a:spcPts val="0"/>
                        </a:spcAft>
                        <a:buClr>
                          <a:srgbClr val="000000"/>
                        </a:buClr>
                        <a:buSzPts val="900"/>
                        <a:buFont typeface="Arial"/>
                        <a:buNone/>
                      </a:pPr>
                      <a:endParaRPr sz="700" b="1" i="0" u="none" strike="noStrike" cap="none" dirty="0">
                        <a:solidFill>
                          <a:schemeClr val="accent1"/>
                        </a:solidFill>
                        <a:latin typeface="+mn-ea"/>
                        <a:ea typeface="+mn-ea"/>
                      </a:endParaRPr>
                    </a:p>
                  </a:txBody>
                  <a:tcPr marL="36000" marR="36000" marT="36000" marB="36000" anchor="ctr">
                    <a:lnL w="6350" cap="flat" cmpd="sng" algn="ctr">
                      <a:solidFill>
                        <a:schemeClr val="accent3"/>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solidFill>
                      <a:schemeClr val="bg1">
                        <a:lumMod val="95000"/>
                      </a:schemeClr>
                    </a:solidFill>
                  </a:tcPr>
                </a:tc>
                <a:tc>
                  <a:txBody>
                    <a:bodyPr/>
                    <a:lstStyle/>
                    <a:p>
                      <a:pPr marL="0" marR="0" lvl="0" indent="0" algn="ctr" rtl="0">
                        <a:lnSpc>
                          <a:spcPct val="100000"/>
                        </a:lnSpc>
                        <a:spcBef>
                          <a:spcPts val="0"/>
                        </a:spcBef>
                        <a:spcAft>
                          <a:spcPts val="0"/>
                        </a:spcAft>
                        <a:buClr>
                          <a:srgbClr val="000000"/>
                        </a:buClr>
                        <a:buSzPts val="900"/>
                        <a:buFont typeface="Arial"/>
                        <a:buNone/>
                      </a:pPr>
                      <a:endParaRPr sz="700" b="1" i="0" u="none" strike="noStrike" cap="none" dirty="0">
                        <a:solidFill>
                          <a:schemeClr val="accent1"/>
                        </a:solidFill>
                        <a:latin typeface="+mn-ea"/>
                        <a:ea typeface="+mn-ea"/>
                      </a:endParaRPr>
                    </a:p>
                  </a:txBody>
                  <a:tcPr marL="36000" marR="36000" marT="36000" marB="36000" anchor="ctr">
                    <a:lnL w="12700" cap="flat" cmpd="sng" algn="ctr">
                      <a:solidFill>
                        <a:schemeClr val="accent1"/>
                      </a:solidFill>
                      <a:prstDash val="solid"/>
                      <a:round/>
                      <a:headEnd type="none" w="med" len="med"/>
                      <a:tailEnd type="none" w="med" len="med"/>
                    </a:lnL>
                    <a:lnR w="6350" cap="flat" cmpd="sng" algn="ctr">
                      <a:solidFill>
                        <a:schemeClr val="accent3"/>
                      </a:solid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solidFill>
                      <a:schemeClr val="bg1">
                        <a:lumMod val="95000"/>
                      </a:schemeClr>
                    </a:solidFill>
                  </a:tcPr>
                </a:tc>
                <a:tc>
                  <a:txBody>
                    <a:bodyPr/>
                    <a:lstStyle/>
                    <a:p>
                      <a:pPr marL="0" marR="0" lvl="0" indent="0" algn="ctr" rtl="0">
                        <a:lnSpc>
                          <a:spcPct val="100000"/>
                        </a:lnSpc>
                        <a:spcBef>
                          <a:spcPts val="0"/>
                        </a:spcBef>
                        <a:spcAft>
                          <a:spcPts val="0"/>
                        </a:spcAft>
                        <a:buClr>
                          <a:srgbClr val="000000"/>
                        </a:buClr>
                        <a:buSzPts val="900"/>
                        <a:buFont typeface="Arial"/>
                        <a:buNone/>
                      </a:pPr>
                      <a:endParaRPr sz="700" b="1" i="0" u="none" strike="noStrike" cap="none" dirty="0">
                        <a:solidFill>
                          <a:schemeClr val="accent1"/>
                        </a:solidFill>
                        <a:latin typeface="+mn-ea"/>
                        <a:ea typeface="+mn-ea"/>
                      </a:endParaRPr>
                    </a:p>
                  </a:txBody>
                  <a:tcPr marL="36000" marR="36000" marT="36000" marB="36000" anchor="ctr">
                    <a:lnL w="6350" cap="flat" cmpd="sng" algn="ctr">
                      <a:solidFill>
                        <a:schemeClr val="accent3"/>
                      </a:solidFill>
                      <a:prstDash val="solid"/>
                      <a:round/>
                      <a:headEnd type="none" w="med" len="med"/>
                      <a:tailEnd type="none" w="med" len="med"/>
                    </a:lnL>
                    <a:lnR w="6350" cap="flat" cmpd="sng" algn="ctr">
                      <a:solidFill>
                        <a:schemeClr val="accent3"/>
                      </a:solid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solidFill>
                      <a:schemeClr val="bg1">
                        <a:lumMod val="95000"/>
                      </a:schemeClr>
                    </a:solidFill>
                  </a:tcPr>
                </a:tc>
                <a:tc>
                  <a:txBody>
                    <a:bodyPr/>
                    <a:lstStyle/>
                    <a:p>
                      <a:pPr marL="0" marR="0" lvl="0" indent="0" algn="ctr" rtl="0">
                        <a:lnSpc>
                          <a:spcPct val="100000"/>
                        </a:lnSpc>
                        <a:spcBef>
                          <a:spcPts val="0"/>
                        </a:spcBef>
                        <a:spcAft>
                          <a:spcPts val="0"/>
                        </a:spcAft>
                        <a:buClr>
                          <a:srgbClr val="000000"/>
                        </a:buClr>
                        <a:buSzPts val="900"/>
                        <a:buFont typeface="Arial"/>
                        <a:buNone/>
                      </a:pPr>
                      <a:endParaRPr sz="700" b="1" i="0" u="none" strike="noStrike" cap="none" dirty="0">
                        <a:solidFill>
                          <a:schemeClr val="accent1"/>
                        </a:solidFill>
                        <a:latin typeface="+mn-ea"/>
                        <a:ea typeface="+mn-ea"/>
                        <a:cs typeface="Arial"/>
                        <a:sym typeface="Arial"/>
                      </a:endParaRPr>
                    </a:p>
                  </a:txBody>
                  <a:tcPr marL="36000" marR="36000" marT="36000" marB="36000" anchor="ctr">
                    <a:lnL w="6350" cap="flat" cmpd="sng" algn="ctr">
                      <a:solidFill>
                        <a:schemeClr val="accent3"/>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solidFill>
                      <a:schemeClr val="bg1">
                        <a:lumMod val="95000"/>
                      </a:schemeClr>
                    </a:solidFill>
                  </a:tcPr>
                </a:tc>
                <a:tc>
                  <a:txBody>
                    <a:bodyPr/>
                    <a:lstStyle/>
                    <a:p>
                      <a:pPr marL="0" marR="0" lvl="0" indent="0" algn="l" rtl="0">
                        <a:lnSpc>
                          <a:spcPct val="100000"/>
                        </a:lnSpc>
                        <a:spcBef>
                          <a:spcPts val="0"/>
                        </a:spcBef>
                        <a:spcAft>
                          <a:spcPts val="0"/>
                        </a:spcAft>
                        <a:buClr>
                          <a:schemeClr val="dk1"/>
                        </a:buClr>
                        <a:buSzPts val="900"/>
                        <a:buFont typeface="Arial"/>
                        <a:buNone/>
                      </a:pPr>
                      <a:endParaRPr sz="700" b="1" i="0" u="none" strike="noStrike" cap="none" dirty="0">
                        <a:solidFill>
                          <a:schemeClr val="accent1"/>
                        </a:solidFill>
                        <a:latin typeface="+mn-ea"/>
                        <a:ea typeface="+mn-ea"/>
                      </a:endParaRPr>
                    </a:p>
                  </a:txBody>
                  <a:tcPr marL="36000" marR="36000" marT="36000" marB="36000" anchor="ctr">
                    <a:lnL w="12700" cap="flat" cmpd="sng" algn="ctr">
                      <a:solidFill>
                        <a:schemeClr val="accent1"/>
                      </a:solidFill>
                      <a:prstDash val="solid"/>
                      <a:round/>
                      <a:headEnd type="none" w="med" len="med"/>
                      <a:tailEnd type="none" w="med" len="med"/>
                    </a:lnL>
                    <a:lnR w="6350" cap="flat" cmpd="sng" algn="ctr">
                      <a:solidFill>
                        <a:schemeClr val="accent3"/>
                      </a:solid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solidFill>
                      <a:schemeClr val="bg1">
                        <a:lumMod val="95000"/>
                      </a:schemeClr>
                    </a:solidFill>
                  </a:tcPr>
                </a:tc>
                <a:tc>
                  <a:txBody>
                    <a:bodyPr/>
                    <a:lstStyle/>
                    <a:p>
                      <a:pPr marL="0" marR="0" lvl="0" indent="0" algn="l" rtl="0">
                        <a:lnSpc>
                          <a:spcPct val="100000"/>
                        </a:lnSpc>
                        <a:spcBef>
                          <a:spcPts val="0"/>
                        </a:spcBef>
                        <a:spcAft>
                          <a:spcPts val="0"/>
                        </a:spcAft>
                        <a:buClr>
                          <a:schemeClr val="dk1"/>
                        </a:buClr>
                        <a:buSzPts val="900"/>
                        <a:buFont typeface="Arial"/>
                        <a:buNone/>
                      </a:pPr>
                      <a:endParaRPr sz="700" b="1" i="0" u="none" strike="noStrike" cap="none" dirty="0">
                        <a:solidFill>
                          <a:schemeClr val="accent1"/>
                        </a:solidFill>
                        <a:latin typeface="+mn-ea"/>
                        <a:ea typeface="+mn-ea"/>
                      </a:endParaRPr>
                    </a:p>
                  </a:txBody>
                  <a:tcPr marL="36000" marR="36000" marT="36000" marB="36000" anchor="ctr">
                    <a:lnL w="6350" cap="flat" cmpd="sng" algn="ctr">
                      <a:solidFill>
                        <a:schemeClr val="accent3"/>
                      </a:solidFill>
                      <a:prstDash val="solid"/>
                      <a:round/>
                      <a:headEnd type="none" w="med" len="med"/>
                      <a:tailEnd type="none" w="med" len="med"/>
                    </a:lnL>
                    <a:lnR w="6350" cap="flat" cmpd="sng" algn="ctr">
                      <a:solidFill>
                        <a:schemeClr val="accent3"/>
                      </a:solid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solidFill>
                      <a:schemeClr val="bg1">
                        <a:lumMod val="95000"/>
                      </a:schemeClr>
                    </a:solidFill>
                  </a:tcPr>
                </a:tc>
                <a:tc>
                  <a:txBody>
                    <a:bodyPr/>
                    <a:lstStyle/>
                    <a:p>
                      <a:pPr marL="0" marR="0" lvl="0" indent="0" algn="l" rtl="0">
                        <a:lnSpc>
                          <a:spcPct val="100000"/>
                        </a:lnSpc>
                        <a:spcBef>
                          <a:spcPts val="0"/>
                        </a:spcBef>
                        <a:spcAft>
                          <a:spcPts val="0"/>
                        </a:spcAft>
                        <a:buClr>
                          <a:schemeClr val="dk1"/>
                        </a:buClr>
                        <a:buSzPts val="900"/>
                        <a:buFont typeface="Arial"/>
                        <a:buNone/>
                      </a:pPr>
                      <a:endParaRPr sz="700" b="1" i="0" u="none" strike="noStrike" cap="none" dirty="0">
                        <a:solidFill>
                          <a:schemeClr val="accent1"/>
                        </a:solidFill>
                        <a:latin typeface="+mn-ea"/>
                        <a:ea typeface="+mn-ea"/>
                      </a:endParaRPr>
                    </a:p>
                  </a:txBody>
                  <a:tcPr marL="36000" marR="36000" marT="36000" marB="36000" anchor="ctr">
                    <a:lnL w="6350" cap="flat" cmpd="sng" algn="ctr">
                      <a:solidFill>
                        <a:schemeClr val="accent3"/>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solidFill>
                      <a:schemeClr val="bg1">
                        <a:lumMod val="95000"/>
                      </a:schemeClr>
                    </a:solidFill>
                  </a:tcPr>
                </a:tc>
                <a:tc>
                  <a:txBody>
                    <a:bodyPr/>
                    <a:lstStyle/>
                    <a:p>
                      <a:pPr marL="0" marR="0" lvl="0" indent="0" algn="l" rtl="0">
                        <a:lnSpc>
                          <a:spcPct val="100000"/>
                        </a:lnSpc>
                        <a:spcBef>
                          <a:spcPts val="0"/>
                        </a:spcBef>
                        <a:spcAft>
                          <a:spcPts val="0"/>
                        </a:spcAft>
                        <a:buClr>
                          <a:schemeClr val="dk1"/>
                        </a:buClr>
                        <a:buSzPts val="900"/>
                        <a:buFont typeface="Arial"/>
                        <a:buNone/>
                      </a:pPr>
                      <a:endParaRPr sz="700" b="1" i="0" u="none" strike="noStrike" cap="none" dirty="0">
                        <a:solidFill>
                          <a:schemeClr val="accent1"/>
                        </a:solidFill>
                        <a:latin typeface="+mn-ea"/>
                        <a:ea typeface="+mn-ea"/>
                      </a:endParaRPr>
                    </a:p>
                  </a:txBody>
                  <a:tcPr marL="36000" marR="36000" marT="36000" marB="36000" anchor="ctr">
                    <a:lnL w="12700" cap="flat" cmpd="sng" algn="ctr">
                      <a:solidFill>
                        <a:schemeClr val="accent1"/>
                      </a:solidFill>
                      <a:prstDash val="solid"/>
                      <a:round/>
                      <a:headEnd type="none" w="med" len="med"/>
                      <a:tailEnd type="none" w="med" len="med"/>
                    </a:lnL>
                    <a:lnR w="6350" cap="flat" cmpd="sng" algn="ctr">
                      <a:solidFill>
                        <a:schemeClr val="accent3"/>
                      </a:solid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solidFill>
                      <a:schemeClr val="bg1">
                        <a:lumMod val="95000"/>
                      </a:schemeClr>
                    </a:solidFill>
                  </a:tcPr>
                </a:tc>
                <a:tc>
                  <a:txBody>
                    <a:bodyPr/>
                    <a:lstStyle/>
                    <a:p>
                      <a:pPr marL="0" marR="0" lvl="0" indent="0" algn="l" rtl="0">
                        <a:lnSpc>
                          <a:spcPct val="100000"/>
                        </a:lnSpc>
                        <a:spcBef>
                          <a:spcPts val="0"/>
                        </a:spcBef>
                        <a:spcAft>
                          <a:spcPts val="0"/>
                        </a:spcAft>
                        <a:buClr>
                          <a:schemeClr val="dk1"/>
                        </a:buClr>
                        <a:buSzPts val="900"/>
                        <a:buFont typeface="Arial"/>
                        <a:buNone/>
                      </a:pPr>
                      <a:endParaRPr sz="700" b="1" i="0" u="none" strike="noStrike" cap="none" dirty="0">
                        <a:solidFill>
                          <a:schemeClr val="accent1"/>
                        </a:solidFill>
                        <a:latin typeface="+mn-ea"/>
                        <a:ea typeface="+mn-ea"/>
                      </a:endParaRPr>
                    </a:p>
                  </a:txBody>
                  <a:tcPr marL="36000" marR="36000" marT="36000" marB="36000" anchor="ctr">
                    <a:lnL w="6350" cap="flat" cmpd="sng" algn="ctr">
                      <a:solidFill>
                        <a:schemeClr val="accent3"/>
                      </a:solidFill>
                      <a:prstDash val="solid"/>
                      <a:round/>
                      <a:headEnd type="none" w="med" len="med"/>
                      <a:tailEnd type="none" w="med" len="med"/>
                    </a:lnL>
                    <a:lnR w="6350" cap="flat" cmpd="sng" algn="ctr">
                      <a:solidFill>
                        <a:schemeClr val="accent3"/>
                      </a:solid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solidFill>
                      <a:schemeClr val="bg1">
                        <a:lumMod val="95000"/>
                      </a:schemeClr>
                    </a:solidFill>
                  </a:tcPr>
                </a:tc>
                <a:tc>
                  <a:txBody>
                    <a:bodyPr/>
                    <a:lstStyle/>
                    <a:p>
                      <a:pPr marL="0" marR="0" lvl="0" indent="0" algn="l" rtl="0">
                        <a:lnSpc>
                          <a:spcPct val="100000"/>
                        </a:lnSpc>
                        <a:spcBef>
                          <a:spcPts val="0"/>
                        </a:spcBef>
                        <a:spcAft>
                          <a:spcPts val="0"/>
                        </a:spcAft>
                        <a:buClr>
                          <a:schemeClr val="dk1"/>
                        </a:buClr>
                        <a:buSzPts val="900"/>
                        <a:buFont typeface="Arial"/>
                        <a:buNone/>
                      </a:pPr>
                      <a:endParaRPr sz="700" b="1" i="0" u="none" strike="noStrike" cap="none" dirty="0">
                        <a:solidFill>
                          <a:schemeClr val="accent1"/>
                        </a:solidFill>
                        <a:latin typeface="+mn-ea"/>
                        <a:ea typeface="+mn-ea"/>
                      </a:endParaRPr>
                    </a:p>
                  </a:txBody>
                  <a:tcPr marL="36000" marR="36000" marT="36000" marB="36000" anchor="ctr">
                    <a:lnL w="6350" cap="flat" cmpd="sng" algn="ctr">
                      <a:solidFill>
                        <a:schemeClr val="accent3"/>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5"/>
                  </a:ext>
                </a:extLst>
              </a:tr>
              <a:tr h="307753">
                <a:tc>
                  <a: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ja-JP" altLang="en-US" sz="900" b="1" i="0" u="none" strike="noStrike" kern="0" cap="none" spc="0" normalizeH="0" baseline="0" noProof="0">
                          <a:ln>
                            <a:noFill/>
                          </a:ln>
                          <a:solidFill>
                            <a:srgbClr val="1B224C"/>
                          </a:solidFill>
                          <a:effectLst/>
                          <a:uLnTx/>
                          <a:uFillTx/>
                          <a:latin typeface="+mn-ea"/>
                          <a:ea typeface="+mn-ea"/>
                          <a:cs typeface="Arial"/>
                          <a:sym typeface="Arial"/>
                        </a:rPr>
                        <a:t> ○○○○実施</a:t>
                      </a:r>
                      <a:endParaRPr kumimoji="0" lang="ja-JP" altLang="en-US" sz="900" b="1" i="0" u="none" strike="noStrike" kern="0" cap="none" spc="0" normalizeH="0" baseline="0" noProof="0" dirty="0">
                        <a:ln>
                          <a:noFill/>
                        </a:ln>
                        <a:solidFill>
                          <a:srgbClr val="1B224C"/>
                        </a:solidFill>
                        <a:effectLst/>
                        <a:uLnTx/>
                        <a:uFillTx/>
                        <a:latin typeface="+mn-ea"/>
                        <a:ea typeface="+mn-ea"/>
                        <a:cs typeface="Arial"/>
                        <a:sym typeface="Arial"/>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lumMod val="95000"/>
                      </a:schemeClr>
                    </a:solidFill>
                  </a:tcPr>
                </a:tc>
                <a:tc>
                  <a:txBody>
                    <a:bodyPr/>
                    <a:lstStyle/>
                    <a:p>
                      <a:pPr marL="0" marR="0" lvl="0" indent="0" algn="l" rtl="0">
                        <a:lnSpc>
                          <a:spcPct val="100000"/>
                        </a:lnSpc>
                        <a:spcBef>
                          <a:spcPts val="0"/>
                        </a:spcBef>
                        <a:spcAft>
                          <a:spcPts val="0"/>
                        </a:spcAft>
                        <a:buClr>
                          <a:srgbClr val="000000"/>
                        </a:buClr>
                        <a:buSzPts val="900"/>
                        <a:buFont typeface="Arial"/>
                        <a:buNone/>
                      </a:pPr>
                      <a:endParaRPr sz="700" b="1" i="0" u="none" strike="noStrike" cap="none">
                        <a:solidFill>
                          <a:schemeClr val="accent1"/>
                        </a:solidFill>
                        <a:latin typeface="+mn-ea"/>
                        <a:ea typeface="+mn-ea"/>
                        <a:cs typeface="Arial"/>
                        <a:sym typeface="Arial"/>
                      </a:endParaRPr>
                    </a:p>
                  </a:txBody>
                  <a:tcPr marL="36000" marR="36000" marT="36000" marB="36000" anchor="ctr">
                    <a:lnL w="12700" cap="flat" cmpd="sng" algn="ctr">
                      <a:solidFill>
                        <a:schemeClr val="accent1"/>
                      </a:solidFill>
                      <a:prstDash val="solid"/>
                      <a:round/>
                      <a:headEnd type="none" w="med" len="med"/>
                      <a:tailEnd type="none" w="med" len="med"/>
                    </a:lnL>
                    <a:lnR w="6350" cap="flat" cmpd="sng" algn="ctr">
                      <a:solidFill>
                        <a:schemeClr val="accent3"/>
                      </a:solid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noFill/>
                  </a:tcPr>
                </a:tc>
                <a:tc>
                  <a:txBody>
                    <a:bodyPr/>
                    <a:lstStyle/>
                    <a:p>
                      <a:pPr marL="0" marR="0" lvl="0" indent="0" algn="ctr" rtl="0">
                        <a:lnSpc>
                          <a:spcPct val="100000"/>
                        </a:lnSpc>
                        <a:spcBef>
                          <a:spcPts val="0"/>
                        </a:spcBef>
                        <a:spcAft>
                          <a:spcPts val="0"/>
                        </a:spcAft>
                        <a:buClr>
                          <a:srgbClr val="000000"/>
                        </a:buClr>
                        <a:buSzPts val="900"/>
                        <a:buFont typeface="Arial"/>
                        <a:buNone/>
                      </a:pPr>
                      <a:endParaRPr sz="700" b="1" i="0" u="none" strike="noStrike" cap="none" dirty="0">
                        <a:solidFill>
                          <a:schemeClr val="accent1"/>
                        </a:solidFill>
                        <a:latin typeface="+mn-ea"/>
                        <a:ea typeface="+mn-ea"/>
                        <a:cs typeface="Arial"/>
                        <a:sym typeface="Arial"/>
                      </a:endParaRPr>
                    </a:p>
                  </a:txBody>
                  <a:tcPr marL="36000" marR="36000" marT="36000" marB="36000" anchor="ctr">
                    <a:lnL w="6350" cap="flat" cmpd="sng" algn="ctr">
                      <a:solidFill>
                        <a:schemeClr val="accent3"/>
                      </a:solidFill>
                      <a:prstDash val="solid"/>
                      <a:round/>
                      <a:headEnd type="none" w="med" len="med"/>
                      <a:tailEnd type="none" w="med" len="med"/>
                    </a:lnL>
                    <a:lnR w="6350" cap="flat" cmpd="sng" algn="ctr">
                      <a:solidFill>
                        <a:schemeClr val="accent3"/>
                      </a:solid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noFill/>
                  </a:tcPr>
                </a:tc>
                <a:tc>
                  <a:txBody>
                    <a:bodyPr/>
                    <a:lstStyle/>
                    <a:p>
                      <a:pPr marL="0" marR="0" lvl="0" indent="0" algn="ctr" rtl="0">
                        <a:lnSpc>
                          <a:spcPct val="100000"/>
                        </a:lnSpc>
                        <a:spcBef>
                          <a:spcPts val="0"/>
                        </a:spcBef>
                        <a:spcAft>
                          <a:spcPts val="0"/>
                        </a:spcAft>
                        <a:buClr>
                          <a:srgbClr val="000000"/>
                        </a:buClr>
                        <a:buSzPts val="900"/>
                        <a:buFont typeface="Arial"/>
                        <a:buNone/>
                      </a:pPr>
                      <a:endParaRPr sz="700" b="1" i="0" u="none" strike="noStrike" cap="none" dirty="0">
                        <a:solidFill>
                          <a:schemeClr val="accent1"/>
                        </a:solidFill>
                        <a:latin typeface="+mn-ea"/>
                        <a:ea typeface="+mn-ea"/>
                        <a:cs typeface="Arial"/>
                        <a:sym typeface="Arial"/>
                      </a:endParaRPr>
                    </a:p>
                  </a:txBody>
                  <a:tcPr marL="36000" marR="36000" marT="36000" marB="36000" anchor="ctr">
                    <a:lnL w="6350" cap="flat" cmpd="sng" algn="ctr">
                      <a:solidFill>
                        <a:schemeClr val="accent3"/>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noFill/>
                  </a:tcPr>
                </a:tc>
                <a:tc>
                  <a:txBody>
                    <a:bodyPr/>
                    <a:lstStyle/>
                    <a:p>
                      <a:pPr marL="0" marR="0" lvl="0" indent="0" algn="ctr" rtl="0">
                        <a:lnSpc>
                          <a:spcPct val="100000"/>
                        </a:lnSpc>
                        <a:spcBef>
                          <a:spcPts val="0"/>
                        </a:spcBef>
                        <a:spcAft>
                          <a:spcPts val="0"/>
                        </a:spcAft>
                        <a:buClr>
                          <a:srgbClr val="000000"/>
                        </a:buClr>
                        <a:buSzPts val="900"/>
                        <a:buFont typeface="Arial"/>
                        <a:buNone/>
                      </a:pPr>
                      <a:endParaRPr sz="700" b="1" i="0" u="none" strike="noStrike" cap="none" dirty="0">
                        <a:solidFill>
                          <a:schemeClr val="accent1"/>
                        </a:solidFill>
                        <a:latin typeface="+mn-ea"/>
                        <a:ea typeface="+mn-ea"/>
                        <a:cs typeface="Arial"/>
                        <a:sym typeface="Arial"/>
                      </a:endParaRPr>
                    </a:p>
                  </a:txBody>
                  <a:tcPr marL="36000" marR="36000" marT="36000" marB="36000" anchor="ctr">
                    <a:lnL w="12700" cap="flat" cmpd="sng" algn="ctr">
                      <a:solidFill>
                        <a:schemeClr val="accent1"/>
                      </a:solidFill>
                      <a:prstDash val="solid"/>
                      <a:round/>
                      <a:headEnd type="none" w="med" len="med"/>
                      <a:tailEnd type="none" w="med" len="med"/>
                    </a:lnL>
                    <a:lnR w="6350" cap="flat" cmpd="sng" algn="ctr">
                      <a:solidFill>
                        <a:schemeClr val="accent3"/>
                      </a:solid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noFill/>
                  </a:tcPr>
                </a:tc>
                <a:tc>
                  <a:txBody>
                    <a:bodyPr/>
                    <a:lstStyle/>
                    <a:p>
                      <a:pPr marL="0" marR="0" lvl="0" indent="0" algn="ctr" rtl="0">
                        <a:lnSpc>
                          <a:spcPct val="100000"/>
                        </a:lnSpc>
                        <a:spcBef>
                          <a:spcPts val="0"/>
                        </a:spcBef>
                        <a:spcAft>
                          <a:spcPts val="0"/>
                        </a:spcAft>
                        <a:buClr>
                          <a:srgbClr val="000000"/>
                        </a:buClr>
                        <a:buSzPts val="900"/>
                        <a:buFont typeface="Arial"/>
                        <a:buNone/>
                      </a:pPr>
                      <a:endParaRPr sz="700" b="1" i="0" u="none" strike="noStrike" cap="none" dirty="0">
                        <a:solidFill>
                          <a:schemeClr val="accent1"/>
                        </a:solidFill>
                        <a:latin typeface="+mn-ea"/>
                        <a:ea typeface="+mn-ea"/>
                        <a:cs typeface="Arial"/>
                        <a:sym typeface="Arial"/>
                      </a:endParaRPr>
                    </a:p>
                  </a:txBody>
                  <a:tcPr marL="36000" marR="36000" marT="36000" marB="36000" anchor="ctr">
                    <a:lnL w="6350" cap="flat" cmpd="sng" algn="ctr">
                      <a:solidFill>
                        <a:schemeClr val="accent3"/>
                      </a:solidFill>
                      <a:prstDash val="solid"/>
                      <a:round/>
                      <a:headEnd type="none" w="med" len="med"/>
                      <a:tailEnd type="none" w="med" len="med"/>
                    </a:lnL>
                    <a:lnR w="6350" cap="flat" cmpd="sng" algn="ctr">
                      <a:solidFill>
                        <a:schemeClr val="accent3"/>
                      </a:solid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noFill/>
                  </a:tcPr>
                </a:tc>
                <a:tc>
                  <a:txBody>
                    <a:bodyPr/>
                    <a:lstStyle/>
                    <a:p>
                      <a:pPr marL="0" marR="0" lvl="0" indent="0" algn="ctr" rtl="0">
                        <a:lnSpc>
                          <a:spcPct val="100000"/>
                        </a:lnSpc>
                        <a:spcBef>
                          <a:spcPts val="0"/>
                        </a:spcBef>
                        <a:spcAft>
                          <a:spcPts val="0"/>
                        </a:spcAft>
                        <a:buClr>
                          <a:srgbClr val="000000"/>
                        </a:buClr>
                        <a:buSzPts val="900"/>
                        <a:buFont typeface="Arial"/>
                        <a:buNone/>
                      </a:pPr>
                      <a:endParaRPr sz="700" b="1" i="0" u="none" strike="noStrike" cap="none" dirty="0">
                        <a:solidFill>
                          <a:schemeClr val="accent1"/>
                        </a:solidFill>
                        <a:latin typeface="+mn-ea"/>
                        <a:ea typeface="+mn-ea"/>
                        <a:cs typeface="Arial"/>
                        <a:sym typeface="Arial"/>
                      </a:endParaRPr>
                    </a:p>
                  </a:txBody>
                  <a:tcPr marL="36000" marR="36000" marT="36000" marB="36000" anchor="ctr">
                    <a:lnL w="6350" cap="flat" cmpd="sng" algn="ctr">
                      <a:solidFill>
                        <a:schemeClr val="accent3"/>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noFill/>
                  </a:tcPr>
                </a:tc>
                <a:tc>
                  <a:txBody>
                    <a:bodyPr/>
                    <a:lstStyle/>
                    <a:p>
                      <a:pPr marL="0" marR="0" lvl="0" indent="0" algn="l" rtl="0">
                        <a:lnSpc>
                          <a:spcPct val="100000"/>
                        </a:lnSpc>
                        <a:spcBef>
                          <a:spcPts val="0"/>
                        </a:spcBef>
                        <a:spcAft>
                          <a:spcPts val="0"/>
                        </a:spcAft>
                        <a:buClr>
                          <a:srgbClr val="000000"/>
                        </a:buClr>
                        <a:buSzPts val="900"/>
                        <a:buFont typeface="Arial"/>
                        <a:buNone/>
                      </a:pPr>
                      <a:endParaRPr sz="700" b="1" i="0" u="none" strike="noStrike" cap="none" dirty="0">
                        <a:solidFill>
                          <a:schemeClr val="accent1"/>
                        </a:solidFill>
                        <a:latin typeface="+mn-ea"/>
                        <a:ea typeface="+mn-ea"/>
                        <a:cs typeface="Arial"/>
                        <a:sym typeface="Arial"/>
                      </a:endParaRPr>
                    </a:p>
                  </a:txBody>
                  <a:tcPr marL="36000" marR="36000" marT="36000" marB="36000" anchor="ctr">
                    <a:lnL w="12700" cap="flat" cmpd="sng" algn="ctr">
                      <a:solidFill>
                        <a:schemeClr val="accent1"/>
                      </a:solidFill>
                      <a:prstDash val="solid"/>
                      <a:round/>
                      <a:headEnd type="none" w="med" len="med"/>
                      <a:tailEnd type="none" w="med" len="med"/>
                    </a:lnL>
                    <a:lnR w="6350" cap="flat" cmpd="sng" algn="ctr">
                      <a:solidFill>
                        <a:schemeClr val="accent3"/>
                      </a:solid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noFill/>
                  </a:tcPr>
                </a:tc>
                <a:tc>
                  <a:txBody>
                    <a:bodyPr/>
                    <a:lstStyle/>
                    <a:p>
                      <a:pPr marL="0" marR="0" lvl="0" indent="0" algn="l" rtl="0">
                        <a:lnSpc>
                          <a:spcPct val="100000"/>
                        </a:lnSpc>
                        <a:spcBef>
                          <a:spcPts val="0"/>
                        </a:spcBef>
                        <a:spcAft>
                          <a:spcPts val="0"/>
                        </a:spcAft>
                        <a:buClr>
                          <a:srgbClr val="000000"/>
                        </a:buClr>
                        <a:buSzPts val="900"/>
                        <a:buFont typeface="Arial"/>
                        <a:buNone/>
                      </a:pPr>
                      <a:endParaRPr sz="700" b="1" i="0" u="none" strike="noStrike" cap="none" dirty="0">
                        <a:solidFill>
                          <a:schemeClr val="accent1"/>
                        </a:solidFill>
                        <a:latin typeface="+mn-ea"/>
                        <a:ea typeface="+mn-ea"/>
                        <a:cs typeface="Arial"/>
                        <a:sym typeface="Arial"/>
                      </a:endParaRPr>
                    </a:p>
                  </a:txBody>
                  <a:tcPr marL="36000" marR="36000" marT="36000" marB="36000" anchor="ctr">
                    <a:lnL w="6350" cap="flat" cmpd="sng" algn="ctr">
                      <a:solidFill>
                        <a:schemeClr val="accent3"/>
                      </a:solidFill>
                      <a:prstDash val="solid"/>
                      <a:round/>
                      <a:headEnd type="none" w="med" len="med"/>
                      <a:tailEnd type="none" w="med" len="med"/>
                    </a:lnL>
                    <a:lnR w="6350" cap="flat" cmpd="sng" algn="ctr">
                      <a:solidFill>
                        <a:schemeClr val="accent3"/>
                      </a:solid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noFill/>
                  </a:tcPr>
                </a:tc>
                <a:tc>
                  <a:txBody>
                    <a:bodyPr/>
                    <a:lstStyle/>
                    <a:p>
                      <a:pPr marL="0" marR="0" lvl="0" indent="0" algn="l" rtl="0">
                        <a:lnSpc>
                          <a:spcPct val="100000"/>
                        </a:lnSpc>
                        <a:spcBef>
                          <a:spcPts val="0"/>
                        </a:spcBef>
                        <a:spcAft>
                          <a:spcPts val="0"/>
                        </a:spcAft>
                        <a:buClr>
                          <a:srgbClr val="000000"/>
                        </a:buClr>
                        <a:buSzPts val="900"/>
                        <a:buFont typeface="Arial"/>
                        <a:buNone/>
                      </a:pPr>
                      <a:endParaRPr sz="700" b="1" i="0" u="none" strike="noStrike" cap="none" dirty="0">
                        <a:solidFill>
                          <a:schemeClr val="accent1"/>
                        </a:solidFill>
                        <a:latin typeface="+mn-ea"/>
                        <a:ea typeface="+mn-ea"/>
                        <a:cs typeface="Arial"/>
                        <a:sym typeface="Arial"/>
                      </a:endParaRPr>
                    </a:p>
                  </a:txBody>
                  <a:tcPr marL="36000" marR="36000" marT="36000" marB="36000" anchor="ctr">
                    <a:lnL w="6350" cap="flat" cmpd="sng" algn="ctr">
                      <a:solidFill>
                        <a:schemeClr val="accent3"/>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noFill/>
                  </a:tcPr>
                </a:tc>
                <a:tc>
                  <a:txBody>
                    <a:bodyPr/>
                    <a:lstStyle/>
                    <a:p>
                      <a:pPr marL="0" marR="0" lvl="0" indent="0" algn="l" rtl="0">
                        <a:lnSpc>
                          <a:spcPct val="100000"/>
                        </a:lnSpc>
                        <a:spcBef>
                          <a:spcPts val="0"/>
                        </a:spcBef>
                        <a:spcAft>
                          <a:spcPts val="0"/>
                        </a:spcAft>
                        <a:buClr>
                          <a:srgbClr val="000000"/>
                        </a:buClr>
                        <a:buSzPts val="900"/>
                        <a:buFont typeface="Arial"/>
                        <a:buNone/>
                      </a:pPr>
                      <a:endParaRPr sz="700" b="1" i="0" u="none" strike="noStrike" cap="none" dirty="0">
                        <a:solidFill>
                          <a:schemeClr val="accent1"/>
                        </a:solidFill>
                        <a:latin typeface="+mn-ea"/>
                        <a:ea typeface="+mn-ea"/>
                        <a:cs typeface="Arial"/>
                        <a:sym typeface="Arial"/>
                      </a:endParaRPr>
                    </a:p>
                  </a:txBody>
                  <a:tcPr marL="36000" marR="36000" marT="36000" marB="36000" anchor="ctr">
                    <a:lnL w="12700" cap="flat" cmpd="sng" algn="ctr">
                      <a:solidFill>
                        <a:schemeClr val="accent1"/>
                      </a:solidFill>
                      <a:prstDash val="solid"/>
                      <a:round/>
                      <a:headEnd type="none" w="med" len="med"/>
                      <a:tailEnd type="none" w="med" len="med"/>
                    </a:lnL>
                    <a:lnR w="6350" cap="flat" cmpd="sng" algn="ctr">
                      <a:solidFill>
                        <a:schemeClr val="accent3"/>
                      </a:solid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noFill/>
                  </a:tcPr>
                </a:tc>
                <a:tc>
                  <a:txBody>
                    <a:bodyPr/>
                    <a:lstStyle/>
                    <a:p>
                      <a:pPr marL="0" marR="0" lvl="0" indent="0" algn="l" rtl="0">
                        <a:lnSpc>
                          <a:spcPct val="100000"/>
                        </a:lnSpc>
                        <a:spcBef>
                          <a:spcPts val="0"/>
                        </a:spcBef>
                        <a:spcAft>
                          <a:spcPts val="0"/>
                        </a:spcAft>
                        <a:buClr>
                          <a:srgbClr val="000000"/>
                        </a:buClr>
                        <a:buSzPts val="900"/>
                        <a:buFont typeface="Arial"/>
                        <a:buNone/>
                      </a:pPr>
                      <a:endParaRPr sz="700" b="1" i="0" u="none" strike="noStrike" cap="none" dirty="0">
                        <a:solidFill>
                          <a:schemeClr val="accent1"/>
                        </a:solidFill>
                        <a:latin typeface="+mn-ea"/>
                        <a:ea typeface="+mn-ea"/>
                        <a:cs typeface="Arial"/>
                        <a:sym typeface="Arial"/>
                      </a:endParaRPr>
                    </a:p>
                  </a:txBody>
                  <a:tcPr marL="36000" marR="36000" marT="36000" marB="36000" anchor="ctr">
                    <a:lnL w="6350" cap="flat" cmpd="sng" algn="ctr">
                      <a:solidFill>
                        <a:schemeClr val="accent3"/>
                      </a:solidFill>
                      <a:prstDash val="solid"/>
                      <a:round/>
                      <a:headEnd type="none" w="med" len="med"/>
                      <a:tailEnd type="none" w="med" len="med"/>
                    </a:lnL>
                    <a:lnR w="6350" cap="flat" cmpd="sng" algn="ctr">
                      <a:solidFill>
                        <a:schemeClr val="accent3"/>
                      </a:solid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noFill/>
                  </a:tcPr>
                </a:tc>
                <a:tc>
                  <a:txBody>
                    <a:bodyPr/>
                    <a:lstStyle/>
                    <a:p>
                      <a:pPr marL="0" marR="0" lvl="0" indent="0" algn="l" rtl="0">
                        <a:lnSpc>
                          <a:spcPct val="100000"/>
                        </a:lnSpc>
                        <a:spcBef>
                          <a:spcPts val="0"/>
                        </a:spcBef>
                        <a:spcAft>
                          <a:spcPts val="0"/>
                        </a:spcAft>
                        <a:buClr>
                          <a:srgbClr val="000000"/>
                        </a:buClr>
                        <a:buSzPts val="900"/>
                        <a:buFont typeface="Arial"/>
                        <a:buNone/>
                      </a:pPr>
                      <a:endParaRPr sz="700" b="1" i="0" u="none" strike="noStrike" cap="none" dirty="0">
                        <a:solidFill>
                          <a:schemeClr val="accent1"/>
                        </a:solidFill>
                        <a:latin typeface="+mn-ea"/>
                        <a:ea typeface="+mn-ea"/>
                        <a:cs typeface="Arial"/>
                        <a:sym typeface="Arial"/>
                      </a:endParaRPr>
                    </a:p>
                  </a:txBody>
                  <a:tcPr marL="36000" marR="36000" marT="36000" marB="36000" anchor="ctr">
                    <a:lnL w="6350" cap="flat" cmpd="sng" algn="ctr">
                      <a:solidFill>
                        <a:schemeClr val="accent3"/>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noFill/>
                  </a:tcPr>
                </a:tc>
                <a:extLst>
                  <a:ext uri="{0D108BD9-81ED-4DB2-BD59-A6C34878D82A}">
                    <a16:rowId xmlns:a16="http://schemas.microsoft.com/office/drawing/2014/main" val="10006"/>
                  </a:ext>
                </a:extLst>
              </a:tr>
              <a:tr h="307753">
                <a:tc>
                  <a: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ja-JP" altLang="en-US" sz="900" b="1" i="0" u="none" strike="noStrike" kern="0" cap="none" spc="0" normalizeH="0" baseline="0" noProof="0">
                          <a:ln>
                            <a:noFill/>
                          </a:ln>
                          <a:solidFill>
                            <a:srgbClr val="1B224C"/>
                          </a:solidFill>
                          <a:effectLst/>
                          <a:uLnTx/>
                          <a:uFillTx/>
                          <a:latin typeface="+mn-ea"/>
                          <a:ea typeface="+mn-ea"/>
                          <a:cs typeface="Arial"/>
                          <a:sym typeface="Arial"/>
                        </a:rPr>
                        <a:t> ○○○○実施</a:t>
                      </a:r>
                      <a:endParaRPr kumimoji="0" lang="ja-JP" altLang="en-US" sz="900" b="1" i="0" u="none" strike="noStrike" kern="0" cap="none" spc="0" normalizeH="0" baseline="0" noProof="0" dirty="0">
                        <a:ln>
                          <a:noFill/>
                        </a:ln>
                        <a:solidFill>
                          <a:srgbClr val="1B224C"/>
                        </a:solidFill>
                        <a:effectLst/>
                        <a:uLnTx/>
                        <a:uFillTx/>
                        <a:latin typeface="+mn-ea"/>
                        <a:ea typeface="+mn-ea"/>
                        <a:cs typeface="Arial"/>
                        <a:sym typeface="Arial"/>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lumMod val="95000"/>
                      </a:schemeClr>
                    </a:solidFill>
                  </a:tcPr>
                </a:tc>
                <a:tc>
                  <a:txBody>
                    <a:bodyPr/>
                    <a:lstStyle/>
                    <a:p>
                      <a:pPr marL="0" marR="0" lvl="0" indent="0" algn="l" rtl="0">
                        <a:lnSpc>
                          <a:spcPct val="100000"/>
                        </a:lnSpc>
                        <a:spcBef>
                          <a:spcPts val="0"/>
                        </a:spcBef>
                        <a:spcAft>
                          <a:spcPts val="0"/>
                        </a:spcAft>
                        <a:buClr>
                          <a:schemeClr val="dk1"/>
                        </a:buClr>
                        <a:buSzPts val="900"/>
                        <a:buFont typeface="Arial"/>
                        <a:buNone/>
                      </a:pPr>
                      <a:endParaRPr sz="700" b="1" i="0" u="none" strike="noStrike" cap="none">
                        <a:solidFill>
                          <a:schemeClr val="accent1"/>
                        </a:solidFill>
                        <a:latin typeface="+mn-ea"/>
                        <a:ea typeface="+mn-ea"/>
                      </a:endParaRPr>
                    </a:p>
                  </a:txBody>
                  <a:tcPr marL="36000" marR="36000" marT="36000" marB="36000" anchor="ctr">
                    <a:lnL w="12700" cap="flat" cmpd="sng" algn="ctr">
                      <a:solidFill>
                        <a:schemeClr val="accent1"/>
                      </a:solidFill>
                      <a:prstDash val="solid"/>
                      <a:round/>
                      <a:headEnd type="none" w="med" len="med"/>
                      <a:tailEnd type="none" w="med" len="med"/>
                    </a:lnL>
                    <a:lnR w="6350" cap="flat" cmpd="sng" algn="ctr">
                      <a:solidFill>
                        <a:schemeClr val="accent3"/>
                      </a:solid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noFill/>
                  </a:tcPr>
                </a:tc>
                <a:tc>
                  <a:txBody>
                    <a:bodyPr/>
                    <a:lstStyle/>
                    <a:p>
                      <a:pPr marL="0" marR="0" lvl="0" indent="0" algn="ctr" rtl="0">
                        <a:lnSpc>
                          <a:spcPct val="100000"/>
                        </a:lnSpc>
                        <a:spcBef>
                          <a:spcPts val="0"/>
                        </a:spcBef>
                        <a:spcAft>
                          <a:spcPts val="0"/>
                        </a:spcAft>
                        <a:buClr>
                          <a:srgbClr val="000000"/>
                        </a:buClr>
                        <a:buSzPts val="900"/>
                        <a:buFont typeface="Arial"/>
                        <a:buNone/>
                      </a:pPr>
                      <a:endParaRPr sz="700" b="1" i="0" u="none" strike="noStrike" cap="none" dirty="0">
                        <a:solidFill>
                          <a:schemeClr val="accent1"/>
                        </a:solidFill>
                        <a:latin typeface="+mn-ea"/>
                        <a:ea typeface="+mn-ea"/>
                      </a:endParaRPr>
                    </a:p>
                  </a:txBody>
                  <a:tcPr marL="36000" marR="36000" marT="36000" marB="36000" anchor="ctr">
                    <a:lnL w="6350" cap="flat" cmpd="sng" algn="ctr">
                      <a:solidFill>
                        <a:schemeClr val="accent3"/>
                      </a:solidFill>
                      <a:prstDash val="solid"/>
                      <a:round/>
                      <a:headEnd type="none" w="med" len="med"/>
                      <a:tailEnd type="none" w="med" len="med"/>
                    </a:lnL>
                    <a:lnR w="6350" cap="flat" cmpd="sng" algn="ctr">
                      <a:solidFill>
                        <a:schemeClr val="accent3"/>
                      </a:solid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noFill/>
                  </a:tcPr>
                </a:tc>
                <a:tc>
                  <a:txBody>
                    <a:bodyPr/>
                    <a:lstStyle/>
                    <a:p>
                      <a:pPr marL="0" marR="0" lvl="0" indent="0" algn="ctr" rtl="0">
                        <a:lnSpc>
                          <a:spcPct val="100000"/>
                        </a:lnSpc>
                        <a:spcBef>
                          <a:spcPts val="0"/>
                        </a:spcBef>
                        <a:spcAft>
                          <a:spcPts val="0"/>
                        </a:spcAft>
                        <a:buClr>
                          <a:srgbClr val="000000"/>
                        </a:buClr>
                        <a:buSzPts val="900"/>
                        <a:buFont typeface="Arial"/>
                        <a:buNone/>
                      </a:pPr>
                      <a:endParaRPr sz="700" b="1" i="0" u="none" strike="noStrike" cap="none" dirty="0">
                        <a:solidFill>
                          <a:schemeClr val="accent1"/>
                        </a:solidFill>
                        <a:latin typeface="+mn-ea"/>
                        <a:ea typeface="+mn-ea"/>
                      </a:endParaRPr>
                    </a:p>
                  </a:txBody>
                  <a:tcPr marL="36000" marR="36000" marT="36000" marB="36000" anchor="ctr">
                    <a:lnL w="6350" cap="flat" cmpd="sng" algn="ctr">
                      <a:solidFill>
                        <a:schemeClr val="accent3"/>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noFill/>
                  </a:tcPr>
                </a:tc>
                <a:tc>
                  <a:txBody>
                    <a:bodyPr/>
                    <a:lstStyle/>
                    <a:p>
                      <a:pPr marL="0" marR="0" lvl="0" indent="0" algn="ctr" rtl="0">
                        <a:lnSpc>
                          <a:spcPct val="100000"/>
                        </a:lnSpc>
                        <a:spcBef>
                          <a:spcPts val="0"/>
                        </a:spcBef>
                        <a:spcAft>
                          <a:spcPts val="0"/>
                        </a:spcAft>
                        <a:buClr>
                          <a:srgbClr val="000000"/>
                        </a:buClr>
                        <a:buSzPts val="900"/>
                        <a:buFont typeface="Arial"/>
                        <a:buNone/>
                      </a:pPr>
                      <a:endParaRPr sz="700" b="1" i="0" u="none" strike="noStrike" cap="none" dirty="0">
                        <a:solidFill>
                          <a:schemeClr val="accent1"/>
                        </a:solidFill>
                        <a:latin typeface="+mn-ea"/>
                        <a:ea typeface="+mn-ea"/>
                      </a:endParaRPr>
                    </a:p>
                  </a:txBody>
                  <a:tcPr marL="36000" marR="36000" marT="36000" marB="36000" anchor="ctr">
                    <a:lnL w="12700" cap="flat" cmpd="sng" algn="ctr">
                      <a:solidFill>
                        <a:schemeClr val="accent1"/>
                      </a:solidFill>
                      <a:prstDash val="solid"/>
                      <a:round/>
                      <a:headEnd type="none" w="med" len="med"/>
                      <a:tailEnd type="none" w="med" len="med"/>
                    </a:lnL>
                    <a:lnR w="6350" cap="flat" cmpd="sng" algn="ctr">
                      <a:solidFill>
                        <a:schemeClr val="accent3"/>
                      </a:solid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noFill/>
                  </a:tcPr>
                </a:tc>
                <a:tc>
                  <a:txBody>
                    <a:bodyPr/>
                    <a:lstStyle/>
                    <a:p>
                      <a:pPr marL="0" marR="0" lvl="0" indent="0" algn="ctr" rtl="0">
                        <a:lnSpc>
                          <a:spcPct val="100000"/>
                        </a:lnSpc>
                        <a:spcBef>
                          <a:spcPts val="0"/>
                        </a:spcBef>
                        <a:spcAft>
                          <a:spcPts val="0"/>
                        </a:spcAft>
                        <a:buClr>
                          <a:srgbClr val="000000"/>
                        </a:buClr>
                        <a:buSzPts val="900"/>
                        <a:buFont typeface="Arial"/>
                        <a:buNone/>
                      </a:pPr>
                      <a:endParaRPr sz="700" b="1" i="0" u="none" strike="noStrike" cap="none" dirty="0">
                        <a:solidFill>
                          <a:schemeClr val="accent1"/>
                        </a:solidFill>
                        <a:latin typeface="+mn-ea"/>
                        <a:ea typeface="+mn-ea"/>
                      </a:endParaRPr>
                    </a:p>
                  </a:txBody>
                  <a:tcPr marL="36000" marR="36000" marT="36000" marB="36000" anchor="ctr">
                    <a:lnL w="6350" cap="flat" cmpd="sng" algn="ctr">
                      <a:solidFill>
                        <a:schemeClr val="accent3"/>
                      </a:solidFill>
                      <a:prstDash val="solid"/>
                      <a:round/>
                      <a:headEnd type="none" w="med" len="med"/>
                      <a:tailEnd type="none" w="med" len="med"/>
                    </a:lnL>
                    <a:lnR w="6350" cap="flat" cmpd="sng" algn="ctr">
                      <a:solidFill>
                        <a:schemeClr val="accent3"/>
                      </a:solid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noFill/>
                  </a:tcPr>
                </a:tc>
                <a:tc>
                  <a:txBody>
                    <a:bodyPr/>
                    <a:lstStyle/>
                    <a:p>
                      <a:pPr marL="0" marR="0" lvl="0" indent="0" algn="ctr" rtl="0">
                        <a:lnSpc>
                          <a:spcPct val="100000"/>
                        </a:lnSpc>
                        <a:spcBef>
                          <a:spcPts val="0"/>
                        </a:spcBef>
                        <a:spcAft>
                          <a:spcPts val="0"/>
                        </a:spcAft>
                        <a:buClr>
                          <a:srgbClr val="000000"/>
                        </a:buClr>
                        <a:buSzPts val="900"/>
                        <a:buFont typeface="Arial"/>
                        <a:buNone/>
                      </a:pPr>
                      <a:endParaRPr sz="700" b="1" i="0" u="none" strike="noStrike" cap="none" dirty="0">
                        <a:solidFill>
                          <a:schemeClr val="accent1"/>
                        </a:solidFill>
                        <a:latin typeface="+mn-ea"/>
                        <a:ea typeface="+mn-ea"/>
                        <a:cs typeface="Arial"/>
                        <a:sym typeface="Arial"/>
                      </a:endParaRPr>
                    </a:p>
                  </a:txBody>
                  <a:tcPr marL="36000" marR="36000" marT="36000" marB="36000" anchor="ctr">
                    <a:lnL w="6350" cap="flat" cmpd="sng" algn="ctr">
                      <a:solidFill>
                        <a:schemeClr val="accent3"/>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noFill/>
                  </a:tcPr>
                </a:tc>
                <a:tc>
                  <a:txBody>
                    <a:bodyPr/>
                    <a:lstStyle/>
                    <a:p>
                      <a:pPr marL="0" marR="0" lvl="0" indent="0" algn="l" rtl="0">
                        <a:lnSpc>
                          <a:spcPct val="100000"/>
                        </a:lnSpc>
                        <a:spcBef>
                          <a:spcPts val="0"/>
                        </a:spcBef>
                        <a:spcAft>
                          <a:spcPts val="0"/>
                        </a:spcAft>
                        <a:buClr>
                          <a:schemeClr val="dk1"/>
                        </a:buClr>
                        <a:buSzPts val="900"/>
                        <a:buFont typeface="Arial"/>
                        <a:buNone/>
                      </a:pPr>
                      <a:endParaRPr sz="700" b="1" i="0" u="none" strike="noStrike" cap="none" dirty="0">
                        <a:solidFill>
                          <a:schemeClr val="accent1"/>
                        </a:solidFill>
                        <a:latin typeface="+mn-ea"/>
                        <a:ea typeface="+mn-ea"/>
                      </a:endParaRPr>
                    </a:p>
                  </a:txBody>
                  <a:tcPr marL="36000" marR="36000" marT="36000" marB="36000" anchor="ctr">
                    <a:lnL w="12700" cap="flat" cmpd="sng" algn="ctr">
                      <a:solidFill>
                        <a:schemeClr val="accent1"/>
                      </a:solidFill>
                      <a:prstDash val="solid"/>
                      <a:round/>
                      <a:headEnd type="none" w="med" len="med"/>
                      <a:tailEnd type="none" w="med" len="med"/>
                    </a:lnL>
                    <a:lnR w="6350" cap="flat" cmpd="sng" algn="ctr">
                      <a:solidFill>
                        <a:schemeClr val="accent3"/>
                      </a:solid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noFill/>
                  </a:tcPr>
                </a:tc>
                <a:tc>
                  <a:txBody>
                    <a:bodyPr/>
                    <a:lstStyle/>
                    <a:p>
                      <a:pPr marL="0" marR="0" lvl="0" indent="0" algn="l" rtl="0">
                        <a:lnSpc>
                          <a:spcPct val="100000"/>
                        </a:lnSpc>
                        <a:spcBef>
                          <a:spcPts val="0"/>
                        </a:spcBef>
                        <a:spcAft>
                          <a:spcPts val="0"/>
                        </a:spcAft>
                        <a:buClr>
                          <a:schemeClr val="dk1"/>
                        </a:buClr>
                        <a:buSzPts val="900"/>
                        <a:buFont typeface="Arial"/>
                        <a:buNone/>
                      </a:pPr>
                      <a:endParaRPr sz="700" b="1" i="0" u="none" strike="noStrike" cap="none" dirty="0">
                        <a:solidFill>
                          <a:schemeClr val="accent1"/>
                        </a:solidFill>
                        <a:latin typeface="+mn-ea"/>
                        <a:ea typeface="+mn-ea"/>
                      </a:endParaRPr>
                    </a:p>
                  </a:txBody>
                  <a:tcPr marL="36000" marR="36000" marT="36000" marB="36000" anchor="ctr">
                    <a:lnL w="6350" cap="flat" cmpd="sng" algn="ctr">
                      <a:solidFill>
                        <a:schemeClr val="accent3"/>
                      </a:solidFill>
                      <a:prstDash val="solid"/>
                      <a:round/>
                      <a:headEnd type="none" w="med" len="med"/>
                      <a:tailEnd type="none" w="med" len="med"/>
                    </a:lnL>
                    <a:lnR w="6350" cap="flat" cmpd="sng" algn="ctr">
                      <a:solidFill>
                        <a:schemeClr val="accent3"/>
                      </a:solid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noFill/>
                  </a:tcPr>
                </a:tc>
                <a:tc>
                  <a:txBody>
                    <a:bodyPr/>
                    <a:lstStyle/>
                    <a:p>
                      <a:pPr marL="0" marR="0" lvl="0" indent="0" algn="l" rtl="0">
                        <a:lnSpc>
                          <a:spcPct val="100000"/>
                        </a:lnSpc>
                        <a:spcBef>
                          <a:spcPts val="0"/>
                        </a:spcBef>
                        <a:spcAft>
                          <a:spcPts val="0"/>
                        </a:spcAft>
                        <a:buClr>
                          <a:schemeClr val="dk1"/>
                        </a:buClr>
                        <a:buSzPts val="900"/>
                        <a:buFont typeface="Arial"/>
                        <a:buNone/>
                      </a:pPr>
                      <a:endParaRPr sz="700" b="1" i="0" u="none" strike="noStrike" cap="none" dirty="0">
                        <a:solidFill>
                          <a:schemeClr val="accent1"/>
                        </a:solidFill>
                        <a:latin typeface="+mn-ea"/>
                        <a:ea typeface="+mn-ea"/>
                      </a:endParaRPr>
                    </a:p>
                  </a:txBody>
                  <a:tcPr marL="36000" marR="36000" marT="36000" marB="36000" anchor="ctr">
                    <a:lnL w="6350" cap="flat" cmpd="sng" algn="ctr">
                      <a:solidFill>
                        <a:schemeClr val="accent3"/>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noFill/>
                  </a:tcPr>
                </a:tc>
                <a:tc>
                  <a:txBody>
                    <a:bodyPr/>
                    <a:lstStyle/>
                    <a:p>
                      <a:pPr marL="0" marR="0" lvl="0" indent="0" algn="l" rtl="0">
                        <a:lnSpc>
                          <a:spcPct val="100000"/>
                        </a:lnSpc>
                        <a:spcBef>
                          <a:spcPts val="0"/>
                        </a:spcBef>
                        <a:spcAft>
                          <a:spcPts val="0"/>
                        </a:spcAft>
                        <a:buClr>
                          <a:schemeClr val="dk1"/>
                        </a:buClr>
                        <a:buSzPts val="900"/>
                        <a:buFont typeface="Arial"/>
                        <a:buNone/>
                      </a:pPr>
                      <a:endParaRPr sz="700" b="1" i="0" u="none" strike="noStrike" cap="none" dirty="0">
                        <a:solidFill>
                          <a:schemeClr val="accent1"/>
                        </a:solidFill>
                        <a:latin typeface="+mn-ea"/>
                        <a:ea typeface="+mn-ea"/>
                      </a:endParaRPr>
                    </a:p>
                  </a:txBody>
                  <a:tcPr marL="36000" marR="36000" marT="36000" marB="36000" anchor="ctr">
                    <a:lnL w="12700" cap="flat" cmpd="sng" algn="ctr">
                      <a:solidFill>
                        <a:schemeClr val="accent1"/>
                      </a:solidFill>
                      <a:prstDash val="solid"/>
                      <a:round/>
                      <a:headEnd type="none" w="med" len="med"/>
                      <a:tailEnd type="none" w="med" len="med"/>
                    </a:lnL>
                    <a:lnR w="6350" cap="flat" cmpd="sng" algn="ctr">
                      <a:solidFill>
                        <a:schemeClr val="accent3"/>
                      </a:solid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noFill/>
                  </a:tcPr>
                </a:tc>
                <a:tc>
                  <a:txBody>
                    <a:bodyPr/>
                    <a:lstStyle/>
                    <a:p>
                      <a:pPr marL="0" marR="0" lvl="0" indent="0" algn="l" rtl="0">
                        <a:lnSpc>
                          <a:spcPct val="100000"/>
                        </a:lnSpc>
                        <a:spcBef>
                          <a:spcPts val="0"/>
                        </a:spcBef>
                        <a:spcAft>
                          <a:spcPts val="0"/>
                        </a:spcAft>
                        <a:buClr>
                          <a:schemeClr val="dk1"/>
                        </a:buClr>
                        <a:buSzPts val="900"/>
                        <a:buFont typeface="Arial"/>
                        <a:buNone/>
                      </a:pPr>
                      <a:endParaRPr sz="700" b="1" i="0" u="none" strike="noStrike" cap="none" dirty="0">
                        <a:solidFill>
                          <a:schemeClr val="accent1"/>
                        </a:solidFill>
                        <a:latin typeface="+mn-ea"/>
                        <a:ea typeface="+mn-ea"/>
                      </a:endParaRPr>
                    </a:p>
                  </a:txBody>
                  <a:tcPr marL="36000" marR="36000" marT="36000" marB="36000" anchor="ctr">
                    <a:lnL w="6350" cap="flat" cmpd="sng" algn="ctr">
                      <a:solidFill>
                        <a:schemeClr val="accent3"/>
                      </a:solidFill>
                      <a:prstDash val="solid"/>
                      <a:round/>
                      <a:headEnd type="none" w="med" len="med"/>
                      <a:tailEnd type="none" w="med" len="med"/>
                    </a:lnL>
                    <a:lnR w="6350" cap="flat" cmpd="sng" algn="ctr">
                      <a:solidFill>
                        <a:schemeClr val="accent3"/>
                      </a:solid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noFill/>
                  </a:tcPr>
                </a:tc>
                <a:tc>
                  <a:txBody>
                    <a:bodyPr/>
                    <a:lstStyle/>
                    <a:p>
                      <a:pPr marL="0" marR="0" lvl="0" indent="0" algn="l" rtl="0">
                        <a:lnSpc>
                          <a:spcPct val="100000"/>
                        </a:lnSpc>
                        <a:spcBef>
                          <a:spcPts val="0"/>
                        </a:spcBef>
                        <a:spcAft>
                          <a:spcPts val="0"/>
                        </a:spcAft>
                        <a:buClr>
                          <a:schemeClr val="dk1"/>
                        </a:buClr>
                        <a:buSzPts val="900"/>
                        <a:buFont typeface="Arial"/>
                        <a:buNone/>
                      </a:pPr>
                      <a:endParaRPr sz="700" b="1" i="0" u="none" strike="noStrike" cap="none" dirty="0">
                        <a:solidFill>
                          <a:schemeClr val="accent1"/>
                        </a:solidFill>
                        <a:latin typeface="+mn-ea"/>
                        <a:ea typeface="+mn-ea"/>
                      </a:endParaRPr>
                    </a:p>
                  </a:txBody>
                  <a:tcPr marL="36000" marR="36000" marT="36000" marB="36000" anchor="ctr">
                    <a:lnL w="6350" cap="flat" cmpd="sng" algn="ctr">
                      <a:solidFill>
                        <a:schemeClr val="accent3"/>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noFill/>
                  </a:tcPr>
                </a:tc>
                <a:extLst>
                  <a:ext uri="{0D108BD9-81ED-4DB2-BD59-A6C34878D82A}">
                    <a16:rowId xmlns:a16="http://schemas.microsoft.com/office/drawing/2014/main" val="10007"/>
                  </a:ext>
                </a:extLst>
              </a:tr>
              <a:tr h="307753">
                <a:tc>
                  <a:txBody>
                    <a:bodyPr/>
                    <a:lstStyle/>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ja-JP" altLang="en-US" sz="1000" b="1" i="0" u="none" strike="noStrike" kern="0" cap="none" spc="0" normalizeH="0" baseline="0" noProof="0">
                          <a:ln>
                            <a:noFill/>
                          </a:ln>
                          <a:solidFill>
                            <a:schemeClr val="bg1"/>
                          </a:solidFill>
                          <a:effectLst/>
                          <a:uLnTx/>
                          <a:uFillTx/>
                          <a:latin typeface="+mn-ea"/>
                          <a:ea typeface="+mn-ea"/>
                          <a:cs typeface="Arial"/>
                          <a:sym typeface="Arial"/>
                        </a:rPr>
                        <a:t>フェーズ</a:t>
                      </a:r>
                      <a:r>
                        <a:rPr kumimoji="0" lang="en-US" altLang="ja-JP" sz="1000" b="1" i="0" u="none" strike="noStrike" kern="0" cap="none" spc="0" normalizeH="0" baseline="0" noProof="0" dirty="0">
                          <a:ln>
                            <a:noFill/>
                          </a:ln>
                          <a:solidFill>
                            <a:schemeClr val="bg1"/>
                          </a:solidFill>
                          <a:effectLst/>
                          <a:uLnTx/>
                          <a:uFillTx/>
                          <a:latin typeface="+mn-ea"/>
                          <a:ea typeface="+mn-ea"/>
                          <a:cs typeface="Arial"/>
                          <a:sym typeface="Arial"/>
                        </a:rPr>
                        <a:t>2</a:t>
                      </a:r>
                      <a:endParaRPr kumimoji="0" lang="ja-JP" altLang="en-US" sz="1000" b="1" i="0" u="none" strike="noStrike" kern="0" cap="none" spc="0" normalizeH="0" baseline="0" noProof="0" dirty="0">
                        <a:ln>
                          <a:noFill/>
                        </a:ln>
                        <a:solidFill>
                          <a:schemeClr val="bg1"/>
                        </a:solidFill>
                        <a:effectLst/>
                        <a:uLnTx/>
                        <a:uFillTx/>
                        <a:latin typeface="+mn-ea"/>
                        <a:ea typeface="+mn-ea"/>
                        <a:cs typeface="Arial"/>
                        <a:sym typeface="Arial"/>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a:txBody>
                    <a:bodyPr/>
                    <a:lstStyle/>
                    <a:p>
                      <a:pPr marL="0" marR="0" lvl="0" indent="0" algn="l" rtl="0">
                        <a:lnSpc>
                          <a:spcPct val="100000"/>
                        </a:lnSpc>
                        <a:spcBef>
                          <a:spcPts val="0"/>
                        </a:spcBef>
                        <a:spcAft>
                          <a:spcPts val="0"/>
                        </a:spcAft>
                        <a:buClr>
                          <a:schemeClr val="dk1"/>
                        </a:buClr>
                        <a:buSzPts val="900"/>
                        <a:buFont typeface="Arial"/>
                        <a:buNone/>
                      </a:pPr>
                      <a:endParaRPr sz="700" b="1" i="0" u="none" strike="noStrike" cap="none" dirty="0">
                        <a:solidFill>
                          <a:schemeClr val="accent1"/>
                        </a:solidFill>
                        <a:latin typeface="+mn-ea"/>
                        <a:ea typeface="+mn-ea"/>
                      </a:endParaRPr>
                    </a:p>
                  </a:txBody>
                  <a:tcPr marL="36000" marR="36000" marT="36000" marB="36000" anchor="ctr">
                    <a:lnL w="12700" cap="flat" cmpd="sng" algn="ctr">
                      <a:solidFill>
                        <a:schemeClr val="accent1"/>
                      </a:solidFill>
                      <a:prstDash val="solid"/>
                      <a:round/>
                      <a:headEnd type="none" w="med" len="med"/>
                      <a:tailEnd type="none" w="med" len="med"/>
                    </a:lnL>
                    <a:lnR w="6350" cap="flat" cmpd="sng" algn="ctr">
                      <a:solidFill>
                        <a:schemeClr val="accent3"/>
                      </a:solid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solidFill>
                      <a:schemeClr val="bg1">
                        <a:lumMod val="95000"/>
                      </a:schemeClr>
                    </a:solidFill>
                  </a:tcPr>
                </a:tc>
                <a:tc>
                  <a:txBody>
                    <a:bodyPr/>
                    <a:lstStyle/>
                    <a:p>
                      <a:pPr marL="0" marR="0" lvl="0" indent="0" algn="ctr" rtl="0">
                        <a:lnSpc>
                          <a:spcPct val="100000"/>
                        </a:lnSpc>
                        <a:spcBef>
                          <a:spcPts val="0"/>
                        </a:spcBef>
                        <a:spcAft>
                          <a:spcPts val="0"/>
                        </a:spcAft>
                        <a:buClr>
                          <a:srgbClr val="000000"/>
                        </a:buClr>
                        <a:buSzPts val="900"/>
                        <a:buFont typeface="Arial"/>
                        <a:buNone/>
                      </a:pPr>
                      <a:endParaRPr sz="700" b="1" i="0" u="none" strike="noStrike" cap="none" dirty="0">
                        <a:solidFill>
                          <a:schemeClr val="accent1"/>
                        </a:solidFill>
                        <a:latin typeface="+mn-ea"/>
                        <a:ea typeface="+mn-ea"/>
                      </a:endParaRPr>
                    </a:p>
                  </a:txBody>
                  <a:tcPr marL="36000" marR="36000" marT="36000" marB="36000" anchor="ctr">
                    <a:lnL w="6350" cap="flat" cmpd="sng" algn="ctr">
                      <a:solidFill>
                        <a:schemeClr val="accent3"/>
                      </a:solidFill>
                      <a:prstDash val="solid"/>
                      <a:round/>
                      <a:headEnd type="none" w="med" len="med"/>
                      <a:tailEnd type="none" w="med" len="med"/>
                    </a:lnL>
                    <a:lnR w="6350" cap="flat" cmpd="sng" algn="ctr">
                      <a:solidFill>
                        <a:schemeClr val="accent3"/>
                      </a:solid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solidFill>
                      <a:schemeClr val="bg1">
                        <a:lumMod val="95000"/>
                      </a:schemeClr>
                    </a:solidFill>
                  </a:tcPr>
                </a:tc>
                <a:tc>
                  <a:txBody>
                    <a:bodyPr/>
                    <a:lstStyle/>
                    <a:p>
                      <a:pPr marL="0" marR="0" lvl="0" indent="0" algn="ctr" rtl="0">
                        <a:lnSpc>
                          <a:spcPct val="100000"/>
                        </a:lnSpc>
                        <a:spcBef>
                          <a:spcPts val="0"/>
                        </a:spcBef>
                        <a:spcAft>
                          <a:spcPts val="0"/>
                        </a:spcAft>
                        <a:buClr>
                          <a:srgbClr val="000000"/>
                        </a:buClr>
                        <a:buSzPts val="900"/>
                        <a:buFont typeface="Arial"/>
                        <a:buNone/>
                      </a:pPr>
                      <a:endParaRPr sz="700" b="1" i="0" u="none" strike="noStrike" cap="none" dirty="0">
                        <a:solidFill>
                          <a:schemeClr val="accent1"/>
                        </a:solidFill>
                        <a:latin typeface="+mn-ea"/>
                        <a:ea typeface="+mn-ea"/>
                      </a:endParaRPr>
                    </a:p>
                  </a:txBody>
                  <a:tcPr marL="36000" marR="36000" marT="36000" marB="36000" anchor="ctr">
                    <a:lnL w="6350" cap="flat" cmpd="sng" algn="ctr">
                      <a:solidFill>
                        <a:schemeClr val="accent3"/>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solidFill>
                      <a:schemeClr val="bg1">
                        <a:lumMod val="95000"/>
                      </a:schemeClr>
                    </a:solidFill>
                  </a:tcPr>
                </a:tc>
                <a:tc>
                  <a:txBody>
                    <a:bodyPr/>
                    <a:lstStyle/>
                    <a:p>
                      <a:pPr marL="0" marR="0" lvl="0" indent="0" algn="ctr" rtl="0">
                        <a:lnSpc>
                          <a:spcPct val="100000"/>
                        </a:lnSpc>
                        <a:spcBef>
                          <a:spcPts val="0"/>
                        </a:spcBef>
                        <a:spcAft>
                          <a:spcPts val="0"/>
                        </a:spcAft>
                        <a:buClr>
                          <a:srgbClr val="000000"/>
                        </a:buClr>
                        <a:buSzPts val="900"/>
                        <a:buFont typeface="Arial"/>
                        <a:buNone/>
                      </a:pPr>
                      <a:endParaRPr sz="700" b="1" i="0" u="none" strike="noStrike" cap="none" dirty="0">
                        <a:solidFill>
                          <a:schemeClr val="accent1"/>
                        </a:solidFill>
                        <a:latin typeface="+mn-ea"/>
                        <a:ea typeface="+mn-ea"/>
                      </a:endParaRPr>
                    </a:p>
                  </a:txBody>
                  <a:tcPr marL="36000" marR="36000" marT="36000" marB="36000" anchor="ctr">
                    <a:lnL w="12700" cap="flat" cmpd="sng" algn="ctr">
                      <a:solidFill>
                        <a:schemeClr val="accent1"/>
                      </a:solidFill>
                      <a:prstDash val="solid"/>
                      <a:round/>
                      <a:headEnd type="none" w="med" len="med"/>
                      <a:tailEnd type="none" w="med" len="med"/>
                    </a:lnL>
                    <a:lnR w="6350" cap="flat" cmpd="sng" algn="ctr">
                      <a:solidFill>
                        <a:schemeClr val="accent3"/>
                      </a:solid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solidFill>
                      <a:schemeClr val="bg1">
                        <a:lumMod val="95000"/>
                      </a:schemeClr>
                    </a:solidFill>
                  </a:tcPr>
                </a:tc>
                <a:tc>
                  <a:txBody>
                    <a:bodyPr/>
                    <a:lstStyle/>
                    <a:p>
                      <a:pPr marL="0" marR="0" lvl="0" indent="0" algn="ctr" rtl="0">
                        <a:lnSpc>
                          <a:spcPct val="100000"/>
                        </a:lnSpc>
                        <a:spcBef>
                          <a:spcPts val="0"/>
                        </a:spcBef>
                        <a:spcAft>
                          <a:spcPts val="0"/>
                        </a:spcAft>
                        <a:buClr>
                          <a:srgbClr val="000000"/>
                        </a:buClr>
                        <a:buSzPts val="900"/>
                        <a:buFont typeface="Arial"/>
                        <a:buNone/>
                      </a:pPr>
                      <a:endParaRPr sz="700" b="1" i="0" u="none" strike="noStrike" cap="none" dirty="0">
                        <a:solidFill>
                          <a:schemeClr val="accent1"/>
                        </a:solidFill>
                        <a:latin typeface="+mn-ea"/>
                        <a:ea typeface="+mn-ea"/>
                      </a:endParaRPr>
                    </a:p>
                  </a:txBody>
                  <a:tcPr marL="36000" marR="36000" marT="36000" marB="36000" anchor="ctr">
                    <a:lnL w="6350" cap="flat" cmpd="sng" algn="ctr">
                      <a:solidFill>
                        <a:schemeClr val="accent3"/>
                      </a:solidFill>
                      <a:prstDash val="solid"/>
                      <a:round/>
                      <a:headEnd type="none" w="med" len="med"/>
                      <a:tailEnd type="none" w="med" len="med"/>
                    </a:lnL>
                    <a:lnR w="6350" cap="flat" cmpd="sng" algn="ctr">
                      <a:solidFill>
                        <a:schemeClr val="accent3"/>
                      </a:solid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solidFill>
                      <a:schemeClr val="bg1">
                        <a:lumMod val="95000"/>
                      </a:schemeClr>
                    </a:solidFill>
                  </a:tcPr>
                </a:tc>
                <a:tc>
                  <a:txBody>
                    <a:bodyPr/>
                    <a:lstStyle/>
                    <a:p>
                      <a:pPr marL="0" marR="0" lvl="0" indent="0" algn="ctr" rtl="0">
                        <a:lnSpc>
                          <a:spcPct val="100000"/>
                        </a:lnSpc>
                        <a:spcBef>
                          <a:spcPts val="0"/>
                        </a:spcBef>
                        <a:spcAft>
                          <a:spcPts val="0"/>
                        </a:spcAft>
                        <a:buClr>
                          <a:srgbClr val="000000"/>
                        </a:buClr>
                        <a:buSzPts val="900"/>
                        <a:buFont typeface="Arial"/>
                        <a:buNone/>
                      </a:pPr>
                      <a:endParaRPr sz="700" b="1" i="0" u="none" strike="noStrike" cap="none" dirty="0">
                        <a:solidFill>
                          <a:schemeClr val="accent1"/>
                        </a:solidFill>
                        <a:latin typeface="+mn-ea"/>
                        <a:ea typeface="+mn-ea"/>
                        <a:cs typeface="Arial"/>
                        <a:sym typeface="Arial"/>
                      </a:endParaRPr>
                    </a:p>
                  </a:txBody>
                  <a:tcPr marL="36000" marR="36000" marT="36000" marB="36000" anchor="ctr">
                    <a:lnL w="6350" cap="flat" cmpd="sng" algn="ctr">
                      <a:solidFill>
                        <a:schemeClr val="accent3"/>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solidFill>
                      <a:schemeClr val="bg1">
                        <a:lumMod val="95000"/>
                      </a:schemeClr>
                    </a:solidFill>
                  </a:tcPr>
                </a:tc>
                <a:tc>
                  <a:txBody>
                    <a:bodyPr/>
                    <a:lstStyle/>
                    <a:p>
                      <a:pPr marL="0" marR="0" lvl="0" indent="0" algn="l" rtl="0">
                        <a:lnSpc>
                          <a:spcPct val="100000"/>
                        </a:lnSpc>
                        <a:spcBef>
                          <a:spcPts val="0"/>
                        </a:spcBef>
                        <a:spcAft>
                          <a:spcPts val="0"/>
                        </a:spcAft>
                        <a:buClr>
                          <a:schemeClr val="dk1"/>
                        </a:buClr>
                        <a:buSzPts val="900"/>
                        <a:buFont typeface="Arial"/>
                        <a:buNone/>
                      </a:pPr>
                      <a:endParaRPr sz="700" b="1" i="0" u="none" strike="noStrike" cap="none" dirty="0">
                        <a:solidFill>
                          <a:schemeClr val="accent1"/>
                        </a:solidFill>
                        <a:latin typeface="+mn-ea"/>
                        <a:ea typeface="+mn-ea"/>
                      </a:endParaRPr>
                    </a:p>
                  </a:txBody>
                  <a:tcPr marL="36000" marR="36000" marT="36000" marB="36000" anchor="ctr">
                    <a:lnL w="12700" cap="flat" cmpd="sng" algn="ctr">
                      <a:solidFill>
                        <a:schemeClr val="accent1"/>
                      </a:solidFill>
                      <a:prstDash val="solid"/>
                      <a:round/>
                      <a:headEnd type="none" w="med" len="med"/>
                      <a:tailEnd type="none" w="med" len="med"/>
                    </a:lnL>
                    <a:lnR w="6350" cap="flat" cmpd="sng" algn="ctr">
                      <a:solidFill>
                        <a:schemeClr val="accent3"/>
                      </a:solid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solidFill>
                      <a:schemeClr val="bg1">
                        <a:lumMod val="95000"/>
                      </a:schemeClr>
                    </a:solidFill>
                  </a:tcPr>
                </a:tc>
                <a:tc>
                  <a:txBody>
                    <a:bodyPr/>
                    <a:lstStyle/>
                    <a:p>
                      <a:pPr marL="0" marR="0" lvl="0" indent="0" algn="l" rtl="0">
                        <a:lnSpc>
                          <a:spcPct val="100000"/>
                        </a:lnSpc>
                        <a:spcBef>
                          <a:spcPts val="0"/>
                        </a:spcBef>
                        <a:spcAft>
                          <a:spcPts val="0"/>
                        </a:spcAft>
                        <a:buClr>
                          <a:schemeClr val="dk1"/>
                        </a:buClr>
                        <a:buSzPts val="900"/>
                        <a:buFont typeface="Arial"/>
                        <a:buNone/>
                      </a:pPr>
                      <a:endParaRPr sz="700" b="1" i="0" u="none" strike="noStrike" cap="none" dirty="0">
                        <a:solidFill>
                          <a:schemeClr val="accent1"/>
                        </a:solidFill>
                        <a:latin typeface="+mn-ea"/>
                        <a:ea typeface="+mn-ea"/>
                      </a:endParaRPr>
                    </a:p>
                  </a:txBody>
                  <a:tcPr marL="36000" marR="36000" marT="36000" marB="36000" anchor="ctr">
                    <a:lnL w="6350" cap="flat" cmpd="sng" algn="ctr">
                      <a:solidFill>
                        <a:schemeClr val="accent3"/>
                      </a:solidFill>
                      <a:prstDash val="solid"/>
                      <a:round/>
                      <a:headEnd type="none" w="med" len="med"/>
                      <a:tailEnd type="none" w="med" len="med"/>
                    </a:lnL>
                    <a:lnR w="6350" cap="flat" cmpd="sng" algn="ctr">
                      <a:solidFill>
                        <a:schemeClr val="accent3"/>
                      </a:solid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solidFill>
                      <a:schemeClr val="bg1">
                        <a:lumMod val="95000"/>
                      </a:schemeClr>
                    </a:solidFill>
                  </a:tcPr>
                </a:tc>
                <a:tc>
                  <a:txBody>
                    <a:bodyPr/>
                    <a:lstStyle/>
                    <a:p>
                      <a:pPr marL="0" marR="0" lvl="0" indent="0" algn="l" rtl="0">
                        <a:lnSpc>
                          <a:spcPct val="100000"/>
                        </a:lnSpc>
                        <a:spcBef>
                          <a:spcPts val="0"/>
                        </a:spcBef>
                        <a:spcAft>
                          <a:spcPts val="0"/>
                        </a:spcAft>
                        <a:buClr>
                          <a:schemeClr val="dk1"/>
                        </a:buClr>
                        <a:buSzPts val="900"/>
                        <a:buFont typeface="Arial"/>
                        <a:buNone/>
                      </a:pPr>
                      <a:endParaRPr sz="700" b="1" i="0" u="none" strike="noStrike" cap="none" dirty="0">
                        <a:solidFill>
                          <a:schemeClr val="accent1"/>
                        </a:solidFill>
                        <a:latin typeface="+mn-ea"/>
                        <a:ea typeface="+mn-ea"/>
                      </a:endParaRPr>
                    </a:p>
                  </a:txBody>
                  <a:tcPr marL="36000" marR="36000" marT="36000" marB="36000" anchor="ctr">
                    <a:lnL w="6350" cap="flat" cmpd="sng" algn="ctr">
                      <a:solidFill>
                        <a:schemeClr val="accent3"/>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solidFill>
                      <a:schemeClr val="bg1">
                        <a:lumMod val="95000"/>
                      </a:schemeClr>
                    </a:solidFill>
                  </a:tcPr>
                </a:tc>
                <a:tc>
                  <a:txBody>
                    <a:bodyPr/>
                    <a:lstStyle/>
                    <a:p>
                      <a:pPr marL="0" marR="0" lvl="0" indent="0" algn="l" rtl="0">
                        <a:lnSpc>
                          <a:spcPct val="100000"/>
                        </a:lnSpc>
                        <a:spcBef>
                          <a:spcPts val="0"/>
                        </a:spcBef>
                        <a:spcAft>
                          <a:spcPts val="0"/>
                        </a:spcAft>
                        <a:buClr>
                          <a:schemeClr val="dk1"/>
                        </a:buClr>
                        <a:buSzPts val="900"/>
                        <a:buFont typeface="Arial"/>
                        <a:buNone/>
                      </a:pPr>
                      <a:endParaRPr sz="700" b="1" i="0" u="none" strike="noStrike" cap="none" dirty="0">
                        <a:solidFill>
                          <a:schemeClr val="accent1"/>
                        </a:solidFill>
                        <a:latin typeface="+mn-ea"/>
                        <a:ea typeface="+mn-ea"/>
                      </a:endParaRPr>
                    </a:p>
                  </a:txBody>
                  <a:tcPr marL="36000" marR="36000" marT="36000" marB="36000" anchor="ctr">
                    <a:lnL w="12700" cap="flat" cmpd="sng" algn="ctr">
                      <a:solidFill>
                        <a:schemeClr val="accent1"/>
                      </a:solidFill>
                      <a:prstDash val="solid"/>
                      <a:round/>
                      <a:headEnd type="none" w="med" len="med"/>
                      <a:tailEnd type="none" w="med" len="med"/>
                    </a:lnL>
                    <a:lnR w="6350" cap="flat" cmpd="sng" algn="ctr">
                      <a:solidFill>
                        <a:schemeClr val="accent3"/>
                      </a:solid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solidFill>
                      <a:schemeClr val="bg1">
                        <a:lumMod val="95000"/>
                      </a:schemeClr>
                    </a:solidFill>
                  </a:tcPr>
                </a:tc>
                <a:tc>
                  <a:txBody>
                    <a:bodyPr/>
                    <a:lstStyle/>
                    <a:p>
                      <a:pPr marL="0" marR="0" lvl="0" indent="0" algn="l" rtl="0">
                        <a:lnSpc>
                          <a:spcPct val="100000"/>
                        </a:lnSpc>
                        <a:spcBef>
                          <a:spcPts val="0"/>
                        </a:spcBef>
                        <a:spcAft>
                          <a:spcPts val="0"/>
                        </a:spcAft>
                        <a:buClr>
                          <a:schemeClr val="dk1"/>
                        </a:buClr>
                        <a:buSzPts val="900"/>
                        <a:buFont typeface="Arial"/>
                        <a:buNone/>
                      </a:pPr>
                      <a:endParaRPr sz="700" b="1" i="0" u="none" strike="noStrike" cap="none" dirty="0">
                        <a:solidFill>
                          <a:schemeClr val="accent1"/>
                        </a:solidFill>
                        <a:latin typeface="+mn-ea"/>
                        <a:ea typeface="+mn-ea"/>
                      </a:endParaRPr>
                    </a:p>
                  </a:txBody>
                  <a:tcPr marL="36000" marR="36000" marT="36000" marB="36000" anchor="ctr">
                    <a:lnL w="6350" cap="flat" cmpd="sng" algn="ctr">
                      <a:solidFill>
                        <a:schemeClr val="accent3"/>
                      </a:solidFill>
                      <a:prstDash val="solid"/>
                      <a:round/>
                      <a:headEnd type="none" w="med" len="med"/>
                      <a:tailEnd type="none" w="med" len="med"/>
                    </a:lnL>
                    <a:lnR w="6350" cap="flat" cmpd="sng" algn="ctr">
                      <a:solidFill>
                        <a:schemeClr val="accent3"/>
                      </a:solid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solidFill>
                      <a:schemeClr val="bg1">
                        <a:lumMod val="95000"/>
                      </a:schemeClr>
                    </a:solidFill>
                  </a:tcPr>
                </a:tc>
                <a:tc>
                  <a:txBody>
                    <a:bodyPr/>
                    <a:lstStyle/>
                    <a:p>
                      <a:pPr marL="0" marR="0" lvl="0" indent="0" algn="l" rtl="0">
                        <a:lnSpc>
                          <a:spcPct val="100000"/>
                        </a:lnSpc>
                        <a:spcBef>
                          <a:spcPts val="0"/>
                        </a:spcBef>
                        <a:spcAft>
                          <a:spcPts val="0"/>
                        </a:spcAft>
                        <a:buClr>
                          <a:schemeClr val="dk1"/>
                        </a:buClr>
                        <a:buSzPts val="900"/>
                        <a:buFont typeface="Arial"/>
                        <a:buNone/>
                      </a:pPr>
                      <a:endParaRPr sz="700" b="1" i="0" u="none" strike="noStrike" cap="none" dirty="0">
                        <a:solidFill>
                          <a:schemeClr val="accent1"/>
                        </a:solidFill>
                        <a:latin typeface="+mn-ea"/>
                        <a:ea typeface="+mn-ea"/>
                      </a:endParaRPr>
                    </a:p>
                  </a:txBody>
                  <a:tcPr marL="36000" marR="36000" marT="36000" marB="36000" anchor="ctr">
                    <a:lnL w="6350" cap="flat" cmpd="sng" algn="ctr">
                      <a:solidFill>
                        <a:schemeClr val="accent3"/>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10681771"/>
                  </a:ext>
                </a:extLst>
              </a:tr>
              <a:tr h="307753">
                <a:tc>
                  <a: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ja-JP" altLang="en-US" sz="900" b="1" i="0" u="none" strike="noStrike" kern="0" cap="none" spc="0" normalizeH="0" baseline="0" noProof="0">
                          <a:ln>
                            <a:noFill/>
                          </a:ln>
                          <a:solidFill>
                            <a:srgbClr val="1B224C"/>
                          </a:solidFill>
                          <a:effectLst/>
                          <a:uLnTx/>
                          <a:uFillTx/>
                          <a:latin typeface="+mn-ea"/>
                          <a:ea typeface="+mn-ea"/>
                          <a:cs typeface="Arial"/>
                          <a:sym typeface="Arial"/>
                        </a:rPr>
                        <a:t> ○○○○実施</a:t>
                      </a:r>
                      <a:endParaRPr kumimoji="0" lang="ja-JP" altLang="en-US" sz="900" b="1" i="0" u="none" strike="noStrike" kern="0" cap="none" spc="0" normalizeH="0" baseline="0" noProof="0" dirty="0">
                        <a:ln>
                          <a:noFill/>
                        </a:ln>
                        <a:solidFill>
                          <a:srgbClr val="1B224C"/>
                        </a:solidFill>
                        <a:effectLst/>
                        <a:uLnTx/>
                        <a:uFillTx/>
                        <a:latin typeface="+mn-ea"/>
                        <a:ea typeface="+mn-ea"/>
                        <a:cs typeface="Arial"/>
                        <a:sym typeface="Arial"/>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lumMod val="95000"/>
                      </a:schemeClr>
                    </a:solidFill>
                  </a:tcPr>
                </a:tc>
                <a:tc>
                  <a:txBody>
                    <a:bodyPr/>
                    <a:lstStyle/>
                    <a:p>
                      <a:pPr marL="0" marR="0" lvl="0" indent="0" algn="l" rtl="0">
                        <a:lnSpc>
                          <a:spcPct val="100000"/>
                        </a:lnSpc>
                        <a:spcBef>
                          <a:spcPts val="0"/>
                        </a:spcBef>
                        <a:spcAft>
                          <a:spcPts val="0"/>
                        </a:spcAft>
                        <a:buClr>
                          <a:schemeClr val="dk1"/>
                        </a:buClr>
                        <a:buSzPts val="900"/>
                        <a:buFont typeface="Arial"/>
                        <a:buNone/>
                      </a:pPr>
                      <a:endParaRPr sz="700" b="1" i="0" u="none" strike="noStrike" cap="none">
                        <a:solidFill>
                          <a:schemeClr val="accent1"/>
                        </a:solidFill>
                        <a:latin typeface="+mn-ea"/>
                        <a:ea typeface="+mn-ea"/>
                      </a:endParaRPr>
                    </a:p>
                  </a:txBody>
                  <a:tcPr marL="36000" marR="36000" marT="36000" marB="36000" anchor="ctr">
                    <a:lnL w="12700" cap="flat" cmpd="sng" algn="ctr">
                      <a:solidFill>
                        <a:schemeClr val="accent1"/>
                      </a:solidFill>
                      <a:prstDash val="solid"/>
                      <a:round/>
                      <a:headEnd type="none" w="med" len="med"/>
                      <a:tailEnd type="none" w="med" len="med"/>
                    </a:lnL>
                    <a:lnR w="6350" cap="flat" cmpd="sng" algn="ctr">
                      <a:solidFill>
                        <a:schemeClr val="accent3"/>
                      </a:solid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noFill/>
                  </a:tcPr>
                </a:tc>
                <a:tc>
                  <a:txBody>
                    <a:bodyPr/>
                    <a:lstStyle/>
                    <a:p>
                      <a:pPr marL="0" marR="0" lvl="0" indent="0" algn="ctr" rtl="0">
                        <a:lnSpc>
                          <a:spcPct val="100000"/>
                        </a:lnSpc>
                        <a:spcBef>
                          <a:spcPts val="0"/>
                        </a:spcBef>
                        <a:spcAft>
                          <a:spcPts val="0"/>
                        </a:spcAft>
                        <a:buClr>
                          <a:srgbClr val="000000"/>
                        </a:buClr>
                        <a:buSzPts val="900"/>
                        <a:buFont typeface="Arial"/>
                        <a:buNone/>
                      </a:pPr>
                      <a:endParaRPr sz="700" b="1" i="0" u="none" strike="noStrike" cap="none" dirty="0">
                        <a:solidFill>
                          <a:schemeClr val="accent1"/>
                        </a:solidFill>
                        <a:latin typeface="+mn-ea"/>
                        <a:ea typeface="+mn-ea"/>
                      </a:endParaRPr>
                    </a:p>
                  </a:txBody>
                  <a:tcPr marL="36000" marR="36000" marT="36000" marB="36000" anchor="ctr">
                    <a:lnL w="6350" cap="flat" cmpd="sng" algn="ctr">
                      <a:solidFill>
                        <a:schemeClr val="accent3"/>
                      </a:solidFill>
                      <a:prstDash val="solid"/>
                      <a:round/>
                      <a:headEnd type="none" w="med" len="med"/>
                      <a:tailEnd type="none" w="med" len="med"/>
                    </a:lnL>
                    <a:lnR w="6350" cap="flat" cmpd="sng" algn="ctr">
                      <a:solidFill>
                        <a:schemeClr val="accent3"/>
                      </a:solid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noFill/>
                  </a:tcPr>
                </a:tc>
                <a:tc>
                  <a:txBody>
                    <a:bodyPr/>
                    <a:lstStyle/>
                    <a:p>
                      <a:pPr marL="0" marR="0" lvl="0" indent="0" algn="ctr" rtl="0">
                        <a:lnSpc>
                          <a:spcPct val="100000"/>
                        </a:lnSpc>
                        <a:spcBef>
                          <a:spcPts val="0"/>
                        </a:spcBef>
                        <a:spcAft>
                          <a:spcPts val="0"/>
                        </a:spcAft>
                        <a:buClr>
                          <a:srgbClr val="000000"/>
                        </a:buClr>
                        <a:buSzPts val="900"/>
                        <a:buFont typeface="Arial"/>
                        <a:buNone/>
                      </a:pPr>
                      <a:endParaRPr sz="700" b="1" i="0" u="none" strike="noStrike" cap="none" dirty="0">
                        <a:solidFill>
                          <a:schemeClr val="accent1"/>
                        </a:solidFill>
                        <a:latin typeface="+mn-ea"/>
                        <a:ea typeface="+mn-ea"/>
                      </a:endParaRPr>
                    </a:p>
                  </a:txBody>
                  <a:tcPr marL="36000" marR="36000" marT="36000" marB="36000" anchor="ctr">
                    <a:lnL w="6350" cap="flat" cmpd="sng" algn="ctr">
                      <a:solidFill>
                        <a:schemeClr val="accent3"/>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noFill/>
                  </a:tcPr>
                </a:tc>
                <a:tc>
                  <a:txBody>
                    <a:bodyPr/>
                    <a:lstStyle/>
                    <a:p>
                      <a:pPr marL="0" marR="0" lvl="0" indent="0" algn="ctr" rtl="0">
                        <a:lnSpc>
                          <a:spcPct val="100000"/>
                        </a:lnSpc>
                        <a:spcBef>
                          <a:spcPts val="0"/>
                        </a:spcBef>
                        <a:spcAft>
                          <a:spcPts val="0"/>
                        </a:spcAft>
                        <a:buClr>
                          <a:srgbClr val="000000"/>
                        </a:buClr>
                        <a:buSzPts val="900"/>
                        <a:buFont typeface="Arial"/>
                        <a:buNone/>
                      </a:pPr>
                      <a:endParaRPr sz="700" b="1" i="0" u="none" strike="noStrike" cap="none" dirty="0">
                        <a:solidFill>
                          <a:schemeClr val="accent1"/>
                        </a:solidFill>
                        <a:latin typeface="+mn-ea"/>
                        <a:ea typeface="+mn-ea"/>
                      </a:endParaRPr>
                    </a:p>
                  </a:txBody>
                  <a:tcPr marL="36000" marR="36000" marT="36000" marB="36000" anchor="ctr">
                    <a:lnL w="12700" cap="flat" cmpd="sng" algn="ctr">
                      <a:solidFill>
                        <a:schemeClr val="accent1"/>
                      </a:solidFill>
                      <a:prstDash val="solid"/>
                      <a:round/>
                      <a:headEnd type="none" w="med" len="med"/>
                      <a:tailEnd type="none" w="med" len="med"/>
                    </a:lnL>
                    <a:lnR w="6350" cap="flat" cmpd="sng" algn="ctr">
                      <a:solidFill>
                        <a:schemeClr val="accent3"/>
                      </a:solid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noFill/>
                  </a:tcPr>
                </a:tc>
                <a:tc>
                  <a:txBody>
                    <a:bodyPr/>
                    <a:lstStyle/>
                    <a:p>
                      <a:pPr marL="0" marR="0" lvl="0" indent="0" algn="ctr" rtl="0">
                        <a:lnSpc>
                          <a:spcPct val="100000"/>
                        </a:lnSpc>
                        <a:spcBef>
                          <a:spcPts val="0"/>
                        </a:spcBef>
                        <a:spcAft>
                          <a:spcPts val="0"/>
                        </a:spcAft>
                        <a:buClr>
                          <a:srgbClr val="000000"/>
                        </a:buClr>
                        <a:buSzPts val="900"/>
                        <a:buFont typeface="Arial"/>
                        <a:buNone/>
                      </a:pPr>
                      <a:endParaRPr sz="700" b="1" i="0" u="none" strike="noStrike" cap="none" dirty="0">
                        <a:solidFill>
                          <a:schemeClr val="accent1"/>
                        </a:solidFill>
                        <a:latin typeface="+mn-ea"/>
                        <a:ea typeface="+mn-ea"/>
                      </a:endParaRPr>
                    </a:p>
                  </a:txBody>
                  <a:tcPr marL="36000" marR="36000" marT="36000" marB="36000" anchor="ctr">
                    <a:lnL w="6350" cap="flat" cmpd="sng" algn="ctr">
                      <a:solidFill>
                        <a:schemeClr val="accent3"/>
                      </a:solidFill>
                      <a:prstDash val="solid"/>
                      <a:round/>
                      <a:headEnd type="none" w="med" len="med"/>
                      <a:tailEnd type="none" w="med" len="med"/>
                    </a:lnL>
                    <a:lnR w="6350" cap="flat" cmpd="sng" algn="ctr">
                      <a:solidFill>
                        <a:schemeClr val="accent3"/>
                      </a:solid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noFill/>
                  </a:tcPr>
                </a:tc>
                <a:tc>
                  <a:txBody>
                    <a:bodyPr/>
                    <a:lstStyle/>
                    <a:p>
                      <a:pPr marL="0" marR="0" lvl="0" indent="0" algn="ctr" rtl="0">
                        <a:lnSpc>
                          <a:spcPct val="100000"/>
                        </a:lnSpc>
                        <a:spcBef>
                          <a:spcPts val="0"/>
                        </a:spcBef>
                        <a:spcAft>
                          <a:spcPts val="0"/>
                        </a:spcAft>
                        <a:buClr>
                          <a:srgbClr val="000000"/>
                        </a:buClr>
                        <a:buSzPts val="900"/>
                        <a:buFont typeface="Arial"/>
                        <a:buNone/>
                      </a:pPr>
                      <a:endParaRPr sz="700" b="1" i="0" u="none" strike="noStrike" cap="none" dirty="0">
                        <a:solidFill>
                          <a:schemeClr val="accent1"/>
                        </a:solidFill>
                        <a:latin typeface="+mn-ea"/>
                        <a:ea typeface="+mn-ea"/>
                        <a:cs typeface="Arial"/>
                        <a:sym typeface="Arial"/>
                      </a:endParaRPr>
                    </a:p>
                  </a:txBody>
                  <a:tcPr marL="36000" marR="36000" marT="36000" marB="36000" anchor="ctr">
                    <a:lnL w="6350" cap="flat" cmpd="sng" algn="ctr">
                      <a:solidFill>
                        <a:schemeClr val="accent3"/>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noFill/>
                  </a:tcPr>
                </a:tc>
                <a:tc>
                  <a:txBody>
                    <a:bodyPr/>
                    <a:lstStyle/>
                    <a:p>
                      <a:pPr marL="0" marR="0" lvl="0" indent="0" algn="l" rtl="0">
                        <a:lnSpc>
                          <a:spcPct val="100000"/>
                        </a:lnSpc>
                        <a:spcBef>
                          <a:spcPts val="0"/>
                        </a:spcBef>
                        <a:spcAft>
                          <a:spcPts val="0"/>
                        </a:spcAft>
                        <a:buClr>
                          <a:schemeClr val="dk1"/>
                        </a:buClr>
                        <a:buSzPts val="900"/>
                        <a:buFont typeface="Arial"/>
                        <a:buNone/>
                      </a:pPr>
                      <a:endParaRPr sz="700" b="1" i="0" u="none" strike="noStrike" cap="none" dirty="0">
                        <a:solidFill>
                          <a:schemeClr val="accent1"/>
                        </a:solidFill>
                        <a:latin typeface="+mn-ea"/>
                        <a:ea typeface="+mn-ea"/>
                      </a:endParaRPr>
                    </a:p>
                  </a:txBody>
                  <a:tcPr marL="36000" marR="36000" marT="36000" marB="36000" anchor="ctr">
                    <a:lnL w="12700" cap="flat" cmpd="sng" algn="ctr">
                      <a:solidFill>
                        <a:schemeClr val="accent1"/>
                      </a:solidFill>
                      <a:prstDash val="solid"/>
                      <a:round/>
                      <a:headEnd type="none" w="med" len="med"/>
                      <a:tailEnd type="none" w="med" len="med"/>
                    </a:lnL>
                    <a:lnR w="6350" cap="flat" cmpd="sng" algn="ctr">
                      <a:solidFill>
                        <a:schemeClr val="accent3"/>
                      </a:solid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noFill/>
                  </a:tcPr>
                </a:tc>
                <a:tc>
                  <a:txBody>
                    <a:bodyPr/>
                    <a:lstStyle/>
                    <a:p>
                      <a:pPr marL="0" marR="0" lvl="0" indent="0" algn="l" rtl="0">
                        <a:lnSpc>
                          <a:spcPct val="100000"/>
                        </a:lnSpc>
                        <a:spcBef>
                          <a:spcPts val="0"/>
                        </a:spcBef>
                        <a:spcAft>
                          <a:spcPts val="0"/>
                        </a:spcAft>
                        <a:buClr>
                          <a:schemeClr val="dk1"/>
                        </a:buClr>
                        <a:buSzPts val="900"/>
                        <a:buFont typeface="Arial"/>
                        <a:buNone/>
                      </a:pPr>
                      <a:endParaRPr sz="700" b="1" i="0" u="none" strike="noStrike" cap="none" dirty="0">
                        <a:solidFill>
                          <a:schemeClr val="accent1"/>
                        </a:solidFill>
                        <a:latin typeface="+mn-ea"/>
                        <a:ea typeface="+mn-ea"/>
                      </a:endParaRPr>
                    </a:p>
                  </a:txBody>
                  <a:tcPr marL="36000" marR="36000" marT="36000" marB="36000" anchor="ctr">
                    <a:lnL w="6350" cap="flat" cmpd="sng" algn="ctr">
                      <a:solidFill>
                        <a:schemeClr val="accent3"/>
                      </a:solidFill>
                      <a:prstDash val="solid"/>
                      <a:round/>
                      <a:headEnd type="none" w="med" len="med"/>
                      <a:tailEnd type="none" w="med" len="med"/>
                    </a:lnL>
                    <a:lnR w="6350" cap="flat" cmpd="sng" algn="ctr">
                      <a:solidFill>
                        <a:schemeClr val="accent3"/>
                      </a:solid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noFill/>
                  </a:tcPr>
                </a:tc>
                <a:tc>
                  <a:txBody>
                    <a:bodyPr/>
                    <a:lstStyle/>
                    <a:p>
                      <a:pPr marL="0" marR="0" lvl="0" indent="0" algn="l" rtl="0">
                        <a:lnSpc>
                          <a:spcPct val="100000"/>
                        </a:lnSpc>
                        <a:spcBef>
                          <a:spcPts val="0"/>
                        </a:spcBef>
                        <a:spcAft>
                          <a:spcPts val="0"/>
                        </a:spcAft>
                        <a:buClr>
                          <a:schemeClr val="dk1"/>
                        </a:buClr>
                        <a:buSzPts val="900"/>
                        <a:buFont typeface="Arial"/>
                        <a:buNone/>
                      </a:pPr>
                      <a:endParaRPr sz="700" b="1" i="0" u="none" strike="noStrike" cap="none" dirty="0">
                        <a:solidFill>
                          <a:schemeClr val="accent1"/>
                        </a:solidFill>
                        <a:latin typeface="+mn-ea"/>
                        <a:ea typeface="+mn-ea"/>
                      </a:endParaRPr>
                    </a:p>
                  </a:txBody>
                  <a:tcPr marL="36000" marR="36000" marT="36000" marB="36000" anchor="ctr">
                    <a:lnL w="6350" cap="flat" cmpd="sng" algn="ctr">
                      <a:solidFill>
                        <a:schemeClr val="accent3"/>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noFill/>
                  </a:tcPr>
                </a:tc>
                <a:tc>
                  <a:txBody>
                    <a:bodyPr/>
                    <a:lstStyle/>
                    <a:p>
                      <a:pPr marL="0" marR="0" lvl="0" indent="0" algn="l" rtl="0">
                        <a:lnSpc>
                          <a:spcPct val="100000"/>
                        </a:lnSpc>
                        <a:spcBef>
                          <a:spcPts val="0"/>
                        </a:spcBef>
                        <a:spcAft>
                          <a:spcPts val="0"/>
                        </a:spcAft>
                        <a:buClr>
                          <a:schemeClr val="dk1"/>
                        </a:buClr>
                        <a:buSzPts val="900"/>
                        <a:buFont typeface="Arial"/>
                        <a:buNone/>
                      </a:pPr>
                      <a:endParaRPr sz="700" b="1" i="0" u="none" strike="noStrike" cap="none" dirty="0">
                        <a:solidFill>
                          <a:schemeClr val="accent1"/>
                        </a:solidFill>
                        <a:latin typeface="+mn-ea"/>
                        <a:ea typeface="+mn-ea"/>
                      </a:endParaRPr>
                    </a:p>
                  </a:txBody>
                  <a:tcPr marL="36000" marR="36000" marT="36000" marB="36000" anchor="ctr">
                    <a:lnL w="12700" cap="flat" cmpd="sng" algn="ctr">
                      <a:solidFill>
                        <a:schemeClr val="accent1"/>
                      </a:solidFill>
                      <a:prstDash val="solid"/>
                      <a:round/>
                      <a:headEnd type="none" w="med" len="med"/>
                      <a:tailEnd type="none" w="med" len="med"/>
                    </a:lnL>
                    <a:lnR w="6350" cap="flat" cmpd="sng" algn="ctr">
                      <a:solidFill>
                        <a:schemeClr val="accent3"/>
                      </a:solid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noFill/>
                  </a:tcPr>
                </a:tc>
                <a:tc>
                  <a:txBody>
                    <a:bodyPr/>
                    <a:lstStyle/>
                    <a:p>
                      <a:pPr marL="0" marR="0" lvl="0" indent="0" algn="l" rtl="0">
                        <a:lnSpc>
                          <a:spcPct val="100000"/>
                        </a:lnSpc>
                        <a:spcBef>
                          <a:spcPts val="0"/>
                        </a:spcBef>
                        <a:spcAft>
                          <a:spcPts val="0"/>
                        </a:spcAft>
                        <a:buClr>
                          <a:schemeClr val="dk1"/>
                        </a:buClr>
                        <a:buSzPts val="900"/>
                        <a:buFont typeface="Arial"/>
                        <a:buNone/>
                      </a:pPr>
                      <a:endParaRPr sz="700" b="1" i="0" u="none" strike="noStrike" cap="none" dirty="0">
                        <a:solidFill>
                          <a:schemeClr val="accent1"/>
                        </a:solidFill>
                        <a:latin typeface="+mn-ea"/>
                        <a:ea typeface="+mn-ea"/>
                      </a:endParaRPr>
                    </a:p>
                  </a:txBody>
                  <a:tcPr marL="36000" marR="36000" marT="36000" marB="36000" anchor="ctr">
                    <a:lnL w="6350" cap="flat" cmpd="sng" algn="ctr">
                      <a:solidFill>
                        <a:schemeClr val="accent3"/>
                      </a:solidFill>
                      <a:prstDash val="solid"/>
                      <a:round/>
                      <a:headEnd type="none" w="med" len="med"/>
                      <a:tailEnd type="none" w="med" len="med"/>
                    </a:lnL>
                    <a:lnR w="6350" cap="flat" cmpd="sng" algn="ctr">
                      <a:solidFill>
                        <a:schemeClr val="accent3"/>
                      </a:solid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noFill/>
                  </a:tcPr>
                </a:tc>
                <a:tc>
                  <a:txBody>
                    <a:bodyPr/>
                    <a:lstStyle/>
                    <a:p>
                      <a:pPr marL="0" marR="0" lvl="0" indent="0" algn="l" rtl="0">
                        <a:lnSpc>
                          <a:spcPct val="100000"/>
                        </a:lnSpc>
                        <a:spcBef>
                          <a:spcPts val="0"/>
                        </a:spcBef>
                        <a:spcAft>
                          <a:spcPts val="0"/>
                        </a:spcAft>
                        <a:buClr>
                          <a:schemeClr val="dk1"/>
                        </a:buClr>
                        <a:buSzPts val="900"/>
                        <a:buFont typeface="Arial"/>
                        <a:buNone/>
                      </a:pPr>
                      <a:endParaRPr sz="700" b="1" i="0" u="none" strike="noStrike" cap="none" dirty="0">
                        <a:solidFill>
                          <a:schemeClr val="accent1"/>
                        </a:solidFill>
                        <a:latin typeface="+mn-ea"/>
                        <a:ea typeface="+mn-ea"/>
                      </a:endParaRPr>
                    </a:p>
                  </a:txBody>
                  <a:tcPr marL="36000" marR="36000" marT="36000" marB="36000" anchor="ctr">
                    <a:lnL w="6350" cap="flat" cmpd="sng" algn="ctr">
                      <a:solidFill>
                        <a:schemeClr val="accent3"/>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noFill/>
                  </a:tcPr>
                </a:tc>
                <a:extLst>
                  <a:ext uri="{0D108BD9-81ED-4DB2-BD59-A6C34878D82A}">
                    <a16:rowId xmlns:a16="http://schemas.microsoft.com/office/drawing/2014/main" val="10008"/>
                  </a:ext>
                </a:extLst>
              </a:tr>
              <a:tr h="307753">
                <a:tc>
                  <a: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ja-JP" altLang="en-US" sz="900" b="1" i="0" u="none" strike="noStrike" kern="0" cap="none" spc="0" normalizeH="0" baseline="0" noProof="0">
                          <a:ln>
                            <a:noFill/>
                          </a:ln>
                          <a:solidFill>
                            <a:srgbClr val="1B224C"/>
                          </a:solidFill>
                          <a:effectLst/>
                          <a:uLnTx/>
                          <a:uFillTx/>
                          <a:latin typeface="+mn-ea"/>
                          <a:ea typeface="+mn-ea"/>
                          <a:cs typeface="Arial"/>
                          <a:sym typeface="Arial"/>
                        </a:rPr>
                        <a:t> ○○○○実施</a:t>
                      </a:r>
                      <a:endParaRPr kumimoji="0" lang="ja-JP" altLang="en-US" sz="900" b="1" i="0" u="none" strike="noStrike" kern="0" cap="none" spc="0" normalizeH="0" baseline="0" noProof="0" dirty="0">
                        <a:ln>
                          <a:noFill/>
                        </a:ln>
                        <a:solidFill>
                          <a:srgbClr val="1B224C"/>
                        </a:solidFill>
                        <a:effectLst/>
                        <a:uLnTx/>
                        <a:uFillTx/>
                        <a:latin typeface="+mn-ea"/>
                        <a:ea typeface="+mn-ea"/>
                        <a:cs typeface="Arial"/>
                        <a:sym typeface="Arial"/>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lumMod val="95000"/>
                      </a:schemeClr>
                    </a:solidFill>
                  </a:tcPr>
                </a:tc>
                <a:tc>
                  <a:txBody>
                    <a:bodyPr/>
                    <a:lstStyle/>
                    <a:p>
                      <a:pPr marL="0" marR="0" lvl="0" indent="0" algn="l" rtl="0">
                        <a:lnSpc>
                          <a:spcPct val="100000"/>
                        </a:lnSpc>
                        <a:spcBef>
                          <a:spcPts val="0"/>
                        </a:spcBef>
                        <a:spcAft>
                          <a:spcPts val="0"/>
                        </a:spcAft>
                        <a:buClr>
                          <a:srgbClr val="000000"/>
                        </a:buClr>
                        <a:buSzPts val="900"/>
                        <a:buFont typeface="Arial"/>
                        <a:buNone/>
                      </a:pPr>
                      <a:endParaRPr sz="700" b="1" i="0" u="none" strike="noStrike" cap="none">
                        <a:solidFill>
                          <a:schemeClr val="accent1"/>
                        </a:solidFill>
                        <a:latin typeface="+mn-ea"/>
                        <a:ea typeface="+mn-ea"/>
                        <a:cs typeface="Arial"/>
                        <a:sym typeface="Arial"/>
                      </a:endParaRPr>
                    </a:p>
                  </a:txBody>
                  <a:tcPr marL="36000" marR="36000" marT="36000" marB="36000" anchor="ctr">
                    <a:lnL w="12700" cap="flat" cmpd="sng" algn="ctr">
                      <a:solidFill>
                        <a:schemeClr val="accent1"/>
                      </a:solidFill>
                      <a:prstDash val="solid"/>
                      <a:round/>
                      <a:headEnd type="none" w="med" len="med"/>
                      <a:tailEnd type="none" w="med" len="med"/>
                    </a:lnL>
                    <a:lnR w="6350" cap="flat" cmpd="sng" algn="ctr">
                      <a:solidFill>
                        <a:schemeClr val="accent3"/>
                      </a:solid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noFill/>
                  </a:tcPr>
                </a:tc>
                <a:tc>
                  <a:txBody>
                    <a:bodyPr/>
                    <a:lstStyle/>
                    <a:p>
                      <a:pPr marL="0" marR="0" lvl="0" indent="0" algn="ctr" rtl="0">
                        <a:lnSpc>
                          <a:spcPct val="100000"/>
                        </a:lnSpc>
                        <a:spcBef>
                          <a:spcPts val="0"/>
                        </a:spcBef>
                        <a:spcAft>
                          <a:spcPts val="0"/>
                        </a:spcAft>
                        <a:buClr>
                          <a:srgbClr val="000000"/>
                        </a:buClr>
                        <a:buSzPts val="900"/>
                        <a:buFont typeface="Arial"/>
                        <a:buNone/>
                      </a:pPr>
                      <a:endParaRPr sz="700" b="1" i="0" u="none" strike="noStrike" cap="none" dirty="0">
                        <a:solidFill>
                          <a:schemeClr val="accent1"/>
                        </a:solidFill>
                        <a:latin typeface="+mn-ea"/>
                        <a:ea typeface="+mn-ea"/>
                        <a:cs typeface="Arial"/>
                        <a:sym typeface="Arial"/>
                      </a:endParaRPr>
                    </a:p>
                  </a:txBody>
                  <a:tcPr marL="36000" marR="36000" marT="36000" marB="36000" anchor="ctr">
                    <a:lnL w="6350" cap="flat" cmpd="sng" algn="ctr">
                      <a:solidFill>
                        <a:schemeClr val="accent3"/>
                      </a:solidFill>
                      <a:prstDash val="solid"/>
                      <a:round/>
                      <a:headEnd type="none" w="med" len="med"/>
                      <a:tailEnd type="none" w="med" len="med"/>
                    </a:lnL>
                    <a:lnR w="6350" cap="flat" cmpd="sng" algn="ctr">
                      <a:solidFill>
                        <a:schemeClr val="accent3"/>
                      </a:solid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noFill/>
                  </a:tcPr>
                </a:tc>
                <a:tc>
                  <a:txBody>
                    <a:bodyPr/>
                    <a:lstStyle/>
                    <a:p>
                      <a:pPr marL="0" marR="0" lvl="0" indent="0" algn="ctr" rtl="0">
                        <a:lnSpc>
                          <a:spcPct val="100000"/>
                        </a:lnSpc>
                        <a:spcBef>
                          <a:spcPts val="0"/>
                        </a:spcBef>
                        <a:spcAft>
                          <a:spcPts val="0"/>
                        </a:spcAft>
                        <a:buClr>
                          <a:srgbClr val="000000"/>
                        </a:buClr>
                        <a:buSzPts val="900"/>
                        <a:buFont typeface="Arial"/>
                        <a:buNone/>
                      </a:pPr>
                      <a:endParaRPr sz="700" b="1" i="0" u="none" strike="noStrike" cap="none" dirty="0">
                        <a:solidFill>
                          <a:schemeClr val="accent1"/>
                        </a:solidFill>
                        <a:latin typeface="+mn-ea"/>
                        <a:ea typeface="+mn-ea"/>
                        <a:cs typeface="Arial"/>
                        <a:sym typeface="Arial"/>
                      </a:endParaRPr>
                    </a:p>
                  </a:txBody>
                  <a:tcPr marL="36000" marR="36000" marT="36000" marB="36000" anchor="ctr">
                    <a:lnL w="6350" cap="flat" cmpd="sng" algn="ctr">
                      <a:solidFill>
                        <a:schemeClr val="accent3"/>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noFill/>
                  </a:tcPr>
                </a:tc>
                <a:tc>
                  <a:txBody>
                    <a:bodyPr/>
                    <a:lstStyle/>
                    <a:p>
                      <a:pPr marL="0" marR="0" lvl="0" indent="0" algn="ctr" rtl="0">
                        <a:lnSpc>
                          <a:spcPct val="100000"/>
                        </a:lnSpc>
                        <a:spcBef>
                          <a:spcPts val="0"/>
                        </a:spcBef>
                        <a:spcAft>
                          <a:spcPts val="0"/>
                        </a:spcAft>
                        <a:buClr>
                          <a:srgbClr val="000000"/>
                        </a:buClr>
                        <a:buSzPts val="900"/>
                        <a:buFont typeface="Arial"/>
                        <a:buNone/>
                      </a:pPr>
                      <a:endParaRPr sz="700" b="1" i="0" u="none" strike="noStrike" cap="none" dirty="0">
                        <a:solidFill>
                          <a:schemeClr val="accent1"/>
                        </a:solidFill>
                        <a:latin typeface="+mn-ea"/>
                        <a:ea typeface="+mn-ea"/>
                        <a:cs typeface="Arial"/>
                        <a:sym typeface="Arial"/>
                      </a:endParaRPr>
                    </a:p>
                  </a:txBody>
                  <a:tcPr marL="36000" marR="36000" marT="36000" marB="36000" anchor="ctr">
                    <a:lnL w="12700" cap="flat" cmpd="sng" algn="ctr">
                      <a:solidFill>
                        <a:schemeClr val="accent1"/>
                      </a:solidFill>
                      <a:prstDash val="solid"/>
                      <a:round/>
                      <a:headEnd type="none" w="med" len="med"/>
                      <a:tailEnd type="none" w="med" len="med"/>
                    </a:lnL>
                    <a:lnR w="6350" cap="flat" cmpd="sng" algn="ctr">
                      <a:solidFill>
                        <a:schemeClr val="accent3"/>
                      </a:solid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noFill/>
                  </a:tcPr>
                </a:tc>
                <a:tc>
                  <a:txBody>
                    <a:bodyPr/>
                    <a:lstStyle/>
                    <a:p>
                      <a:pPr marL="0" marR="0" lvl="0" indent="0" algn="ctr" rtl="0">
                        <a:lnSpc>
                          <a:spcPct val="100000"/>
                        </a:lnSpc>
                        <a:spcBef>
                          <a:spcPts val="0"/>
                        </a:spcBef>
                        <a:spcAft>
                          <a:spcPts val="0"/>
                        </a:spcAft>
                        <a:buClr>
                          <a:srgbClr val="000000"/>
                        </a:buClr>
                        <a:buSzPts val="900"/>
                        <a:buFont typeface="Arial"/>
                        <a:buNone/>
                      </a:pPr>
                      <a:endParaRPr sz="700" b="1" i="0" u="none" strike="noStrike" cap="none" dirty="0">
                        <a:solidFill>
                          <a:schemeClr val="accent1"/>
                        </a:solidFill>
                        <a:latin typeface="+mn-ea"/>
                        <a:ea typeface="+mn-ea"/>
                        <a:cs typeface="Arial"/>
                        <a:sym typeface="Arial"/>
                      </a:endParaRPr>
                    </a:p>
                  </a:txBody>
                  <a:tcPr marL="36000" marR="36000" marT="36000" marB="36000" anchor="ctr">
                    <a:lnL w="6350" cap="flat" cmpd="sng" algn="ctr">
                      <a:solidFill>
                        <a:schemeClr val="accent3"/>
                      </a:solidFill>
                      <a:prstDash val="solid"/>
                      <a:round/>
                      <a:headEnd type="none" w="med" len="med"/>
                      <a:tailEnd type="none" w="med" len="med"/>
                    </a:lnL>
                    <a:lnR w="6350" cap="flat" cmpd="sng" algn="ctr">
                      <a:solidFill>
                        <a:schemeClr val="accent3"/>
                      </a:solid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noFill/>
                  </a:tcPr>
                </a:tc>
                <a:tc>
                  <a:txBody>
                    <a:bodyPr/>
                    <a:lstStyle/>
                    <a:p>
                      <a:pPr marL="0" marR="0" lvl="0" indent="0" algn="ctr" rtl="0">
                        <a:lnSpc>
                          <a:spcPct val="100000"/>
                        </a:lnSpc>
                        <a:spcBef>
                          <a:spcPts val="0"/>
                        </a:spcBef>
                        <a:spcAft>
                          <a:spcPts val="0"/>
                        </a:spcAft>
                        <a:buClr>
                          <a:srgbClr val="000000"/>
                        </a:buClr>
                        <a:buSzPts val="900"/>
                        <a:buFont typeface="Arial"/>
                        <a:buNone/>
                      </a:pPr>
                      <a:endParaRPr sz="700" b="1" i="0" u="none" strike="noStrike" cap="none" dirty="0">
                        <a:solidFill>
                          <a:schemeClr val="accent1"/>
                        </a:solidFill>
                        <a:latin typeface="+mn-ea"/>
                        <a:ea typeface="+mn-ea"/>
                        <a:cs typeface="Arial"/>
                        <a:sym typeface="Arial"/>
                      </a:endParaRPr>
                    </a:p>
                  </a:txBody>
                  <a:tcPr marL="36000" marR="36000" marT="36000" marB="36000" anchor="ctr">
                    <a:lnL w="6350" cap="flat" cmpd="sng" algn="ctr">
                      <a:solidFill>
                        <a:schemeClr val="accent3"/>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noFill/>
                  </a:tcPr>
                </a:tc>
                <a:tc>
                  <a:txBody>
                    <a:bodyPr/>
                    <a:lstStyle/>
                    <a:p>
                      <a:pPr marL="0" marR="0" lvl="0" indent="0" algn="l" rtl="0">
                        <a:lnSpc>
                          <a:spcPct val="100000"/>
                        </a:lnSpc>
                        <a:spcBef>
                          <a:spcPts val="0"/>
                        </a:spcBef>
                        <a:spcAft>
                          <a:spcPts val="0"/>
                        </a:spcAft>
                        <a:buClr>
                          <a:srgbClr val="000000"/>
                        </a:buClr>
                        <a:buSzPts val="900"/>
                        <a:buFont typeface="Arial"/>
                        <a:buNone/>
                      </a:pPr>
                      <a:endParaRPr sz="700" b="1" i="0" u="none" strike="noStrike" cap="none" dirty="0">
                        <a:solidFill>
                          <a:schemeClr val="accent1"/>
                        </a:solidFill>
                        <a:latin typeface="+mn-ea"/>
                        <a:ea typeface="+mn-ea"/>
                        <a:cs typeface="Arial"/>
                        <a:sym typeface="Arial"/>
                      </a:endParaRPr>
                    </a:p>
                  </a:txBody>
                  <a:tcPr marL="36000" marR="36000" marT="36000" marB="36000" anchor="ctr">
                    <a:lnL w="12700" cap="flat" cmpd="sng" algn="ctr">
                      <a:solidFill>
                        <a:schemeClr val="accent1"/>
                      </a:solidFill>
                      <a:prstDash val="solid"/>
                      <a:round/>
                      <a:headEnd type="none" w="med" len="med"/>
                      <a:tailEnd type="none" w="med" len="med"/>
                    </a:lnL>
                    <a:lnR w="6350" cap="flat" cmpd="sng" algn="ctr">
                      <a:solidFill>
                        <a:schemeClr val="accent3"/>
                      </a:solid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noFill/>
                  </a:tcPr>
                </a:tc>
                <a:tc>
                  <a:txBody>
                    <a:bodyPr/>
                    <a:lstStyle/>
                    <a:p>
                      <a:pPr marL="0" marR="0" lvl="0" indent="0" algn="l" rtl="0">
                        <a:lnSpc>
                          <a:spcPct val="100000"/>
                        </a:lnSpc>
                        <a:spcBef>
                          <a:spcPts val="0"/>
                        </a:spcBef>
                        <a:spcAft>
                          <a:spcPts val="0"/>
                        </a:spcAft>
                        <a:buClr>
                          <a:srgbClr val="000000"/>
                        </a:buClr>
                        <a:buSzPts val="900"/>
                        <a:buFont typeface="Arial"/>
                        <a:buNone/>
                      </a:pPr>
                      <a:endParaRPr sz="700" b="1" i="0" u="none" strike="noStrike" cap="none" dirty="0">
                        <a:solidFill>
                          <a:schemeClr val="accent1"/>
                        </a:solidFill>
                        <a:latin typeface="+mn-ea"/>
                        <a:ea typeface="+mn-ea"/>
                        <a:cs typeface="Arial"/>
                        <a:sym typeface="Arial"/>
                      </a:endParaRPr>
                    </a:p>
                  </a:txBody>
                  <a:tcPr marL="36000" marR="36000" marT="36000" marB="36000" anchor="ctr">
                    <a:lnL w="6350" cap="flat" cmpd="sng" algn="ctr">
                      <a:solidFill>
                        <a:schemeClr val="accent3"/>
                      </a:solidFill>
                      <a:prstDash val="solid"/>
                      <a:round/>
                      <a:headEnd type="none" w="med" len="med"/>
                      <a:tailEnd type="none" w="med" len="med"/>
                    </a:lnL>
                    <a:lnR w="6350" cap="flat" cmpd="sng" algn="ctr">
                      <a:solidFill>
                        <a:schemeClr val="accent3"/>
                      </a:solid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noFill/>
                  </a:tcPr>
                </a:tc>
                <a:tc>
                  <a:txBody>
                    <a:bodyPr/>
                    <a:lstStyle/>
                    <a:p>
                      <a:pPr marL="0" marR="0" lvl="0" indent="0" algn="l" rtl="0">
                        <a:lnSpc>
                          <a:spcPct val="100000"/>
                        </a:lnSpc>
                        <a:spcBef>
                          <a:spcPts val="0"/>
                        </a:spcBef>
                        <a:spcAft>
                          <a:spcPts val="0"/>
                        </a:spcAft>
                        <a:buClr>
                          <a:srgbClr val="000000"/>
                        </a:buClr>
                        <a:buSzPts val="900"/>
                        <a:buFont typeface="Arial"/>
                        <a:buNone/>
                      </a:pPr>
                      <a:endParaRPr sz="700" b="1" i="0" u="none" strike="noStrike" cap="none" dirty="0">
                        <a:solidFill>
                          <a:schemeClr val="accent1"/>
                        </a:solidFill>
                        <a:latin typeface="+mn-ea"/>
                        <a:ea typeface="+mn-ea"/>
                        <a:cs typeface="Arial"/>
                        <a:sym typeface="Arial"/>
                      </a:endParaRPr>
                    </a:p>
                  </a:txBody>
                  <a:tcPr marL="36000" marR="36000" marT="36000" marB="36000" anchor="ctr">
                    <a:lnL w="6350" cap="flat" cmpd="sng" algn="ctr">
                      <a:solidFill>
                        <a:schemeClr val="accent3"/>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noFill/>
                  </a:tcPr>
                </a:tc>
                <a:tc>
                  <a:txBody>
                    <a:bodyPr/>
                    <a:lstStyle/>
                    <a:p>
                      <a:pPr marL="0" marR="0" lvl="0" indent="0" algn="l" rtl="0">
                        <a:lnSpc>
                          <a:spcPct val="100000"/>
                        </a:lnSpc>
                        <a:spcBef>
                          <a:spcPts val="0"/>
                        </a:spcBef>
                        <a:spcAft>
                          <a:spcPts val="0"/>
                        </a:spcAft>
                        <a:buClr>
                          <a:srgbClr val="000000"/>
                        </a:buClr>
                        <a:buSzPts val="900"/>
                        <a:buFont typeface="Arial"/>
                        <a:buNone/>
                      </a:pPr>
                      <a:endParaRPr sz="700" b="1" i="0" u="none" strike="noStrike" cap="none" dirty="0">
                        <a:solidFill>
                          <a:schemeClr val="accent1"/>
                        </a:solidFill>
                        <a:latin typeface="+mn-ea"/>
                        <a:ea typeface="+mn-ea"/>
                        <a:cs typeface="Arial"/>
                        <a:sym typeface="Arial"/>
                      </a:endParaRPr>
                    </a:p>
                  </a:txBody>
                  <a:tcPr marL="36000" marR="36000" marT="36000" marB="36000" anchor="ctr">
                    <a:lnL w="12700" cap="flat" cmpd="sng" algn="ctr">
                      <a:solidFill>
                        <a:schemeClr val="accent1"/>
                      </a:solidFill>
                      <a:prstDash val="solid"/>
                      <a:round/>
                      <a:headEnd type="none" w="med" len="med"/>
                      <a:tailEnd type="none" w="med" len="med"/>
                    </a:lnL>
                    <a:lnR w="6350" cap="flat" cmpd="sng" algn="ctr">
                      <a:solidFill>
                        <a:schemeClr val="accent3"/>
                      </a:solid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noFill/>
                  </a:tcPr>
                </a:tc>
                <a:tc>
                  <a:txBody>
                    <a:bodyPr/>
                    <a:lstStyle/>
                    <a:p>
                      <a:pPr marL="0" marR="0" lvl="0" indent="0" algn="l" rtl="0">
                        <a:lnSpc>
                          <a:spcPct val="100000"/>
                        </a:lnSpc>
                        <a:spcBef>
                          <a:spcPts val="0"/>
                        </a:spcBef>
                        <a:spcAft>
                          <a:spcPts val="0"/>
                        </a:spcAft>
                        <a:buClr>
                          <a:srgbClr val="000000"/>
                        </a:buClr>
                        <a:buSzPts val="900"/>
                        <a:buFont typeface="Arial"/>
                        <a:buNone/>
                      </a:pPr>
                      <a:endParaRPr sz="700" b="1" i="0" u="none" strike="noStrike" cap="none" dirty="0">
                        <a:solidFill>
                          <a:schemeClr val="accent1"/>
                        </a:solidFill>
                        <a:latin typeface="+mn-ea"/>
                        <a:ea typeface="+mn-ea"/>
                        <a:cs typeface="Arial"/>
                        <a:sym typeface="Arial"/>
                      </a:endParaRPr>
                    </a:p>
                  </a:txBody>
                  <a:tcPr marL="36000" marR="36000" marT="36000" marB="36000" anchor="ctr">
                    <a:lnL w="6350" cap="flat" cmpd="sng" algn="ctr">
                      <a:solidFill>
                        <a:schemeClr val="accent3"/>
                      </a:solidFill>
                      <a:prstDash val="solid"/>
                      <a:round/>
                      <a:headEnd type="none" w="med" len="med"/>
                      <a:tailEnd type="none" w="med" len="med"/>
                    </a:lnL>
                    <a:lnR w="6350" cap="flat" cmpd="sng" algn="ctr">
                      <a:solidFill>
                        <a:schemeClr val="accent3"/>
                      </a:solid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noFill/>
                  </a:tcPr>
                </a:tc>
                <a:tc>
                  <a:txBody>
                    <a:bodyPr/>
                    <a:lstStyle/>
                    <a:p>
                      <a:pPr marL="0" marR="0" lvl="0" indent="0" algn="l" rtl="0">
                        <a:lnSpc>
                          <a:spcPct val="100000"/>
                        </a:lnSpc>
                        <a:spcBef>
                          <a:spcPts val="0"/>
                        </a:spcBef>
                        <a:spcAft>
                          <a:spcPts val="0"/>
                        </a:spcAft>
                        <a:buClr>
                          <a:srgbClr val="000000"/>
                        </a:buClr>
                        <a:buSzPts val="900"/>
                        <a:buFont typeface="Arial"/>
                        <a:buNone/>
                      </a:pPr>
                      <a:endParaRPr sz="700" b="1" i="0" u="none" strike="noStrike" cap="none" dirty="0">
                        <a:solidFill>
                          <a:schemeClr val="accent1"/>
                        </a:solidFill>
                        <a:latin typeface="+mn-ea"/>
                        <a:ea typeface="+mn-ea"/>
                        <a:cs typeface="Arial"/>
                        <a:sym typeface="Arial"/>
                      </a:endParaRPr>
                    </a:p>
                  </a:txBody>
                  <a:tcPr marL="36000" marR="36000" marT="36000" marB="36000" anchor="ctr">
                    <a:lnL w="6350" cap="flat" cmpd="sng" algn="ctr">
                      <a:solidFill>
                        <a:schemeClr val="accent3"/>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noFill/>
                  </a:tcPr>
                </a:tc>
                <a:extLst>
                  <a:ext uri="{0D108BD9-81ED-4DB2-BD59-A6C34878D82A}">
                    <a16:rowId xmlns:a16="http://schemas.microsoft.com/office/drawing/2014/main" val="10009"/>
                  </a:ext>
                </a:extLst>
              </a:tr>
              <a:tr h="307753">
                <a:tc>
                  <a:txBody>
                    <a:bodyPr/>
                    <a:lstStyle/>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ja-JP" altLang="en-US" sz="1000" b="1" i="0" u="none" strike="noStrike" kern="0" cap="none" spc="0" normalizeH="0" baseline="0" noProof="0">
                          <a:ln>
                            <a:noFill/>
                          </a:ln>
                          <a:solidFill>
                            <a:schemeClr val="bg1"/>
                          </a:solidFill>
                          <a:effectLst/>
                          <a:uLnTx/>
                          <a:uFillTx/>
                          <a:latin typeface="+mn-ea"/>
                          <a:ea typeface="+mn-ea"/>
                          <a:cs typeface="Arial"/>
                          <a:sym typeface="Arial"/>
                        </a:rPr>
                        <a:t>実運用</a:t>
                      </a:r>
                      <a:endParaRPr kumimoji="0" lang="ja-JP" altLang="en-US" sz="1000" b="1" i="0" u="none" strike="noStrike" kern="0" cap="none" spc="0" normalizeH="0" baseline="0" noProof="0" dirty="0">
                        <a:ln>
                          <a:noFill/>
                        </a:ln>
                        <a:solidFill>
                          <a:schemeClr val="bg1"/>
                        </a:solidFill>
                        <a:effectLst/>
                        <a:uLnTx/>
                        <a:uFillTx/>
                        <a:latin typeface="+mn-ea"/>
                        <a:ea typeface="+mn-ea"/>
                        <a:cs typeface="Arial"/>
                        <a:sym typeface="Arial"/>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a:txBody>
                    <a:bodyPr/>
                    <a:lstStyle/>
                    <a:p>
                      <a:pPr marL="0" marR="0" lvl="0" indent="0" algn="l" rtl="0">
                        <a:lnSpc>
                          <a:spcPct val="100000"/>
                        </a:lnSpc>
                        <a:spcBef>
                          <a:spcPts val="0"/>
                        </a:spcBef>
                        <a:spcAft>
                          <a:spcPts val="0"/>
                        </a:spcAft>
                        <a:buClr>
                          <a:schemeClr val="dk1"/>
                        </a:buClr>
                        <a:buSzPts val="900"/>
                        <a:buFont typeface="Arial"/>
                        <a:buNone/>
                      </a:pPr>
                      <a:endParaRPr sz="700" b="1" i="0" u="none" strike="noStrike" cap="none" dirty="0">
                        <a:solidFill>
                          <a:schemeClr val="accent1"/>
                        </a:solidFill>
                        <a:latin typeface="+mn-ea"/>
                        <a:ea typeface="+mn-ea"/>
                      </a:endParaRPr>
                    </a:p>
                  </a:txBody>
                  <a:tcPr marL="36000" marR="36000" marT="36000" marB="36000" anchor="ctr">
                    <a:lnL w="12700" cap="flat" cmpd="sng" algn="ctr">
                      <a:solidFill>
                        <a:schemeClr val="accent1"/>
                      </a:solidFill>
                      <a:prstDash val="solid"/>
                      <a:round/>
                      <a:headEnd type="none" w="med" len="med"/>
                      <a:tailEnd type="none" w="med" len="med"/>
                    </a:lnL>
                    <a:lnR w="6350" cap="flat" cmpd="sng" algn="ctr">
                      <a:solidFill>
                        <a:schemeClr val="accent3"/>
                      </a:solid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solidFill>
                      <a:schemeClr val="bg1">
                        <a:lumMod val="95000"/>
                      </a:schemeClr>
                    </a:solidFill>
                  </a:tcPr>
                </a:tc>
                <a:tc>
                  <a:txBody>
                    <a:bodyPr/>
                    <a:lstStyle/>
                    <a:p>
                      <a:pPr marL="0" marR="0" lvl="0" indent="0" algn="ctr" rtl="0">
                        <a:lnSpc>
                          <a:spcPct val="100000"/>
                        </a:lnSpc>
                        <a:spcBef>
                          <a:spcPts val="0"/>
                        </a:spcBef>
                        <a:spcAft>
                          <a:spcPts val="0"/>
                        </a:spcAft>
                        <a:buClr>
                          <a:srgbClr val="000000"/>
                        </a:buClr>
                        <a:buSzPts val="900"/>
                        <a:buFont typeface="Arial"/>
                        <a:buNone/>
                      </a:pPr>
                      <a:endParaRPr sz="700" b="1" i="0" u="none" strike="noStrike" cap="none" dirty="0">
                        <a:solidFill>
                          <a:schemeClr val="accent1"/>
                        </a:solidFill>
                        <a:latin typeface="+mn-ea"/>
                        <a:ea typeface="+mn-ea"/>
                        <a:cs typeface="Arial"/>
                        <a:sym typeface="Arial"/>
                      </a:endParaRPr>
                    </a:p>
                  </a:txBody>
                  <a:tcPr marL="36000" marR="36000" marT="36000" marB="36000" anchor="ctr">
                    <a:lnL w="6350" cap="flat" cmpd="sng" algn="ctr">
                      <a:solidFill>
                        <a:schemeClr val="accent3"/>
                      </a:solidFill>
                      <a:prstDash val="solid"/>
                      <a:round/>
                      <a:headEnd type="none" w="med" len="med"/>
                      <a:tailEnd type="none" w="med" len="med"/>
                    </a:lnL>
                    <a:lnR w="6350" cap="flat" cmpd="sng" algn="ctr">
                      <a:solidFill>
                        <a:schemeClr val="accent3"/>
                      </a:solid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solidFill>
                      <a:schemeClr val="bg1">
                        <a:lumMod val="95000"/>
                      </a:schemeClr>
                    </a:solidFill>
                  </a:tcPr>
                </a:tc>
                <a:tc>
                  <a:txBody>
                    <a:bodyPr/>
                    <a:lstStyle/>
                    <a:p>
                      <a:pPr marL="0" marR="0" lvl="0" indent="0" algn="ctr" rtl="0">
                        <a:lnSpc>
                          <a:spcPct val="100000"/>
                        </a:lnSpc>
                        <a:spcBef>
                          <a:spcPts val="0"/>
                        </a:spcBef>
                        <a:spcAft>
                          <a:spcPts val="0"/>
                        </a:spcAft>
                        <a:buClr>
                          <a:srgbClr val="000000"/>
                        </a:buClr>
                        <a:buSzPts val="900"/>
                        <a:buFont typeface="Arial"/>
                        <a:buNone/>
                      </a:pPr>
                      <a:endParaRPr sz="700" b="1" i="0" u="none" strike="noStrike" cap="none" dirty="0">
                        <a:solidFill>
                          <a:schemeClr val="accent1"/>
                        </a:solidFill>
                        <a:latin typeface="+mn-ea"/>
                        <a:ea typeface="+mn-ea"/>
                        <a:cs typeface="Arial"/>
                        <a:sym typeface="Arial"/>
                      </a:endParaRPr>
                    </a:p>
                  </a:txBody>
                  <a:tcPr marL="36000" marR="36000" marT="36000" marB="36000" anchor="ctr">
                    <a:lnL w="6350" cap="flat" cmpd="sng" algn="ctr">
                      <a:solidFill>
                        <a:schemeClr val="accent3"/>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solidFill>
                      <a:schemeClr val="bg1">
                        <a:lumMod val="95000"/>
                      </a:schemeClr>
                    </a:solidFill>
                  </a:tcPr>
                </a:tc>
                <a:tc>
                  <a:txBody>
                    <a:bodyPr/>
                    <a:lstStyle/>
                    <a:p>
                      <a:pPr marL="0" marR="0" lvl="0" indent="0" algn="ctr" rtl="0">
                        <a:lnSpc>
                          <a:spcPct val="100000"/>
                        </a:lnSpc>
                        <a:spcBef>
                          <a:spcPts val="0"/>
                        </a:spcBef>
                        <a:spcAft>
                          <a:spcPts val="0"/>
                        </a:spcAft>
                        <a:buClr>
                          <a:srgbClr val="000000"/>
                        </a:buClr>
                        <a:buSzPts val="900"/>
                        <a:buFont typeface="Arial"/>
                        <a:buNone/>
                      </a:pPr>
                      <a:endParaRPr sz="700" b="1" i="0" u="none" strike="noStrike" cap="none" dirty="0">
                        <a:solidFill>
                          <a:schemeClr val="accent1"/>
                        </a:solidFill>
                        <a:latin typeface="+mn-ea"/>
                        <a:ea typeface="+mn-ea"/>
                        <a:cs typeface="Arial"/>
                        <a:sym typeface="Arial"/>
                      </a:endParaRPr>
                    </a:p>
                  </a:txBody>
                  <a:tcPr marL="36000" marR="36000" marT="36000" marB="36000" anchor="ctr">
                    <a:lnL w="12700" cap="flat" cmpd="sng" algn="ctr">
                      <a:solidFill>
                        <a:schemeClr val="accent1"/>
                      </a:solidFill>
                      <a:prstDash val="solid"/>
                      <a:round/>
                      <a:headEnd type="none" w="med" len="med"/>
                      <a:tailEnd type="none" w="med" len="med"/>
                    </a:lnL>
                    <a:lnR w="6350" cap="flat" cmpd="sng" algn="ctr">
                      <a:solidFill>
                        <a:schemeClr val="accent3"/>
                      </a:solid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solidFill>
                      <a:schemeClr val="bg1">
                        <a:lumMod val="95000"/>
                      </a:schemeClr>
                    </a:solidFill>
                  </a:tcPr>
                </a:tc>
                <a:tc>
                  <a:txBody>
                    <a:bodyPr/>
                    <a:lstStyle/>
                    <a:p>
                      <a:pPr marL="0" marR="0" lvl="0" indent="0" algn="ctr" rtl="0">
                        <a:lnSpc>
                          <a:spcPct val="100000"/>
                        </a:lnSpc>
                        <a:spcBef>
                          <a:spcPts val="0"/>
                        </a:spcBef>
                        <a:spcAft>
                          <a:spcPts val="0"/>
                        </a:spcAft>
                        <a:buClr>
                          <a:srgbClr val="000000"/>
                        </a:buClr>
                        <a:buSzPts val="900"/>
                        <a:buFont typeface="Arial"/>
                        <a:buNone/>
                      </a:pPr>
                      <a:endParaRPr sz="700" b="1" i="0" u="none" strike="noStrike" cap="none" dirty="0">
                        <a:solidFill>
                          <a:schemeClr val="accent1"/>
                        </a:solidFill>
                        <a:latin typeface="+mn-ea"/>
                        <a:ea typeface="+mn-ea"/>
                        <a:cs typeface="Arial"/>
                        <a:sym typeface="Arial"/>
                      </a:endParaRPr>
                    </a:p>
                  </a:txBody>
                  <a:tcPr marL="36000" marR="36000" marT="36000" marB="36000" anchor="ctr">
                    <a:lnL w="6350" cap="flat" cmpd="sng" algn="ctr">
                      <a:solidFill>
                        <a:schemeClr val="accent3"/>
                      </a:solidFill>
                      <a:prstDash val="solid"/>
                      <a:round/>
                      <a:headEnd type="none" w="med" len="med"/>
                      <a:tailEnd type="none" w="med" len="med"/>
                    </a:lnL>
                    <a:lnR w="6350" cap="flat" cmpd="sng" algn="ctr">
                      <a:solidFill>
                        <a:schemeClr val="accent3"/>
                      </a:solid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solidFill>
                      <a:schemeClr val="bg1">
                        <a:lumMod val="95000"/>
                      </a:schemeClr>
                    </a:solidFill>
                  </a:tcPr>
                </a:tc>
                <a:tc>
                  <a:txBody>
                    <a:bodyPr/>
                    <a:lstStyle/>
                    <a:p>
                      <a:pPr marL="0" marR="0" lvl="0" indent="0" algn="ctr" rtl="0">
                        <a:lnSpc>
                          <a:spcPct val="100000"/>
                        </a:lnSpc>
                        <a:spcBef>
                          <a:spcPts val="0"/>
                        </a:spcBef>
                        <a:spcAft>
                          <a:spcPts val="0"/>
                        </a:spcAft>
                        <a:buClr>
                          <a:srgbClr val="000000"/>
                        </a:buClr>
                        <a:buSzPts val="900"/>
                        <a:buFont typeface="Arial"/>
                        <a:buNone/>
                      </a:pPr>
                      <a:endParaRPr sz="700" b="1" i="0" u="none" strike="noStrike" cap="none" dirty="0">
                        <a:solidFill>
                          <a:schemeClr val="accent1"/>
                        </a:solidFill>
                        <a:latin typeface="+mn-ea"/>
                        <a:ea typeface="+mn-ea"/>
                        <a:cs typeface="Arial"/>
                        <a:sym typeface="Arial"/>
                      </a:endParaRPr>
                    </a:p>
                  </a:txBody>
                  <a:tcPr marL="36000" marR="36000" marT="36000" marB="36000" anchor="ctr">
                    <a:lnL w="6350" cap="flat" cmpd="sng" algn="ctr">
                      <a:solidFill>
                        <a:schemeClr val="accent3"/>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solidFill>
                      <a:schemeClr val="bg1">
                        <a:lumMod val="95000"/>
                      </a:schemeClr>
                    </a:solidFill>
                  </a:tcPr>
                </a:tc>
                <a:tc>
                  <a:txBody>
                    <a:bodyPr/>
                    <a:lstStyle/>
                    <a:p>
                      <a:pPr marL="0" marR="0" lvl="0" indent="0" algn="l" rtl="0">
                        <a:lnSpc>
                          <a:spcPct val="100000"/>
                        </a:lnSpc>
                        <a:spcBef>
                          <a:spcPts val="0"/>
                        </a:spcBef>
                        <a:spcAft>
                          <a:spcPts val="0"/>
                        </a:spcAft>
                        <a:buClr>
                          <a:schemeClr val="dk1"/>
                        </a:buClr>
                        <a:buSzPts val="900"/>
                        <a:buFont typeface="Arial"/>
                        <a:buNone/>
                      </a:pPr>
                      <a:endParaRPr sz="700" b="1" i="0" u="none" strike="noStrike" cap="none" dirty="0">
                        <a:solidFill>
                          <a:schemeClr val="accent1"/>
                        </a:solidFill>
                        <a:latin typeface="+mn-ea"/>
                        <a:ea typeface="+mn-ea"/>
                      </a:endParaRPr>
                    </a:p>
                  </a:txBody>
                  <a:tcPr marL="36000" marR="36000" marT="36000" marB="36000" anchor="ctr">
                    <a:lnL w="12700" cap="flat" cmpd="sng" algn="ctr">
                      <a:solidFill>
                        <a:schemeClr val="accent1"/>
                      </a:solidFill>
                      <a:prstDash val="solid"/>
                      <a:round/>
                      <a:headEnd type="none" w="med" len="med"/>
                      <a:tailEnd type="none" w="med" len="med"/>
                    </a:lnL>
                    <a:lnR w="6350" cap="flat" cmpd="sng" algn="ctr">
                      <a:solidFill>
                        <a:schemeClr val="accent3"/>
                      </a:solid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solidFill>
                      <a:schemeClr val="bg1">
                        <a:lumMod val="95000"/>
                      </a:schemeClr>
                    </a:solidFill>
                  </a:tcPr>
                </a:tc>
                <a:tc>
                  <a:txBody>
                    <a:bodyPr/>
                    <a:lstStyle/>
                    <a:p>
                      <a:pPr marL="0" marR="0" lvl="0" indent="0" algn="l" rtl="0">
                        <a:lnSpc>
                          <a:spcPct val="100000"/>
                        </a:lnSpc>
                        <a:spcBef>
                          <a:spcPts val="0"/>
                        </a:spcBef>
                        <a:spcAft>
                          <a:spcPts val="0"/>
                        </a:spcAft>
                        <a:buClr>
                          <a:schemeClr val="dk1"/>
                        </a:buClr>
                        <a:buSzPts val="900"/>
                        <a:buFont typeface="Arial"/>
                        <a:buNone/>
                      </a:pPr>
                      <a:endParaRPr sz="700" b="1" i="0" u="none" strike="noStrike" cap="none" dirty="0">
                        <a:solidFill>
                          <a:schemeClr val="accent1"/>
                        </a:solidFill>
                        <a:latin typeface="+mn-ea"/>
                        <a:ea typeface="+mn-ea"/>
                      </a:endParaRPr>
                    </a:p>
                  </a:txBody>
                  <a:tcPr marL="36000" marR="36000" marT="36000" marB="36000" anchor="ctr">
                    <a:lnL w="6350" cap="flat" cmpd="sng" algn="ctr">
                      <a:solidFill>
                        <a:schemeClr val="accent3"/>
                      </a:solidFill>
                      <a:prstDash val="solid"/>
                      <a:round/>
                      <a:headEnd type="none" w="med" len="med"/>
                      <a:tailEnd type="none" w="med" len="med"/>
                    </a:lnL>
                    <a:lnR w="6350" cap="flat" cmpd="sng" algn="ctr">
                      <a:solidFill>
                        <a:schemeClr val="accent3"/>
                      </a:solid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solidFill>
                      <a:schemeClr val="bg1">
                        <a:lumMod val="95000"/>
                      </a:schemeClr>
                    </a:solidFill>
                  </a:tcPr>
                </a:tc>
                <a:tc>
                  <a:txBody>
                    <a:bodyPr/>
                    <a:lstStyle/>
                    <a:p>
                      <a:pPr marL="0" marR="0" lvl="0" indent="0" algn="l" rtl="0">
                        <a:lnSpc>
                          <a:spcPct val="100000"/>
                        </a:lnSpc>
                        <a:spcBef>
                          <a:spcPts val="0"/>
                        </a:spcBef>
                        <a:spcAft>
                          <a:spcPts val="0"/>
                        </a:spcAft>
                        <a:buClr>
                          <a:schemeClr val="dk1"/>
                        </a:buClr>
                        <a:buSzPts val="900"/>
                        <a:buFont typeface="Arial"/>
                        <a:buNone/>
                      </a:pPr>
                      <a:endParaRPr sz="700" b="1" i="0" u="none" strike="noStrike" cap="none" dirty="0">
                        <a:solidFill>
                          <a:schemeClr val="accent1"/>
                        </a:solidFill>
                        <a:latin typeface="+mn-ea"/>
                        <a:ea typeface="+mn-ea"/>
                      </a:endParaRPr>
                    </a:p>
                  </a:txBody>
                  <a:tcPr marL="36000" marR="36000" marT="36000" marB="36000" anchor="ctr">
                    <a:lnL w="6350" cap="flat" cmpd="sng" algn="ctr">
                      <a:solidFill>
                        <a:schemeClr val="accent3"/>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solidFill>
                      <a:schemeClr val="bg1">
                        <a:lumMod val="95000"/>
                      </a:schemeClr>
                    </a:solidFill>
                  </a:tcPr>
                </a:tc>
                <a:tc>
                  <a:txBody>
                    <a:bodyPr/>
                    <a:lstStyle/>
                    <a:p>
                      <a:pPr marL="0" marR="0" lvl="0" indent="0" algn="l" rtl="0">
                        <a:lnSpc>
                          <a:spcPct val="100000"/>
                        </a:lnSpc>
                        <a:spcBef>
                          <a:spcPts val="0"/>
                        </a:spcBef>
                        <a:spcAft>
                          <a:spcPts val="0"/>
                        </a:spcAft>
                        <a:buClr>
                          <a:schemeClr val="dk1"/>
                        </a:buClr>
                        <a:buSzPts val="900"/>
                        <a:buFont typeface="Arial"/>
                        <a:buNone/>
                      </a:pPr>
                      <a:endParaRPr sz="700" b="1" i="0" u="none" strike="noStrike" cap="none" dirty="0">
                        <a:solidFill>
                          <a:schemeClr val="accent1"/>
                        </a:solidFill>
                        <a:latin typeface="+mn-ea"/>
                        <a:ea typeface="+mn-ea"/>
                      </a:endParaRPr>
                    </a:p>
                  </a:txBody>
                  <a:tcPr marL="36000" marR="36000" marT="36000" marB="36000" anchor="ctr">
                    <a:lnL w="12700" cap="flat" cmpd="sng" algn="ctr">
                      <a:solidFill>
                        <a:schemeClr val="accent1"/>
                      </a:solidFill>
                      <a:prstDash val="solid"/>
                      <a:round/>
                      <a:headEnd type="none" w="med" len="med"/>
                      <a:tailEnd type="none" w="med" len="med"/>
                    </a:lnL>
                    <a:lnR w="6350" cap="flat" cmpd="sng" algn="ctr">
                      <a:solidFill>
                        <a:schemeClr val="accent3"/>
                      </a:solid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solidFill>
                      <a:schemeClr val="bg1">
                        <a:lumMod val="95000"/>
                      </a:schemeClr>
                    </a:solidFill>
                  </a:tcPr>
                </a:tc>
                <a:tc>
                  <a:txBody>
                    <a:bodyPr/>
                    <a:lstStyle/>
                    <a:p>
                      <a:pPr marL="0" marR="0" lvl="0" indent="0" algn="l" rtl="0">
                        <a:lnSpc>
                          <a:spcPct val="100000"/>
                        </a:lnSpc>
                        <a:spcBef>
                          <a:spcPts val="0"/>
                        </a:spcBef>
                        <a:spcAft>
                          <a:spcPts val="0"/>
                        </a:spcAft>
                        <a:buClr>
                          <a:schemeClr val="dk1"/>
                        </a:buClr>
                        <a:buSzPts val="900"/>
                        <a:buFont typeface="Arial"/>
                        <a:buNone/>
                      </a:pPr>
                      <a:endParaRPr sz="700" b="1" i="0" u="none" strike="noStrike" cap="none" dirty="0">
                        <a:solidFill>
                          <a:schemeClr val="accent1"/>
                        </a:solidFill>
                        <a:latin typeface="+mn-ea"/>
                        <a:ea typeface="+mn-ea"/>
                      </a:endParaRPr>
                    </a:p>
                  </a:txBody>
                  <a:tcPr marL="36000" marR="36000" marT="36000" marB="36000" anchor="ctr">
                    <a:lnL w="6350" cap="flat" cmpd="sng" algn="ctr">
                      <a:solidFill>
                        <a:schemeClr val="accent3"/>
                      </a:solidFill>
                      <a:prstDash val="solid"/>
                      <a:round/>
                      <a:headEnd type="none" w="med" len="med"/>
                      <a:tailEnd type="none" w="med" len="med"/>
                    </a:lnL>
                    <a:lnR w="6350" cap="flat" cmpd="sng" algn="ctr">
                      <a:solidFill>
                        <a:schemeClr val="accent3"/>
                      </a:solid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solidFill>
                      <a:schemeClr val="bg1">
                        <a:lumMod val="95000"/>
                      </a:schemeClr>
                    </a:solidFill>
                  </a:tcPr>
                </a:tc>
                <a:tc>
                  <a:txBody>
                    <a:bodyPr/>
                    <a:lstStyle/>
                    <a:p>
                      <a:pPr marL="0" marR="0" lvl="0" indent="0" algn="l" rtl="0">
                        <a:lnSpc>
                          <a:spcPct val="100000"/>
                        </a:lnSpc>
                        <a:spcBef>
                          <a:spcPts val="0"/>
                        </a:spcBef>
                        <a:spcAft>
                          <a:spcPts val="0"/>
                        </a:spcAft>
                        <a:buClr>
                          <a:schemeClr val="dk1"/>
                        </a:buClr>
                        <a:buSzPts val="900"/>
                        <a:buFont typeface="Arial"/>
                        <a:buNone/>
                      </a:pPr>
                      <a:endParaRPr sz="700" b="1" i="0" u="none" strike="noStrike" cap="none" dirty="0">
                        <a:solidFill>
                          <a:schemeClr val="accent1"/>
                        </a:solidFill>
                        <a:latin typeface="+mn-ea"/>
                        <a:ea typeface="+mn-ea"/>
                      </a:endParaRPr>
                    </a:p>
                  </a:txBody>
                  <a:tcPr marL="36000" marR="36000" marT="36000" marB="36000" anchor="ctr">
                    <a:lnL w="6350" cap="flat" cmpd="sng" algn="ctr">
                      <a:solidFill>
                        <a:schemeClr val="accent3"/>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10"/>
                  </a:ext>
                </a:extLst>
              </a:tr>
              <a:tr h="307753">
                <a:tc>
                  <a: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ja-JP" altLang="en-US" sz="900" b="1" i="0" u="none" strike="noStrike" kern="0" cap="none" spc="0" normalizeH="0" baseline="0" noProof="0">
                          <a:ln>
                            <a:noFill/>
                          </a:ln>
                          <a:solidFill>
                            <a:srgbClr val="1B224C"/>
                          </a:solidFill>
                          <a:effectLst/>
                          <a:uLnTx/>
                          <a:uFillTx/>
                          <a:latin typeface="+mn-ea"/>
                          <a:ea typeface="+mn-ea"/>
                          <a:cs typeface="Arial"/>
                          <a:sym typeface="Arial"/>
                        </a:rPr>
                        <a:t> ○○○○実施</a:t>
                      </a:r>
                      <a:endParaRPr kumimoji="0" lang="ja-JP" altLang="en-US" sz="900" b="1" i="0" u="none" strike="noStrike" kern="0" cap="none" spc="0" normalizeH="0" baseline="0" noProof="0" dirty="0">
                        <a:ln>
                          <a:noFill/>
                        </a:ln>
                        <a:solidFill>
                          <a:srgbClr val="1B224C"/>
                        </a:solidFill>
                        <a:effectLst/>
                        <a:uLnTx/>
                        <a:uFillTx/>
                        <a:latin typeface="+mn-ea"/>
                        <a:ea typeface="+mn-ea"/>
                        <a:cs typeface="Arial"/>
                        <a:sym typeface="Arial"/>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lumMod val="95000"/>
                      </a:schemeClr>
                    </a:solidFill>
                  </a:tcPr>
                </a:tc>
                <a:tc>
                  <a:txBody>
                    <a:bodyPr/>
                    <a:lstStyle/>
                    <a:p>
                      <a:pPr marL="0" marR="0" lvl="0" indent="0" algn="l" rtl="0">
                        <a:lnSpc>
                          <a:spcPct val="100000"/>
                        </a:lnSpc>
                        <a:spcBef>
                          <a:spcPts val="0"/>
                        </a:spcBef>
                        <a:spcAft>
                          <a:spcPts val="0"/>
                        </a:spcAft>
                        <a:buClr>
                          <a:schemeClr val="dk1"/>
                        </a:buClr>
                        <a:buSzPts val="900"/>
                        <a:buFont typeface="Arial"/>
                        <a:buNone/>
                      </a:pPr>
                      <a:endParaRPr sz="700" b="1" i="0" u="none" strike="noStrike" cap="none" dirty="0">
                        <a:solidFill>
                          <a:schemeClr val="accent1"/>
                        </a:solidFill>
                        <a:latin typeface="+mn-ea"/>
                        <a:ea typeface="+mn-ea"/>
                      </a:endParaRPr>
                    </a:p>
                  </a:txBody>
                  <a:tcPr marL="36000" marR="36000" marT="36000" marB="36000" anchor="ctr">
                    <a:lnL w="12700" cap="flat" cmpd="sng" algn="ctr">
                      <a:solidFill>
                        <a:schemeClr val="accent1"/>
                      </a:solidFill>
                      <a:prstDash val="solid"/>
                      <a:round/>
                      <a:headEnd type="none" w="med" len="med"/>
                      <a:tailEnd type="none" w="med" len="med"/>
                    </a:lnL>
                    <a:lnR w="6350" cap="flat" cmpd="sng" algn="ctr">
                      <a:solidFill>
                        <a:schemeClr val="accent3"/>
                      </a:solid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noFill/>
                  </a:tcPr>
                </a:tc>
                <a:tc>
                  <a:txBody>
                    <a:bodyPr/>
                    <a:lstStyle/>
                    <a:p>
                      <a:pPr marL="0" marR="0" lvl="0" indent="0" algn="ctr" rtl="0">
                        <a:lnSpc>
                          <a:spcPct val="100000"/>
                        </a:lnSpc>
                        <a:spcBef>
                          <a:spcPts val="0"/>
                        </a:spcBef>
                        <a:spcAft>
                          <a:spcPts val="0"/>
                        </a:spcAft>
                        <a:buClr>
                          <a:srgbClr val="000000"/>
                        </a:buClr>
                        <a:buSzPts val="900"/>
                        <a:buFont typeface="Arial"/>
                        <a:buNone/>
                      </a:pPr>
                      <a:endParaRPr sz="700" b="1" i="0" u="none" strike="noStrike" cap="none" dirty="0">
                        <a:solidFill>
                          <a:schemeClr val="accent1"/>
                        </a:solidFill>
                        <a:latin typeface="+mn-ea"/>
                        <a:ea typeface="+mn-ea"/>
                      </a:endParaRPr>
                    </a:p>
                  </a:txBody>
                  <a:tcPr marL="36000" marR="36000" marT="36000" marB="36000" anchor="ctr">
                    <a:lnL w="6350" cap="flat" cmpd="sng" algn="ctr">
                      <a:solidFill>
                        <a:schemeClr val="accent3"/>
                      </a:solidFill>
                      <a:prstDash val="solid"/>
                      <a:round/>
                      <a:headEnd type="none" w="med" len="med"/>
                      <a:tailEnd type="none" w="med" len="med"/>
                    </a:lnL>
                    <a:lnR w="6350" cap="flat" cmpd="sng" algn="ctr">
                      <a:solidFill>
                        <a:schemeClr val="accent3"/>
                      </a:solid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noFill/>
                  </a:tcPr>
                </a:tc>
                <a:tc>
                  <a:txBody>
                    <a:bodyPr/>
                    <a:lstStyle/>
                    <a:p>
                      <a:pPr marL="0" marR="0" lvl="0" indent="0" algn="ctr" rtl="0">
                        <a:lnSpc>
                          <a:spcPct val="100000"/>
                        </a:lnSpc>
                        <a:spcBef>
                          <a:spcPts val="0"/>
                        </a:spcBef>
                        <a:spcAft>
                          <a:spcPts val="0"/>
                        </a:spcAft>
                        <a:buClr>
                          <a:srgbClr val="000000"/>
                        </a:buClr>
                        <a:buSzPts val="900"/>
                        <a:buFont typeface="Arial"/>
                        <a:buNone/>
                      </a:pPr>
                      <a:endParaRPr sz="700" b="1" i="0" u="none" strike="noStrike" cap="none" dirty="0">
                        <a:solidFill>
                          <a:schemeClr val="accent1"/>
                        </a:solidFill>
                        <a:latin typeface="+mn-ea"/>
                        <a:ea typeface="+mn-ea"/>
                      </a:endParaRPr>
                    </a:p>
                  </a:txBody>
                  <a:tcPr marL="36000" marR="36000" marT="36000" marB="36000" anchor="ctr">
                    <a:lnL w="6350" cap="flat" cmpd="sng" algn="ctr">
                      <a:solidFill>
                        <a:schemeClr val="accent3"/>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noFill/>
                  </a:tcPr>
                </a:tc>
                <a:tc>
                  <a:txBody>
                    <a:bodyPr/>
                    <a:lstStyle/>
                    <a:p>
                      <a:pPr marL="0" marR="0" lvl="0" indent="0" algn="ctr" rtl="0">
                        <a:lnSpc>
                          <a:spcPct val="100000"/>
                        </a:lnSpc>
                        <a:spcBef>
                          <a:spcPts val="0"/>
                        </a:spcBef>
                        <a:spcAft>
                          <a:spcPts val="0"/>
                        </a:spcAft>
                        <a:buClr>
                          <a:srgbClr val="000000"/>
                        </a:buClr>
                        <a:buSzPts val="900"/>
                        <a:buFont typeface="Arial"/>
                        <a:buNone/>
                      </a:pPr>
                      <a:endParaRPr sz="700" b="1" i="0" u="none" strike="noStrike" cap="none" dirty="0">
                        <a:solidFill>
                          <a:schemeClr val="accent1"/>
                        </a:solidFill>
                        <a:latin typeface="+mn-ea"/>
                        <a:ea typeface="+mn-ea"/>
                      </a:endParaRPr>
                    </a:p>
                  </a:txBody>
                  <a:tcPr marL="36000" marR="36000" marT="36000" marB="36000" anchor="ctr">
                    <a:lnL w="12700" cap="flat" cmpd="sng" algn="ctr">
                      <a:solidFill>
                        <a:schemeClr val="accent1"/>
                      </a:solidFill>
                      <a:prstDash val="solid"/>
                      <a:round/>
                      <a:headEnd type="none" w="med" len="med"/>
                      <a:tailEnd type="none" w="med" len="med"/>
                    </a:lnL>
                    <a:lnR w="6350" cap="flat" cmpd="sng" algn="ctr">
                      <a:solidFill>
                        <a:schemeClr val="accent3"/>
                      </a:solid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noFill/>
                  </a:tcPr>
                </a:tc>
                <a:tc>
                  <a:txBody>
                    <a:bodyPr/>
                    <a:lstStyle/>
                    <a:p>
                      <a:pPr marL="0" marR="0" lvl="0" indent="0" algn="ctr" rtl="0">
                        <a:lnSpc>
                          <a:spcPct val="100000"/>
                        </a:lnSpc>
                        <a:spcBef>
                          <a:spcPts val="0"/>
                        </a:spcBef>
                        <a:spcAft>
                          <a:spcPts val="0"/>
                        </a:spcAft>
                        <a:buClr>
                          <a:srgbClr val="000000"/>
                        </a:buClr>
                        <a:buSzPts val="900"/>
                        <a:buFont typeface="Arial"/>
                        <a:buNone/>
                      </a:pPr>
                      <a:endParaRPr sz="700" b="1" i="0" u="none" strike="noStrike" cap="none" dirty="0">
                        <a:solidFill>
                          <a:schemeClr val="accent1"/>
                        </a:solidFill>
                        <a:latin typeface="+mn-ea"/>
                        <a:ea typeface="+mn-ea"/>
                      </a:endParaRPr>
                    </a:p>
                  </a:txBody>
                  <a:tcPr marL="36000" marR="36000" marT="36000" marB="36000" anchor="ctr">
                    <a:lnL w="6350" cap="flat" cmpd="sng" algn="ctr">
                      <a:solidFill>
                        <a:schemeClr val="accent3"/>
                      </a:solidFill>
                      <a:prstDash val="solid"/>
                      <a:round/>
                      <a:headEnd type="none" w="med" len="med"/>
                      <a:tailEnd type="none" w="med" len="med"/>
                    </a:lnL>
                    <a:lnR w="6350" cap="flat" cmpd="sng" algn="ctr">
                      <a:solidFill>
                        <a:schemeClr val="accent3"/>
                      </a:solid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noFill/>
                  </a:tcPr>
                </a:tc>
                <a:tc>
                  <a:txBody>
                    <a:bodyPr/>
                    <a:lstStyle/>
                    <a:p>
                      <a:pPr marL="0" marR="0" lvl="0" indent="0" algn="ctr" rtl="0">
                        <a:lnSpc>
                          <a:spcPct val="100000"/>
                        </a:lnSpc>
                        <a:spcBef>
                          <a:spcPts val="0"/>
                        </a:spcBef>
                        <a:spcAft>
                          <a:spcPts val="0"/>
                        </a:spcAft>
                        <a:buClr>
                          <a:srgbClr val="000000"/>
                        </a:buClr>
                        <a:buSzPts val="900"/>
                        <a:buFont typeface="Arial"/>
                        <a:buNone/>
                      </a:pPr>
                      <a:endParaRPr sz="700" b="1" i="0" u="none" strike="noStrike" cap="none" dirty="0">
                        <a:solidFill>
                          <a:schemeClr val="accent1"/>
                        </a:solidFill>
                        <a:latin typeface="+mn-ea"/>
                        <a:ea typeface="+mn-ea"/>
                      </a:endParaRPr>
                    </a:p>
                  </a:txBody>
                  <a:tcPr marL="36000" marR="36000" marT="36000" marB="36000" anchor="ctr">
                    <a:lnL w="6350" cap="flat" cmpd="sng" algn="ctr">
                      <a:solidFill>
                        <a:schemeClr val="accent3"/>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noFill/>
                  </a:tcPr>
                </a:tc>
                <a:tc>
                  <a:txBody>
                    <a:bodyPr/>
                    <a:lstStyle/>
                    <a:p>
                      <a:pPr marL="0" marR="0" lvl="0" indent="0" algn="l" rtl="0">
                        <a:lnSpc>
                          <a:spcPct val="100000"/>
                        </a:lnSpc>
                        <a:spcBef>
                          <a:spcPts val="0"/>
                        </a:spcBef>
                        <a:spcAft>
                          <a:spcPts val="0"/>
                        </a:spcAft>
                        <a:buClr>
                          <a:srgbClr val="000000"/>
                        </a:buClr>
                        <a:buSzPts val="900"/>
                        <a:buFont typeface="Arial"/>
                        <a:buNone/>
                      </a:pPr>
                      <a:endParaRPr sz="700" b="1" i="0" u="none" strike="noStrike" cap="none" dirty="0">
                        <a:solidFill>
                          <a:schemeClr val="accent1"/>
                        </a:solidFill>
                        <a:latin typeface="+mn-ea"/>
                        <a:ea typeface="+mn-ea"/>
                      </a:endParaRPr>
                    </a:p>
                  </a:txBody>
                  <a:tcPr marL="36000" marR="36000" marT="36000" marB="36000" anchor="ctr">
                    <a:lnL w="12700" cap="flat" cmpd="sng" algn="ctr">
                      <a:solidFill>
                        <a:schemeClr val="accent1"/>
                      </a:solidFill>
                      <a:prstDash val="solid"/>
                      <a:round/>
                      <a:headEnd type="none" w="med" len="med"/>
                      <a:tailEnd type="none" w="med" len="med"/>
                    </a:lnL>
                    <a:lnR w="6350" cap="flat" cmpd="sng" algn="ctr">
                      <a:solidFill>
                        <a:schemeClr val="accent3"/>
                      </a:solid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noFill/>
                  </a:tcPr>
                </a:tc>
                <a:tc>
                  <a:txBody>
                    <a:bodyPr/>
                    <a:lstStyle/>
                    <a:p>
                      <a:pPr marL="0" marR="0" lvl="0" indent="0" algn="l" rtl="0">
                        <a:lnSpc>
                          <a:spcPct val="100000"/>
                        </a:lnSpc>
                        <a:spcBef>
                          <a:spcPts val="0"/>
                        </a:spcBef>
                        <a:spcAft>
                          <a:spcPts val="0"/>
                        </a:spcAft>
                        <a:buClr>
                          <a:srgbClr val="000000"/>
                        </a:buClr>
                        <a:buSzPts val="900"/>
                        <a:buFont typeface="Arial"/>
                        <a:buNone/>
                      </a:pPr>
                      <a:endParaRPr sz="700" b="1" i="0" u="none" strike="noStrike" cap="none" dirty="0">
                        <a:solidFill>
                          <a:schemeClr val="accent1"/>
                        </a:solidFill>
                        <a:latin typeface="+mn-ea"/>
                        <a:ea typeface="+mn-ea"/>
                      </a:endParaRPr>
                    </a:p>
                  </a:txBody>
                  <a:tcPr marL="36000" marR="36000" marT="36000" marB="36000" anchor="ctr">
                    <a:lnL w="6350" cap="flat" cmpd="sng" algn="ctr">
                      <a:solidFill>
                        <a:schemeClr val="accent3"/>
                      </a:solidFill>
                      <a:prstDash val="solid"/>
                      <a:round/>
                      <a:headEnd type="none" w="med" len="med"/>
                      <a:tailEnd type="none" w="med" len="med"/>
                    </a:lnL>
                    <a:lnR w="6350" cap="flat" cmpd="sng" algn="ctr">
                      <a:solidFill>
                        <a:schemeClr val="accent3"/>
                      </a:solid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noFill/>
                  </a:tcPr>
                </a:tc>
                <a:tc>
                  <a:txBody>
                    <a:bodyPr/>
                    <a:lstStyle/>
                    <a:p>
                      <a:pPr marL="0" marR="0" lvl="0" indent="0" algn="l" rtl="0">
                        <a:lnSpc>
                          <a:spcPct val="100000"/>
                        </a:lnSpc>
                        <a:spcBef>
                          <a:spcPts val="0"/>
                        </a:spcBef>
                        <a:spcAft>
                          <a:spcPts val="0"/>
                        </a:spcAft>
                        <a:buClr>
                          <a:srgbClr val="000000"/>
                        </a:buClr>
                        <a:buSzPts val="900"/>
                        <a:buFont typeface="Arial"/>
                        <a:buNone/>
                      </a:pPr>
                      <a:endParaRPr sz="700" b="1" i="0" u="none" strike="noStrike" cap="none" dirty="0">
                        <a:solidFill>
                          <a:schemeClr val="accent1"/>
                        </a:solidFill>
                        <a:latin typeface="+mn-ea"/>
                        <a:ea typeface="+mn-ea"/>
                      </a:endParaRPr>
                    </a:p>
                  </a:txBody>
                  <a:tcPr marL="36000" marR="36000" marT="36000" marB="36000" anchor="ctr">
                    <a:lnL w="6350" cap="flat" cmpd="sng" algn="ctr">
                      <a:solidFill>
                        <a:schemeClr val="accent3"/>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noFill/>
                  </a:tcPr>
                </a:tc>
                <a:tc>
                  <a:txBody>
                    <a:bodyPr/>
                    <a:lstStyle/>
                    <a:p>
                      <a:pPr marL="0" marR="0" lvl="0" indent="0" algn="l" rtl="0">
                        <a:lnSpc>
                          <a:spcPct val="100000"/>
                        </a:lnSpc>
                        <a:spcBef>
                          <a:spcPts val="0"/>
                        </a:spcBef>
                        <a:spcAft>
                          <a:spcPts val="0"/>
                        </a:spcAft>
                        <a:buClr>
                          <a:srgbClr val="000000"/>
                        </a:buClr>
                        <a:buSzPts val="900"/>
                        <a:buFont typeface="Arial"/>
                        <a:buNone/>
                      </a:pPr>
                      <a:endParaRPr sz="700" b="1" i="0" u="none" strike="noStrike" cap="none" dirty="0">
                        <a:solidFill>
                          <a:schemeClr val="accent1"/>
                        </a:solidFill>
                        <a:latin typeface="+mn-ea"/>
                        <a:ea typeface="+mn-ea"/>
                      </a:endParaRPr>
                    </a:p>
                  </a:txBody>
                  <a:tcPr marL="36000" marR="36000" marT="36000" marB="36000" anchor="ctr">
                    <a:lnL w="12700" cap="flat" cmpd="sng" algn="ctr">
                      <a:solidFill>
                        <a:schemeClr val="accent1"/>
                      </a:solidFill>
                      <a:prstDash val="solid"/>
                      <a:round/>
                      <a:headEnd type="none" w="med" len="med"/>
                      <a:tailEnd type="none" w="med" len="med"/>
                    </a:lnL>
                    <a:lnR w="6350" cap="flat" cmpd="sng" algn="ctr">
                      <a:solidFill>
                        <a:schemeClr val="accent3"/>
                      </a:solid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noFill/>
                  </a:tcPr>
                </a:tc>
                <a:tc>
                  <a:txBody>
                    <a:bodyPr/>
                    <a:lstStyle/>
                    <a:p>
                      <a:pPr marL="0" marR="0" lvl="0" indent="0" algn="l" rtl="0">
                        <a:lnSpc>
                          <a:spcPct val="100000"/>
                        </a:lnSpc>
                        <a:spcBef>
                          <a:spcPts val="0"/>
                        </a:spcBef>
                        <a:spcAft>
                          <a:spcPts val="0"/>
                        </a:spcAft>
                        <a:buClr>
                          <a:srgbClr val="000000"/>
                        </a:buClr>
                        <a:buSzPts val="900"/>
                        <a:buFont typeface="Arial"/>
                        <a:buNone/>
                      </a:pPr>
                      <a:endParaRPr sz="700" b="1" i="0" u="none" strike="noStrike" cap="none" dirty="0">
                        <a:solidFill>
                          <a:schemeClr val="accent1"/>
                        </a:solidFill>
                        <a:latin typeface="+mn-ea"/>
                        <a:ea typeface="+mn-ea"/>
                      </a:endParaRPr>
                    </a:p>
                  </a:txBody>
                  <a:tcPr marL="36000" marR="36000" marT="36000" marB="36000" anchor="ctr">
                    <a:lnL w="6350" cap="flat" cmpd="sng" algn="ctr">
                      <a:solidFill>
                        <a:schemeClr val="accent3"/>
                      </a:solidFill>
                      <a:prstDash val="solid"/>
                      <a:round/>
                      <a:headEnd type="none" w="med" len="med"/>
                      <a:tailEnd type="none" w="med" len="med"/>
                    </a:lnL>
                    <a:lnR w="6350" cap="flat" cmpd="sng" algn="ctr">
                      <a:solidFill>
                        <a:schemeClr val="accent3"/>
                      </a:solid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noFill/>
                  </a:tcPr>
                </a:tc>
                <a:tc>
                  <a:txBody>
                    <a:bodyPr/>
                    <a:lstStyle/>
                    <a:p>
                      <a:pPr marL="0" marR="0" lvl="0" indent="0" algn="l" rtl="0">
                        <a:lnSpc>
                          <a:spcPct val="100000"/>
                        </a:lnSpc>
                        <a:spcBef>
                          <a:spcPts val="0"/>
                        </a:spcBef>
                        <a:spcAft>
                          <a:spcPts val="0"/>
                        </a:spcAft>
                        <a:buClr>
                          <a:srgbClr val="000000"/>
                        </a:buClr>
                        <a:buSzPts val="900"/>
                        <a:buFont typeface="Arial"/>
                        <a:buNone/>
                      </a:pPr>
                      <a:endParaRPr sz="700" b="1" i="0" u="none" strike="noStrike" cap="none" dirty="0">
                        <a:solidFill>
                          <a:schemeClr val="accent1"/>
                        </a:solidFill>
                        <a:latin typeface="+mn-ea"/>
                        <a:ea typeface="+mn-ea"/>
                      </a:endParaRPr>
                    </a:p>
                  </a:txBody>
                  <a:tcPr marL="36000" marR="36000" marT="36000" marB="36000" anchor="ctr">
                    <a:lnL w="6350" cap="flat" cmpd="sng" algn="ctr">
                      <a:solidFill>
                        <a:schemeClr val="accent3"/>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noFill/>
                  </a:tcPr>
                </a:tc>
                <a:extLst>
                  <a:ext uri="{0D108BD9-81ED-4DB2-BD59-A6C34878D82A}">
                    <a16:rowId xmlns:a16="http://schemas.microsoft.com/office/drawing/2014/main" val="10011"/>
                  </a:ext>
                </a:extLst>
              </a:tr>
              <a:tr h="307753">
                <a:tc>
                  <a: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ja-JP" altLang="en-US" sz="900" b="1" i="0" u="none" strike="noStrike" kern="0" cap="none" spc="0" normalizeH="0" baseline="0" noProof="0">
                          <a:ln>
                            <a:noFill/>
                          </a:ln>
                          <a:solidFill>
                            <a:srgbClr val="1B224C"/>
                          </a:solidFill>
                          <a:effectLst/>
                          <a:uLnTx/>
                          <a:uFillTx/>
                          <a:latin typeface="+mn-ea"/>
                          <a:ea typeface="+mn-ea"/>
                          <a:cs typeface="Arial"/>
                          <a:sym typeface="Arial"/>
                        </a:rPr>
                        <a:t> ○○○○実施</a:t>
                      </a:r>
                      <a:endParaRPr kumimoji="0" lang="ja-JP" altLang="en-US" sz="900" b="1" i="0" u="none" strike="noStrike" kern="0" cap="none" spc="0" normalizeH="0" baseline="0" noProof="0" dirty="0">
                        <a:ln>
                          <a:noFill/>
                        </a:ln>
                        <a:solidFill>
                          <a:srgbClr val="1B224C"/>
                        </a:solidFill>
                        <a:effectLst/>
                        <a:uLnTx/>
                        <a:uFillTx/>
                        <a:latin typeface="+mn-ea"/>
                        <a:ea typeface="+mn-ea"/>
                        <a:cs typeface="Arial"/>
                        <a:sym typeface="Arial"/>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lumMod val="95000"/>
                      </a:schemeClr>
                    </a:solidFill>
                  </a:tcPr>
                </a:tc>
                <a:tc>
                  <a:txBody>
                    <a:bodyPr/>
                    <a:lstStyle/>
                    <a:p>
                      <a:pPr marL="0" marR="0" lvl="0" indent="0" algn="l" rtl="0">
                        <a:lnSpc>
                          <a:spcPct val="100000"/>
                        </a:lnSpc>
                        <a:spcBef>
                          <a:spcPts val="0"/>
                        </a:spcBef>
                        <a:spcAft>
                          <a:spcPts val="0"/>
                        </a:spcAft>
                        <a:buClr>
                          <a:srgbClr val="000000"/>
                        </a:buClr>
                        <a:buSzPts val="900"/>
                        <a:buFont typeface="Arial"/>
                        <a:buNone/>
                      </a:pPr>
                      <a:endParaRPr sz="700" b="1" i="0" u="none" strike="noStrike" cap="none" dirty="0">
                        <a:solidFill>
                          <a:schemeClr val="accent1"/>
                        </a:solidFill>
                        <a:latin typeface="+mn-ea"/>
                        <a:ea typeface="+mn-ea"/>
                        <a:cs typeface="Arial"/>
                        <a:sym typeface="Arial"/>
                      </a:endParaRPr>
                    </a:p>
                  </a:txBody>
                  <a:tcPr marL="36000" marR="36000" marT="36000" marB="36000" anchor="ctr">
                    <a:lnL w="12700" cap="flat" cmpd="sng" algn="ctr">
                      <a:solidFill>
                        <a:schemeClr val="accent1"/>
                      </a:solidFill>
                      <a:prstDash val="solid"/>
                      <a:round/>
                      <a:headEnd type="none" w="med" len="med"/>
                      <a:tailEnd type="none" w="med" len="med"/>
                    </a:lnL>
                    <a:lnR w="6350" cap="flat" cmpd="sng" algn="ctr">
                      <a:solidFill>
                        <a:schemeClr val="accent3"/>
                      </a:solidFill>
                      <a:prstDash val="solid"/>
                      <a:round/>
                      <a:headEnd type="none" w="med" len="med"/>
                      <a:tailEnd type="none" w="med" len="med"/>
                    </a:lnR>
                    <a:lnT w="6350" cap="flat" cmpd="sng" algn="ctr">
                      <a:solidFill>
                        <a:schemeClr val="accent3"/>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0" marR="0" lvl="0" indent="0" algn="ctr" rtl="0">
                        <a:lnSpc>
                          <a:spcPct val="100000"/>
                        </a:lnSpc>
                        <a:spcBef>
                          <a:spcPts val="0"/>
                        </a:spcBef>
                        <a:spcAft>
                          <a:spcPts val="0"/>
                        </a:spcAft>
                        <a:buClr>
                          <a:srgbClr val="000000"/>
                        </a:buClr>
                        <a:buSzPts val="900"/>
                        <a:buFont typeface="Arial"/>
                        <a:buNone/>
                      </a:pPr>
                      <a:endParaRPr sz="700" b="1" i="0" u="none" strike="noStrike" cap="none" dirty="0">
                        <a:solidFill>
                          <a:schemeClr val="accent1"/>
                        </a:solidFill>
                        <a:latin typeface="+mn-ea"/>
                        <a:ea typeface="+mn-ea"/>
                        <a:cs typeface="Arial"/>
                        <a:sym typeface="Arial"/>
                      </a:endParaRPr>
                    </a:p>
                  </a:txBody>
                  <a:tcPr marL="36000" marR="36000" marT="36000" marB="36000" anchor="ctr">
                    <a:lnL w="6350" cap="flat" cmpd="sng" algn="ctr">
                      <a:solidFill>
                        <a:schemeClr val="accent3"/>
                      </a:solidFill>
                      <a:prstDash val="solid"/>
                      <a:round/>
                      <a:headEnd type="none" w="med" len="med"/>
                      <a:tailEnd type="none" w="med" len="med"/>
                    </a:lnL>
                    <a:lnR w="6350" cap="flat" cmpd="sng" algn="ctr">
                      <a:solidFill>
                        <a:schemeClr val="accent3"/>
                      </a:solidFill>
                      <a:prstDash val="solid"/>
                      <a:round/>
                      <a:headEnd type="none" w="med" len="med"/>
                      <a:tailEnd type="none" w="med" len="med"/>
                    </a:lnR>
                    <a:lnT w="6350" cap="flat" cmpd="sng" algn="ctr">
                      <a:solidFill>
                        <a:schemeClr val="accent3"/>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0" marR="0" lvl="0" indent="0" algn="ctr" rtl="0">
                        <a:lnSpc>
                          <a:spcPct val="100000"/>
                        </a:lnSpc>
                        <a:spcBef>
                          <a:spcPts val="0"/>
                        </a:spcBef>
                        <a:spcAft>
                          <a:spcPts val="0"/>
                        </a:spcAft>
                        <a:buClr>
                          <a:srgbClr val="000000"/>
                        </a:buClr>
                        <a:buSzPts val="900"/>
                        <a:buFont typeface="Arial"/>
                        <a:buNone/>
                      </a:pPr>
                      <a:endParaRPr sz="700" b="1" i="0" u="none" strike="noStrike" cap="none" dirty="0">
                        <a:solidFill>
                          <a:schemeClr val="accent1"/>
                        </a:solidFill>
                        <a:latin typeface="+mn-ea"/>
                        <a:ea typeface="+mn-ea"/>
                        <a:cs typeface="Arial"/>
                        <a:sym typeface="Arial"/>
                      </a:endParaRPr>
                    </a:p>
                  </a:txBody>
                  <a:tcPr marL="36000" marR="36000" marT="36000" marB="36000" anchor="ctr">
                    <a:lnL w="6350" cap="flat" cmpd="sng" algn="ctr">
                      <a:solidFill>
                        <a:schemeClr val="accent3"/>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6350" cap="flat" cmpd="sng" algn="ctr">
                      <a:solidFill>
                        <a:schemeClr val="accent3"/>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0" marR="0" lvl="0" indent="0" algn="ctr" rtl="0">
                        <a:lnSpc>
                          <a:spcPct val="100000"/>
                        </a:lnSpc>
                        <a:spcBef>
                          <a:spcPts val="0"/>
                        </a:spcBef>
                        <a:spcAft>
                          <a:spcPts val="0"/>
                        </a:spcAft>
                        <a:buClr>
                          <a:srgbClr val="000000"/>
                        </a:buClr>
                        <a:buSzPts val="900"/>
                        <a:buFont typeface="Arial"/>
                        <a:buNone/>
                      </a:pPr>
                      <a:endParaRPr sz="700" b="1" i="0" u="none" strike="noStrike" cap="none" dirty="0">
                        <a:solidFill>
                          <a:schemeClr val="accent1"/>
                        </a:solidFill>
                        <a:latin typeface="+mn-ea"/>
                        <a:ea typeface="+mn-ea"/>
                        <a:cs typeface="Arial"/>
                        <a:sym typeface="Arial"/>
                      </a:endParaRPr>
                    </a:p>
                  </a:txBody>
                  <a:tcPr marL="36000" marR="36000" marT="36000" marB="36000" anchor="ctr">
                    <a:lnL w="12700" cap="flat" cmpd="sng" algn="ctr">
                      <a:solidFill>
                        <a:schemeClr val="accent1"/>
                      </a:solidFill>
                      <a:prstDash val="solid"/>
                      <a:round/>
                      <a:headEnd type="none" w="med" len="med"/>
                      <a:tailEnd type="none" w="med" len="med"/>
                    </a:lnL>
                    <a:lnR w="6350" cap="flat" cmpd="sng" algn="ctr">
                      <a:solidFill>
                        <a:schemeClr val="accent3"/>
                      </a:solidFill>
                      <a:prstDash val="solid"/>
                      <a:round/>
                      <a:headEnd type="none" w="med" len="med"/>
                      <a:tailEnd type="none" w="med" len="med"/>
                    </a:lnR>
                    <a:lnT w="6350" cap="flat" cmpd="sng" algn="ctr">
                      <a:solidFill>
                        <a:schemeClr val="accent3"/>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0" marR="0" lvl="0" indent="0" algn="ctr" rtl="0">
                        <a:lnSpc>
                          <a:spcPct val="100000"/>
                        </a:lnSpc>
                        <a:spcBef>
                          <a:spcPts val="0"/>
                        </a:spcBef>
                        <a:spcAft>
                          <a:spcPts val="0"/>
                        </a:spcAft>
                        <a:buClr>
                          <a:srgbClr val="000000"/>
                        </a:buClr>
                        <a:buSzPts val="900"/>
                        <a:buFont typeface="Arial"/>
                        <a:buNone/>
                      </a:pPr>
                      <a:endParaRPr sz="700" b="1" i="0" u="none" strike="noStrike" cap="none" dirty="0">
                        <a:solidFill>
                          <a:schemeClr val="accent1"/>
                        </a:solidFill>
                        <a:latin typeface="+mn-ea"/>
                        <a:ea typeface="+mn-ea"/>
                        <a:cs typeface="Arial"/>
                        <a:sym typeface="Arial"/>
                      </a:endParaRPr>
                    </a:p>
                  </a:txBody>
                  <a:tcPr marL="36000" marR="36000" marT="36000" marB="36000" anchor="ctr">
                    <a:lnL w="6350" cap="flat" cmpd="sng" algn="ctr">
                      <a:solidFill>
                        <a:schemeClr val="accent3"/>
                      </a:solidFill>
                      <a:prstDash val="solid"/>
                      <a:round/>
                      <a:headEnd type="none" w="med" len="med"/>
                      <a:tailEnd type="none" w="med" len="med"/>
                    </a:lnL>
                    <a:lnR w="6350" cap="flat" cmpd="sng" algn="ctr">
                      <a:solidFill>
                        <a:schemeClr val="accent3"/>
                      </a:solidFill>
                      <a:prstDash val="solid"/>
                      <a:round/>
                      <a:headEnd type="none" w="med" len="med"/>
                      <a:tailEnd type="none" w="med" len="med"/>
                    </a:lnR>
                    <a:lnT w="6350" cap="flat" cmpd="sng" algn="ctr">
                      <a:solidFill>
                        <a:schemeClr val="accent3"/>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0" marR="0" lvl="0" indent="0" algn="ctr" rtl="0">
                        <a:lnSpc>
                          <a:spcPct val="100000"/>
                        </a:lnSpc>
                        <a:spcBef>
                          <a:spcPts val="0"/>
                        </a:spcBef>
                        <a:spcAft>
                          <a:spcPts val="0"/>
                        </a:spcAft>
                        <a:buClr>
                          <a:srgbClr val="000000"/>
                        </a:buClr>
                        <a:buSzPts val="900"/>
                        <a:buFont typeface="Arial"/>
                        <a:buNone/>
                      </a:pPr>
                      <a:endParaRPr sz="700" b="1" i="0" u="none" strike="noStrike" cap="none" dirty="0">
                        <a:solidFill>
                          <a:schemeClr val="accent1"/>
                        </a:solidFill>
                        <a:latin typeface="+mn-ea"/>
                        <a:ea typeface="+mn-ea"/>
                        <a:cs typeface="Arial"/>
                        <a:sym typeface="Arial"/>
                      </a:endParaRPr>
                    </a:p>
                  </a:txBody>
                  <a:tcPr marL="36000" marR="36000" marT="36000" marB="36000" anchor="ctr">
                    <a:lnL w="6350" cap="flat" cmpd="sng" algn="ctr">
                      <a:solidFill>
                        <a:schemeClr val="accent3"/>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6350" cap="flat" cmpd="sng" algn="ctr">
                      <a:solidFill>
                        <a:schemeClr val="accent3"/>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0" marR="0" lvl="0" indent="0" algn="l" rtl="0">
                        <a:lnSpc>
                          <a:spcPct val="100000"/>
                        </a:lnSpc>
                        <a:spcBef>
                          <a:spcPts val="0"/>
                        </a:spcBef>
                        <a:spcAft>
                          <a:spcPts val="0"/>
                        </a:spcAft>
                        <a:buClr>
                          <a:schemeClr val="dk1"/>
                        </a:buClr>
                        <a:buSzPts val="900"/>
                        <a:buFont typeface="Arial"/>
                        <a:buNone/>
                      </a:pPr>
                      <a:endParaRPr sz="700" b="1" i="0" u="none" strike="noStrike" cap="none" dirty="0">
                        <a:solidFill>
                          <a:schemeClr val="accent1"/>
                        </a:solidFill>
                        <a:latin typeface="+mn-ea"/>
                        <a:ea typeface="+mn-ea"/>
                        <a:cs typeface="Arial"/>
                        <a:sym typeface="Arial"/>
                      </a:endParaRPr>
                    </a:p>
                  </a:txBody>
                  <a:tcPr marL="36000" marR="36000" marT="36000" marB="36000" anchor="ctr">
                    <a:lnL w="12700" cap="flat" cmpd="sng" algn="ctr">
                      <a:solidFill>
                        <a:schemeClr val="accent1"/>
                      </a:solidFill>
                      <a:prstDash val="solid"/>
                      <a:round/>
                      <a:headEnd type="none" w="med" len="med"/>
                      <a:tailEnd type="none" w="med" len="med"/>
                    </a:lnL>
                    <a:lnR w="6350" cap="flat" cmpd="sng" algn="ctr">
                      <a:solidFill>
                        <a:schemeClr val="accent3"/>
                      </a:solidFill>
                      <a:prstDash val="solid"/>
                      <a:round/>
                      <a:headEnd type="none" w="med" len="med"/>
                      <a:tailEnd type="none" w="med" len="med"/>
                    </a:lnR>
                    <a:lnT w="6350" cap="flat" cmpd="sng" algn="ctr">
                      <a:solidFill>
                        <a:schemeClr val="accent3"/>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0" marR="0" lvl="0" indent="0" algn="l" rtl="0">
                        <a:lnSpc>
                          <a:spcPct val="100000"/>
                        </a:lnSpc>
                        <a:spcBef>
                          <a:spcPts val="0"/>
                        </a:spcBef>
                        <a:spcAft>
                          <a:spcPts val="0"/>
                        </a:spcAft>
                        <a:buClr>
                          <a:schemeClr val="dk1"/>
                        </a:buClr>
                        <a:buSzPts val="900"/>
                        <a:buFont typeface="Arial"/>
                        <a:buNone/>
                      </a:pPr>
                      <a:endParaRPr sz="700" b="1" i="0" u="none" strike="noStrike" cap="none" dirty="0">
                        <a:solidFill>
                          <a:schemeClr val="accent1"/>
                        </a:solidFill>
                        <a:latin typeface="+mn-ea"/>
                        <a:ea typeface="+mn-ea"/>
                        <a:cs typeface="Arial"/>
                        <a:sym typeface="Arial"/>
                      </a:endParaRPr>
                    </a:p>
                  </a:txBody>
                  <a:tcPr marL="36000" marR="36000" marT="36000" marB="36000" anchor="ctr">
                    <a:lnL w="6350" cap="flat" cmpd="sng" algn="ctr">
                      <a:solidFill>
                        <a:schemeClr val="accent3"/>
                      </a:solidFill>
                      <a:prstDash val="solid"/>
                      <a:round/>
                      <a:headEnd type="none" w="med" len="med"/>
                      <a:tailEnd type="none" w="med" len="med"/>
                    </a:lnL>
                    <a:lnR w="6350" cap="flat" cmpd="sng" algn="ctr">
                      <a:solidFill>
                        <a:schemeClr val="accent3"/>
                      </a:solidFill>
                      <a:prstDash val="solid"/>
                      <a:round/>
                      <a:headEnd type="none" w="med" len="med"/>
                      <a:tailEnd type="none" w="med" len="med"/>
                    </a:lnR>
                    <a:lnT w="6350" cap="flat" cmpd="sng" algn="ctr">
                      <a:solidFill>
                        <a:schemeClr val="accent3"/>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0" marR="0" lvl="0" indent="0" algn="l" rtl="0">
                        <a:lnSpc>
                          <a:spcPct val="100000"/>
                        </a:lnSpc>
                        <a:spcBef>
                          <a:spcPts val="0"/>
                        </a:spcBef>
                        <a:spcAft>
                          <a:spcPts val="0"/>
                        </a:spcAft>
                        <a:buClr>
                          <a:schemeClr val="dk1"/>
                        </a:buClr>
                        <a:buSzPts val="900"/>
                        <a:buFont typeface="Arial"/>
                        <a:buNone/>
                      </a:pPr>
                      <a:endParaRPr sz="700" b="1" i="0" u="none" strike="noStrike" cap="none" dirty="0">
                        <a:solidFill>
                          <a:schemeClr val="accent1"/>
                        </a:solidFill>
                        <a:latin typeface="+mn-ea"/>
                        <a:ea typeface="+mn-ea"/>
                        <a:cs typeface="Arial"/>
                        <a:sym typeface="Arial"/>
                      </a:endParaRPr>
                    </a:p>
                  </a:txBody>
                  <a:tcPr marL="36000" marR="36000" marT="36000" marB="36000" anchor="ctr">
                    <a:lnL w="6350" cap="flat" cmpd="sng" algn="ctr">
                      <a:solidFill>
                        <a:schemeClr val="accent3"/>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6350" cap="flat" cmpd="sng" algn="ctr">
                      <a:solidFill>
                        <a:schemeClr val="accent3"/>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0" marR="0" lvl="0" indent="0" algn="l" rtl="0">
                        <a:lnSpc>
                          <a:spcPct val="100000"/>
                        </a:lnSpc>
                        <a:spcBef>
                          <a:spcPts val="0"/>
                        </a:spcBef>
                        <a:spcAft>
                          <a:spcPts val="0"/>
                        </a:spcAft>
                        <a:buClr>
                          <a:schemeClr val="dk1"/>
                        </a:buClr>
                        <a:buSzPts val="900"/>
                        <a:buFont typeface="Arial"/>
                        <a:buNone/>
                      </a:pPr>
                      <a:endParaRPr sz="700" b="1" i="0" u="none" strike="noStrike" cap="none" dirty="0">
                        <a:solidFill>
                          <a:schemeClr val="accent1"/>
                        </a:solidFill>
                        <a:latin typeface="+mn-ea"/>
                        <a:ea typeface="+mn-ea"/>
                        <a:cs typeface="Arial"/>
                        <a:sym typeface="Arial"/>
                      </a:endParaRPr>
                    </a:p>
                  </a:txBody>
                  <a:tcPr marL="36000" marR="36000" marT="36000" marB="36000" anchor="ctr">
                    <a:lnL w="12700" cap="flat" cmpd="sng" algn="ctr">
                      <a:solidFill>
                        <a:schemeClr val="accent1"/>
                      </a:solidFill>
                      <a:prstDash val="solid"/>
                      <a:round/>
                      <a:headEnd type="none" w="med" len="med"/>
                      <a:tailEnd type="none" w="med" len="med"/>
                    </a:lnL>
                    <a:lnR w="6350" cap="flat" cmpd="sng" algn="ctr">
                      <a:solidFill>
                        <a:schemeClr val="accent3"/>
                      </a:solidFill>
                      <a:prstDash val="solid"/>
                      <a:round/>
                      <a:headEnd type="none" w="med" len="med"/>
                      <a:tailEnd type="none" w="med" len="med"/>
                    </a:lnR>
                    <a:lnT w="6350" cap="flat" cmpd="sng" algn="ctr">
                      <a:solidFill>
                        <a:schemeClr val="accent3"/>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0" marR="0" lvl="0" indent="0" algn="l" rtl="0">
                        <a:lnSpc>
                          <a:spcPct val="100000"/>
                        </a:lnSpc>
                        <a:spcBef>
                          <a:spcPts val="0"/>
                        </a:spcBef>
                        <a:spcAft>
                          <a:spcPts val="0"/>
                        </a:spcAft>
                        <a:buClr>
                          <a:schemeClr val="dk1"/>
                        </a:buClr>
                        <a:buSzPts val="900"/>
                        <a:buFont typeface="Arial"/>
                        <a:buNone/>
                      </a:pPr>
                      <a:endParaRPr sz="700" b="1" i="0" u="none" strike="noStrike" cap="none" dirty="0">
                        <a:solidFill>
                          <a:schemeClr val="accent1"/>
                        </a:solidFill>
                        <a:latin typeface="+mn-ea"/>
                        <a:ea typeface="+mn-ea"/>
                        <a:cs typeface="Arial"/>
                        <a:sym typeface="Arial"/>
                      </a:endParaRPr>
                    </a:p>
                  </a:txBody>
                  <a:tcPr marL="36000" marR="36000" marT="36000" marB="36000" anchor="ctr">
                    <a:lnL w="6350" cap="flat" cmpd="sng" algn="ctr">
                      <a:solidFill>
                        <a:schemeClr val="accent3"/>
                      </a:solidFill>
                      <a:prstDash val="solid"/>
                      <a:round/>
                      <a:headEnd type="none" w="med" len="med"/>
                      <a:tailEnd type="none" w="med" len="med"/>
                    </a:lnL>
                    <a:lnR w="6350" cap="flat" cmpd="sng" algn="ctr">
                      <a:solidFill>
                        <a:schemeClr val="accent3"/>
                      </a:solidFill>
                      <a:prstDash val="solid"/>
                      <a:round/>
                      <a:headEnd type="none" w="med" len="med"/>
                      <a:tailEnd type="none" w="med" len="med"/>
                    </a:lnR>
                    <a:lnT w="6350" cap="flat" cmpd="sng" algn="ctr">
                      <a:solidFill>
                        <a:schemeClr val="accent3"/>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0" marR="0" lvl="0" indent="0" algn="l" rtl="0">
                        <a:lnSpc>
                          <a:spcPct val="100000"/>
                        </a:lnSpc>
                        <a:spcBef>
                          <a:spcPts val="0"/>
                        </a:spcBef>
                        <a:spcAft>
                          <a:spcPts val="0"/>
                        </a:spcAft>
                        <a:buClr>
                          <a:schemeClr val="dk1"/>
                        </a:buClr>
                        <a:buSzPts val="900"/>
                        <a:buFont typeface="Arial"/>
                        <a:buNone/>
                      </a:pPr>
                      <a:endParaRPr sz="700" b="1" i="0" u="none" strike="noStrike" cap="none" dirty="0">
                        <a:solidFill>
                          <a:schemeClr val="accent1"/>
                        </a:solidFill>
                        <a:latin typeface="+mn-ea"/>
                        <a:ea typeface="+mn-ea"/>
                        <a:cs typeface="Arial"/>
                        <a:sym typeface="Arial"/>
                      </a:endParaRPr>
                    </a:p>
                  </a:txBody>
                  <a:tcPr marL="36000" marR="36000" marT="36000" marB="36000" anchor="ctr">
                    <a:lnL w="6350" cap="flat" cmpd="sng" algn="ctr">
                      <a:solidFill>
                        <a:schemeClr val="accent3"/>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6350" cap="flat" cmpd="sng" algn="ctr">
                      <a:solidFill>
                        <a:schemeClr val="accent3"/>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0012"/>
                  </a:ext>
                </a:extLst>
              </a:tr>
            </a:tbl>
          </a:graphicData>
        </a:graphic>
      </p:graphicFrame>
      <p:cxnSp>
        <p:nvCxnSpPr>
          <p:cNvPr id="9" name="直線矢印コネクタ 8">
            <a:extLst>
              <a:ext uri="{FF2B5EF4-FFF2-40B4-BE49-F238E27FC236}">
                <a16:creationId xmlns:a16="http://schemas.microsoft.com/office/drawing/2014/main" id="{7772316E-E758-E4E5-8BF6-A8314B3C853F}"/>
              </a:ext>
            </a:extLst>
          </p:cNvPr>
          <p:cNvCxnSpPr>
            <a:cxnSpLocks/>
          </p:cNvCxnSpPr>
          <p:nvPr/>
        </p:nvCxnSpPr>
        <p:spPr>
          <a:xfrm>
            <a:off x="2057400" y="2646138"/>
            <a:ext cx="922867" cy="0"/>
          </a:xfrm>
          <a:prstGeom prst="straightConnector1">
            <a:avLst/>
          </a:prstGeom>
          <a:ln w="28575">
            <a:solidFill>
              <a:srgbClr val="1B224C"/>
            </a:solidFill>
            <a:headEnd type="oval"/>
            <a:tailEnd type="triangle"/>
          </a:ln>
        </p:spPr>
        <p:style>
          <a:lnRef idx="1">
            <a:schemeClr val="accent1"/>
          </a:lnRef>
          <a:fillRef idx="0">
            <a:schemeClr val="accent1"/>
          </a:fillRef>
          <a:effectRef idx="0">
            <a:schemeClr val="accent1"/>
          </a:effectRef>
          <a:fontRef idx="minor">
            <a:schemeClr val="tx1"/>
          </a:fontRef>
        </p:style>
      </p:cxnSp>
      <p:cxnSp>
        <p:nvCxnSpPr>
          <p:cNvPr id="14" name="直線矢印コネクタ 13">
            <a:extLst>
              <a:ext uri="{FF2B5EF4-FFF2-40B4-BE49-F238E27FC236}">
                <a16:creationId xmlns:a16="http://schemas.microsoft.com/office/drawing/2014/main" id="{9FA41036-54F5-36B5-FDB7-D9DE3B8EE7C0}"/>
              </a:ext>
            </a:extLst>
          </p:cNvPr>
          <p:cNvCxnSpPr>
            <a:cxnSpLocks/>
          </p:cNvCxnSpPr>
          <p:nvPr/>
        </p:nvCxnSpPr>
        <p:spPr>
          <a:xfrm>
            <a:off x="2961497" y="2953479"/>
            <a:ext cx="922867" cy="0"/>
          </a:xfrm>
          <a:prstGeom prst="straightConnector1">
            <a:avLst/>
          </a:prstGeom>
          <a:ln w="28575">
            <a:solidFill>
              <a:srgbClr val="1B224C"/>
            </a:solidFill>
            <a:headEnd type="oval"/>
            <a:tailEnd type="triangle"/>
          </a:ln>
        </p:spPr>
        <p:style>
          <a:lnRef idx="1">
            <a:schemeClr val="accent1"/>
          </a:lnRef>
          <a:fillRef idx="0">
            <a:schemeClr val="accent1"/>
          </a:fillRef>
          <a:effectRef idx="0">
            <a:schemeClr val="accent1"/>
          </a:effectRef>
          <a:fontRef idx="minor">
            <a:schemeClr val="tx1"/>
          </a:fontRef>
        </p:style>
      </p:cxnSp>
      <p:cxnSp>
        <p:nvCxnSpPr>
          <p:cNvPr id="16" name="直線矢印コネクタ 15">
            <a:extLst>
              <a:ext uri="{FF2B5EF4-FFF2-40B4-BE49-F238E27FC236}">
                <a16:creationId xmlns:a16="http://schemas.microsoft.com/office/drawing/2014/main" id="{AE60C8A9-C5E3-195A-A8F6-38AC753B7BBE}"/>
              </a:ext>
            </a:extLst>
          </p:cNvPr>
          <p:cNvCxnSpPr>
            <a:cxnSpLocks/>
          </p:cNvCxnSpPr>
          <p:nvPr/>
        </p:nvCxnSpPr>
        <p:spPr>
          <a:xfrm>
            <a:off x="3884364" y="3575779"/>
            <a:ext cx="922867" cy="0"/>
          </a:xfrm>
          <a:prstGeom prst="straightConnector1">
            <a:avLst/>
          </a:prstGeom>
          <a:ln w="28575">
            <a:solidFill>
              <a:srgbClr val="1B224C"/>
            </a:solidFill>
            <a:headEnd type="oval"/>
            <a:tailEnd type="triangle"/>
          </a:ln>
        </p:spPr>
        <p:style>
          <a:lnRef idx="1">
            <a:schemeClr val="accent1"/>
          </a:lnRef>
          <a:fillRef idx="0">
            <a:schemeClr val="accent1"/>
          </a:fillRef>
          <a:effectRef idx="0">
            <a:schemeClr val="accent1"/>
          </a:effectRef>
          <a:fontRef idx="minor">
            <a:schemeClr val="tx1"/>
          </a:fontRef>
        </p:style>
      </p:cxnSp>
      <p:cxnSp>
        <p:nvCxnSpPr>
          <p:cNvPr id="17" name="直線矢印コネクタ 16">
            <a:extLst>
              <a:ext uri="{FF2B5EF4-FFF2-40B4-BE49-F238E27FC236}">
                <a16:creationId xmlns:a16="http://schemas.microsoft.com/office/drawing/2014/main" id="{D34335D2-B98F-15B4-41E1-00284F035B63}"/>
              </a:ext>
            </a:extLst>
          </p:cNvPr>
          <p:cNvCxnSpPr>
            <a:cxnSpLocks/>
          </p:cNvCxnSpPr>
          <p:nvPr/>
        </p:nvCxnSpPr>
        <p:spPr>
          <a:xfrm>
            <a:off x="4807231" y="3880579"/>
            <a:ext cx="922867" cy="0"/>
          </a:xfrm>
          <a:prstGeom prst="straightConnector1">
            <a:avLst/>
          </a:prstGeom>
          <a:ln w="28575">
            <a:solidFill>
              <a:srgbClr val="1B224C"/>
            </a:solidFill>
            <a:headEnd type="oval"/>
            <a:tailEnd type="triangle"/>
          </a:ln>
        </p:spPr>
        <p:style>
          <a:lnRef idx="1">
            <a:schemeClr val="accent1"/>
          </a:lnRef>
          <a:fillRef idx="0">
            <a:schemeClr val="accent1"/>
          </a:fillRef>
          <a:effectRef idx="0">
            <a:schemeClr val="accent1"/>
          </a:effectRef>
          <a:fontRef idx="minor">
            <a:schemeClr val="tx1"/>
          </a:fontRef>
        </p:style>
      </p:cxnSp>
      <p:cxnSp>
        <p:nvCxnSpPr>
          <p:cNvPr id="18" name="直線矢印コネクタ 17">
            <a:extLst>
              <a:ext uri="{FF2B5EF4-FFF2-40B4-BE49-F238E27FC236}">
                <a16:creationId xmlns:a16="http://schemas.microsoft.com/office/drawing/2014/main" id="{8E1675A8-432C-7253-992C-EDE3228104BD}"/>
              </a:ext>
            </a:extLst>
          </p:cNvPr>
          <p:cNvCxnSpPr>
            <a:cxnSpLocks/>
          </p:cNvCxnSpPr>
          <p:nvPr/>
        </p:nvCxnSpPr>
        <p:spPr>
          <a:xfrm>
            <a:off x="5730098" y="4494253"/>
            <a:ext cx="864000" cy="0"/>
          </a:xfrm>
          <a:prstGeom prst="straightConnector1">
            <a:avLst/>
          </a:prstGeom>
          <a:ln w="28575">
            <a:solidFill>
              <a:srgbClr val="1B224C"/>
            </a:solidFill>
            <a:headEnd type="oval"/>
            <a:tailEnd type="triangle"/>
          </a:ln>
        </p:spPr>
        <p:style>
          <a:lnRef idx="1">
            <a:schemeClr val="accent1"/>
          </a:lnRef>
          <a:fillRef idx="0">
            <a:schemeClr val="accent1"/>
          </a:fillRef>
          <a:effectRef idx="0">
            <a:schemeClr val="accent1"/>
          </a:effectRef>
          <a:fontRef idx="minor">
            <a:schemeClr val="tx1"/>
          </a:fontRef>
        </p:style>
      </p:cxnSp>
      <p:cxnSp>
        <p:nvCxnSpPr>
          <p:cNvPr id="19" name="直線矢印コネクタ 18">
            <a:extLst>
              <a:ext uri="{FF2B5EF4-FFF2-40B4-BE49-F238E27FC236}">
                <a16:creationId xmlns:a16="http://schemas.microsoft.com/office/drawing/2014/main" id="{0519202D-5EB2-96C2-95C5-97BCEF2CE46B}"/>
              </a:ext>
            </a:extLst>
          </p:cNvPr>
          <p:cNvCxnSpPr>
            <a:cxnSpLocks/>
          </p:cNvCxnSpPr>
          <p:nvPr/>
        </p:nvCxnSpPr>
        <p:spPr>
          <a:xfrm>
            <a:off x="6718300" y="4494253"/>
            <a:ext cx="828000" cy="0"/>
          </a:xfrm>
          <a:prstGeom prst="straightConnector1">
            <a:avLst/>
          </a:prstGeom>
          <a:ln w="28575">
            <a:solidFill>
              <a:srgbClr val="1B224C"/>
            </a:solidFill>
            <a:headEnd type="oval"/>
            <a:tailEnd type="triangle"/>
          </a:ln>
        </p:spPr>
        <p:style>
          <a:lnRef idx="1">
            <a:schemeClr val="accent1"/>
          </a:lnRef>
          <a:fillRef idx="0">
            <a:schemeClr val="accent1"/>
          </a:fillRef>
          <a:effectRef idx="0">
            <a:schemeClr val="accent1"/>
          </a:effectRef>
          <a:fontRef idx="minor">
            <a:schemeClr val="tx1"/>
          </a:fontRef>
        </p:style>
      </p:cxnSp>
      <p:cxnSp>
        <p:nvCxnSpPr>
          <p:cNvPr id="20" name="直線矢印コネクタ 19">
            <a:extLst>
              <a:ext uri="{FF2B5EF4-FFF2-40B4-BE49-F238E27FC236}">
                <a16:creationId xmlns:a16="http://schemas.microsoft.com/office/drawing/2014/main" id="{8CAD6BA5-D070-48F7-1029-1AA4E23D798C}"/>
              </a:ext>
            </a:extLst>
          </p:cNvPr>
          <p:cNvCxnSpPr>
            <a:cxnSpLocks/>
          </p:cNvCxnSpPr>
          <p:nvPr/>
        </p:nvCxnSpPr>
        <p:spPr>
          <a:xfrm>
            <a:off x="7544082" y="5421353"/>
            <a:ext cx="922867" cy="0"/>
          </a:xfrm>
          <a:prstGeom prst="straightConnector1">
            <a:avLst/>
          </a:prstGeom>
          <a:ln w="28575">
            <a:solidFill>
              <a:srgbClr val="1B224C"/>
            </a:solidFill>
            <a:headEnd type="oval"/>
            <a:tailEnd type="triangle"/>
          </a:ln>
        </p:spPr>
        <p:style>
          <a:lnRef idx="1">
            <a:schemeClr val="accent1"/>
          </a:lnRef>
          <a:fillRef idx="0">
            <a:schemeClr val="accent1"/>
          </a:fillRef>
          <a:effectRef idx="0">
            <a:schemeClr val="accent1"/>
          </a:effectRef>
          <a:fontRef idx="minor">
            <a:schemeClr val="tx1"/>
          </a:fontRef>
        </p:style>
      </p:cxnSp>
      <p:cxnSp>
        <p:nvCxnSpPr>
          <p:cNvPr id="21" name="直線矢印コネクタ 20">
            <a:extLst>
              <a:ext uri="{FF2B5EF4-FFF2-40B4-BE49-F238E27FC236}">
                <a16:creationId xmlns:a16="http://schemas.microsoft.com/office/drawing/2014/main" id="{776A44CC-C621-7AEA-A47A-FED4804E050D}"/>
              </a:ext>
            </a:extLst>
          </p:cNvPr>
          <p:cNvCxnSpPr>
            <a:cxnSpLocks/>
          </p:cNvCxnSpPr>
          <p:nvPr/>
        </p:nvCxnSpPr>
        <p:spPr>
          <a:xfrm>
            <a:off x="7544082" y="5722079"/>
            <a:ext cx="1838062" cy="0"/>
          </a:xfrm>
          <a:prstGeom prst="straightConnector1">
            <a:avLst/>
          </a:prstGeom>
          <a:ln w="28575">
            <a:solidFill>
              <a:srgbClr val="1B224C"/>
            </a:solidFill>
            <a:headEnd type="oval"/>
            <a:tailEnd type="triangle"/>
          </a:ln>
        </p:spPr>
        <p:style>
          <a:lnRef idx="1">
            <a:schemeClr val="accent1"/>
          </a:lnRef>
          <a:fillRef idx="0">
            <a:schemeClr val="accent1"/>
          </a:fillRef>
          <a:effectRef idx="0">
            <a:schemeClr val="accent1"/>
          </a:effectRef>
          <a:fontRef idx="minor">
            <a:schemeClr val="tx1"/>
          </a:fontRef>
        </p:style>
      </p:cxnSp>
      <p:cxnSp>
        <p:nvCxnSpPr>
          <p:cNvPr id="23" name="直線矢印コネクタ 22">
            <a:extLst>
              <a:ext uri="{FF2B5EF4-FFF2-40B4-BE49-F238E27FC236}">
                <a16:creationId xmlns:a16="http://schemas.microsoft.com/office/drawing/2014/main" id="{14A7655A-BBEE-5E9E-85A9-FA45E072260A}"/>
              </a:ext>
            </a:extLst>
          </p:cNvPr>
          <p:cNvCxnSpPr>
            <a:cxnSpLocks/>
          </p:cNvCxnSpPr>
          <p:nvPr/>
        </p:nvCxnSpPr>
        <p:spPr>
          <a:xfrm>
            <a:off x="5730098" y="4805403"/>
            <a:ext cx="864000" cy="0"/>
          </a:xfrm>
          <a:prstGeom prst="straightConnector1">
            <a:avLst/>
          </a:prstGeom>
          <a:ln w="28575">
            <a:solidFill>
              <a:srgbClr val="1B224C"/>
            </a:solidFill>
            <a:headEnd type="oval"/>
            <a:tailEnd type="triangle"/>
          </a:ln>
        </p:spPr>
        <p:style>
          <a:lnRef idx="1">
            <a:schemeClr val="accent1"/>
          </a:lnRef>
          <a:fillRef idx="0">
            <a:schemeClr val="accent1"/>
          </a:fillRef>
          <a:effectRef idx="0">
            <a:schemeClr val="accent1"/>
          </a:effectRef>
          <a:fontRef idx="minor">
            <a:schemeClr val="tx1"/>
          </a:fontRef>
        </p:style>
      </p:cxnSp>
      <p:cxnSp>
        <p:nvCxnSpPr>
          <p:cNvPr id="24" name="直線矢印コネクタ 23">
            <a:extLst>
              <a:ext uri="{FF2B5EF4-FFF2-40B4-BE49-F238E27FC236}">
                <a16:creationId xmlns:a16="http://schemas.microsoft.com/office/drawing/2014/main" id="{45F60B0D-695E-FC39-65E2-317865B254C1}"/>
              </a:ext>
            </a:extLst>
          </p:cNvPr>
          <p:cNvCxnSpPr>
            <a:cxnSpLocks/>
          </p:cNvCxnSpPr>
          <p:nvPr/>
        </p:nvCxnSpPr>
        <p:spPr>
          <a:xfrm>
            <a:off x="6718300" y="4805403"/>
            <a:ext cx="828000" cy="0"/>
          </a:xfrm>
          <a:prstGeom prst="straightConnector1">
            <a:avLst/>
          </a:prstGeom>
          <a:ln w="28575">
            <a:solidFill>
              <a:srgbClr val="1B224C"/>
            </a:solidFill>
            <a:headEnd type="ova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938494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098"/>
        <p:cNvGrpSpPr/>
        <p:nvPr/>
      </p:nvGrpSpPr>
      <p:grpSpPr>
        <a:xfrm>
          <a:off x="0" y="0"/>
          <a:ext cx="0" cy="0"/>
          <a:chOff x="0" y="0"/>
          <a:chExt cx="0" cy="0"/>
        </a:xfrm>
      </p:grpSpPr>
      <p:sp>
        <p:nvSpPr>
          <p:cNvPr id="1102" name="Google Shape;1102;p56"/>
          <p:cNvSpPr txBox="1">
            <a:spLocks noGrp="1"/>
          </p:cNvSpPr>
          <p:nvPr>
            <p:ph type="title"/>
          </p:nvPr>
        </p:nvSpPr>
        <p:spPr>
          <a:xfrm>
            <a:off x="453000" y="196240"/>
            <a:ext cx="9000000" cy="468000"/>
          </a:xfrm>
          <a:noFill/>
          <a:ln>
            <a:noFill/>
          </a:ln>
        </p:spPr>
        <p:txBody>
          <a:bodyPr spcFirstLastPara="1" wrap="square" lIns="36000" tIns="36000" rIns="36000" bIns="36000" anchor="ctr" anchorCtr="0">
            <a:normAutofit/>
          </a:bodyPr>
          <a:lstStyle/>
          <a:p>
            <a:pPr lvl="0" algn="l"/>
            <a:r>
              <a:rPr lang="en-US" altLang="ja-JP" dirty="0"/>
              <a:t>9-2. </a:t>
            </a:r>
            <a:r>
              <a:rPr lang="ja-JP" altLang="en-US" dirty="0"/>
              <a:t>実行工程表</a:t>
            </a:r>
          </a:p>
        </p:txBody>
      </p:sp>
      <p:sp>
        <p:nvSpPr>
          <p:cNvPr id="10" name="フッター プレースホルダー 9">
            <a:extLst>
              <a:ext uri="{FF2B5EF4-FFF2-40B4-BE49-F238E27FC236}">
                <a16:creationId xmlns:a16="http://schemas.microsoft.com/office/drawing/2014/main" id="{731A0E87-DB07-1A43-A73A-A60DC90F7D4C}"/>
              </a:ext>
            </a:extLst>
          </p:cNvPr>
          <p:cNvSpPr>
            <a:spLocks noGrp="1"/>
          </p:cNvSpPr>
          <p:nvPr>
            <p:ph type="ftr" sz="quarter" idx="10"/>
          </p:nvPr>
        </p:nvSpPr>
        <p:spPr>
          <a:xfrm>
            <a:off x="185600" y="6460240"/>
            <a:ext cx="7920000" cy="288000"/>
          </a:xfrm>
        </p:spPr>
        <p:txBody>
          <a:bodyPr/>
          <a:lstStyle/>
          <a:p>
            <a:r>
              <a:rPr lang="en" altLang="ja-JP"/>
              <a:t>SAIRU</a:t>
            </a:r>
            <a:endParaRPr lang="ja-JP" altLang="en-US"/>
          </a:p>
        </p:txBody>
      </p:sp>
      <p:sp>
        <p:nvSpPr>
          <p:cNvPr id="11" name="スライド番号プレースホルダー 10">
            <a:extLst>
              <a:ext uri="{FF2B5EF4-FFF2-40B4-BE49-F238E27FC236}">
                <a16:creationId xmlns:a16="http://schemas.microsoft.com/office/drawing/2014/main" id="{D912D1F8-186D-1241-BAAE-E54451AEA375}"/>
              </a:ext>
            </a:extLst>
          </p:cNvPr>
          <p:cNvSpPr>
            <a:spLocks noGrp="1"/>
          </p:cNvSpPr>
          <p:nvPr>
            <p:ph type="sldNum" idx="11"/>
          </p:nvPr>
        </p:nvSpPr>
        <p:spPr>
          <a:xfrm>
            <a:off x="8280400" y="6460240"/>
            <a:ext cx="1440000" cy="288000"/>
          </a:xfrm>
        </p:spPr>
        <p:txBody>
          <a:bodyPr/>
          <a:lstStyle/>
          <a:p>
            <a:fld id="{00000000-1234-1234-1234-123412341234}" type="slidenum">
              <a:rPr lang="en-US" altLang="ja-JP" smtClean="0"/>
              <a:pPr/>
              <a:t>43</a:t>
            </a:fld>
            <a:endParaRPr lang="ja-JP" altLang="en-US"/>
          </a:p>
        </p:txBody>
      </p:sp>
      <p:graphicFrame>
        <p:nvGraphicFramePr>
          <p:cNvPr id="1103" name="Google Shape;1103;p56"/>
          <p:cNvGraphicFramePr/>
          <p:nvPr>
            <p:extLst>
              <p:ext uri="{D42A27DB-BD31-4B8C-83A1-F6EECF244321}">
                <p14:modId xmlns:p14="http://schemas.microsoft.com/office/powerpoint/2010/main" val="2130859267"/>
              </p:ext>
            </p:extLst>
          </p:nvPr>
        </p:nvGraphicFramePr>
        <p:xfrm>
          <a:off x="541902" y="1054123"/>
          <a:ext cx="8822193" cy="4871551"/>
        </p:xfrm>
        <a:graphic>
          <a:graphicData uri="http://schemas.openxmlformats.org/drawingml/2006/table">
            <a:tbl>
              <a:tblPr>
                <a:noFill/>
                <a:tableStyleId>{B8971C41-CD1C-4EA1-8698-2A5F061A0928}</a:tableStyleId>
              </a:tblPr>
              <a:tblGrid>
                <a:gridCol w="1735693">
                  <a:extLst>
                    <a:ext uri="{9D8B030D-6E8A-4147-A177-3AD203B41FA5}">
                      <a16:colId xmlns:a16="http://schemas.microsoft.com/office/drawing/2014/main" val="20000"/>
                    </a:ext>
                  </a:extLst>
                </a:gridCol>
                <a:gridCol w="708650">
                  <a:extLst>
                    <a:ext uri="{9D8B030D-6E8A-4147-A177-3AD203B41FA5}">
                      <a16:colId xmlns:a16="http://schemas.microsoft.com/office/drawing/2014/main" val="20001"/>
                    </a:ext>
                  </a:extLst>
                </a:gridCol>
                <a:gridCol w="708650">
                  <a:extLst>
                    <a:ext uri="{9D8B030D-6E8A-4147-A177-3AD203B41FA5}">
                      <a16:colId xmlns:a16="http://schemas.microsoft.com/office/drawing/2014/main" val="20002"/>
                    </a:ext>
                  </a:extLst>
                </a:gridCol>
                <a:gridCol w="708650">
                  <a:extLst>
                    <a:ext uri="{9D8B030D-6E8A-4147-A177-3AD203B41FA5}">
                      <a16:colId xmlns:a16="http://schemas.microsoft.com/office/drawing/2014/main" val="1497059915"/>
                    </a:ext>
                  </a:extLst>
                </a:gridCol>
                <a:gridCol w="708650">
                  <a:extLst>
                    <a:ext uri="{9D8B030D-6E8A-4147-A177-3AD203B41FA5}">
                      <a16:colId xmlns:a16="http://schemas.microsoft.com/office/drawing/2014/main" val="2474188865"/>
                    </a:ext>
                  </a:extLst>
                </a:gridCol>
                <a:gridCol w="708650">
                  <a:extLst>
                    <a:ext uri="{9D8B030D-6E8A-4147-A177-3AD203B41FA5}">
                      <a16:colId xmlns:a16="http://schemas.microsoft.com/office/drawing/2014/main" val="3362006636"/>
                    </a:ext>
                  </a:extLst>
                </a:gridCol>
                <a:gridCol w="708650">
                  <a:extLst>
                    <a:ext uri="{9D8B030D-6E8A-4147-A177-3AD203B41FA5}">
                      <a16:colId xmlns:a16="http://schemas.microsoft.com/office/drawing/2014/main" val="20003"/>
                    </a:ext>
                  </a:extLst>
                </a:gridCol>
                <a:gridCol w="708650">
                  <a:extLst>
                    <a:ext uri="{9D8B030D-6E8A-4147-A177-3AD203B41FA5}">
                      <a16:colId xmlns:a16="http://schemas.microsoft.com/office/drawing/2014/main" val="20004"/>
                    </a:ext>
                  </a:extLst>
                </a:gridCol>
                <a:gridCol w="708650">
                  <a:extLst>
                    <a:ext uri="{9D8B030D-6E8A-4147-A177-3AD203B41FA5}">
                      <a16:colId xmlns:a16="http://schemas.microsoft.com/office/drawing/2014/main" val="1682620363"/>
                    </a:ext>
                  </a:extLst>
                </a:gridCol>
                <a:gridCol w="708650">
                  <a:extLst>
                    <a:ext uri="{9D8B030D-6E8A-4147-A177-3AD203B41FA5}">
                      <a16:colId xmlns:a16="http://schemas.microsoft.com/office/drawing/2014/main" val="2434242739"/>
                    </a:ext>
                  </a:extLst>
                </a:gridCol>
                <a:gridCol w="708650">
                  <a:extLst>
                    <a:ext uri="{9D8B030D-6E8A-4147-A177-3AD203B41FA5}">
                      <a16:colId xmlns:a16="http://schemas.microsoft.com/office/drawing/2014/main" val="1262966342"/>
                    </a:ext>
                  </a:extLst>
                </a:gridCol>
              </a:tblGrid>
              <a:tr h="369742">
                <a:tc>
                  <a:txBody>
                    <a:bodyPr/>
                    <a:lstStyle/>
                    <a:p>
                      <a:pPr marL="0" marR="0" lvl="0" indent="0" algn="ctr" rtl="0">
                        <a:lnSpc>
                          <a:spcPct val="100000"/>
                        </a:lnSpc>
                        <a:spcBef>
                          <a:spcPts val="0"/>
                        </a:spcBef>
                        <a:spcAft>
                          <a:spcPts val="0"/>
                        </a:spcAft>
                        <a:buClr>
                          <a:srgbClr val="000000"/>
                        </a:buClr>
                        <a:buSzPts val="1100"/>
                        <a:buFont typeface="Arial"/>
                        <a:buNone/>
                      </a:pPr>
                      <a:endParaRPr sz="1000" b="1" i="0" u="none" strike="noStrike" cap="none" dirty="0">
                        <a:solidFill>
                          <a:schemeClr val="bg1"/>
                        </a:solidFill>
                        <a:latin typeface="+mn-ea"/>
                        <a:ea typeface="+mn-ea"/>
                      </a:endParaRPr>
                    </a:p>
                  </a:txBody>
                  <a:tcPr marL="66450" marR="66450" marT="66450" marB="66450" anchor="ctr">
                    <a:lnL w="12700" cap="flat" cmpd="sng" algn="ctr">
                      <a:noFill/>
                      <a:prstDash val="solid"/>
                      <a:round/>
                      <a:headEnd type="none" w="med" len="med"/>
                      <a:tailEnd type="none" w="med" len="med"/>
                    </a:lnL>
                    <a:lnR w="12700" cap="flat" cmpd="sng">
                      <a:noFill/>
                      <a:prstDash val="solid"/>
                      <a:round/>
                      <a:headEnd type="none" w="sm" len="sm"/>
                      <a:tailEnd type="none" w="sm" len="sm"/>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altLang="ja-JP" sz="1000" b="1" i="0" u="none" strike="noStrike" cap="none" dirty="0">
                          <a:solidFill>
                            <a:schemeClr val="bg1"/>
                          </a:solidFill>
                          <a:latin typeface="+mn-ea"/>
                          <a:ea typeface="+mn-ea"/>
                          <a:cs typeface="Arial"/>
                          <a:sym typeface="Arial"/>
                        </a:rPr>
                        <a:t>1</a:t>
                      </a:r>
                      <a:r>
                        <a:rPr lang="ja-JP" altLang="en-US" sz="1000" b="1" i="0" u="none" strike="noStrike" cap="none" dirty="0">
                          <a:solidFill>
                            <a:schemeClr val="bg1"/>
                          </a:solidFill>
                          <a:latin typeface="+mn-ea"/>
                          <a:ea typeface="+mn-ea"/>
                          <a:cs typeface="Arial"/>
                          <a:sym typeface="Arial"/>
                        </a:rPr>
                        <a:t>か月目</a:t>
                      </a:r>
                      <a:endParaRPr sz="1100" b="1" i="0" u="none" strike="noStrike" cap="none" dirty="0">
                        <a:solidFill>
                          <a:schemeClr val="bg1"/>
                        </a:solidFill>
                        <a:latin typeface="+mn-ea"/>
                        <a:ea typeface="+mn-ea"/>
                      </a:endParaRPr>
                    </a:p>
                  </a:txBody>
                  <a:tcPr marL="66450" marR="66450" marT="66450" marB="66450" anchor="ctr">
                    <a:lnL w="12700" cap="flat" cmpd="sng">
                      <a:noFill/>
                      <a:prstDash val="solid"/>
                      <a:round/>
                      <a:headEnd type="none" w="sm" len="sm"/>
                      <a:tailEnd type="none" w="sm" len="sm"/>
                    </a:lnL>
                    <a:lnR w="12700" cap="flat" cmpd="sng">
                      <a:solidFill>
                        <a:schemeClr val="lt2"/>
                      </a:solidFill>
                      <a:prstDash val="solid"/>
                      <a:round/>
                      <a:headEnd type="none" w="sm" len="sm"/>
                      <a:tailEnd type="none" w="sm" len="sm"/>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000" b="1" i="0" u="none" strike="noStrike" cap="none" dirty="0">
                          <a:solidFill>
                            <a:schemeClr val="bg1"/>
                          </a:solidFill>
                          <a:latin typeface="+mn-ea"/>
                          <a:ea typeface="+mn-ea"/>
                        </a:rPr>
                        <a:t>2</a:t>
                      </a:r>
                      <a:r>
                        <a:rPr lang="ja-JP" altLang="en-US" sz="1000" b="1" i="0" u="none" strike="noStrike" cap="none" dirty="0">
                          <a:solidFill>
                            <a:schemeClr val="bg1"/>
                          </a:solidFill>
                          <a:latin typeface="+mn-ea"/>
                          <a:ea typeface="+mn-ea"/>
                        </a:rPr>
                        <a:t>か月目</a:t>
                      </a:r>
                      <a:endParaRPr sz="1100" b="1" i="0" u="none" strike="noStrike" cap="none" dirty="0">
                        <a:solidFill>
                          <a:schemeClr val="bg1"/>
                        </a:solidFill>
                        <a:latin typeface="+mn-ea"/>
                        <a:ea typeface="+mn-ea"/>
                      </a:endParaRPr>
                    </a:p>
                  </a:txBody>
                  <a:tcPr marL="66450" marR="66450" marT="66450" marB="66450" anchor="ctr">
                    <a:lnL w="12700" cap="flat" cmpd="sng">
                      <a:solidFill>
                        <a:schemeClr val="lt2"/>
                      </a:solidFill>
                      <a:prstDash val="solid"/>
                      <a:round/>
                      <a:headEnd type="none" w="sm" len="sm"/>
                      <a:tailEnd type="none" w="sm" len="sm"/>
                    </a:lnL>
                    <a:lnR w="12700" cap="flat" cmpd="sng" algn="ctr">
                      <a:solidFill>
                        <a:schemeClr val="lt2"/>
                      </a:solidFill>
                      <a:prstDash val="solid"/>
                      <a:round/>
                      <a:headEnd type="none" w="sm" len="sm"/>
                      <a:tailEnd type="none" w="sm" len="sm"/>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en-US" altLang="ja-JP" sz="1000" b="1" i="0" u="none" strike="noStrike" kern="0" cap="none" spc="0" normalizeH="0" baseline="0" noProof="0" dirty="0">
                          <a:ln>
                            <a:noFill/>
                          </a:ln>
                          <a:solidFill>
                            <a:srgbClr val="FFFFFF"/>
                          </a:solidFill>
                          <a:effectLst/>
                          <a:uLnTx/>
                          <a:uFillTx/>
                          <a:latin typeface="+mn-ea"/>
                          <a:ea typeface="+mn-ea"/>
                          <a:cs typeface="Arial"/>
                          <a:sym typeface="Arial"/>
                        </a:rPr>
                        <a:t>3</a:t>
                      </a:r>
                      <a:r>
                        <a:rPr kumimoji="0" lang="ja-JP" altLang="en-US" sz="1000" b="1" i="0" u="none" strike="noStrike" kern="0" cap="none" spc="0" normalizeH="0" baseline="0" noProof="0" dirty="0">
                          <a:ln>
                            <a:noFill/>
                          </a:ln>
                          <a:solidFill>
                            <a:srgbClr val="FFFFFF"/>
                          </a:solidFill>
                          <a:effectLst/>
                          <a:uLnTx/>
                          <a:uFillTx/>
                          <a:latin typeface="+mn-ea"/>
                          <a:ea typeface="+mn-ea"/>
                          <a:cs typeface="Arial"/>
                          <a:sym typeface="Arial"/>
                        </a:rPr>
                        <a:t>か月目</a:t>
                      </a:r>
                      <a:endParaRPr kumimoji="0" lang="ja-JP" altLang="en-US" sz="1100" b="1" i="0" u="none" strike="noStrike" kern="0" cap="none" spc="0" normalizeH="0" baseline="0" noProof="0" dirty="0">
                        <a:ln>
                          <a:noFill/>
                        </a:ln>
                        <a:solidFill>
                          <a:srgbClr val="FFFFFF"/>
                        </a:solidFill>
                        <a:effectLst/>
                        <a:uLnTx/>
                        <a:uFillTx/>
                        <a:latin typeface="+mn-ea"/>
                        <a:ea typeface="+mn-ea"/>
                        <a:cs typeface="Arial"/>
                        <a:sym typeface="Arial"/>
                      </a:endParaRPr>
                    </a:p>
                  </a:txBody>
                  <a:tcPr marL="66450" marR="66450" marT="66450" marB="66450" anchor="ctr">
                    <a:lnL w="12700" cap="flat" cmpd="sng" algn="ctr">
                      <a:solidFill>
                        <a:schemeClr val="lt2"/>
                      </a:solidFill>
                      <a:prstDash val="solid"/>
                      <a:round/>
                      <a:headEnd type="none" w="sm" len="sm"/>
                      <a:tailEnd type="none" w="sm" len="sm"/>
                    </a:lnL>
                    <a:lnR w="12700" cap="flat" cmpd="sng" algn="ctr">
                      <a:solidFill>
                        <a:schemeClr val="lt2"/>
                      </a:solidFill>
                      <a:prstDash val="solid"/>
                      <a:round/>
                      <a:headEnd type="none" w="sm" len="sm"/>
                      <a:tailEnd type="none" w="sm" len="sm"/>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altLang="ja-JP" sz="1000" b="1" i="0" u="none" strike="noStrike" cap="none" dirty="0">
                          <a:solidFill>
                            <a:schemeClr val="bg1"/>
                          </a:solidFill>
                          <a:latin typeface="+mn-ea"/>
                          <a:ea typeface="+mn-ea"/>
                        </a:rPr>
                        <a:t>4</a:t>
                      </a:r>
                      <a:r>
                        <a:rPr lang="ja-JP" altLang="en-US" sz="1000" b="1" i="0" u="none" strike="noStrike" cap="none" dirty="0">
                          <a:solidFill>
                            <a:schemeClr val="bg1"/>
                          </a:solidFill>
                          <a:latin typeface="+mn-ea"/>
                          <a:ea typeface="+mn-ea"/>
                        </a:rPr>
                        <a:t>か月目</a:t>
                      </a:r>
                      <a:endParaRPr sz="1000" b="1" i="0" u="none" strike="noStrike" cap="none" dirty="0">
                        <a:solidFill>
                          <a:schemeClr val="bg1"/>
                        </a:solidFill>
                        <a:latin typeface="+mn-ea"/>
                        <a:ea typeface="+mn-ea"/>
                      </a:endParaRPr>
                    </a:p>
                  </a:txBody>
                  <a:tcPr marL="66450" marR="66450" marT="66450" marB="66450" anchor="ctr">
                    <a:lnL w="12700" cap="flat" cmpd="sng" algn="ctr">
                      <a:solidFill>
                        <a:schemeClr val="lt2"/>
                      </a:solidFill>
                      <a:prstDash val="solid"/>
                      <a:round/>
                      <a:headEnd type="none" w="sm" len="sm"/>
                      <a:tailEnd type="none" w="sm" len="sm"/>
                    </a:lnL>
                    <a:lnR w="12700" cap="flat" cmpd="sng" algn="ctr">
                      <a:solidFill>
                        <a:schemeClr val="lt2"/>
                      </a:solidFill>
                      <a:prstDash val="solid"/>
                      <a:round/>
                      <a:headEnd type="none" w="sm" len="sm"/>
                      <a:tailEnd type="none" w="sm" len="sm"/>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en-US" altLang="ja-JP" sz="1000" b="1" i="0" u="none" strike="noStrike" kern="0" cap="none" spc="0" normalizeH="0" baseline="0" noProof="0" dirty="0">
                          <a:ln>
                            <a:noFill/>
                          </a:ln>
                          <a:solidFill>
                            <a:srgbClr val="FFFFFF"/>
                          </a:solidFill>
                          <a:effectLst/>
                          <a:uLnTx/>
                          <a:uFillTx/>
                          <a:latin typeface="+mn-ea"/>
                          <a:ea typeface="+mn-ea"/>
                          <a:cs typeface="Arial"/>
                          <a:sym typeface="Arial"/>
                        </a:rPr>
                        <a:t>5</a:t>
                      </a:r>
                      <a:r>
                        <a:rPr kumimoji="0" lang="ja-JP" altLang="en-US" sz="1000" b="1" i="0" u="none" strike="noStrike" kern="0" cap="none" spc="0" normalizeH="0" baseline="0" noProof="0" dirty="0">
                          <a:ln>
                            <a:noFill/>
                          </a:ln>
                          <a:solidFill>
                            <a:srgbClr val="FFFFFF"/>
                          </a:solidFill>
                          <a:effectLst/>
                          <a:uLnTx/>
                          <a:uFillTx/>
                          <a:latin typeface="+mn-ea"/>
                          <a:ea typeface="+mn-ea"/>
                          <a:cs typeface="Arial"/>
                          <a:sym typeface="Arial"/>
                        </a:rPr>
                        <a:t>か月目</a:t>
                      </a:r>
                    </a:p>
                  </a:txBody>
                  <a:tcPr marL="66450" marR="66450" marT="66450" marB="66450" anchor="ctr">
                    <a:lnL w="12700" cap="flat" cmpd="sng" algn="ctr">
                      <a:solidFill>
                        <a:schemeClr val="lt2"/>
                      </a:solidFill>
                      <a:prstDash val="solid"/>
                      <a:round/>
                      <a:headEnd type="none" w="sm" len="sm"/>
                      <a:tailEnd type="none" w="sm" len="sm"/>
                    </a:lnL>
                    <a:lnR w="12700" cap="flat" cmpd="sng">
                      <a:solidFill>
                        <a:schemeClr val="lt2"/>
                      </a:solidFill>
                      <a:prstDash val="solid"/>
                      <a:round/>
                      <a:headEnd type="none" w="sm" len="sm"/>
                      <a:tailEnd type="none" w="sm" len="sm"/>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000" b="1" i="0" u="none" strike="noStrike" cap="none" dirty="0">
                          <a:solidFill>
                            <a:schemeClr val="bg1"/>
                          </a:solidFill>
                          <a:latin typeface="+mn-ea"/>
                          <a:ea typeface="+mn-ea"/>
                          <a:cs typeface="Arial"/>
                          <a:sym typeface="Arial"/>
                        </a:rPr>
                        <a:t>6</a:t>
                      </a:r>
                      <a:r>
                        <a:rPr lang="ja-JP" altLang="en-US" sz="1000" b="1" i="0" u="none" strike="noStrike" cap="none" dirty="0">
                          <a:solidFill>
                            <a:schemeClr val="bg1"/>
                          </a:solidFill>
                          <a:latin typeface="+mn-ea"/>
                          <a:ea typeface="+mn-ea"/>
                          <a:cs typeface="Arial"/>
                          <a:sym typeface="Arial"/>
                        </a:rPr>
                        <a:t>か月目</a:t>
                      </a:r>
                      <a:endParaRPr sz="1000" b="1" i="0" u="none" strike="noStrike" cap="none" dirty="0">
                        <a:solidFill>
                          <a:schemeClr val="bg1"/>
                        </a:solidFill>
                        <a:latin typeface="+mn-ea"/>
                        <a:ea typeface="+mn-ea"/>
                        <a:cs typeface="Arial"/>
                        <a:sym typeface="Arial"/>
                      </a:endParaRPr>
                    </a:p>
                  </a:txBody>
                  <a:tcPr marL="66450" marR="66450" marT="66450" marB="66450" anchor="ctr">
                    <a:lnL w="12700" cap="flat" cmpd="sng">
                      <a:solidFill>
                        <a:schemeClr val="lt2"/>
                      </a:solidFill>
                      <a:prstDash val="solid"/>
                      <a:round/>
                      <a:headEnd type="none" w="sm" len="sm"/>
                      <a:tailEnd type="none" w="sm" len="sm"/>
                    </a:lnL>
                    <a:lnR w="12700" cap="flat" cmpd="sng" algn="ctr">
                      <a:solidFill>
                        <a:schemeClr val="lt2"/>
                      </a:solidFill>
                      <a:prstDash val="solid"/>
                      <a:round/>
                      <a:headEnd type="none" w="sm" len="sm"/>
                      <a:tailEnd type="none" w="sm" len="sm"/>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altLang="ja-JP" sz="1000" b="1" i="0" u="none" strike="noStrike" cap="none" dirty="0">
                          <a:solidFill>
                            <a:schemeClr val="bg1"/>
                          </a:solidFill>
                          <a:latin typeface="+mn-ea"/>
                          <a:ea typeface="+mn-ea"/>
                        </a:rPr>
                        <a:t>7</a:t>
                      </a:r>
                      <a:r>
                        <a:rPr lang="ja-JP" altLang="en-US" sz="1000" b="1" i="0" u="none" strike="noStrike" cap="none" dirty="0">
                          <a:solidFill>
                            <a:schemeClr val="bg1"/>
                          </a:solidFill>
                          <a:latin typeface="+mn-ea"/>
                          <a:ea typeface="+mn-ea"/>
                        </a:rPr>
                        <a:t>か月目</a:t>
                      </a:r>
                      <a:endParaRPr sz="1000" b="1" i="0" u="none" strike="noStrike" cap="none" dirty="0">
                        <a:solidFill>
                          <a:schemeClr val="bg1"/>
                        </a:solidFill>
                        <a:latin typeface="+mn-ea"/>
                        <a:ea typeface="+mn-ea"/>
                      </a:endParaRPr>
                    </a:p>
                  </a:txBody>
                  <a:tcPr marL="66450" marR="66450" marT="66450" marB="66450" anchor="ctr">
                    <a:lnL w="12700" cap="flat" cmpd="sng">
                      <a:solidFill>
                        <a:schemeClr val="lt2"/>
                      </a:solidFill>
                      <a:prstDash val="solid"/>
                      <a:round/>
                      <a:headEnd type="none" w="sm" len="sm"/>
                      <a:tailEnd type="none" w="sm" len="sm"/>
                    </a:lnL>
                    <a:lnR w="12700" cap="flat" cmpd="sng" algn="ctr">
                      <a:solidFill>
                        <a:schemeClr val="lt2"/>
                      </a:solidFill>
                      <a:prstDash val="solid"/>
                      <a:round/>
                      <a:headEnd type="none" w="sm" len="sm"/>
                      <a:tailEnd type="none" w="sm" len="sm"/>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en-US" altLang="ja-JP" sz="1000" b="1" i="0" u="none" strike="noStrike" kern="0" cap="none" spc="0" normalizeH="0" baseline="0" noProof="0" dirty="0">
                          <a:ln>
                            <a:noFill/>
                          </a:ln>
                          <a:solidFill>
                            <a:srgbClr val="FFFFFF"/>
                          </a:solidFill>
                          <a:effectLst/>
                          <a:uLnTx/>
                          <a:uFillTx/>
                          <a:latin typeface="+mn-ea"/>
                          <a:ea typeface="+mn-ea"/>
                          <a:cs typeface="Arial"/>
                          <a:sym typeface="Arial"/>
                        </a:rPr>
                        <a:t>8</a:t>
                      </a:r>
                      <a:r>
                        <a:rPr kumimoji="0" lang="ja-JP" altLang="en-US" sz="1000" b="1" i="0" u="none" strike="noStrike" kern="0" cap="none" spc="0" normalizeH="0" baseline="0" noProof="0" dirty="0">
                          <a:ln>
                            <a:noFill/>
                          </a:ln>
                          <a:solidFill>
                            <a:srgbClr val="FFFFFF"/>
                          </a:solidFill>
                          <a:effectLst/>
                          <a:uLnTx/>
                          <a:uFillTx/>
                          <a:latin typeface="+mn-ea"/>
                          <a:ea typeface="+mn-ea"/>
                          <a:cs typeface="Arial"/>
                          <a:sym typeface="Arial"/>
                        </a:rPr>
                        <a:t>か月目</a:t>
                      </a:r>
                    </a:p>
                  </a:txBody>
                  <a:tcPr marL="66450" marR="66450" marT="66450" marB="66450" anchor="ctr">
                    <a:lnL w="12700" cap="flat" cmpd="sng">
                      <a:solidFill>
                        <a:schemeClr val="lt2"/>
                      </a:solidFill>
                      <a:prstDash val="solid"/>
                      <a:round/>
                      <a:headEnd type="none" w="sm" len="sm"/>
                      <a:tailEnd type="none" w="sm" len="sm"/>
                    </a:lnL>
                    <a:lnR w="12700" cap="flat" cmpd="sng" algn="ctr">
                      <a:solidFill>
                        <a:schemeClr val="lt2"/>
                      </a:solidFill>
                      <a:prstDash val="solid"/>
                      <a:round/>
                      <a:headEnd type="none" w="sm" len="sm"/>
                      <a:tailEnd type="none" w="sm" len="sm"/>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en-US" altLang="ja-JP" sz="1000" b="1" i="0" u="none" strike="noStrike" kern="0" cap="none" spc="0" normalizeH="0" baseline="0" noProof="0" dirty="0">
                          <a:ln>
                            <a:noFill/>
                          </a:ln>
                          <a:solidFill>
                            <a:srgbClr val="FFFFFF"/>
                          </a:solidFill>
                          <a:effectLst/>
                          <a:uLnTx/>
                          <a:uFillTx/>
                          <a:latin typeface="+mn-ea"/>
                          <a:ea typeface="+mn-ea"/>
                          <a:cs typeface="Arial"/>
                          <a:sym typeface="Arial"/>
                        </a:rPr>
                        <a:t>9</a:t>
                      </a:r>
                      <a:r>
                        <a:rPr kumimoji="0" lang="ja-JP" altLang="en-US" sz="1000" b="1" i="0" u="none" strike="noStrike" kern="0" cap="none" spc="0" normalizeH="0" baseline="0" noProof="0" dirty="0">
                          <a:ln>
                            <a:noFill/>
                          </a:ln>
                          <a:solidFill>
                            <a:srgbClr val="FFFFFF"/>
                          </a:solidFill>
                          <a:effectLst/>
                          <a:uLnTx/>
                          <a:uFillTx/>
                          <a:latin typeface="+mn-ea"/>
                          <a:ea typeface="+mn-ea"/>
                          <a:cs typeface="Arial"/>
                          <a:sym typeface="Arial"/>
                        </a:rPr>
                        <a:t>か月目</a:t>
                      </a:r>
                    </a:p>
                  </a:txBody>
                  <a:tcPr marL="66450" marR="66450" marT="66450" marB="66450" anchor="ctr">
                    <a:lnL w="12700" cap="flat" cmpd="sng" algn="ctr">
                      <a:solidFill>
                        <a:schemeClr val="lt2"/>
                      </a:solidFill>
                      <a:prstDash val="solid"/>
                      <a:round/>
                      <a:headEnd type="none" w="sm" len="sm"/>
                      <a:tailEnd type="none" w="sm" len="sm"/>
                    </a:lnL>
                    <a:lnR w="12700" cap="flat" cmpd="sng" algn="ctr">
                      <a:solidFill>
                        <a:schemeClr val="lt2"/>
                      </a:solidFill>
                      <a:prstDash val="solid"/>
                      <a:round/>
                      <a:headEnd type="none" w="sm" len="sm"/>
                      <a:tailEnd type="none" w="sm" len="sm"/>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ja-JP" altLang="en-US" sz="1000" b="1" i="0" u="none" strike="noStrike" kern="0" cap="none" spc="0" normalizeH="0" baseline="0" noProof="0" dirty="0">
                          <a:ln>
                            <a:noFill/>
                          </a:ln>
                          <a:solidFill>
                            <a:srgbClr val="FFFFFF"/>
                          </a:solidFill>
                          <a:effectLst/>
                          <a:uLnTx/>
                          <a:uFillTx/>
                          <a:latin typeface="+mn-ea"/>
                          <a:ea typeface="+mn-ea"/>
                          <a:cs typeface="Arial"/>
                          <a:sym typeface="Arial"/>
                        </a:rPr>
                        <a:t>・・・</a:t>
                      </a:r>
                    </a:p>
                  </a:txBody>
                  <a:tcPr marL="66450" marR="66450" marT="66450" marB="66450" anchor="ctr">
                    <a:lnL w="12700" cap="flat" cmpd="sng" algn="ctr">
                      <a:solidFill>
                        <a:schemeClr val="lt2"/>
                      </a:solidFill>
                      <a:prstDash val="solid"/>
                      <a:round/>
                      <a:headEnd type="none" w="sm" len="sm"/>
                      <a:tailEnd type="none" w="sm" len="sm"/>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346293">
                <a:tc>
                  <a:txBody>
                    <a:bodyPr/>
                    <a:lstStyle/>
                    <a:p>
                      <a:pPr marL="0" marR="0" lvl="0" indent="0" algn="ctr" rtl="0">
                        <a:lnSpc>
                          <a:spcPct val="100000"/>
                        </a:lnSpc>
                        <a:spcBef>
                          <a:spcPts val="0"/>
                        </a:spcBef>
                        <a:spcAft>
                          <a:spcPts val="0"/>
                        </a:spcAft>
                        <a:buClr>
                          <a:srgbClr val="000000"/>
                        </a:buClr>
                        <a:buSzPts val="1100"/>
                        <a:buFont typeface="Arial"/>
                        <a:buNone/>
                      </a:pPr>
                      <a:r>
                        <a:rPr lang="ja-JP" altLang="en-US" sz="1000" b="1" i="0" u="none" strike="noStrike" cap="none" dirty="0">
                          <a:solidFill>
                            <a:schemeClr val="bg1"/>
                          </a:solidFill>
                          <a:latin typeface="+mn-ea"/>
                          <a:ea typeface="+mn-ea"/>
                        </a:rPr>
                        <a:t>マーケティング</a:t>
                      </a:r>
                      <a:endParaRPr sz="1000" b="1" i="0" u="none" strike="noStrike" cap="none" dirty="0">
                        <a:solidFill>
                          <a:schemeClr val="bg1"/>
                        </a:solidFill>
                        <a:latin typeface="+mn-ea"/>
                        <a:ea typeface="+mn-ea"/>
                      </a:endParaRPr>
                    </a:p>
                  </a:txBody>
                  <a:tcPr marL="66450" marR="66450" marT="66450" marB="6645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a:txBody>
                    <a:bodyPr/>
                    <a:lstStyle/>
                    <a:p>
                      <a:pPr marL="0" marR="0" lvl="0" indent="0" algn="l" rtl="0">
                        <a:lnSpc>
                          <a:spcPct val="100000"/>
                        </a:lnSpc>
                        <a:spcBef>
                          <a:spcPts val="0"/>
                        </a:spcBef>
                        <a:spcAft>
                          <a:spcPts val="0"/>
                        </a:spcAft>
                        <a:buClr>
                          <a:srgbClr val="000000"/>
                        </a:buClr>
                        <a:buSzPts val="900"/>
                        <a:buFont typeface="Arial"/>
                        <a:buNone/>
                      </a:pPr>
                      <a:endParaRPr sz="900" b="1" i="0" u="none" strike="noStrike" cap="none" dirty="0">
                        <a:solidFill>
                          <a:schemeClr val="accent1"/>
                        </a:solidFill>
                        <a:latin typeface="+mn-ea"/>
                        <a:ea typeface="+mn-ea"/>
                        <a:cs typeface="Arial"/>
                        <a:sym typeface="Arial"/>
                      </a:endParaRPr>
                    </a:p>
                  </a:txBody>
                  <a:tcPr marL="66450" marR="66450" marT="66450" marB="66450" anchor="ctr">
                    <a:lnL w="12700" cap="flat" cmpd="sng" algn="ctr">
                      <a:solidFill>
                        <a:schemeClr val="accent1"/>
                      </a:solidFill>
                      <a:prstDash val="solid"/>
                      <a:round/>
                      <a:headEnd type="none" w="med" len="med"/>
                      <a:tailEnd type="none" w="med" len="med"/>
                    </a:lnL>
                    <a:lnR w="6350" cap="flat" cmpd="sng" algn="ctr">
                      <a:solidFill>
                        <a:schemeClr val="accent3"/>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6350" cap="flat" cmpd="sng" algn="ctr">
                      <a:solidFill>
                        <a:schemeClr val="accent3"/>
                      </a:solidFill>
                      <a:prstDash val="solid"/>
                      <a:round/>
                      <a:headEnd type="none" w="med" len="med"/>
                      <a:tailEnd type="none" w="med" len="med"/>
                    </a:lnB>
                    <a:solidFill>
                      <a:schemeClr val="bg1">
                        <a:lumMod val="95000"/>
                      </a:schemeClr>
                    </a:solidFill>
                  </a:tcPr>
                </a:tc>
                <a:tc>
                  <a:txBody>
                    <a:bodyPr/>
                    <a:lstStyle/>
                    <a:p>
                      <a:pPr marL="0" marR="0" lvl="0" indent="0" algn="ctr" rtl="0">
                        <a:lnSpc>
                          <a:spcPct val="100000"/>
                        </a:lnSpc>
                        <a:spcBef>
                          <a:spcPts val="0"/>
                        </a:spcBef>
                        <a:spcAft>
                          <a:spcPts val="0"/>
                        </a:spcAft>
                        <a:buClr>
                          <a:srgbClr val="000000"/>
                        </a:buClr>
                        <a:buSzPts val="900"/>
                        <a:buFont typeface="Arial"/>
                        <a:buNone/>
                      </a:pPr>
                      <a:endParaRPr sz="1400" b="1" i="0" u="none" strike="noStrike" cap="none" dirty="0">
                        <a:solidFill>
                          <a:schemeClr val="accent1"/>
                        </a:solidFill>
                        <a:latin typeface="+mn-ea"/>
                        <a:ea typeface="+mn-ea"/>
                      </a:endParaRPr>
                    </a:p>
                  </a:txBody>
                  <a:tcPr marL="66450" marR="66450" marT="66450" marB="66450" anchor="ctr">
                    <a:lnL w="6350" cap="flat" cmpd="sng" algn="ctr">
                      <a:solidFill>
                        <a:schemeClr val="accent3"/>
                      </a:solidFill>
                      <a:prstDash val="solid"/>
                      <a:round/>
                      <a:headEnd type="none" w="med" len="med"/>
                      <a:tailEnd type="none" w="med" len="med"/>
                    </a:lnL>
                    <a:lnR w="6350" cap="flat" cmpd="sng" algn="ctr">
                      <a:solidFill>
                        <a:schemeClr val="accent3"/>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6350" cap="flat" cmpd="sng" algn="ctr">
                      <a:solidFill>
                        <a:schemeClr val="accent3"/>
                      </a:solidFill>
                      <a:prstDash val="solid"/>
                      <a:round/>
                      <a:headEnd type="none" w="med" len="med"/>
                      <a:tailEnd type="none" w="med" len="med"/>
                    </a:lnB>
                    <a:solidFill>
                      <a:schemeClr val="bg1">
                        <a:lumMod val="95000"/>
                      </a:schemeClr>
                    </a:solidFill>
                  </a:tcPr>
                </a:tc>
                <a:tc>
                  <a:txBody>
                    <a:bodyPr/>
                    <a:lstStyle/>
                    <a:p>
                      <a:pPr marL="0" marR="0" lvl="0" indent="0" algn="ctr" rtl="0">
                        <a:lnSpc>
                          <a:spcPct val="100000"/>
                        </a:lnSpc>
                        <a:spcBef>
                          <a:spcPts val="0"/>
                        </a:spcBef>
                        <a:spcAft>
                          <a:spcPts val="0"/>
                        </a:spcAft>
                        <a:buClr>
                          <a:srgbClr val="000000"/>
                        </a:buClr>
                        <a:buSzPts val="900"/>
                        <a:buFont typeface="Arial"/>
                        <a:buNone/>
                      </a:pPr>
                      <a:endParaRPr sz="1400" b="1" i="0" u="none" strike="noStrike" cap="none" dirty="0">
                        <a:solidFill>
                          <a:schemeClr val="accent1"/>
                        </a:solidFill>
                        <a:latin typeface="+mn-ea"/>
                        <a:ea typeface="+mn-ea"/>
                      </a:endParaRPr>
                    </a:p>
                  </a:txBody>
                  <a:tcPr marL="66450" marR="66450" marT="66450" marB="66450" anchor="ctr">
                    <a:lnL w="6350" cap="flat" cmpd="sng" algn="ctr">
                      <a:solidFill>
                        <a:schemeClr val="accent3"/>
                      </a:solidFill>
                      <a:prstDash val="solid"/>
                      <a:round/>
                      <a:headEnd type="none" w="med" len="med"/>
                      <a:tailEnd type="none" w="med" len="med"/>
                    </a:lnL>
                    <a:lnR w="6350" cap="flat" cmpd="sng" algn="ctr">
                      <a:solidFill>
                        <a:schemeClr val="accent3"/>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6350" cap="flat" cmpd="sng" algn="ctr">
                      <a:solidFill>
                        <a:schemeClr val="accent3"/>
                      </a:solidFill>
                      <a:prstDash val="solid"/>
                      <a:round/>
                      <a:headEnd type="none" w="med" len="med"/>
                      <a:tailEnd type="none" w="med" len="med"/>
                    </a:lnB>
                    <a:solidFill>
                      <a:schemeClr val="bg1">
                        <a:lumMod val="95000"/>
                      </a:schemeClr>
                    </a:solidFill>
                  </a:tcPr>
                </a:tc>
                <a:tc>
                  <a:txBody>
                    <a:bodyPr/>
                    <a:lstStyle/>
                    <a:p>
                      <a:pPr marL="0" marR="0" lvl="0" indent="0" algn="ctr" rtl="0">
                        <a:lnSpc>
                          <a:spcPct val="100000"/>
                        </a:lnSpc>
                        <a:spcBef>
                          <a:spcPts val="0"/>
                        </a:spcBef>
                        <a:spcAft>
                          <a:spcPts val="0"/>
                        </a:spcAft>
                        <a:buClr>
                          <a:srgbClr val="000000"/>
                        </a:buClr>
                        <a:buSzPts val="900"/>
                        <a:buFont typeface="Arial"/>
                        <a:buNone/>
                      </a:pPr>
                      <a:endParaRPr sz="1400" b="1" i="0" u="none" strike="noStrike" cap="none" dirty="0">
                        <a:solidFill>
                          <a:schemeClr val="accent1"/>
                        </a:solidFill>
                        <a:latin typeface="+mn-ea"/>
                        <a:ea typeface="+mn-ea"/>
                      </a:endParaRPr>
                    </a:p>
                  </a:txBody>
                  <a:tcPr marL="66450" marR="66450" marT="66450" marB="66450" anchor="ctr">
                    <a:lnL w="6350" cap="flat" cmpd="sng" algn="ctr">
                      <a:solidFill>
                        <a:schemeClr val="accent3"/>
                      </a:solidFill>
                      <a:prstDash val="solid"/>
                      <a:round/>
                      <a:headEnd type="none" w="med" len="med"/>
                      <a:tailEnd type="none" w="med" len="med"/>
                    </a:lnL>
                    <a:lnR w="6350" cap="flat" cmpd="sng" algn="ctr">
                      <a:solidFill>
                        <a:schemeClr val="accent3"/>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6350" cap="flat" cmpd="sng" algn="ctr">
                      <a:solidFill>
                        <a:schemeClr val="accent3"/>
                      </a:solidFill>
                      <a:prstDash val="solid"/>
                      <a:round/>
                      <a:headEnd type="none" w="med" len="med"/>
                      <a:tailEnd type="none" w="med" len="med"/>
                    </a:lnB>
                    <a:solidFill>
                      <a:schemeClr val="bg1">
                        <a:lumMod val="95000"/>
                      </a:schemeClr>
                    </a:solidFill>
                  </a:tcPr>
                </a:tc>
                <a:tc>
                  <a:txBody>
                    <a:bodyPr/>
                    <a:lstStyle/>
                    <a:p>
                      <a:pPr marL="0" marR="0" lvl="0" indent="0" algn="ctr" rtl="0">
                        <a:lnSpc>
                          <a:spcPct val="100000"/>
                        </a:lnSpc>
                        <a:spcBef>
                          <a:spcPts val="0"/>
                        </a:spcBef>
                        <a:spcAft>
                          <a:spcPts val="0"/>
                        </a:spcAft>
                        <a:buClr>
                          <a:srgbClr val="000000"/>
                        </a:buClr>
                        <a:buSzPts val="900"/>
                        <a:buFont typeface="Arial"/>
                        <a:buNone/>
                      </a:pPr>
                      <a:endParaRPr sz="1400" b="1" i="0" u="none" strike="noStrike" cap="none" dirty="0">
                        <a:solidFill>
                          <a:schemeClr val="accent1"/>
                        </a:solidFill>
                        <a:latin typeface="+mn-ea"/>
                        <a:ea typeface="+mn-ea"/>
                      </a:endParaRPr>
                    </a:p>
                  </a:txBody>
                  <a:tcPr marL="66450" marR="66450" marT="66450" marB="66450" anchor="ctr">
                    <a:lnL w="6350" cap="flat" cmpd="sng" algn="ctr">
                      <a:solidFill>
                        <a:schemeClr val="accent3"/>
                      </a:solidFill>
                      <a:prstDash val="solid"/>
                      <a:round/>
                      <a:headEnd type="none" w="med" len="med"/>
                      <a:tailEnd type="none" w="med" len="med"/>
                    </a:lnL>
                    <a:lnR w="6350" cap="flat" cmpd="sng" algn="ctr">
                      <a:solidFill>
                        <a:schemeClr val="accent3"/>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6350" cap="flat" cmpd="sng" algn="ctr">
                      <a:solidFill>
                        <a:schemeClr val="accent3"/>
                      </a:solidFill>
                      <a:prstDash val="solid"/>
                      <a:round/>
                      <a:headEnd type="none" w="med" len="med"/>
                      <a:tailEnd type="none" w="med" len="med"/>
                    </a:lnB>
                    <a:solidFill>
                      <a:schemeClr val="bg1">
                        <a:lumMod val="95000"/>
                      </a:schemeClr>
                    </a:solidFill>
                  </a:tcPr>
                </a:tc>
                <a:tc>
                  <a:txBody>
                    <a:bodyPr/>
                    <a:lstStyle/>
                    <a:p>
                      <a:pPr marL="0" marR="0" lvl="0" indent="0" algn="ctr" rtl="0">
                        <a:lnSpc>
                          <a:spcPct val="100000"/>
                        </a:lnSpc>
                        <a:spcBef>
                          <a:spcPts val="0"/>
                        </a:spcBef>
                        <a:spcAft>
                          <a:spcPts val="0"/>
                        </a:spcAft>
                        <a:buClr>
                          <a:srgbClr val="000000"/>
                        </a:buClr>
                        <a:buSzPts val="900"/>
                        <a:buFont typeface="Arial"/>
                        <a:buNone/>
                      </a:pPr>
                      <a:endParaRPr sz="900" b="1" i="0" u="none" strike="noStrike" cap="none" dirty="0">
                        <a:solidFill>
                          <a:schemeClr val="accent1"/>
                        </a:solidFill>
                        <a:latin typeface="+mn-ea"/>
                        <a:ea typeface="+mn-ea"/>
                        <a:cs typeface="Arial"/>
                        <a:sym typeface="Arial"/>
                      </a:endParaRPr>
                    </a:p>
                  </a:txBody>
                  <a:tcPr marL="66450" marR="66450" marT="66450" marB="66450" anchor="ctr">
                    <a:lnL w="6350" cap="flat" cmpd="sng" algn="ctr">
                      <a:solidFill>
                        <a:schemeClr val="accent3"/>
                      </a:solidFill>
                      <a:prstDash val="solid"/>
                      <a:round/>
                      <a:headEnd type="none" w="med" len="med"/>
                      <a:tailEnd type="none" w="med" len="med"/>
                    </a:lnL>
                    <a:lnR w="6350" cap="flat" cmpd="sng" algn="ctr">
                      <a:solidFill>
                        <a:schemeClr val="accent3"/>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6350" cap="flat" cmpd="sng" algn="ctr">
                      <a:solidFill>
                        <a:schemeClr val="accent3"/>
                      </a:solidFill>
                      <a:prstDash val="solid"/>
                      <a:round/>
                      <a:headEnd type="none" w="med" len="med"/>
                      <a:tailEnd type="none" w="med" len="med"/>
                    </a:lnB>
                    <a:solidFill>
                      <a:schemeClr val="bg1">
                        <a:lumMod val="95000"/>
                      </a:schemeClr>
                    </a:solidFill>
                  </a:tcPr>
                </a:tc>
                <a:tc>
                  <a:txBody>
                    <a:bodyPr/>
                    <a:lstStyle/>
                    <a:p>
                      <a:pPr marL="0" marR="0" lvl="0" indent="0" algn="l" rtl="0">
                        <a:lnSpc>
                          <a:spcPct val="100000"/>
                        </a:lnSpc>
                        <a:spcBef>
                          <a:spcPts val="0"/>
                        </a:spcBef>
                        <a:spcAft>
                          <a:spcPts val="0"/>
                        </a:spcAft>
                        <a:buClr>
                          <a:schemeClr val="dk1"/>
                        </a:buClr>
                        <a:buSzPts val="900"/>
                        <a:buFont typeface="Arial"/>
                        <a:buNone/>
                      </a:pPr>
                      <a:endParaRPr sz="1400" b="1" i="0" u="none" strike="noStrike" cap="none" dirty="0">
                        <a:solidFill>
                          <a:schemeClr val="accent1"/>
                        </a:solidFill>
                        <a:latin typeface="+mn-ea"/>
                        <a:ea typeface="+mn-ea"/>
                      </a:endParaRPr>
                    </a:p>
                  </a:txBody>
                  <a:tcPr marL="66450" marR="66450" marT="66450" marB="66450" anchor="ctr">
                    <a:lnL w="6350" cap="flat" cmpd="sng" algn="ctr">
                      <a:solidFill>
                        <a:schemeClr val="accent3"/>
                      </a:solidFill>
                      <a:prstDash val="solid"/>
                      <a:round/>
                      <a:headEnd type="none" w="med" len="med"/>
                      <a:tailEnd type="none" w="med" len="med"/>
                    </a:lnL>
                    <a:lnR w="6350" cap="flat" cmpd="sng" algn="ctr">
                      <a:solidFill>
                        <a:schemeClr val="accent3"/>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6350" cap="flat" cmpd="sng" algn="ctr">
                      <a:solidFill>
                        <a:schemeClr val="accent3"/>
                      </a:solidFill>
                      <a:prstDash val="solid"/>
                      <a:round/>
                      <a:headEnd type="none" w="med" len="med"/>
                      <a:tailEnd type="none" w="med" len="med"/>
                    </a:lnB>
                    <a:solidFill>
                      <a:schemeClr val="bg1">
                        <a:lumMod val="95000"/>
                      </a:schemeClr>
                    </a:solidFill>
                  </a:tcPr>
                </a:tc>
                <a:tc>
                  <a:txBody>
                    <a:bodyPr/>
                    <a:lstStyle/>
                    <a:p>
                      <a:pPr marL="0" marR="0" lvl="0" indent="0" algn="l" rtl="0">
                        <a:lnSpc>
                          <a:spcPct val="100000"/>
                        </a:lnSpc>
                        <a:spcBef>
                          <a:spcPts val="0"/>
                        </a:spcBef>
                        <a:spcAft>
                          <a:spcPts val="0"/>
                        </a:spcAft>
                        <a:buClr>
                          <a:schemeClr val="dk1"/>
                        </a:buClr>
                        <a:buSzPts val="900"/>
                        <a:buFont typeface="Arial"/>
                        <a:buNone/>
                      </a:pPr>
                      <a:endParaRPr sz="1400" b="1" i="0" u="none" strike="noStrike" cap="none" dirty="0">
                        <a:solidFill>
                          <a:schemeClr val="accent1"/>
                        </a:solidFill>
                        <a:latin typeface="+mn-ea"/>
                        <a:ea typeface="+mn-ea"/>
                      </a:endParaRPr>
                    </a:p>
                  </a:txBody>
                  <a:tcPr marL="66450" marR="66450" marT="66450" marB="66450" anchor="ctr">
                    <a:lnL w="6350" cap="flat" cmpd="sng" algn="ctr">
                      <a:solidFill>
                        <a:schemeClr val="accent3"/>
                      </a:solidFill>
                      <a:prstDash val="solid"/>
                      <a:round/>
                      <a:headEnd type="none" w="med" len="med"/>
                      <a:tailEnd type="none" w="med" len="med"/>
                    </a:lnL>
                    <a:lnR w="6350" cap="flat" cmpd="sng" algn="ctr">
                      <a:solidFill>
                        <a:schemeClr val="accent3"/>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6350" cap="flat" cmpd="sng" algn="ctr">
                      <a:solidFill>
                        <a:schemeClr val="accent3"/>
                      </a:solidFill>
                      <a:prstDash val="solid"/>
                      <a:round/>
                      <a:headEnd type="none" w="med" len="med"/>
                      <a:tailEnd type="none" w="med" len="med"/>
                    </a:lnB>
                    <a:solidFill>
                      <a:schemeClr val="bg1">
                        <a:lumMod val="95000"/>
                      </a:schemeClr>
                    </a:solidFill>
                  </a:tcPr>
                </a:tc>
                <a:tc>
                  <a:txBody>
                    <a:bodyPr/>
                    <a:lstStyle/>
                    <a:p>
                      <a:pPr marL="0" marR="0" lvl="0" indent="0" algn="l" rtl="0">
                        <a:lnSpc>
                          <a:spcPct val="100000"/>
                        </a:lnSpc>
                        <a:spcBef>
                          <a:spcPts val="0"/>
                        </a:spcBef>
                        <a:spcAft>
                          <a:spcPts val="0"/>
                        </a:spcAft>
                        <a:buClr>
                          <a:schemeClr val="dk1"/>
                        </a:buClr>
                        <a:buSzPts val="900"/>
                        <a:buFont typeface="Arial"/>
                        <a:buNone/>
                      </a:pPr>
                      <a:endParaRPr sz="1400" b="1" i="0" u="none" strike="noStrike" cap="none" dirty="0">
                        <a:solidFill>
                          <a:schemeClr val="accent1"/>
                        </a:solidFill>
                        <a:latin typeface="+mn-ea"/>
                        <a:ea typeface="+mn-ea"/>
                      </a:endParaRPr>
                    </a:p>
                  </a:txBody>
                  <a:tcPr marL="66450" marR="66450" marT="66450" marB="66450" anchor="ctr">
                    <a:lnL w="6350" cap="flat" cmpd="sng" algn="ctr">
                      <a:solidFill>
                        <a:schemeClr val="accent3"/>
                      </a:solidFill>
                      <a:prstDash val="solid"/>
                      <a:round/>
                      <a:headEnd type="none" w="med" len="med"/>
                      <a:tailEnd type="none" w="med" len="med"/>
                    </a:lnL>
                    <a:lnR w="6350" cap="flat" cmpd="sng" algn="ctr">
                      <a:solidFill>
                        <a:schemeClr val="accent3"/>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6350" cap="flat" cmpd="sng" algn="ctr">
                      <a:solidFill>
                        <a:schemeClr val="accent3"/>
                      </a:solidFill>
                      <a:prstDash val="solid"/>
                      <a:round/>
                      <a:headEnd type="none" w="med" len="med"/>
                      <a:tailEnd type="none" w="med" len="med"/>
                    </a:lnB>
                    <a:solidFill>
                      <a:schemeClr val="bg1">
                        <a:lumMod val="95000"/>
                      </a:schemeClr>
                    </a:solidFill>
                  </a:tcPr>
                </a:tc>
                <a:tc>
                  <a:txBody>
                    <a:bodyPr/>
                    <a:lstStyle/>
                    <a:p>
                      <a:pPr marL="0" marR="0" lvl="0" indent="0" algn="l" rtl="0">
                        <a:lnSpc>
                          <a:spcPct val="100000"/>
                        </a:lnSpc>
                        <a:spcBef>
                          <a:spcPts val="0"/>
                        </a:spcBef>
                        <a:spcAft>
                          <a:spcPts val="0"/>
                        </a:spcAft>
                        <a:buClr>
                          <a:schemeClr val="dk1"/>
                        </a:buClr>
                        <a:buSzPts val="900"/>
                        <a:buFont typeface="Arial"/>
                        <a:buNone/>
                      </a:pPr>
                      <a:endParaRPr sz="1400" b="1" i="0" u="none" strike="noStrike" cap="none" dirty="0">
                        <a:solidFill>
                          <a:schemeClr val="accent1"/>
                        </a:solidFill>
                        <a:latin typeface="+mn-ea"/>
                        <a:ea typeface="+mn-ea"/>
                      </a:endParaRPr>
                    </a:p>
                  </a:txBody>
                  <a:tcPr marL="66450" marR="66450" marT="66450" marB="66450" anchor="ctr">
                    <a:lnL w="6350" cap="flat" cmpd="sng" algn="ctr">
                      <a:solidFill>
                        <a:schemeClr val="accent3"/>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6350" cap="flat" cmpd="sng" algn="ctr">
                      <a:solidFill>
                        <a:schemeClr val="accent3"/>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1"/>
                  </a:ext>
                </a:extLst>
              </a:tr>
              <a:tr h="346293">
                <a:tc>
                  <a: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ja-JP" altLang="en-US" sz="900" b="1" i="0" u="none" strike="noStrike" kern="0" cap="none" spc="0" normalizeH="0" baseline="0" noProof="0">
                          <a:ln>
                            <a:noFill/>
                          </a:ln>
                          <a:solidFill>
                            <a:srgbClr val="1B224C"/>
                          </a:solidFill>
                          <a:effectLst/>
                          <a:uLnTx/>
                          <a:uFillTx/>
                          <a:latin typeface="+mn-ea"/>
                          <a:ea typeface="+mn-ea"/>
                          <a:cs typeface="Arial"/>
                          <a:sym typeface="Arial"/>
                        </a:rPr>
                        <a:t> 広告</a:t>
                      </a:r>
                      <a:r>
                        <a:rPr kumimoji="0" lang="ja-JP" altLang="en-US" sz="900" b="1" i="0" u="none" strike="noStrike" kern="0" cap="none" spc="0" normalizeH="0" baseline="0" noProof="0" dirty="0">
                          <a:ln>
                            <a:noFill/>
                          </a:ln>
                          <a:solidFill>
                            <a:srgbClr val="1B224C"/>
                          </a:solidFill>
                          <a:effectLst/>
                          <a:uLnTx/>
                          <a:uFillTx/>
                          <a:latin typeface="+mn-ea"/>
                          <a:ea typeface="+mn-ea"/>
                          <a:cs typeface="Arial"/>
                          <a:sym typeface="Arial"/>
                        </a:rPr>
                        <a:t>代理店と交渉</a:t>
                      </a:r>
                    </a:p>
                  </a:txBody>
                  <a:tcPr marL="66450" marR="66450" marT="66450" marB="6645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lumMod val="95000"/>
                      </a:schemeClr>
                    </a:solidFill>
                  </a:tcPr>
                </a:tc>
                <a:tc>
                  <a:txBody>
                    <a:bodyPr/>
                    <a:lstStyle/>
                    <a:p>
                      <a:pPr marL="0" marR="0" lvl="0" indent="0" algn="l" rtl="0">
                        <a:lnSpc>
                          <a:spcPct val="100000"/>
                        </a:lnSpc>
                        <a:spcBef>
                          <a:spcPts val="0"/>
                        </a:spcBef>
                        <a:spcAft>
                          <a:spcPts val="0"/>
                        </a:spcAft>
                        <a:buClr>
                          <a:schemeClr val="dk1"/>
                        </a:buClr>
                        <a:buSzPts val="900"/>
                        <a:buFont typeface="Arial"/>
                        <a:buNone/>
                      </a:pPr>
                      <a:endParaRPr sz="1400" b="1" i="0" u="none" strike="noStrike" cap="none" dirty="0">
                        <a:solidFill>
                          <a:schemeClr val="accent1"/>
                        </a:solidFill>
                        <a:latin typeface="+mn-ea"/>
                        <a:ea typeface="+mn-ea"/>
                      </a:endParaRPr>
                    </a:p>
                  </a:txBody>
                  <a:tcPr marL="66450" marR="66450" marT="66450" marB="66450" anchor="ctr">
                    <a:lnL w="12700" cap="flat" cmpd="sng" algn="ctr">
                      <a:solidFill>
                        <a:schemeClr val="accent1"/>
                      </a:solidFill>
                      <a:prstDash val="solid"/>
                      <a:round/>
                      <a:headEnd type="none" w="med" len="med"/>
                      <a:tailEnd type="none" w="med" len="med"/>
                    </a:lnL>
                    <a:lnR w="6350" cap="flat" cmpd="sng" algn="ctr">
                      <a:solidFill>
                        <a:schemeClr val="accent3"/>
                      </a:solid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noFill/>
                  </a:tcPr>
                </a:tc>
                <a:tc>
                  <a:txBody>
                    <a:bodyPr/>
                    <a:lstStyle/>
                    <a:p>
                      <a:pPr marL="0" marR="0" lvl="0" indent="0" algn="ctr" rtl="0">
                        <a:lnSpc>
                          <a:spcPct val="100000"/>
                        </a:lnSpc>
                        <a:spcBef>
                          <a:spcPts val="0"/>
                        </a:spcBef>
                        <a:spcAft>
                          <a:spcPts val="0"/>
                        </a:spcAft>
                        <a:buClr>
                          <a:schemeClr val="dk1"/>
                        </a:buClr>
                        <a:buSzPts val="900"/>
                        <a:buFont typeface="Arial"/>
                        <a:buNone/>
                      </a:pPr>
                      <a:endParaRPr sz="1400" b="1" i="0" u="none" strike="noStrike" cap="none" dirty="0">
                        <a:solidFill>
                          <a:schemeClr val="accent1"/>
                        </a:solidFill>
                        <a:latin typeface="+mn-ea"/>
                        <a:ea typeface="+mn-ea"/>
                      </a:endParaRPr>
                    </a:p>
                  </a:txBody>
                  <a:tcPr marL="66450" marR="66450" marT="66450" marB="66450" anchor="ctr">
                    <a:lnL w="6350" cap="flat" cmpd="sng" algn="ctr">
                      <a:solidFill>
                        <a:schemeClr val="accent3"/>
                      </a:solidFill>
                      <a:prstDash val="solid"/>
                      <a:round/>
                      <a:headEnd type="none" w="med" len="med"/>
                      <a:tailEnd type="none" w="med" len="med"/>
                    </a:lnL>
                    <a:lnR w="6350" cap="flat" cmpd="sng" algn="ctr">
                      <a:solidFill>
                        <a:schemeClr val="accent3"/>
                      </a:solid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noFill/>
                  </a:tcPr>
                </a:tc>
                <a:tc>
                  <a:txBody>
                    <a:bodyPr/>
                    <a:lstStyle/>
                    <a:p>
                      <a:pPr marL="0" marR="0" lvl="0" indent="0" algn="ctr" rtl="0">
                        <a:lnSpc>
                          <a:spcPct val="100000"/>
                        </a:lnSpc>
                        <a:spcBef>
                          <a:spcPts val="0"/>
                        </a:spcBef>
                        <a:spcAft>
                          <a:spcPts val="0"/>
                        </a:spcAft>
                        <a:buClr>
                          <a:schemeClr val="dk1"/>
                        </a:buClr>
                        <a:buSzPts val="900"/>
                        <a:buFont typeface="Arial"/>
                        <a:buNone/>
                      </a:pPr>
                      <a:endParaRPr sz="1400" b="1" i="0" u="none" strike="noStrike" cap="none">
                        <a:solidFill>
                          <a:schemeClr val="accent1"/>
                        </a:solidFill>
                        <a:latin typeface="+mn-ea"/>
                        <a:ea typeface="+mn-ea"/>
                      </a:endParaRPr>
                    </a:p>
                  </a:txBody>
                  <a:tcPr marL="66450" marR="66450" marT="66450" marB="66450" anchor="ctr">
                    <a:lnL w="6350" cap="flat" cmpd="sng" algn="ctr">
                      <a:solidFill>
                        <a:schemeClr val="accent3"/>
                      </a:solidFill>
                      <a:prstDash val="solid"/>
                      <a:round/>
                      <a:headEnd type="none" w="med" len="med"/>
                      <a:tailEnd type="none" w="med" len="med"/>
                    </a:lnL>
                    <a:lnR w="6350" cap="flat" cmpd="sng" algn="ctr">
                      <a:solidFill>
                        <a:schemeClr val="accent3"/>
                      </a:solid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noFill/>
                  </a:tcPr>
                </a:tc>
                <a:tc>
                  <a:txBody>
                    <a:bodyPr/>
                    <a:lstStyle/>
                    <a:p>
                      <a:pPr marL="0" marR="0" lvl="0" indent="0" algn="ctr" rtl="0">
                        <a:lnSpc>
                          <a:spcPct val="100000"/>
                        </a:lnSpc>
                        <a:spcBef>
                          <a:spcPts val="0"/>
                        </a:spcBef>
                        <a:spcAft>
                          <a:spcPts val="0"/>
                        </a:spcAft>
                        <a:buClr>
                          <a:schemeClr val="dk1"/>
                        </a:buClr>
                        <a:buSzPts val="900"/>
                        <a:buFont typeface="Arial"/>
                        <a:buNone/>
                      </a:pPr>
                      <a:endParaRPr sz="1400" b="1" i="0" u="none" strike="noStrike" cap="none" dirty="0">
                        <a:solidFill>
                          <a:schemeClr val="accent1"/>
                        </a:solidFill>
                        <a:latin typeface="+mn-ea"/>
                        <a:ea typeface="+mn-ea"/>
                      </a:endParaRPr>
                    </a:p>
                  </a:txBody>
                  <a:tcPr marL="66450" marR="66450" marT="66450" marB="66450" anchor="ctr">
                    <a:lnL w="6350" cap="flat" cmpd="sng" algn="ctr">
                      <a:solidFill>
                        <a:schemeClr val="accent3"/>
                      </a:solidFill>
                      <a:prstDash val="solid"/>
                      <a:round/>
                      <a:headEnd type="none" w="med" len="med"/>
                      <a:tailEnd type="none" w="med" len="med"/>
                    </a:lnL>
                    <a:lnR w="6350" cap="flat" cmpd="sng" algn="ctr">
                      <a:solidFill>
                        <a:schemeClr val="accent3"/>
                      </a:solid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noFill/>
                  </a:tcPr>
                </a:tc>
                <a:tc>
                  <a:txBody>
                    <a:bodyPr/>
                    <a:lstStyle/>
                    <a:p>
                      <a:pPr marL="0" marR="0" lvl="0" indent="0" algn="ctr" rtl="0">
                        <a:lnSpc>
                          <a:spcPct val="100000"/>
                        </a:lnSpc>
                        <a:spcBef>
                          <a:spcPts val="0"/>
                        </a:spcBef>
                        <a:spcAft>
                          <a:spcPts val="0"/>
                        </a:spcAft>
                        <a:buClr>
                          <a:schemeClr val="dk1"/>
                        </a:buClr>
                        <a:buSzPts val="900"/>
                        <a:buFont typeface="Arial"/>
                        <a:buNone/>
                      </a:pPr>
                      <a:endParaRPr sz="1400" b="1" i="0" u="none" strike="noStrike" cap="none" dirty="0">
                        <a:solidFill>
                          <a:schemeClr val="accent1"/>
                        </a:solidFill>
                        <a:latin typeface="+mn-ea"/>
                        <a:ea typeface="+mn-ea"/>
                      </a:endParaRPr>
                    </a:p>
                  </a:txBody>
                  <a:tcPr marL="66450" marR="66450" marT="66450" marB="66450" anchor="ctr">
                    <a:lnL w="6350" cap="flat" cmpd="sng" algn="ctr">
                      <a:solidFill>
                        <a:schemeClr val="accent3"/>
                      </a:solidFill>
                      <a:prstDash val="solid"/>
                      <a:round/>
                      <a:headEnd type="none" w="med" len="med"/>
                      <a:tailEnd type="none" w="med" len="med"/>
                    </a:lnL>
                    <a:lnR w="6350" cap="flat" cmpd="sng" algn="ctr">
                      <a:solidFill>
                        <a:schemeClr val="accent3"/>
                      </a:solid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noFill/>
                  </a:tcPr>
                </a:tc>
                <a:tc>
                  <a:txBody>
                    <a:bodyPr/>
                    <a:lstStyle/>
                    <a:p>
                      <a:pPr marL="0" marR="0" lvl="0" indent="0" algn="ctr" rtl="0">
                        <a:lnSpc>
                          <a:spcPct val="100000"/>
                        </a:lnSpc>
                        <a:spcBef>
                          <a:spcPts val="0"/>
                        </a:spcBef>
                        <a:spcAft>
                          <a:spcPts val="0"/>
                        </a:spcAft>
                        <a:buClr>
                          <a:schemeClr val="dk1"/>
                        </a:buClr>
                        <a:buSzPts val="900"/>
                        <a:buFont typeface="Arial"/>
                        <a:buNone/>
                      </a:pPr>
                      <a:endParaRPr sz="1400" b="1" i="0" u="none" strike="noStrike" cap="none" dirty="0">
                        <a:solidFill>
                          <a:schemeClr val="accent1"/>
                        </a:solidFill>
                        <a:latin typeface="+mn-ea"/>
                        <a:ea typeface="+mn-ea"/>
                      </a:endParaRPr>
                    </a:p>
                  </a:txBody>
                  <a:tcPr marL="66450" marR="66450" marT="66450" marB="66450" anchor="ctr">
                    <a:lnL w="6350" cap="flat" cmpd="sng" algn="ctr">
                      <a:solidFill>
                        <a:schemeClr val="accent3"/>
                      </a:solidFill>
                      <a:prstDash val="solid"/>
                      <a:round/>
                      <a:headEnd type="none" w="med" len="med"/>
                      <a:tailEnd type="none" w="med" len="med"/>
                    </a:lnL>
                    <a:lnR w="6350" cap="flat" cmpd="sng" algn="ctr">
                      <a:solidFill>
                        <a:schemeClr val="accent3"/>
                      </a:solid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noFill/>
                  </a:tcPr>
                </a:tc>
                <a:tc>
                  <a:txBody>
                    <a:bodyPr/>
                    <a:lstStyle/>
                    <a:p>
                      <a:pPr marL="0" marR="0" lvl="0" indent="0" algn="l" rtl="0">
                        <a:lnSpc>
                          <a:spcPct val="100000"/>
                        </a:lnSpc>
                        <a:spcBef>
                          <a:spcPts val="0"/>
                        </a:spcBef>
                        <a:spcAft>
                          <a:spcPts val="0"/>
                        </a:spcAft>
                        <a:buClr>
                          <a:schemeClr val="dk1"/>
                        </a:buClr>
                        <a:buSzPts val="900"/>
                        <a:buFont typeface="Arial"/>
                        <a:buNone/>
                      </a:pPr>
                      <a:endParaRPr sz="1400" b="1" i="0" u="none" strike="noStrike" cap="none" dirty="0">
                        <a:solidFill>
                          <a:schemeClr val="accent1"/>
                        </a:solidFill>
                        <a:latin typeface="+mn-ea"/>
                        <a:ea typeface="+mn-ea"/>
                      </a:endParaRPr>
                    </a:p>
                  </a:txBody>
                  <a:tcPr marL="66450" marR="66450" marT="66450" marB="66450" anchor="ctr">
                    <a:lnL w="6350" cap="flat" cmpd="sng" algn="ctr">
                      <a:solidFill>
                        <a:schemeClr val="accent3"/>
                      </a:solidFill>
                      <a:prstDash val="solid"/>
                      <a:round/>
                      <a:headEnd type="none" w="med" len="med"/>
                      <a:tailEnd type="none" w="med" len="med"/>
                    </a:lnL>
                    <a:lnR w="6350" cap="flat" cmpd="sng" algn="ctr">
                      <a:solidFill>
                        <a:schemeClr val="accent3"/>
                      </a:solid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noFill/>
                  </a:tcPr>
                </a:tc>
                <a:tc>
                  <a:txBody>
                    <a:bodyPr/>
                    <a:lstStyle/>
                    <a:p>
                      <a:pPr marL="0" marR="0" lvl="0" indent="0" algn="l" rtl="0">
                        <a:lnSpc>
                          <a:spcPct val="100000"/>
                        </a:lnSpc>
                        <a:spcBef>
                          <a:spcPts val="0"/>
                        </a:spcBef>
                        <a:spcAft>
                          <a:spcPts val="0"/>
                        </a:spcAft>
                        <a:buClr>
                          <a:schemeClr val="dk1"/>
                        </a:buClr>
                        <a:buSzPts val="900"/>
                        <a:buFont typeface="Arial"/>
                        <a:buNone/>
                      </a:pPr>
                      <a:endParaRPr sz="1400" b="1" i="0" u="none" strike="noStrike" cap="none" dirty="0">
                        <a:solidFill>
                          <a:schemeClr val="accent1"/>
                        </a:solidFill>
                        <a:latin typeface="+mn-ea"/>
                        <a:ea typeface="+mn-ea"/>
                      </a:endParaRPr>
                    </a:p>
                  </a:txBody>
                  <a:tcPr marL="66450" marR="66450" marT="66450" marB="66450" anchor="ctr">
                    <a:lnL w="6350" cap="flat" cmpd="sng" algn="ctr">
                      <a:solidFill>
                        <a:schemeClr val="accent3"/>
                      </a:solidFill>
                      <a:prstDash val="solid"/>
                      <a:round/>
                      <a:headEnd type="none" w="med" len="med"/>
                      <a:tailEnd type="none" w="med" len="med"/>
                    </a:lnL>
                    <a:lnR w="6350" cap="flat" cmpd="sng" algn="ctr">
                      <a:solidFill>
                        <a:schemeClr val="accent3"/>
                      </a:solid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noFill/>
                  </a:tcPr>
                </a:tc>
                <a:tc>
                  <a:txBody>
                    <a:bodyPr/>
                    <a:lstStyle/>
                    <a:p>
                      <a:pPr marL="0" marR="0" lvl="0" indent="0" algn="l" rtl="0">
                        <a:lnSpc>
                          <a:spcPct val="100000"/>
                        </a:lnSpc>
                        <a:spcBef>
                          <a:spcPts val="0"/>
                        </a:spcBef>
                        <a:spcAft>
                          <a:spcPts val="0"/>
                        </a:spcAft>
                        <a:buClr>
                          <a:schemeClr val="dk1"/>
                        </a:buClr>
                        <a:buSzPts val="900"/>
                        <a:buFont typeface="Arial"/>
                        <a:buNone/>
                      </a:pPr>
                      <a:endParaRPr sz="1400" b="1" i="0" u="none" strike="noStrike" cap="none" dirty="0">
                        <a:solidFill>
                          <a:schemeClr val="accent1"/>
                        </a:solidFill>
                        <a:latin typeface="+mn-ea"/>
                        <a:ea typeface="+mn-ea"/>
                      </a:endParaRPr>
                    </a:p>
                  </a:txBody>
                  <a:tcPr marL="66450" marR="66450" marT="66450" marB="66450" anchor="ctr">
                    <a:lnL w="6350" cap="flat" cmpd="sng" algn="ctr">
                      <a:solidFill>
                        <a:schemeClr val="accent3"/>
                      </a:solidFill>
                      <a:prstDash val="solid"/>
                      <a:round/>
                      <a:headEnd type="none" w="med" len="med"/>
                      <a:tailEnd type="none" w="med" len="med"/>
                    </a:lnL>
                    <a:lnR w="6350" cap="flat" cmpd="sng" algn="ctr">
                      <a:solidFill>
                        <a:schemeClr val="accent3"/>
                      </a:solid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noFill/>
                  </a:tcPr>
                </a:tc>
                <a:tc>
                  <a:txBody>
                    <a:bodyPr/>
                    <a:lstStyle/>
                    <a:p>
                      <a:pPr marL="0" marR="0" lvl="0" indent="0" algn="l" rtl="0">
                        <a:lnSpc>
                          <a:spcPct val="100000"/>
                        </a:lnSpc>
                        <a:spcBef>
                          <a:spcPts val="0"/>
                        </a:spcBef>
                        <a:spcAft>
                          <a:spcPts val="0"/>
                        </a:spcAft>
                        <a:buClr>
                          <a:schemeClr val="dk1"/>
                        </a:buClr>
                        <a:buSzPts val="900"/>
                        <a:buFont typeface="Arial"/>
                        <a:buNone/>
                      </a:pPr>
                      <a:endParaRPr sz="1400" b="1" i="0" u="none" strike="noStrike" cap="none" dirty="0">
                        <a:solidFill>
                          <a:schemeClr val="accent1"/>
                        </a:solidFill>
                        <a:latin typeface="+mn-ea"/>
                        <a:ea typeface="+mn-ea"/>
                      </a:endParaRPr>
                    </a:p>
                  </a:txBody>
                  <a:tcPr marL="66450" marR="66450" marT="66450" marB="66450" anchor="ctr">
                    <a:lnL w="6350" cap="flat" cmpd="sng" algn="ctr">
                      <a:solidFill>
                        <a:schemeClr val="accent3"/>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noFill/>
                  </a:tcPr>
                </a:tc>
                <a:extLst>
                  <a:ext uri="{0D108BD9-81ED-4DB2-BD59-A6C34878D82A}">
                    <a16:rowId xmlns:a16="http://schemas.microsoft.com/office/drawing/2014/main" val="10002"/>
                  </a:ext>
                </a:extLst>
              </a:tr>
              <a:tr h="346293">
                <a:tc>
                  <a: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ja-JP" altLang="en-US" sz="900" b="1" i="0" u="none" strike="noStrike" kern="0" cap="none" spc="0" normalizeH="0" baseline="0" noProof="0">
                          <a:ln>
                            <a:noFill/>
                          </a:ln>
                          <a:solidFill>
                            <a:srgbClr val="1B224C"/>
                          </a:solidFill>
                          <a:effectLst/>
                          <a:uLnTx/>
                          <a:uFillTx/>
                          <a:latin typeface="+mn-ea"/>
                          <a:ea typeface="+mn-ea"/>
                          <a:cs typeface="Arial"/>
                          <a:sym typeface="Arial"/>
                        </a:rPr>
                        <a:t> ○○○○サイト</a:t>
                      </a:r>
                      <a:r>
                        <a:rPr kumimoji="0" lang="ja-JP" altLang="en-US" sz="900" b="1" i="0" u="none" strike="noStrike" kern="0" cap="none" spc="0" normalizeH="0" baseline="0" noProof="0" dirty="0">
                          <a:ln>
                            <a:noFill/>
                          </a:ln>
                          <a:solidFill>
                            <a:srgbClr val="1B224C"/>
                          </a:solidFill>
                          <a:effectLst/>
                          <a:uLnTx/>
                          <a:uFillTx/>
                          <a:latin typeface="+mn-ea"/>
                          <a:ea typeface="+mn-ea"/>
                          <a:cs typeface="Arial"/>
                          <a:sym typeface="Arial"/>
                        </a:rPr>
                        <a:t>作成</a:t>
                      </a:r>
                    </a:p>
                  </a:txBody>
                  <a:tcPr marL="66450" marR="66450" marT="66450" marB="6645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lumMod val="95000"/>
                      </a:schemeClr>
                    </a:solidFill>
                  </a:tcPr>
                </a:tc>
                <a:tc>
                  <a:txBody>
                    <a:bodyPr/>
                    <a:lstStyle/>
                    <a:p>
                      <a:pPr marL="0" marR="0" lvl="0" indent="0" algn="l" rtl="0">
                        <a:lnSpc>
                          <a:spcPct val="100000"/>
                        </a:lnSpc>
                        <a:spcBef>
                          <a:spcPts val="0"/>
                        </a:spcBef>
                        <a:spcAft>
                          <a:spcPts val="0"/>
                        </a:spcAft>
                        <a:buClr>
                          <a:srgbClr val="000000"/>
                        </a:buClr>
                        <a:buSzPts val="900"/>
                        <a:buFont typeface="Arial"/>
                        <a:buNone/>
                      </a:pPr>
                      <a:endParaRPr sz="900" b="1" i="0" u="none" strike="noStrike" cap="none" dirty="0">
                        <a:solidFill>
                          <a:schemeClr val="accent1"/>
                        </a:solidFill>
                        <a:latin typeface="+mn-ea"/>
                        <a:ea typeface="+mn-ea"/>
                        <a:cs typeface="Arial"/>
                        <a:sym typeface="Arial"/>
                      </a:endParaRPr>
                    </a:p>
                  </a:txBody>
                  <a:tcPr marL="66450" marR="66450" marT="66450" marB="66450" anchor="ctr">
                    <a:lnL w="12700" cap="flat" cmpd="sng" algn="ctr">
                      <a:solidFill>
                        <a:schemeClr val="accent1"/>
                      </a:solidFill>
                      <a:prstDash val="solid"/>
                      <a:round/>
                      <a:headEnd type="none" w="med" len="med"/>
                      <a:tailEnd type="none" w="med" len="med"/>
                    </a:lnL>
                    <a:lnR w="6350" cap="flat" cmpd="sng" algn="ctr">
                      <a:solidFill>
                        <a:schemeClr val="accent3"/>
                      </a:solid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noFill/>
                  </a:tcPr>
                </a:tc>
                <a:tc>
                  <a:txBody>
                    <a:bodyPr/>
                    <a:lstStyle/>
                    <a:p>
                      <a:pPr marL="0" marR="0" lvl="0" indent="0" algn="ctr" rtl="0">
                        <a:lnSpc>
                          <a:spcPct val="100000"/>
                        </a:lnSpc>
                        <a:spcBef>
                          <a:spcPts val="0"/>
                        </a:spcBef>
                        <a:spcAft>
                          <a:spcPts val="0"/>
                        </a:spcAft>
                        <a:buClr>
                          <a:schemeClr val="dk1"/>
                        </a:buClr>
                        <a:buSzPts val="900"/>
                        <a:buFont typeface="Arial"/>
                        <a:buNone/>
                      </a:pPr>
                      <a:endParaRPr sz="900" b="1" i="0" u="none" strike="noStrike" cap="none" dirty="0">
                        <a:solidFill>
                          <a:schemeClr val="accent1"/>
                        </a:solidFill>
                        <a:latin typeface="+mn-ea"/>
                        <a:ea typeface="+mn-ea"/>
                        <a:cs typeface="Arial"/>
                        <a:sym typeface="Arial"/>
                      </a:endParaRPr>
                    </a:p>
                  </a:txBody>
                  <a:tcPr marL="66450" marR="66450" marT="66450" marB="66450" anchor="ctr">
                    <a:lnL w="6350" cap="flat" cmpd="sng" algn="ctr">
                      <a:solidFill>
                        <a:schemeClr val="accent3"/>
                      </a:solidFill>
                      <a:prstDash val="solid"/>
                      <a:round/>
                      <a:headEnd type="none" w="med" len="med"/>
                      <a:tailEnd type="none" w="med" len="med"/>
                    </a:lnL>
                    <a:lnR w="6350" cap="flat" cmpd="sng" algn="ctr">
                      <a:solidFill>
                        <a:schemeClr val="accent3"/>
                      </a:solid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noFill/>
                  </a:tcPr>
                </a:tc>
                <a:tc>
                  <a:txBody>
                    <a:bodyPr/>
                    <a:lstStyle/>
                    <a:p>
                      <a:pPr marL="0" marR="0" lvl="0" indent="0" algn="ctr" rtl="0">
                        <a:lnSpc>
                          <a:spcPct val="100000"/>
                        </a:lnSpc>
                        <a:spcBef>
                          <a:spcPts val="0"/>
                        </a:spcBef>
                        <a:spcAft>
                          <a:spcPts val="0"/>
                        </a:spcAft>
                        <a:buClr>
                          <a:schemeClr val="dk1"/>
                        </a:buClr>
                        <a:buSzPts val="900"/>
                        <a:buFont typeface="Arial"/>
                        <a:buNone/>
                      </a:pPr>
                      <a:endParaRPr sz="900" b="1" i="0" u="none" strike="noStrike" cap="none" dirty="0">
                        <a:solidFill>
                          <a:schemeClr val="accent1"/>
                        </a:solidFill>
                        <a:latin typeface="+mn-ea"/>
                        <a:ea typeface="+mn-ea"/>
                        <a:cs typeface="Arial"/>
                        <a:sym typeface="Arial"/>
                      </a:endParaRPr>
                    </a:p>
                  </a:txBody>
                  <a:tcPr marL="66450" marR="66450" marT="66450" marB="66450" anchor="ctr">
                    <a:lnL w="6350" cap="flat" cmpd="sng" algn="ctr">
                      <a:solidFill>
                        <a:schemeClr val="accent3"/>
                      </a:solidFill>
                      <a:prstDash val="solid"/>
                      <a:round/>
                      <a:headEnd type="none" w="med" len="med"/>
                      <a:tailEnd type="none" w="med" len="med"/>
                    </a:lnL>
                    <a:lnR w="6350" cap="flat" cmpd="sng" algn="ctr">
                      <a:solidFill>
                        <a:schemeClr val="accent3"/>
                      </a:solid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noFill/>
                  </a:tcPr>
                </a:tc>
                <a:tc>
                  <a:txBody>
                    <a:bodyPr/>
                    <a:lstStyle/>
                    <a:p>
                      <a:pPr marL="0" marR="0" lvl="0" indent="0" algn="ctr" rtl="0">
                        <a:lnSpc>
                          <a:spcPct val="100000"/>
                        </a:lnSpc>
                        <a:spcBef>
                          <a:spcPts val="0"/>
                        </a:spcBef>
                        <a:spcAft>
                          <a:spcPts val="0"/>
                        </a:spcAft>
                        <a:buClr>
                          <a:schemeClr val="dk1"/>
                        </a:buClr>
                        <a:buSzPts val="900"/>
                        <a:buFont typeface="Arial"/>
                        <a:buNone/>
                      </a:pPr>
                      <a:endParaRPr sz="900" b="1" i="0" u="none" strike="noStrike" cap="none" dirty="0">
                        <a:solidFill>
                          <a:schemeClr val="accent1"/>
                        </a:solidFill>
                        <a:latin typeface="+mn-ea"/>
                        <a:ea typeface="+mn-ea"/>
                        <a:cs typeface="Arial"/>
                        <a:sym typeface="Arial"/>
                      </a:endParaRPr>
                    </a:p>
                  </a:txBody>
                  <a:tcPr marL="66450" marR="66450" marT="66450" marB="66450" anchor="ctr">
                    <a:lnL w="6350" cap="flat" cmpd="sng" algn="ctr">
                      <a:solidFill>
                        <a:schemeClr val="accent3"/>
                      </a:solidFill>
                      <a:prstDash val="solid"/>
                      <a:round/>
                      <a:headEnd type="none" w="med" len="med"/>
                      <a:tailEnd type="none" w="med" len="med"/>
                    </a:lnL>
                    <a:lnR w="6350" cap="flat" cmpd="sng" algn="ctr">
                      <a:solidFill>
                        <a:schemeClr val="accent3"/>
                      </a:solid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noFill/>
                  </a:tcPr>
                </a:tc>
                <a:tc>
                  <a:txBody>
                    <a:bodyPr/>
                    <a:lstStyle/>
                    <a:p>
                      <a:pPr marL="0" marR="0" lvl="0" indent="0" algn="ctr" rtl="0">
                        <a:lnSpc>
                          <a:spcPct val="100000"/>
                        </a:lnSpc>
                        <a:spcBef>
                          <a:spcPts val="0"/>
                        </a:spcBef>
                        <a:spcAft>
                          <a:spcPts val="0"/>
                        </a:spcAft>
                        <a:buClr>
                          <a:schemeClr val="dk1"/>
                        </a:buClr>
                        <a:buSzPts val="900"/>
                        <a:buFont typeface="Arial"/>
                        <a:buNone/>
                      </a:pPr>
                      <a:endParaRPr sz="900" b="1" i="0" u="none" strike="noStrike" cap="none" dirty="0">
                        <a:solidFill>
                          <a:schemeClr val="accent1"/>
                        </a:solidFill>
                        <a:latin typeface="+mn-ea"/>
                        <a:ea typeface="+mn-ea"/>
                        <a:cs typeface="Arial"/>
                        <a:sym typeface="Arial"/>
                      </a:endParaRPr>
                    </a:p>
                  </a:txBody>
                  <a:tcPr marL="66450" marR="66450" marT="66450" marB="66450" anchor="ctr">
                    <a:lnL w="6350" cap="flat" cmpd="sng" algn="ctr">
                      <a:solidFill>
                        <a:schemeClr val="accent3"/>
                      </a:solidFill>
                      <a:prstDash val="solid"/>
                      <a:round/>
                      <a:headEnd type="none" w="med" len="med"/>
                      <a:tailEnd type="none" w="med" len="med"/>
                    </a:lnL>
                    <a:lnR w="6350" cap="flat" cmpd="sng" algn="ctr">
                      <a:solidFill>
                        <a:schemeClr val="accent3"/>
                      </a:solid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noFill/>
                  </a:tcPr>
                </a:tc>
                <a:tc>
                  <a:txBody>
                    <a:bodyPr/>
                    <a:lstStyle/>
                    <a:p>
                      <a:pPr marL="0" marR="0" lvl="0" indent="0" algn="ctr" rtl="0">
                        <a:lnSpc>
                          <a:spcPct val="100000"/>
                        </a:lnSpc>
                        <a:spcBef>
                          <a:spcPts val="0"/>
                        </a:spcBef>
                        <a:spcAft>
                          <a:spcPts val="0"/>
                        </a:spcAft>
                        <a:buClr>
                          <a:srgbClr val="000000"/>
                        </a:buClr>
                        <a:buSzPts val="900"/>
                        <a:buFont typeface="Arial"/>
                        <a:buNone/>
                      </a:pPr>
                      <a:endParaRPr sz="900" b="1" i="0" u="none" strike="noStrike" cap="none" dirty="0">
                        <a:solidFill>
                          <a:schemeClr val="accent1"/>
                        </a:solidFill>
                        <a:latin typeface="+mn-ea"/>
                        <a:ea typeface="+mn-ea"/>
                        <a:cs typeface="Arial"/>
                        <a:sym typeface="Arial"/>
                      </a:endParaRPr>
                    </a:p>
                  </a:txBody>
                  <a:tcPr marL="66450" marR="66450" marT="66450" marB="66450" anchor="ctr">
                    <a:lnL w="6350" cap="flat" cmpd="sng" algn="ctr">
                      <a:solidFill>
                        <a:schemeClr val="accent3"/>
                      </a:solidFill>
                      <a:prstDash val="solid"/>
                      <a:round/>
                      <a:headEnd type="none" w="med" len="med"/>
                      <a:tailEnd type="none" w="med" len="med"/>
                    </a:lnL>
                    <a:lnR w="6350" cap="flat" cmpd="sng" algn="ctr">
                      <a:solidFill>
                        <a:schemeClr val="accent3"/>
                      </a:solid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noFill/>
                  </a:tcPr>
                </a:tc>
                <a:tc>
                  <a:txBody>
                    <a:bodyPr/>
                    <a:lstStyle/>
                    <a:p>
                      <a:pPr marL="0" marR="0" lvl="0" indent="0" algn="l" rtl="0">
                        <a:lnSpc>
                          <a:spcPct val="100000"/>
                        </a:lnSpc>
                        <a:spcBef>
                          <a:spcPts val="0"/>
                        </a:spcBef>
                        <a:spcAft>
                          <a:spcPts val="0"/>
                        </a:spcAft>
                        <a:buClr>
                          <a:srgbClr val="000000"/>
                        </a:buClr>
                        <a:buSzPts val="900"/>
                        <a:buFont typeface="Arial"/>
                        <a:buNone/>
                      </a:pPr>
                      <a:endParaRPr sz="900" b="1" i="0" u="none" strike="noStrike" cap="none" dirty="0">
                        <a:solidFill>
                          <a:schemeClr val="accent1"/>
                        </a:solidFill>
                        <a:latin typeface="+mn-ea"/>
                        <a:ea typeface="+mn-ea"/>
                        <a:cs typeface="Arial"/>
                        <a:sym typeface="Arial"/>
                      </a:endParaRPr>
                    </a:p>
                  </a:txBody>
                  <a:tcPr marL="66450" marR="66450" marT="66450" marB="66450" anchor="ctr">
                    <a:lnL w="6350" cap="flat" cmpd="sng" algn="ctr">
                      <a:solidFill>
                        <a:schemeClr val="accent3"/>
                      </a:solidFill>
                      <a:prstDash val="solid"/>
                      <a:round/>
                      <a:headEnd type="none" w="med" len="med"/>
                      <a:tailEnd type="none" w="med" len="med"/>
                    </a:lnL>
                    <a:lnR w="6350" cap="flat" cmpd="sng" algn="ctr">
                      <a:solidFill>
                        <a:schemeClr val="accent3"/>
                      </a:solid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noFill/>
                  </a:tcPr>
                </a:tc>
                <a:tc>
                  <a:txBody>
                    <a:bodyPr/>
                    <a:lstStyle/>
                    <a:p>
                      <a:pPr marL="0" marR="0" lvl="0" indent="0" algn="l" rtl="0">
                        <a:lnSpc>
                          <a:spcPct val="100000"/>
                        </a:lnSpc>
                        <a:spcBef>
                          <a:spcPts val="0"/>
                        </a:spcBef>
                        <a:spcAft>
                          <a:spcPts val="0"/>
                        </a:spcAft>
                        <a:buClr>
                          <a:srgbClr val="000000"/>
                        </a:buClr>
                        <a:buSzPts val="900"/>
                        <a:buFont typeface="Arial"/>
                        <a:buNone/>
                      </a:pPr>
                      <a:endParaRPr sz="900" b="1" i="0" u="none" strike="noStrike" cap="none" dirty="0">
                        <a:solidFill>
                          <a:schemeClr val="accent1"/>
                        </a:solidFill>
                        <a:latin typeface="+mn-ea"/>
                        <a:ea typeface="+mn-ea"/>
                        <a:cs typeface="Arial"/>
                        <a:sym typeface="Arial"/>
                      </a:endParaRPr>
                    </a:p>
                  </a:txBody>
                  <a:tcPr marL="66450" marR="66450" marT="66450" marB="66450" anchor="ctr">
                    <a:lnL w="6350" cap="flat" cmpd="sng" algn="ctr">
                      <a:solidFill>
                        <a:schemeClr val="accent3"/>
                      </a:solidFill>
                      <a:prstDash val="solid"/>
                      <a:round/>
                      <a:headEnd type="none" w="med" len="med"/>
                      <a:tailEnd type="none" w="med" len="med"/>
                    </a:lnL>
                    <a:lnR w="6350" cap="flat" cmpd="sng" algn="ctr">
                      <a:solidFill>
                        <a:schemeClr val="accent3"/>
                      </a:solid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noFill/>
                  </a:tcPr>
                </a:tc>
                <a:tc>
                  <a:txBody>
                    <a:bodyPr/>
                    <a:lstStyle/>
                    <a:p>
                      <a:pPr marL="0" marR="0" lvl="0" indent="0" algn="l" rtl="0">
                        <a:lnSpc>
                          <a:spcPct val="100000"/>
                        </a:lnSpc>
                        <a:spcBef>
                          <a:spcPts val="0"/>
                        </a:spcBef>
                        <a:spcAft>
                          <a:spcPts val="0"/>
                        </a:spcAft>
                        <a:buClr>
                          <a:srgbClr val="000000"/>
                        </a:buClr>
                        <a:buSzPts val="900"/>
                        <a:buFont typeface="Arial"/>
                        <a:buNone/>
                      </a:pPr>
                      <a:endParaRPr sz="900" b="1" i="0" u="none" strike="noStrike" cap="none" dirty="0">
                        <a:solidFill>
                          <a:schemeClr val="accent1"/>
                        </a:solidFill>
                        <a:latin typeface="+mn-ea"/>
                        <a:ea typeface="+mn-ea"/>
                        <a:cs typeface="Arial"/>
                        <a:sym typeface="Arial"/>
                      </a:endParaRPr>
                    </a:p>
                  </a:txBody>
                  <a:tcPr marL="66450" marR="66450" marT="66450" marB="66450" anchor="ctr">
                    <a:lnL w="6350" cap="flat" cmpd="sng" algn="ctr">
                      <a:solidFill>
                        <a:schemeClr val="accent3"/>
                      </a:solidFill>
                      <a:prstDash val="solid"/>
                      <a:round/>
                      <a:headEnd type="none" w="med" len="med"/>
                      <a:tailEnd type="none" w="med" len="med"/>
                    </a:lnL>
                    <a:lnR w="6350" cap="flat" cmpd="sng" algn="ctr">
                      <a:solidFill>
                        <a:schemeClr val="accent3"/>
                      </a:solid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noFill/>
                  </a:tcPr>
                </a:tc>
                <a:tc>
                  <a:txBody>
                    <a:bodyPr/>
                    <a:lstStyle/>
                    <a:p>
                      <a:pPr marL="0" marR="0" lvl="0" indent="0" algn="l" rtl="0">
                        <a:lnSpc>
                          <a:spcPct val="100000"/>
                        </a:lnSpc>
                        <a:spcBef>
                          <a:spcPts val="0"/>
                        </a:spcBef>
                        <a:spcAft>
                          <a:spcPts val="0"/>
                        </a:spcAft>
                        <a:buClr>
                          <a:srgbClr val="000000"/>
                        </a:buClr>
                        <a:buSzPts val="900"/>
                        <a:buFont typeface="Arial"/>
                        <a:buNone/>
                      </a:pPr>
                      <a:endParaRPr sz="900" b="1" i="0" u="none" strike="noStrike" cap="none" dirty="0">
                        <a:solidFill>
                          <a:schemeClr val="accent1"/>
                        </a:solidFill>
                        <a:latin typeface="+mn-ea"/>
                        <a:ea typeface="+mn-ea"/>
                        <a:cs typeface="Arial"/>
                        <a:sym typeface="Arial"/>
                      </a:endParaRPr>
                    </a:p>
                  </a:txBody>
                  <a:tcPr marL="66450" marR="66450" marT="66450" marB="66450" anchor="ctr">
                    <a:lnL w="6350" cap="flat" cmpd="sng" algn="ctr">
                      <a:solidFill>
                        <a:schemeClr val="accent3"/>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noFill/>
                  </a:tcPr>
                </a:tc>
                <a:extLst>
                  <a:ext uri="{0D108BD9-81ED-4DB2-BD59-A6C34878D82A}">
                    <a16:rowId xmlns:a16="http://schemas.microsoft.com/office/drawing/2014/main" val="10003"/>
                  </a:ext>
                </a:extLst>
              </a:tr>
              <a:tr h="346293">
                <a:tc>
                  <a: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ja-JP" altLang="en-US" sz="900" b="1" i="0" u="none" strike="noStrike" kern="0" cap="none" spc="0" normalizeH="0" baseline="0" noProof="0">
                          <a:ln>
                            <a:noFill/>
                          </a:ln>
                          <a:solidFill>
                            <a:srgbClr val="1B224C"/>
                          </a:solidFill>
                          <a:effectLst/>
                          <a:uLnTx/>
                          <a:uFillTx/>
                          <a:latin typeface="+mn-ea"/>
                          <a:ea typeface="+mn-ea"/>
                          <a:cs typeface="Arial"/>
                          <a:sym typeface="Arial"/>
                        </a:rPr>
                        <a:t> ○</a:t>
                      </a:r>
                      <a:r>
                        <a:rPr kumimoji="0" lang="ja-JP" altLang="en-US" sz="900" b="1" i="0" u="none" strike="noStrike" kern="0" cap="none" spc="0" normalizeH="0" baseline="0" noProof="0" dirty="0">
                          <a:ln>
                            <a:noFill/>
                          </a:ln>
                          <a:solidFill>
                            <a:srgbClr val="1B224C"/>
                          </a:solidFill>
                          <a:effectLst/>
                          <a:uLnTx/>
                          <a:uFillTx/>
                          <a:latin typeface="+mn-ea"/>
                          <a:ea typeface="+mn-ea"/>
                          <a:cs typeface="Arial"/>
                          <a:sym typeface="Arial"/>
                        </a:rPr>
                        <a:t>○○○</a:t>
                      </a:r>
                    </a:p>
                  </a:txBody>
                  <a:tcPr marL="66450" marR="66450" marT="66450" marB="6645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lumMod val="95000"/>
                      </a:schemeClr>
                    </a:solidFill>
                  </a:tcPr>
                </a:tc>
                <a:tc>
                  <a:txBody>
                    <a:bodyPr/>
                    <a:lstStyle/>
                    <a:p>
                      <a:pPr marL="0" marR="0" lvl="0" indent="0" algn="l" rtl="0">
                        <a:lnSpc>
                          <a:spcPct val="100000"/>
                        </a:lnSpc>
                        <a:spcBef>
                          <a:spcPts val="0"/>
                        </a:spcBef>
                        <a:spcAft>
                          <a:spcPts val="0"/>
                        </a:spcAft>
                        <a:buClr>
                          <a:schemeClr val="dk1"/>
                        </a:buClr>
                        <a:buSzPts val="900"/>
                        <a:buFont typeface="Arial"/>
                        <a:buNone/>
                      </a:pPr>
                      <a:endParaRPr sz="1400" b="1" i="0" u="none" strike="noStrike" cap="none" dirty="0">
                        <a:solidFill>
                          <a:schemeClr val="accent1"/>
                        </a:solidFill>
                        <a:latin typeface="+mn-ea"/>
                        <a:ea typeface="+mn-ea"/>
                      </a:endParaRPr>
                    </a:p>
                  </a:txBody>
                  <a:tcPr marL="66450" marR="66450" marT="66450" marB="66450" anchor="ctr">
                    <a:lnL w="12700" cap="flat" cmpd="sng" algn="ctr">
                      <a:solidFill>
                        <a:schemeClr val="accent1"/>
                      </a:solidFill>
                      <a:prstDash val="solid"/>
                      <a:round/>
                      <a:headEnd type="none" w="med" len="med"/>
                      <a:tailEnd type="none" w="med" len="med"/>
                    </a:lnL>
                    <a:lnR w="6350" cap="flat" cmpd="sng" algn="ctr">
                      <a:solidFill>
                        <a:schemeClr val="accent3"/>
                      </a:solid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noFill/>
                  </a:tcPr>
                </a:tc>
                <a:tc>
                  <a:txBody>
                    <a:bodyPr/>
                    <a:lstStyle/>
                    <a:p>
                      <a:pPr marL="0" marR="0" lvl="0" indent="0" algn="ctr" rtl="0">
                        <a:lnSpc>
                          <a:spcPct val="100000"/>
                        </a:lnSpc>
                        <a:spcBef>
                          <a:spcPts val="0"/>
                        </a:spcBef>
                        <a:spcAft>
                          <a:spcPts val="0"/>
                        </a:spcAft>
                        <a:buClr>
                          <a:srgbClr val="000000"/>
                        </a:buClr>
                        <a:buSzPts val="900"/>
                        <a:buFont typeface="Arial"/>
                        <a:buNone/>
                      </a:pPr>
                      <a:endParaRPr sz="1400" b="1" i="0" u="none" strike="noStrike" cap="none" dirty="0">
                        <a:solidFill>
                          <a:schemeClr val="accent1"/>
                        </a:solidFill>
                        <a:latin typeface="+mn-ea"/>
                        <a:ea typeface="+mn-ea"/>
                      </a:endParaRPr>
                    </a:p>
                  </a:txBody>
                  <a:tcPr marL="66450" marR="66450" marT="66450" marB="66450" anchor="ctr">
                    <a:lnL w="6350" cap="flat" cmpd="sng" algn="ctr">
                      <a:solidFill>
                        <a:schemeClr val="accent3"/>
                      </a:solidFill>
                      <a:prstDash val="solid"/>
                      <a:round/>
                      <a:headEnd type="none" w="med" len="med"/>
                      <a:tailEnd type="none" w="med" len="med"/>
                    </a:lnL>
                    <a:lnR w="6350" cap="flat" cmpd="sng" algn="ctr">
                      <a:solidFill>
                        <a:schemeClr val="accent3"/>
                      </a:solid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noFill/>
                  </a:tcPr>
                </a:tc>
                <a:tc>
                  <a:txBody>
                    <a:bodyPr/>
                    <a:lstStyle/>
                    <a:p>
                      <a:pPr marL="0" marR="0" lvl="0" indent="0" algn="ctr" rtl="0">
                        <a:lnSpc>
                          <a:spcPct val="100000"/>
                        </a:lnSpc>
                        <a:spcBef>
                          <a:spcPts val="0"/>
                        </a:spcBef>
                        <a:spcAft>
                          <a:spcPts val="0"/>
                        </a:spcAft>
                        <a:buClr>
                          <a:srgbClr val="000000"/>
                        </a:buClr>
                        <a:buSzPts val="900"/>
                        <a:buFont typeface="Arial"/>
                        <a:buNone/>
                      </a:pPr>
                      <a:endParaRPr sz="1400" b="1" i="0" u="none" strike="noStrike" cap="none" dirty="0">
                        <a:solidFill>
                          <a:schemeClr val="accent1"/>
                        </a:solidFill>
                        <a:latin typeface="+mn-ea"/>
                        <a:ea typeface="+mn-ea"/>
                      </a:endParaRPr>
                    </a:p>
                  </a:txBody>
                  <a:tcPr marL="66450" marR="66450" marT="66450" marB="66450" anchor="ctr">
                    <a:lnL w="6350" cap="flat" cmpd="sng" algn="ctr">
                      <a:solidFill>
                        <a:schemeClr val="accent3"/>
                      </a:solidFill>
                      <a:prstDash val="solid"/>
                      <a:round/>
                      <a:headEnd type="none" w="med" len="med"/>
                      <a:tailEnd type="none" w="med" len="med"/>
                    </a:lnL>
                    <a:lnR w="6350" cap="flat" cmpd="sng" algn="ctr">
                      <a:solidFill>
                        <a:schemeClr val="accent3"/>
                      </a:solid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noFill/>
                  </a:tcPr>
                </a:tc>
                <a:tc>
                  <a:txBody>
                    <a:bodyPr/>
                    <a:lstStyle/>
                    <a:p>
                      <a:pPr marL="0" marR="0" lvl="0" indent="0" algn="ctr" rtl="0">
                        <a:lnSpc>
                          <a:spcPct val="100000"/>
                        </a:lnSpc>
                        <a:spcBef>
                          <a:spcPts val="0"/>
                        </a:spcBef>
                        <a:spcAft>
                          <a:spcPts val="0"/>
                        </a:spcAft>
                        <a:buClr>
                          <a:srgbClr val="000000"/>
                        </a:buClr>
                        <a:buSzPts val="900"/>
                        <a:buFont typeface="Arial"/>
                        <a:buNone/>
                      </a:pPr>
                      <a:endParaRPr sz="1400" b="1" i="0" u="none" strike="noStrike" cap="none" dirty="0">
                        <a:solidFill>
                          <a:schemeClr val="accent1"/>
                        </a:solidFill>
                        <a:latin typeface="+mn-ea"/>
                        <a:ea typeface="+mn-ea"/>
                      </a:endParaRPr>
                    </a:p>
                  </a:txBody>
                  <a:tcPr marL="66450" marR="66450" marT="66450" marB="66450" anchor="ctr">
                    <a:lnL w="6350" cap="flat" cmpd="sng" algn="ctr">
                      <a:solidFill>
                        <a:schemeClr val="accent3"/>
                      </a:solidFill>
                      <a:prstDash val="solid"/>
                      <a:round/>
                      <a:headEnd type="none" w="med" len="med"/>
                      <a:tailEnd type="none" w="med" len="med"/>
                    </a:lnL>
                    <a:lnR w="6350" cap="flat" cmpd="sng" algn="ctr">
                      <a:solidFill>
                        <a:schemeClr val="accent3"/>
                      </a:solid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noFill/>
                  </a:tcPr>
                </a:tc>
                <a:tc>
                  <a:txBody>
                    <a:bodyPr/>
                    <a:lstStyle/>
                    <a:p>
                      <a:pPr marL="0" marR="0" lvl="0" indent="0" algn="ctr" rtl="0">
                        <a:lnSpc>
                          <a:spcPct val="100000"/>
                        </a:lnSpc>
                        <a:spcBef>
                          <a:spcPts val="0"/>
                        </a:spcBef>
                        <a:spcAft>
                          <a:spcPts val="0"/>
                        </a:spcAft>
                        <a:buClr>
                          <a:srgbClr val="000000"/>
                        </a:buClr>
                        <a:buSzPts val="900"/>
                        <a:buFont typeface="Arial"/>
                        <a:buNone/>
                      </a:pPr>
                      <a:endParaRPr sz="1400" b="1" i="0" u="none" strike="noStrike" cap="none" dirty="0">
                        <a:solidFill>
                          <a:schemeClr val="accent1"/>
                        </a:solidFill>
                        <a:latin typeface="+mn-ea"/>
                        <a:ea typeface="+mn-ea"/>
                      </a:endParaRPr>
                    </a:p>
                  </a:txBody>
                  <a:tcPr marL="66450" marR="66450" marT="66450" marB="66450" anchor="ctr">
                    <a:lnL w="6350" cap="flat" cmpd="sng" algn="ctr">
                      <a:solidFill>
                        <a:schemeClr val="accent3"/>
                      </a:solidFill>
                      <a:prstDash val="solid"/>
                      <a:round/>
                      <a:headEnd type="none" w="med" len="med"/>
                      <a:tailEnd type="none" w="med" len="med"/>
                    </a:lnL>
                    <a:lnR w="6350" cap="flat" cmpd="sng" algn="ctr">
                      <a:solidFill>
                        <a:schemeClr val="accent3"/>
                      </a:solid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noFill/>
                  </a:tcPr>
                </a:tc>
                <a:tc>
                  <a:txBody>
                    <a:bodyPr/>
                    <a:lstStyle/>
                    <a:p>
                      <a:pPr marL="0" marR="0" lvl="0" indent="0" algn="ctr" rtl="0">
                        <a:lnSpc>
                          <a:spcPct val="100000"/>
                        </a:lnSpc>
                        <a:spcBef>
                          <a:spcPts val="0"/>
                        </a:spcBef>
                        <a:spcAft>
                          <a:spcPts val="0"/>
                        </a:spcAft>
                        <a:buClr>
                          <a:srgbClr val="000000"/>
                        </a:buClr>
                        <a:buSzPts val="900"/>
                        <a:buFont typeface="Arial"/>
                        <a:buNone/>
                      </a:pPr>
                      <a:endParaRPr sz="900" b="1" i="0" u="none" strike="noStrike" cap="none" dirty="0">
                        <a:solidFill>
                          <a:schemeClr val="accent1"/>
                        </a:solidFill>
                        <a:latin typeface="+mn-ea"/>
                        <a:ea typeface="+mn-ea"/>
                        <a:cs typeface="Arial"/>
                        <a:sym typeface="Arial"/>
                      </a:endParaRPr>
                    </a:p>
                  </a:txBody>
                  <a:tcPr marL="66450" marR="66450" marT="66450" marB="66450" anchor="ctr">
                    <a:lnL w="6350" cap="flat" cmpd="sng" algn="ctr">
                      <a:solidFill>
                        <a:schemeClr val="accent3"/>
                      </a:solidFill>
                      <a:prstDash val="solid"/>
                      <a:round/>
                      <a:headEnd type="none" w="med" len="med"/>
                      <a:tailEnd type="none" w="med" len="med"/>
                    </a:lnL>
                    <a:lnR w="6350" cap="flat" cmpd="sng" algn="ctr">
                      <a:solidFill>
                        <a:schemeClr val="accent3"/>
                      </a:solid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noFill/>
                  </a:tcPr>
                </a:tc>
                <a:tc>
                  <a:txBody>
                    <a:bodyPr/>
                    <a:lstStyle/>
                    <a:p>
                      <a:pPr marL="0" marR="0" lvl="0" indent="0" algn="l" rtl="0">
                        <a:lnSpc>
                          <a:spcPct val="100000"/>
                        </a:lnSpc>
                        <a:spcBef>
                          <a:spcPts val="0"/>
                        </a:spcBef>
                        <a:spcAft>
                          <a:spcPts val="0"/>
                        </a:spcAft>
                        <a:buClr>
                          <a:schemeClr val="dk1"/>
                        </a:buClr>
                        <a:buSzPts val="900"/>
                        <a:buFont typeface="Arial"/>
                        <a:buNone/>
                      </a:pPr>
                      <a:endParaRPr sz="1400" b="1" i="0" u="none" strike="noStrike" cap="none" dirty="0">
                        <a:solidFill>
                          <a:schemeClr val="accent1"/>
                        </a:solidFill>
                        <a:latin typeface="+mn-ea"/>
                        <a:ea typeface="+mn-ea"/>
                      </a:endParaRPr>
                    </a:p>
                  </a:txBody>
                  <a:tcPr marL="66450" marR="66450" marT="66450" marB="66450" anchor="ctr">
                    <a:lnL w="6350" cap="flat" cmpd="sng" algn="ctr">
                      <a:solidFill>
                        <a:schemeClr val="accent3"/>
                      </a:solidFill>
                      <a:prstDash val="solid"/>
                      <a:round/>
                      <a:headEnd type="none" w="med" len="med"/>
                      <a:tailEnd type="none" w="med" len="med"/>
                    </a:lnL>
                    <a:lnR w="6350" cap="flat" cmpd="sng" algn="ctr">
                      <a:solidFill>
                        <a:schemeClr val="accent3"/>
                      </a:solid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noFill/>
                  </a:tcPr>
                </a:tc>
                <a:tc>
                  <a:txBody>
                    <a:bodyPr/>
                    <a:lstStyle/>
                    <a:p>
                      <a:pPr marL="0" marR="0" lvl="0" indent="0" algn="l" rtl="0">
                        <a:lnSpc>
                          <a:spcPct val="100000"/>
                        </a:lnSpc>
                        <a:spcBef>
                          <a:spcPts val="0"/>
                        </a:spcBef>
                        <a:spcAft>
                          <a:spcPts val="0"/>
                        </a:spcAft>
                        <a:buClr>
                          <a:schemeClr val="dk1"/>
                        </a:buClr>
                        <a:buSzPts val="900"/>
                        <a:buFont typeface="Arial"/>
                        <a:buNone/>
                      </a:pPr>
                      <a:endParaRPr sz="1400" b="1" i="0" u="none" strike="noStrike" cap="none" dirty="0">
                        <a:solidFill>
                          <a:schemeClr val="accent1"/>
                        </a:solidFill>
                        <a:latin typeface="+mn-ea"/>
                        <a:ea typeface="+mn-ea"/>
                      </a:endParaRPr>
                    </a:p>
                  </a:txBody>
                  <a:tcPr marL="66450" marR="66450" marT="66450" marB="66450" anchor="ctr">
                    <a:lnL w="6350" cap="flat" cmpd="sng" algn="ctr">
                      <a:solidFill>
                        <a:schemeClr val="accent3"/>
                      </a:solidFill>
                      <a:prstDash val="solid"/>
                      <a:round/>
                      <a:headEnd type="none" w="med" len="med"/>
                      <a:tailEnd type="none" w="med" len="med"/>
                    </a:lnL>
                    <a:lnR w="6350" cap="flat" cmpd="sng" algn="ctr">
                      <a:solidFill>
                        <a:schemeClr val="accent3"/>
                      </a:solid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noFill/>
                  </a:tcPr>
                </a:tc>
                <a:tc>
                  <a:txBody>
                    <a:bodyPr/>
                    <a:lstStyle/>
                    <a:p>
                      <a:pPr marL="0" marR="0" lvl="0" indent="0" algn="l" rtl="0">
                        <a:lnSpc>
                          <a:spcPct val="100000"/>
                        </a:lnSpc>
                        <a:spcBef>
                          <a:spcPts val="0"/>
                        </a:spcBef>
                        <a:spcAft>
                          <a:spcPts val="0"/>
                        </a:spcAft>
                        <a:buClr>
                          <a:schemeClr val="dk1"/>
                        </a:buClr>
                        <a:buSzPts val="900"/>
                        <a:buFont typeface="Arial"/>
                        <a:buNone/>
                      </a:pPr>
                      <a:endParaRPr sz="1400" b="1" i="0" u="none" strike="noStrike" cap="none" dirty="0">
                        <a:solidFill>
                          <a:schemeClr val="accent1"/>
                        </a:solidFill>
                        <a:latin typeface="+mn-ea"/>
                        <a:ea typeface="+mn-ea"/>
                      </a:endParaRPr>
                    </a:p>
                  </a:txBody>
                  <a:tcPr marL="66450" marR="66450" marT="66450" marB="66450" anchor="ctr">
                    <a:lnL w="6350" cap="flat" cmpd="sng" algn="ctr">
                      <a:solidFill>
                        <a:schemeClr val="accent3"/>
                      </a:solidFill>
                      <a:prstDash val="solid"/>
                      <a:round/>
                      <a:headEnd type="none" w="med" len="med"/>
                      <a:tailEnd type="none" w="med" len="med"/>
                    </a:lnL>
                    <a:lnR w="6350" cap="flat" cmpd="sng" algn="ctr">
                      <a:solidFill>
                        <a:schemeClr val="accent3"/>
                      </a:solid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noFill/>
                  </a:tcPr>
                </a:tc>
                <a:tc>
                  <a:txBody>
                    <a:bodyPr/>
                    <a:lstStyle/>
                    <a:p>
                      <a:pPr marL="0" marR="0" lvl="0" indent="0" algn="l" rtl="0">
                        <a:lnSpc>
                          <a:spcPct val="100000"/>
                        </a:lnSpc>
                        <a:spcBef>
                          <a:spcPts val="0"/>
                        </a:spcBef>
                        <a:spcAft>
                          <a:spcPts val="0"/>
                        </a:spcAft>
                        <a:buClr>
                          <a:schemeClr val="dk1"/>
                        </a:buClr>
                        <a:buSzPts val="900"/>
                        <a:buFont typeface="Arial"/>
                        <a:buNone/>
                      </a:pPr>
                      <a:endParaRPr sz="1400" b="1" i="0" u="none" strike="noStrike" cap="none" dirty="0">
                        <a:solidFill>
                          <a:schemeClr val="accent1"/>
                        </a:solidFill>
                        <a:latin typeface="+mn-ea"/>
                        <a:ea typeface="+mn-ea"/>
                      </a:endParaRPr>
                    </a:p>
                  </a:txBody>
                  <a:tcPr marL="66450" marR="66450" marT="66450" marB="66450" anchor="ctr">
                    <a:lnL w="6350" cap="flat" cmpd="sng" algn="ctr">
                      <a:solidFill>
                        <a:schemeClr val="accent3"/>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noFill/>
                  </a:tcPr>
                </a:tc>
                <a:extLst>
                  <a:ext uri="{0D108BD9-81ED-4DB2-BD59-A6C34878D82A}">
                    <a16:rowId xmlns:a16="http://schemas.microsoft.com/office/drawing/2014/main" val="10004"/>
                  </a:ext>
                </a:extLst>
              </a:tr>
              <a:tr h="346293">
                <a:tc>
                  <a:txBody>
                    <a:bodyPr/>
                    <a:lstStyle/>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ja-JP" altLang="en-US" sz="1000" b="1" i="0" u="none" strike="noStrike" kern="0" cap="none" spc="0" normalizeH="0" baseline="0" noProof="0" dirty="0">
                          <a:ln>
                            <a:noFill/>
                          </a:ln>
                          <a:solidFill>
                            <a:schemeClr val="bg1"/>
                          </a:solidFill>
                          <a:effectLst/>
                          <a:uLnTx/>
                          <a:uFillTx/>
                          <a:latin typeface="+mn-ea"/>
                          <a:ea typeface="+mn-ea"/>
                          <a:cs typeface="Arial"/>
                          <a:sym typeface="Arial"/>
                        </a:rPr>
                        <a:t>開発・設計</a:t>
                      </a:r>
                    </a:p>
                  </a:txBody>
                  <a:tcPr marL="66450" marR="66450" marT="66450" marB="6645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a:txBody>
                    <a:bodyPr/>
                    <a:lstStyle/>
                    <a:p>
                      <a:pPr marL="0" marR="0" lvl="0" indent="0" algn="l" rtl="0">
                        <a:lnSpc>
                          <a:spcPct val="100000"/>
                        </a:lnSpc>
                        <a:spcBef>
                          <a:spcPts val="0"/>
                        </a:spcBef>
                        <a:spcAft>
                          <a:spcPts val="0"/>
                        </a:spcAft>
                        <a:buClr>
                          <a:schemeClr val="dk1"/>
                        </a:buClr>
                        <a:buSzPts val="900"/>
                        <a:buFont typeface="Arial"/>
                        <a:buNone/>
                      </a:pPr>
                      <a:endParaRPr sz="1400" b="1" i="0" u="none" strike="noStrike" cap="none" dirty="0">
                        <a:solidFill>
                          <a:schemeClr val="accent1"/>
                        </a:solidFill>
                        <a:latin typeface="+mn-ea"/>
                        <a:ea typeface="+mn-ea"/>
                      </a:endParaRPr>
                    </a:p>
                  </a:txBody>
                  <a:tcPr marL="66450" marR="66450" marT="66450" marB="66450" anchor="ctr">
                    <a:lnL w="12700" cap="flat" cmpd="sng" algn="ctr">
                      <a:solidFill>
                        <a:schemeClr val="accent1"/>
                      </a:solidFill>
                      <a:prstDash val="solid"/>
                      <a:round/>
                      <a:headEnd type="none" w="med" len="med"/>
                      <a:tailEnd type="none" w="med" len="med"/>
                    </a:lnL>
                    <a:lnR w="6350" cap="flat" cmpd="sng" algn="ctr">
                      <a:solidFill>
                        <a:schemeClr val="accent3"/>
                      </a:solid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solidFill>
                      <a:schemeClr val="bg1">
                        <a:lumMod val="95000"/>
                      </a:schemeClr>
                    </a:solidFill>
                  </a:tcPr>
                </a:tc>
                <a:tc>
                  <a:txBody>
                    <a:bodyPr/>
                    <a:lstStyle/>
                    <a:p>
                      <a:pPr marL="0" marR="0" lvl="0" indent="0" algn="ctr" rtl="0">
                        <a:lnSpc>
                          <a:spcPct val="100000"/>
                        </a:lnSpc>
                        <a:spcBef>
                          <a:spcPts val="0"/>
                        </a:spcBef>
                        <a:spcAft>
                          <a:spcPts val="0"/>
                        </a:spcAft>
                        <a:buClr>
                          <a:srgbClr val="000000"/>
                        </a:buClr>
                        <a:buSzPts val="900"/>
                        <a:buFont typeface="Arial"/>
                        <a:buNone/>
                      </a:pPr>
                      <a:endParaRPr sz="1400" b="1" i="0" u="none" strike="noStrike" cap="none" dirty="0">
                        <a:solidFill>
                          <a:schemeClr val="accent1"/>
                        </a:solidFill>
                        <a:latin typeface="+mn-ea"/>
                        <a:ea typeface="+mn-ea"/>
                      </a:endParaRPr>
                    </a:p>
                  </a:txBody>
                  <a:tcPr marL="66450" marR="66450" marT="66450" marB="66450" anchor="ctr">
                    <a:lnL w="6350" cap="flat" cmpd="sng" algn="ctr">
                      <a:solidFill>
                        <a:schemeClr val="accent3"/>
                      </a:solidFill>
                      <a:prstDash val="solid"/>
                      <a:round/>
                      <a:headEnd type="none" w="med" len="med"/>
                      <a:tailEnd type="none" w="med" len="med"/>
                    </a:lnL>
                    <a:lnR w="6350" cap="flat" cmpd="sng" algn="ctr">
                      <a:solidFill>
                        <a:schemeClr val="accent3"/>
                      </a:solid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solidFill>
                      <a:schemeClr val="bg1">
                        <a:lumMod val="95000"/>
                      </a:schemeClr>
                    </a:solidFill>
                  </a:tcPr>
                </a:tc>
                <a:tc>
                  <a:txBody>
                    <a:bodyPr/>
                    <a:lstStyle/>
                    <a:p>
                      <a:pPr marL="0" marR="0" lvl="0" indent="0" algn="ctr" rtl="0">
                        <a:lnSpc>
                          <a:spcPct val="100000"/>
                        </a:lnSpc>
                        <a:spcBef>
                          <a:spcPts val="0"/>
                        </a:spcBef>
                        <a:spcAft>
                          <a:spcPts val="0"/>
                        </a:spcAft>
                        <a:buClr>
                          <a:srgbClr val="000000"/>
                        </a:buClr>
                        <a:buSzPts val="900"/>
                        <a:buFont typeface="Arial"/>
                        <a:buNone/>
                      </a:pPr>
                      <a:endParaRPr sz="1400" b="1" i="0" u="none" strike="noStrike" cap="none" dirty="0">
                        <a:solidFill>
                          <a:schemeClr val="accent1"/>
                        </a:solidFill>
                        <a:latin typeface="+mn-ea"/>
                        <a:ea typeface="+mn-ea"/>
                      </a:endParaRPr>
                    </a:p>
                  </a:txBody>
                  <a:tcPr marL="66450" marR="66450" marT="66450" marB="66450" anchor="ctr">
                    <a:lnL w="6350" cap="flat" cmpd="sng" algn="ctr">
                      <a:solidFill>
                        <a:schemeClr val="accent3"/>
                      </a:solidFill>
                      <a:prstDash val="solid"/>
                      <a:round/>
                      <a:headEnd type="none" w="med" len="med"/>
                      <a:tailEnd type="none" w="med" len="med"/>
                    </a:lnL>
                    <a:lnR w="6350" cap="flat" cmpd="sng" algn="ctr">
                      <a:solidFill>
                        <a:schemeClr val="accent3"/>
                      </a:solid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solidFill>
                      <a:schemeClr val="bg1">
                        <a:lumMod val="95000"/>
                      </a:schemeClr>
                    </a:solidFill>
                  </a:tcPr>
                </a:tc>
                <a:tc>
                  <a:txBody>
                    <a:bodyPr/>
                    <a:lstStyle/>
                    <a:p>
                      <a:pPr marL="0" marR="0" lvl="0" indent="0" algn="ctr" rtl="0">
                        <a:lnSpc>
                          <a:spcPct val="100000"/>
                        </a:lnSpc>
                        <a:spcBef>
                          <a:spcPts val="0"/>
                        </a:spcBef>
                        <a:spcAft>
                          <a:spcPts val="0"/>
                        </a:spcAft>
                        <a:buClr>
                          <a:srgbClr val="000000"/>
                        </a:buClr>
                        <a:buSzPts val="900"/>
                        <a:buFont typeface="Arial"/>
                        <a:buNone/>
                      </a:pPr>
                      <a:endParaRPr sz="1400" b="1" i="0" u="none" strike="noStrike" cap="none" dirty="0">
                        <a:solidFill>
                          <a:schemeClr val="accent1"/>
                        </a:solidFill>
                        <a:latin typeface="+mn-ea"/>
                        <a:ea typeface="+mn-ea"/>
                      </a:endParaRPr>
                    </a:p>
                  </a:txBody>
                  <a:tcPr marL="66450" marR="66450" marT="66450" marB="66450" anchor="ctr">
                    <a:lnL w="6350" cap="flat" cmpd="sng" algn="ctr">
                      <a:solidFill>
                        <a:schemeClr val="accent3"/>
                      </a:solidFill>
                      <a:prstDash val="solid"/>
                      <a:round/>
                      <a:headEnd type="none" w="med" len="med"/>
                      <a:tailEnd type="none" w="med" len="med"/>
                    </a:lnL>
                    <a:lnR w="6350" cap="flat" cmpd="sng" algn="ctr">
                      <a:solidFill>
                        <a:schemeClr val="accent3"/>
                      </a:solid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solidFill>
                      <a:schemeClr val="bg1">
                        <a:lumMod val="95000"/>
                      </a:schemeClr>
                    </a:solidFill>
                  </a:tcPr>
                </a:tc>
                <a:tc>
                  <a:txBody>
                    <a:bodyPr/>
                    <a:lstStyle/>
                    <a:p>
                      <a:pPr marL="0" marR="0" lvl="0" indent="0" algn="ctr" rtl="0">
                        <a:lnSpc>
                          <a:spcPct val="100000"/>
                        </a:lnSpc>
                        <a:spcBef>
                          <a:spcPts val="0"/>
                        </a:spcBef>
                        <a:spcAft>
                          <a:spcPts val="0"/>
                        </a:spcAft>
                        <a:buClr>
                          <a:srgbClr val="000000"/>
                        </a:buClr>
                        <a:buSzPts val="900"/>
                        <a:buFont typeface="Arial"/>
                        <a:buNone/>
                      </a:pPr>
                      <a:endParaRPr sz="1400" b="1" i="0" u="none" strike="noStrike" cap="none" dirty="0">
                        <a:solidFill>
                          <a:schemeClr val="accent1"/>
                        </a:solidFill>
                        <a:latin typeface="+mn-ea"/>
                        <a:ea typeface="+mn-ea"/>
                      </a:endParaRPr>
                    </a:p>
                  </a:txBody>
                  <a:tcPr marL="66450" marR="66450" marT="66450" marB="66450" anchor="ctr">
                    <a:lnL w="6350" cap="flat" cmpd="sng" algn="ctr">
                      <a:solidFill>
                        <a:schemeClr val="accent3"/>
                      </a:solidFill>
                      <a:prstDash val="solid"/>
                      <a:round/>
                      <a:headEnd type="none" w="med" len="med"/>
                      <a:tailEnd type="none" w="med" len="med"/>
                    </a:lnL>
                    <a:lnR w="6350" cap="flat" cmpd="sng" algn="ctr">
                      <a:solidFill>
                        <a:schemeClr val="accent3"/>
                      </a:solid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solidFill>
                      <a:schemeClr val="bg1">
                        <a:lumMod val="95000"/>
                      </a:schemeClr>
                    </a:solidFill>
                  </a:tcPr>
                </a:tc>
                <a:tc>
                  <a:txBody>
                    <a:bodyPr/>
                    <a:lstStyle/>
                    <a:p>
                      <a:pPr marL="0" marR="0" lvl="0" indent="0" algn="ctr" rtl="0">
                        <a:lnSpc>
                          <a:spcPct val="100000"/>
                        </a:lnSpc>
                        <a:spcBef>
                          <a:spcPts val="0"/>
                        </a:spcBef>
                        <a:spcAft>
                          <a:spcPts val="0"/>
                        </a:spcAft>
                        <a:buClr>
                          <a:srgbClr val="000000"/>
                        </a:buClr>
                        <a:buSzPts val="900"/>
                        <a:buFont typeface="Arial"/>
                        <a:buNone/>
                      </a:pPr>
                      <a:endParaRPr sz="900" b="1" i="0" u="none" strike="noStrike" cap="none" dirty="0">
                        <a:solidFill>
                          <a:schemeClr val="accent1"/>
                        </a:solidFill>
                        <a:latin typeface="+mn-ea"/>
                        <a:ea typeface="+mn-ea"/>
                        <a:cs typeface="Arial"/>
                        <a:sym typeface="Arial"/>
                      </a:endParaRPr>
                    </a:p>
                  </a:txBody>
                  <a:tcPr marL="66450" marR="66450" marT="66450" marB="66450" anchor="ctr">
                    <a:lnL w="6350" cap="flat" cmpd="sng" algn="ctr">
                      <a:solidFill>
                        <a:schemeClr val="accent3"/>
                      </a:solidFill>
                      <a:prstDash val="solid"/>
                      <a:round/>
                      <a:headEnd type="none" w="med" len="med"/>
                      <a:tailEnd type="none" w="med" len="med"/>
                    </a:lnL>
                    <a:lnR w="6350" cap="flat" cmpd="sng" algn="ctr">
                      <a:solidFill>
                        <a:schemeClr val="accent3"/>
                      </a:solid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solidFill>
                      <a:schemeClr val="bg1">
                        <a:lumMod val="95000"/>
                      </a:schemeClr>
                    </a:solidFill>
                  </a:tcPr>
                </a:tc>
                <a:tc>
                  <a:txBody>
                    <a:bodyPr/>
                    <a:lstStyle/>
                    <a:p>
                      <a:pPr marL="0" marR="0" lvl="0" indent="0" algn="l" rtl="0">
                        <a:lnSpc>
                          <a:spcPct val="100000"/>
                        </a:lnSpc>
                        <a:spcBef>
                          <a:spcPts val="0"/>
                        </a:spcBef>
                        <a:spcAft>
                          <a:spcPts val="0"/>
                        </a:spcAft>
                        <a:buClr>
                          <a:schemeClr val="dk1"/>
                        </a:buClr>
                        <a:buSzPts val="900"/>
                        <a:buFont typeface="Arial"/>
                        <a:buNone/>
                      </a:pPr>
                      <a:endParaRPr sz="1400" b="1" i="0" u="none" strike="noStrike" cap="none" dirty="0">
                        <a:solidFill>
                          <a:schemeClr val="accent1"/>
                        </a:solidFill>
                        <a:latin typeface="+mn-ea"/>
                        <a:ea typeface="+mn-ea"/>
                      </a:endParaRPr>
                    </a:p>
                  </a:txBody>
                  <a:tcPr marL="66450" marR="66450" marT="66450" marB="66450" anchor="ctr">
                    <a:lnL w="6350" cap="flat" cmpd="sng" algn="ctr">
                      <a:solidFill>
                        <a:schemeClr val="accent3"/>
                      </a:solidFill>
                      <a:prstDash val="solid"/>
                      <a:round/>
                      <a:headEnd type="none" w="med" len="med"/>
                      <a:tailEnd type="none" w="med" len="med"/>
                    </a:lnL>
                    <a:lnR w="6350" cap="flat" cmpd="sng" algn="ctr">
                      <a:solidFill>
                        <a:schemeClr val="accent3"/>
                      </a:solid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solidFill>
                      <a:schemeClr val="bg1">
                        <a:lumMod val="95000"/>
                      </a:schemeClr>
                    </a:solidFill>
                  </a:tcPr>
                </a:tc>
                <a:tc>
                  <a:txBody>
                    <a:bodyPr/>
                    <a:lstStyle/>
                    <a:p>
                      <a:pPr marL="0" marR="0" lvl="0" indent="0" algn="l" rtl="0">
                        <a:lnSpc>
                          <a:spcPct val="100000"/>
                        </a:lnSpc>
                        <a:spcBef>
                          <a:spcPts val="0"/>
                        </a:spcBef>
                        <a:spcAft>
                          <a:spcPts val="0"/>
                        </a:spcAft>
                        <a:buClr>
                          <a:schemeClr val="dk1"/>
                        </a:buClr>
                        <a:buSzPts val="900"/>
                        <a:buFont typeface="Arial"/>
                        <a:buNone/>
                      </a:pPr>
                      <a:endParaRPr sz="1400" b="1" i="0" u="none" strike="noStrike" cap="none" dirty="0">
                        <a:solidFill>
                          <a:schemeClr val="accent1"/>
                        </a:solidFill>
                        <a:latin typeface="+mn-ea"/>
                        <a:ea typeface="+mn-ea"/>
                      </a:endParaRPr>
                    </a:p>
                  </a:txBody>
                  <a:tcPr marL="66450" marR="66450" marT="66450" marB="66450" anchor="ctr">
                    <a:lnL w="6350" cap="flat" cmpd="sng" algn="ctr">
                      <a:solidFill>
                        <a:schemeClr val="accent3"/>
                      </a:solidFill>
                      <a:prstDash val="solid"/>
                      <a:round/>
                      <a:headEnd type="none" w="med" len="med"/>
                      <a:tailEnd type="none" w="med" len="med"/>
                    </a:lnL>
                    <a:lnR w="6350" cap="flat" cmpd="sng" algn="ctr">
                      <a:solidFill>
                        <a:schemeClr val="accent3"/>
                      </a:solid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solidFill>
                      <a:schemeClr val="bg1">
                        <a:lumMod val="95000"/>
                      </a:schemeClr>
                    </a:solidFill>
                  </a:tcPr>
                </a:tc>
                <a:tc>
                  <a:txBody>
                    <a:bodyPr/>
                    <a:lstStyle/>
                    <a:p>
                      <a:pPr marL="0" marR="0" lvl="0" indent="0" algn="l" rtl="0">
                        <a:lnSpc>
                          <a:spcPct val="100000"/>
                        </a:lnSpc>
                        <a:spcBef>
                          <a:spcPts val="0"/>
                        </a:spcBef>
                        <a:spcAft>
                          <a:spcPts val="0"/>
                        </a:spcAft>
                        <a:buClr>
                          <a:schemeClr val="dk1"/>
                        </a:buClr>
                        <a:buSzPts val="900"/>
                        <a:buFont typeface="Arial"/>
                        <a:buNone/>
                      </a:pPr>
                      <a:endParaRPr sz="1400" b="1" i="0" u="none" strike="noStrike" cap="none" dirty="0">
                        <a:solidFill>
                          <a:schemeClr val="accent1"/>
                        </a:solidFill>
                        <a:latin typeface="+mn-ea"/>
                        <a:ea typeface="+mn-ea"/>
                      </a:endParaRPr>
                    </a:p>
                  </a:txBody>
                  <a:tcPr marL="66450" marR="66450" marT="66450" marB="66450" anchor="ctr">
                    <a:lnL w="6350" cap="flat" cmpd="sng" algn="ctr">
                      <a:solidFill>
                        <a:schemeClr val="accent3"/>
                      </a:solidFill>
                      <a:prstDash val="solid"/>
                      <a:round/>
                      <a:headEnd type="none" w="med" len="med"/>
                      <a:tailEnd type="none" w="med" len="med"/>
                    </a:lnL>
                    <a:lnR w="6350" cap="flat" cmpd="sng" algn="ctr">
                      <a:solidFill>
                        <a:schemeClr val="accent3"/>
                      </a:solid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solidFill>
                      <a:schemeClr val="bg1">
                        <a:lumMod val="95000"/>
                      </a:schemeClr>
                    </a:solidFill>
                  </a:tcPr>
                </a:tc>
                <a:tc>
                  <a:txBody>
                    <a:bodyPr/>
                    <a:lstStyle/>
                    <a:p>
                      <a:pPr marL="0" marR="0" lvl="0" indent="0" algn="l" rtl="0">
                        <a:lnSpc>
                          <a:spcPct val="100000"/>
                        </a:lnSpc>
                        <a:spcBef>
                          <a:spcPts val="0"/>
                        </a:spcBef>
                        <a:spcAft>
                          <a:spcPts val="0"/>
                        </a:spcAft>
                        <a:buClr>
                          <a:schemeClr val="dk1"/>
                        </a:buClr>
                        <a:buSzPts val="900"/>
                        <a:buFont typeface="Arial"/>
                        <a:buNone/>
                      </a:pPr>
                      <a:endParaRPr sz="1400" b="1" i="0" u="none" strike="noStrike" cap="none" dirty="0">
                        <a:solidFill>
                          <a:schemeClr val="accent1"/>
                        </a:solidFill>
                        <a:latin typeface="+mn-ea"/>
                        <a:ea typeface="+mn-ea"/>
                      </a:endParaRPr>
                    </a:p>
                  </a:txBody>
                  <a:tcPr marL="66450" marR="66450" marT="66450" marB="66450" anchor="ctr">
                    <a:lnL w="6350" cap="flat" cmpd="sng" algn="ctr">
                      <a:solidFill>
                        <a:schemeClr val="accent3"/>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5"/>
                  </a:ext>
                </a:extLst>
              </a:tr>
              <a:tr h="346293">
                <a:tc>
                  <a: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ja-JP" altLang="en-US" sz="900" b="1" i="0" u="none" strike="noStrike" kern="0" cap="none" spc="0" normalizeH="0" baseline="0" noProof="0">
                          <a:ln>
                            <a:noFill/>
                          </a:ln>
                          <a:solidFill>
                            <a:srgbClr val="1B224C"/>
                          </a:solidFill>
                          <a:effectLst/>
                          <a:uLnTx/>
                          <a:uFillTx/>
                          <a:latin typeface="+mn-ea"/>
                          <a:ea typeface="+mn-ea"/>
                          <a:cs typeface="Arial"/>
                          <a:sym typeface="Arial"/>
                        </a:rPr>
                        <a:t> ○</a:t>
                      </a:r>
                      <a:r>
                        <a:rPr kumimoji="0" lang="ja-JP" altLang="en-US" sz="900" b="1" i="0" u="none" strike="noStrike" kern="0" cap="none" spc="0" normalizeH="0" baseline="0" noProof="0" dirty="0">
                          <a:ln>
                            <a:noFill/>
                          </a:ln>
                          <a:solidFill>
                            <a:srgbClr val="1B224C"/>
                          </a:solidFill>
                          <a:effectLst/>
                          <a:uLnTx/>
                          <a:uFillTx/>
                          <a:latin typeface="+mn-ea"/>
                          <a:ea typeface="+mn-ea"/>
                          <a:cs typeface="Arial"/>
                          <a:sym typeface="Arial"/>
                        </a:rPr>
                        <a:t>○○○</a:t>
                      </a:r>
                    </a:p>
                  </a:txBody>
                  <a:tcPr marL="66450" marR="66450" marT="66450" marB="6645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lumMod val="95000"/>
                      </a:schemeClr>
                    </a:solidFill>
                  </a:tcPr>
                </a:tc>
                <a:tc>
                  <a:txBody>
                    <a:bodyPr/>
                    <a:lstStyle/>
                    <a:p>
                      <a:pPr marL="0" marR="0" lvl="0" indent="0" algn="l" rtl="0">
                        <a:lnSpc>
                          <a:spcPct val="100000"/>
                        </a:lnSpc>
                        <a:spcBef>
                          <a:spcPts val="0"/>
                        </a:spcBef>
                        <a:spcAft>
                          <a:spcPts val="0"/>
                        </a:spcAft>
                        <a:buClr>
                          <a:srgbClr val="000000"/>
                        </a:buClr>
                        <a:buSzPts val="900"/>
                        <a:buFont typeface="Arial"/>
                        <a:buNone/>
                      </a:pPr>
                      <a:endParaRPr sz="900" b="1" i="0" u="none" strike="noStrike" cap="none">
                        <a:solidFill>
                          <a:schemeClr val="accent1"/>
                        </a:solidFill>
                        <a:latin typeface="+mn-ea"/>
                        <a:ea typeface="+mn-ea"/>
                        <a:cs typeface="Arial"/>
                        <a:sym typeface="Arial"/>
                      </a:endParaRPr>
                    </a:p>
                  </a:txBody>
                  <a:tcPr marL="66450" marR="66450" marT="66450" marB="66450" anchor="ctr">
                    <a:lnL w="12700" cap="flat" cmpd="sng" algn="ctr">
                      <a:solidFill>
                        <a:schemeClr val="accent1"/>
                      </a:solidFill>
                      <a:prstDash val="solid"/>
                      <a:round/>
                      <a:headEnd type="none" w="med" len="med"/>
                      <a:tailEnd type="none" w="med" len="med"/>
                    </a:lnL>
                    <a:lnR w="6350" cap="flat" cmpd="sng" algn="ctr">
                      <a:solidFill>
                        <a:schemeClr val="accent3"/>
                      </a:solid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noFill/>
                  </a:tcPr>
                </a:tc>
                <a:tc>
                  <a:txBody>
                    <a:bodyPr/>
                    <a:lstStyle/>
                    <a:p>
                      <a:pPr marL="0" marR="0" lvl="0" indent="0" algn="ctr" rtl="0">
                        <a:lnSpc>
                          <a:spcPct val="100000"/>
                        </a:lnSpc>
                        <a:spcBef>
                          <a:spcPts val="0"/>
                        </a:spcBef>
                        <a:spcAft>
                          <a:spcPts val="0"/>
                        </a:spcAft>
                        <a:buClr>
                          <a:srgbClr val="000000"/>
                        </a:buClr>
                        <a:buSzPts val="900"/>
                        <a:buFont typeface="Arial"/>
                        <a:buNone/>
                      </a:pPr>
                      <a:endParaRPr sz="900" b="1" i="0" u="none" strike="noStrike" cap="none" dirty="0">
                        <a:solidFill>
                          <a:schemeClr val="accent1"/>
                        </a:solidFill>
                        <a:latin typeface="+mn-ea"/>
                        <a:ea typeface="+mn-ea"/>
                        <a:cs typeface="Arial"/>
                        <a:sym typeface="Arial"/>
                      </a:endParaRPr>
                    </a:p>
                  </a:txBody>
                  <a:tcPr marL="66450" marR="66450" marT="66450" marB="66450" anchor="ctr">
                    <a:lnL w="6350" cap="flat" cmpd="sng" algn="ctr">
                      <a:solidFill>
                        <a:schemeClr val="accent3"/>
                      </a:solidFill>
                      <a:prstDash val="solid"/>
                      <a:round/>
                      <a:headEnd type="none" w="med" len="med"/>
                      <a:tailEnd type="none" w="med" len="med"/>
                    </a:lnL>
                    <a:lnR w="6350" cap="flat" cmpd="sng" algn="ctr">
                      <a:solidFill>
                        <a:schemeClr val="accent3"/>
                      </a:solid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noFill/>
                  </a:tcPr>
                </a:tc>
                <a:tc>
                  <a:txBody>
                    <a:bodyPr/>
                    <a:lstStyle/>
                    <a:p>
                      <a:pPr marL="0" marR="0" lvl="0" indent="0" algn="ctr" rtl="0">
                        <a:lnSpc>
                          <a:spcPct val="100000"/>
                        </a:lnSpc>
                        <a:spcBef>
                          <a:spcPts val="0"/>
                        </a:spcBef>
                        <a:spcAft>
                          <a:spcPts val="0"/>
                        </a:spcAft>
                        <a:buClr>
                          <a:srgbClr val="000000"/>
                        </a:buClr>
                        <a:buSzPts val="900"/>
                        <a:buFont typeface="Arial"/>
                        <a:buNone/>
                      </a:pPr>
                      <a:endParaRPr sz="900" b="1" i="0" u="none" strike="noStrike" cap="none" dirty="0">
                        <a:solidFill>
                          <a:schemeClr val="accent1"/>
                        </a:solidFill>
                        <a:latin typeface="+mn-ea"/>
                        <a:ea typeface="+mn-ea"/>
                        <a:cs typeface="Arial"/>
                        <a:sym typeface="Arial"/>
                      </a:endParaRPr>
                    </a:p>
                  </a:txBody>
                  <a:tcPr marL="66450" marR="66450" marT="66450" marB="66450" anchor="ctr">
                    <a:lnL w="6350" cap="flat" cmpd="sng" algn="ctr">
                      <a:solidFill>
                        <a:schemeClr val="accent3"/>
                      </a:solidFill>
                      <a:prstDash val="solid"/>
                      <a:round/>
                      <a:headEnd type="none" w="med" len="med"/>
                      <a:tailEnd type="none" w="med" len="med"/>
                    </a:lnL>
                    <a:lnR w="6350" cap="flat" cmpd="sng" algn="ctr">
                      <a:solidFill>
                        <a:schemeClr val="accent3"/>
                      </a:solid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noFill/>
                  </a:tcPr>
                </a:tc>
                <a:tc>
                  <a:txBody>
                    <a:bodyPr/>
                    <a:lstStyle/>
                    <a:p>
                      <a:pPr marL="0" marR="0" lvl="0" indent="0" algn="ctr" rtl="0">
                        <a:lnSpc>
                          <a:spcPct val="100000"/>
                        </a:lnSpc>
                        <a:spcBef>
                          <a:spcPts val="0"/>
                        </a:spcBef>
                        <a:spcAft>
                          <a:spcPts val="0"/>
                        </a:spcAft>
                        <a:buClr>
                          <a:srgbClr val="000000"/>
                        </a:buClr>
                        <a:buSzPts val="900"/>
                        <a:buFont typeface="Arial"/>
                        <a:buNone/>
                      </a:pPr>
                      <a:endParaRPr sz="900" b="1" i="0" u="none" strike="noStrike" cap="none" dirty="0">
                        <a:solidFill>
                          <a:schemeClr val="accent1"/>
                        </a:solidFill>
                        <a:latin typeface="+mn-ea"/>
                        <a:ea typeface="+mn-ea"/>
                        <a:cs typeface="Arial"/>
                        <a:sym typeface="Arial"/>
                      </a:endParaRPr>
                    </a:p>
                  </a:txBody>
                  <a:tcPr marL="66450" marR="66450" marT="66450" marB="66450" anchor="ctr">
                    <a:lnL w="6350" cap="flat" cmpd="sng" algn="ctr">
                      <a:solidFill>
                        <a:schemeClr val="accent3"/>
                      </a:solidFill>
                      <a:prstDash val="solid"/>
                      <a:round/>
                      <a:headEnd type="none" w="med" len="med"/>
                      <a:tailEnd type="none" w="med" len="med"/>
                    </a:lnL>
                    <a:lnR w="6350" cap="flat" cmpd="sng" algn="ctr">
                      <a:solidFill>
                        <a:schemeClr val="accent3"/>
                      </a:solid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noFill/>
                  </a:tcPr>
                </a:tc>
                <a:tc>
                  <a:txBody>
                    <a:bodyPr/>
                    <a:lstStyle/>
                    <a:p>
                      <a:pPr marL="0" marR="0" lvl="0" indent="0" algn="ctr" rtl="0">
                        <a:lnSpc>
                          <a:spcPct val="100000"/>
                        </a:lnSpc>
                        <a:spcBef>
                          <a:spcPts val="0"/>
                        </a:spcBef>
                        <a:spcAft>
                          <a:spcPts val="0"/>
                        </a:spcAft>
                        <a:buClr>
                          <a:srgbClr val="000000"/>
                        </a:buClr>
                        <a:buSzPts val="900"/>
                        <a:buFont typeface="Arial"/>
                        <a:buNone/>
                      </a:pPr>
                      <a:endParaRPr sz="900" b="1" i="0" u="none" strike="noStrike" cap="none" dirty="0">
                        <a:solidFill>
                          <a:schemeClr val="accent1"/>
                        </a:solidFill>
                        <a:latin typeface="+mn-ea"/>
                        <a:ea typeface="+mn-ea"/>
                        <a:cs typeface="Arial"/>
                        <a:sym typeface="Arial"/>
                      </a:endParaRPr>
                    </a:p>
                  </a:txBody>
                  <a:tcPr marL="66450" marR="66450" marT="66450" marB="66450" anchor="ctr">
                    <a:lnL w="6350" cap="flat" cmpd="sng" algn="ctr">
                      <a:solidFill>
                        <a:schemeClr val="accent3"/>
                      </a:solidFill>
                      <a:prstDash val="solid"/>
                      <a:round/>
                      <a:headEnd type="none" w="med" len="med"/>
                      <a:tailEnd type="none" w="med" len="med"/>
                    </a:lnL>
                    <a:lnR w="6350" cap="flat" cmpd="sng" algn="ctr">
                      <a:solidFill>
                        <a:schemeClr val="accent3"/>
                      </a:solid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noFill/>
                  </a:tcPr>
                </a:tc>
                <a:tc>
                  <a:txBody>
                    <a:bodyPr/>
                    <a:lstStyle/>
                    <a:p>
                      <a:pPr marL="0" marR="0" lvl="0" indent="0" algn="ctr" rtl="0">
                        <a:lnSpc>
                          <a:spcPct val="100000"/>
                        </a:lnSpc>
                        <a:spcBef>
                          <a:spcPts val="0"/>
                        </a:spcBef>
                        <a:spcAft>
                          <a:spcPts val="0"/>
                        </a:spcAft>
                        <a:buClr>
                          <a:srgbClr val="000000"/>
                        </a:buClr>
                        <a:buSzPts val="900"/>
                        <a:buFont typeface="Arial"/>
                        <a:buNone/>
                      </a:pPr>
                      <a:endParaRPr sz="900" b="1" i="0" u="none" strike="noStrike" cap="none" dirty="0">
                        <a:solidFill>
                          <a:schemeClr val="accent1"/>
                        </a:solidFill>
                        <a:latin typeface="+mn-ea"/>
                        <a:ea typeface="+mn-ea"/>
                        <a:cs typeface="Arial"/>
                        <a:sym typeface="Arial"/>
                      </a:endParaRPr>
                    </a:p>
                  </a:txBody>
                  <a:tcPr marL="66450" marR="66450" marT="66450" marB="66450" anchor="ctr">
                    <a:lnL w="6350" cap="flat" cmpd="sng" algn="ctr">
                      <a:solidFill>
                        <a:schemeClr val="accent3"/>
                      </a:solidFill>
                      <a:prstDash val="solid"/>
                      <a:round/>
                      <a:headEnd type="none" w="med" len="med"/>
                      <a:tailEnd type="none" w="med" len="med"/>
                    </a:lnL>
                    <a:lnR w="6350" cap="flat" cmpd="sng" algn="ctr">
                      <a:solidFill>
                        <a:schemeClr val="accent3"/>
                      </a:solid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noFill/>
                  </a:tcPr>
                </a:tc>
                <a:tc>
                  <a:txBody>
                    <a:bodyPr/>
                    <a:lstStyle/>
                    <a:p>
                      <a:pPr marL="0" marR="0" lvl="0" indent="0" algn="l" rtl="0">
                        <a:lnSpc>
                          <a:spcPct val="100000"/>
                        </a:lnSpc>
                        <a:spcBef>
                          <a:spcPts val="0"/>
                        </a:spcBef>
                        <a:spcAft>
                          <a:spcPts val="0"/>
                        </a:spcAft>
                        <a:buClr>
                          <a:srgbClr val="000000"/>
                        </a:buClr>
                        <a:buSzPts val="900"/>
                        <a:buFont typeface="Arial"/>
                        <a:buNone/>
                      </a:pPr>
                      <a:endParaRPr sz="900" b="1" i="0" u="none" strike="noStrike" cap="none" dirty="0">
                        <a:solidFill>
                          <a:schemeClr val="accent1"/>
                        </a:solidFill>
                        <a:latin typeface="+mn-ea"/>
                        <a:ea typeface="+mn-ea"/>
                        <a:cs typeface="Arial"/>
                        <a:sym typeface="Arial"/>
                      </a:endParaRPr>
                    </a:p>
                  </a:txBody>
                  <a:tcPr marL="66450" marR="66450" marT="66450" marB="66450" anchor="ctr">
                    <a:lnL w="6350" cap="flat" cmpd="sng" algn="ctr">
                      <a:solidFill>
                        <a:schemeClr val="accent3"/>
                      </a:solidFill>
                      <a:prstDash val="solid"/>
                      <a:round/>
                      <a:headEnd type="none" w="med" len="med"/>
                      <a:tailEnd type="none" w="med" len="med"/>
                    </a:lnL>
                    <a:lnR w="6350" cap="flat" cmpd="sng" algn="ctr">
                      <a:solidFill>
                        <a:schemeClr val="accent3"/>
                      </a:solid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noFill/>
                  </a:tcPr>
                </a:tc>
                <a:tc>
                  <a:txBody>
                    <a:bodyPr/>
                    <a:lstStyle/>
                    <a:p>
                      <a:pPr marL="0" marR="0" lvl="0" indent="0" algn="l" rtl="0">
                        <a:lnSpc>
                          <a:spcPct val="100000"/>
                        </a:lnSpc>
                        <a:spcBef>
                          <a:spcPts val="0"/>
                        </a:spcBef>
                        <a:spcAft>
                          <a:spcPts val="0"/>
                        </a:spcAft>
                        <a:buClr>
                          <a:srgbClr val="000000"/>
                        </a:buClr>
                        <a:buSzPts val="900"/>
                        <a:buFont typeface="Arial"/>
                        <a:buNone/>
                      </a:pPr>
                      <a:endParaRPr sz="900" b="1" i="0" u="none" strike="noStrike" cap="none" dirty="0">
                        <a:solidFill>
                          <a:schemeClr val="accent1"/>
                        </a:solidFill>
                        <a:latin typeface="+mn-ea"/>
                        <a:ea typeface="+mn-ea"/>
                        <a:cs typeface="Arial"/>
                        <a:sym typeface="Arial"/>
                      </a:endParaRPr>
                    </a:p>
                  </a:txBody>
                  <a:tcPr marL="66450" marR="66450" marT="66450" marB="66450" anchor="ctr">
                    <a:lnL w="6350" cap="flat" cmpd="sng" algn="ctr">
                      <a:solidFill>
                        <a:schemeClr val="accent3"/>
                      </a:solidFill>
                      <a:prstDash val="solid"/>
                      <a:round/>
                      <a:headEnd type="none" w="med" len="med"/>
                      <a:tailEnd type="none" w="med" len="med"/>
                    </a:lnL>
                    <a:lnR w="6350" cap="flat" cmpd="sng" algn="ctr">
                      <a:solidFill>
                        <a:schemeClr val="accent3"/>
                      </a:solid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noFill/>
                  </a:tcPr>
                </a:tc>
                <a:tc>
                  <a:txBody>
                    <a:bodyPr/>
                    <a:lstStyle/>
                    <a:p>
                      <a:pPr marL="0" marR="0" lvl="0" indent="0" algn="l" rtl="0">
                        <a:lnSpc>
                          <a:spcPct val="100000"/>
                        </a:lnSpc>
                        <a:spcBef>
                          <a:spcPts val="0"/>
                        </a:spcBef>
                        <a:spcAft>
                          <a:spcPts val="0"/>
                        </a:spcAft>
                        <a:buClr>
                          <a:srgbClr val="000000"/>
                        </a:buClr>
                        <a:buSzPts val="900"/>
                        <a:buFont typeface="Arial"/>
                        <a:buNone/>
                      </a:pPr>
                      <a:endParaRPr sz="900" b="1" i="0" u="none" strike="noStrike" cap="none" dirty="0">
                        <a:solidFill>
                          <a:schemeClr val="accent1"/>
                        </a:solidFill>
                        <a:latin typeface="+mn-ea"/>
                        <a:ea typeface="+mn-ea"/>
                        <a:cs typeface="Arial"/>
                        <a:sym typeface="Arial"/>
                      </a:endParaRPr>
                    </a:p>
                  </a:txBody>
                  <a:tcPr marL="66450" marR="66450" marT="66450" marB="66450" anchor="ctr">
                    <a:lnL w="6350" cap="flat" cmpd="sng" algn="ctr">
                      <a:solidFill>
                        <a:schemeClr val="accent3"/>
                      </a:solidFill>
                      <a:prstDash val="solid"/>
                      <a:round/>
                      <a:headEnd type="none" w="med" len="med"/>
                      <a:tailEnd type="none" w="med" len="med"/>
                    </a:lnL>
                    <a:lnR w="6350" cap="flat" cmpd="sng" algn="ctr">
                      <a:solidFill>
                        <a:schemeClr val="accent3"/>
                      </a:solid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noFill/>
                  </a:tcPr>
                </a:tc>
                <a:tc>
                  <a:txBody>
                    <a:bodyPr/>
                    <a:lstStyle/>
                    <a:p>
                      <a:pPr marL="0" marR="0" lvl="0" indent="0" algn="l" rtl="0">
                        <a:lnSpc>
                          <a:spcPct val="100000"/>
                        </a:lnSpc>
                        <a:spcBef>
                          <a:spcPts val="0"/>
                        </a:spcBef>
                        <a:spcAft>
                          <a:spcPts val="0"/>
                        </a:spcAft>
                        <a:buClr>
                          <a:srgbClr val="000000"/>
                        </a:buClr>
                        <a:buSzPts val="900"/>
                        <a:buFont typeface="Arial"/>
                        <a:buNone/>
                      </a:pPr>
                      <a:endParaRPr sz="900" b="1" i="0" u="none" strike="noStrike" cap="none" dirty="0">
                        <a:solidFill>
                          <a:schemeClr val="accent1"/>
                        </a:solidFill>
                        <a:latin typeface="+mn-ea"/>
                        <a:ea typeface="+mn-ea"/>
                        <a:cs typeface="Arial"/>
                        <a:sym typeface="Arial"/>
                      </a:endParaRPr>
                    </a:p>
                  </a:txBody>
                  <a:tcPr marL="66450" marR="66450" marT="66450" marB="66450" anchor="ctr">
                    <a:lnL w="6350" cap="flat" cmpd="sng" algn="ctr">
                      <a:solidFill>
                        <a:schemeClr val="accent3"/>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noFill/>
                  </a:tcPr>
                </a:tc>
                <a:extLst>
                  <a:ext uri="{0D108BD9-81ED-4DB2-BD59-A6C34878D82A}">
                    <a16:rowId xmlns:a16="http://schemas.microsoft.com/office/drawing/2014/main" val="10006"/>
                  </a:ext>
                </a:extLst>
              </a:tr>
              <a:tr h="346293">
                <a:tc>
                  <a: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ja-JP" altLang="en-US" sz="900" b="1" i="0" u="none" strike="noStrike" kern="0" cap="none" spc="0" normalizeH="0" baseline="0" noProof="0">
                          <a:ln>
                            <a:noFill/>
                          </a:ln>
                          <a:solidFill>
                            <a:srgbClr val="1B224C"/>
                          </a:solidFill>
                          <a:effectLst/>
                          <a:uLnTx/>
                          <a:uFillTx/>
                          <a:latin typeface="+mn-ea"/>
                          <a:ea typeface="+mn-ea"/>
                          <a:cs typeface="Arial"/>
                          <a:sym typeface="Arial"/>
                        </a:rPr>
                        <a:t> ○</a:t>
                      </a:r>
                      <a:r>
                        <a:rPr kumimoji="0" lang="ja-JP" altLang="en-US" sz="900" b="1" i="0" u="none" strike="noStrike" kern="0" cap="none" spc="0" normalizeH="0" baseline="0" noProof="0" dirty="0">
                          <a:ln>
                            <a:noFill/>
                          </a:ln>
                          <a:solidFill>
                            <a:srgbClr val="1B224C"/>
                          </a:solidFill>
                          <a:effectLst/>
                          <a:uLnTx/>
                          <a:uFillTx/>
                          <a:latin typeface="+mn-ea"/>
                          <a:ea typeface="+mn-ea"/>
                          <a:cs typeface="Arial"/>
                          <a:sym typeface="Arial"/>
                        </a:rPr>
                        <a:t>○○○</a:t>
                      </a:r>
                    </a:p>
                  </a:txBody>
                  <a:tcPr marL="66450" marR="66450" marT="66450" marB="6645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lumMod val="95000"/>
                      </a:schemeClr>
                    </a:solidFill>
                  </a:tcPr>
                </a:tc>
                <a:tc>
                  <a:txBody>
                    <a:bodyPr/>
                    <a:lstStyle/>
                    <a:p>
                      <a:pPr marL="0" marR="0" lvl="0" indent="0" algn="l" rtl="0">
                        <a:lnSpc>
                          <a:spcPct val="100000"/>
                        </a:lnSpc>
                        <a:spcBef>
                          <a:spcPts val="0"/>
                        </a:spcBef>
                        <a:spcAft>
                          <a:spcPts val="0"/>
                        </a:spcAft>
                        <a:buClr>
                          <a:schemeClr val="dk1"/>
                        </a:buClr>
                        <a:buSzPts val="900"/>
                        <a:buFont typeface="Arial"/>
                        <a:buNone/>
                      </a:pPr>
                      <a:endParaRPr sz="1400" b="1" i="0" u="none" strike="noStrike" cap="none">
                        <a:solidFill>
                          <a:schemeClr val="accent1"/>
                        </a:solidFill>
                        <a:latin typeface="+mn-ea"/>
                        <a:ea typeface="+mn-ea"/>
                      </a:endParaRPr>
                    </a:p>
                  </a:txBody>
                  <a:tcPr marL="66450" marR="66450" marT="66450" marB="66450" anchor="ctr">
                    <a:lnL w="12700" cap="flat" cmpd="sng" algn="ctr">
                      <a:solidFill>
                        <a:schemeClr val="accent1"/>
                      </a:solidFill>
                      <a:prstDash val="solid"/>
                      <a:round/>
                      <a:headEnd type="none" w="med" len="med"/>
                      <a:tailEnd type="none" w="med" len="med"/>
                    </a:lnL>
                    <a:lnR w="6350" cap="flat" cmpd="sng" algn="ctr">
                      <a:solidFill>
                        <a:schemeClr val="accent3"/>
                      </a:solid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noFill/>
                  </a:tcPr>
                </a:tc>
                <a:tc>
                  <a:txBody>
                    <a:bodyPr/>
                    <a:lstStyle/>
                    <a:p>
                      <a:pPr marL="0" marR="0" lvl="0" indent="0" algn="ctr" rtl="0">
                        <a:lnSpc>
                          <a:spcPct val="100000"/>
                        </a:lnSpc>
                        <a:spcBef>
                          <a:spcPts val="0"/>
                        </a:spcBef>
                        <a:spcAft>
                          <a:spcPts val="0"/>
                        </a:spcAft>
                        <a:buClr>
                          <a:srgbClr val="000000"/>
                        </a:buClr>
                        <a:buSzPts val="900"/>
                        <a:buFont typeface="Arial"/>
                        <a:buNone/>
                      </a:pPr>
                      <a:endParaRPr sz="1400" b="1" i="0" u="none" strike="noStrike" cap="none" dirty="0">
                        <a:solidFill>
                          <a:schemeClr val="accent1"/>
                        </a:solidFill>
                        <a:latin typeface="+mn-ea"/>
                        <a:ea typeface="+mn-ea"/>
                      </a:endParaRPr>
                    </a:p>
                  </a:txBody>
                  <a:tcPr marL="66450" marR="66450" marT="66450" marB="66450" anchor="ctr">
                    <a:lnL w="6350" cap="flat" cmpd="sng" algn="ctr">
                      <a:solidFill>
                        <a:schemeClr val="accent3"/>
                      </a:solidFill>
                      <a:prstDash val="solid"/>
                      <a:round/>
                      <a:headEnd type="none" w="med" len="med"/>
                      <a:tailEnd type="none" w="med" len="med"/>
                    </a:lnL>
                    <a:lnR w="6350" cap="flat" cmpd="sng" algn="ctr">
                      <a:solidFill>
                        <a:schemeClr val="accent3"/>
                      </a:solid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noFill/>
                  </a:tcPr>
                </a:tc>
                <a:tc>
                  <a:txBody>
                    <a:bodyPr/>
                    <a:lstStyle/>
                    <a:p>
                      <a:pPr marL="0" marR="0" lvl="0" indent="0" algn="ctr" rtl="0">
                        <a:lnSpc>
                          <a:spcPct val="100000"/>
                        </a:lnSpc>
                        <a:spcBef>
                          <a:spcPts val="0"/>
                        </a:spcBef>
                        <a:spcAft>
                          <a:spcPts val="0"/>
                        </a:spcAft>
                        <a:buClr>
                          <a:srgbClr val="000000"/>
                        </a:buClr>
                        <a:buSzPts val="900"/>
                        <a:buFont typeface="Arial"/>
                        <a:buNone/>
                      </a:pPr>
                      <a:endParaRPr sz="1400" b="1" i="0" u="none" strike="noStrike" cap="none" dirty="0">
                        <a:solidFill>
                          <a:schemeClr val="accent1"/>
                        </a:solidFill>
                        <a:latin typeface="+mn-ea"/>
                        <a:ea typeface="+mn-ea"/>
                      </a:endParaRPr>
                    </a:p>
                  </a:txBody>
                  <a:tcPr marL="66450" marR="66450" marT="66450" marB="66450" anchor="ctr">
                    <a:lnL w="6350" cap="flat" cmpd="sng" algn="ctr">
                      <a:solidFill>
                        <a:schemeClr val="accent3"/>
                      </a:solidFill>
                      <a:prstDash val="solid"/>
                      <a:round/>
                      <a:headEnd type="none" w="med" len="med"/>
                      <a:tailEnd type="none" w="med" len="med"/>
                    </a:lnL>
                    <a:lnR w="6350" cap="flat" cmpd="sng" algn="ctr">
                      <a:solidFill>
                        <a:schemeClr val="accent3"/>
                      </a:solid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noFill/>
                  </a:tcPr>
                </a:tc>
                <a:tc>
                  <a:txBody>
                    <a:bodyPr/>
                    <a:lstStyle/>
                    <a:p>
                      <a:pPr marL="0" marR="0" lvl="0" indent="0" algn="ctr" rtl="0">
                        <a:lnSpc>
                          <a:spcPct val="100000"/>
                        </a:lnSpc>
                        <a:spcBef>
                          <a:spcPts val="0"/>
                        </a:spcBef>
                        <a:spcAft>
                          <a:spcPts val="0"/>
                        </a:spcAft>
                        <a:buClr>
                          <a:srgbClr val="000000"/>
                        </a:buClr>
                        <a:buSzPts val="900"/>
                        <a:buFont typeface="Arial"/>
                        <a:buNone/>
                      </a:pPr>
                      <a:endParaRPr sz="1400" b="1" i="0" u="none" strike="noStrike" cap="none" dirty="0">
                        <a:solidFill>
                          <a:schemeClr val="accent1"/>
                        </a:solidFill>
                        <a:latin typeface="+mn-ea"/>
                        <a:ea typeface="+mn-ea"/>
                      </a:endParaRPr>
                    </a:p>
                  </a:txBody>
                  <a:tcPr marL="66450" marR="66450" marT="66450" marB="66450" anchor="ctr">
                    <a:lnL w="6350" cap="flat" cmpd="sng" algn="ctr">
                      <a:solidFill>
                        <a:schemeClr val="accent3"/>
                      </a:solidFill>
                      <a:prstDash val="solid"/>
                      <a:round/>
                      <a:headEnd type="none" w="med" len="med"/>
                      <a:tailEnd type="none" w="med" len="med"/>
                    </a:lnL>
                    <a:lnR w="6350" cap="flat" cmpd="sng" algn="ctr">
                      <a:solidFill>
                        <a:schemeClr val="accent3"/>
                      </a:solid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noFill/>
                  </a:tcPr>
                </a:tc>
                <a:tc>
                  <a:txBody>
                    <a:bodyPr/>
                    <a:lstStyle/>
                    <a:p>
                      <a:pPr marL="0" marR="0" lvl="0" indent="0" algn="ctr" rtl="0">
                        <a:lnSpc>
                          <a:spcPct val="100000"/>
                        </a:lnSpc>
                        <a:spcBef>
                          <a:spcPts val="0"/>
                        </a:spcBef>
                        <a:spcAft>
                          <a:spcPts val="0"/>
                        </a:spcAft>
                        <a:buClr>
                          <a:srgbClr val="000000"/>
                        </a:buClr>
                        <a:buSzPts val="900"/>
                        <a:buFont typeface="Arial"/>
                        <a:buNone/>
                      </a:pPr>
                      <a:endParaRPr sz="1400" b="1" i="0" u="none" strike="noStrike" cap="none" dirty="0">
                        <a:solidFill>
                          <a:schemeClr val="accent1"/>
                        </a:solidFill>
                        <a:latin typeface="+mn-ea"/>
                        <a:ea typeface="+mn-ea"/>
                      </a:endParaRPr>
                    </a:p>
                  </a:txBody>
                  <a:tcPr marL="66450" marR="66450" marT="66450" marB="66450" anchor="ctr">
                    <a:lnL w="6350" cap="flat" cmpd="sng" algn="ctr">
                      <a:solidFill>
                        <a:schemeClr val="accent3"/>
                      </a:solidFill>
                      <a:prstDash val="solid"/>
                      <a:round/>
                      <a:headEnd type="none" w="med" len="med"/>
                      <a:tailEnd type="none" w="med" len="med"/>
                    </a:lnL>
                    <a:lnR w="6350" cap="flat" cmpd="sng" algn="ctr">
                      <a:solidFill>
                        <a:schemeClr val="accent3"/>
                      </a:solid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noFill/>
                  </a:tcPr>
                </a:tc>
                <a:tc>
                  <a:txBody>
                    <a:bodyPr/>
                    <a:lstStyle/>
                    <a:p>
                      <a:pPr marL="0" marR="0" lvl="0" indent="0" algn="ctr" rtl="0">
                        <a:lnSpc>
                          <a:spcPct val="100000"/>
                        </a:lnSpc>
                        <a:spcBef>
                          <a:spcPts val="0"/>
                        </a:spcBef>
                        <a:spcAft>
                          <a:spcPts val="0"/>
                        </a:spcAft>
                        <a:buClr>
                          <a:srgbClr val="000000"/>
                        </a:buClr>
                        <a:buSzPts val="900"/>
                        <a:buFont typeface="Arial"/>
                        <a:buNone/>
                      </a:pPr>
                      <a:endParaRPr sz="900" b="1" i="0" u="none" strike="noStrike" cap="none" dirty="0">
                        <a:solidFill>
                          <a:schemeClr val="accent1"/>
                        </a:solidFill>
                        <a:latin typeface="+mn-ea"/>
                        <a:ea typeface="+mn-ea"/>
                        <a:cs typeface="Arial"/>
                        <a:sym typeface="Arial"/>
                      </a:endParaRPr>
                    </a:p>
                  </a:txBody>
                  <a:tcPr marL="66450" marR="66450" marT="66450" marB="66450" anchor="ctr">
                    <a:lnL w="6350" cap="flat" cmpd="sng" algn="ctr">
                      <a:solidFill>
                        <a:schemeClr val="accent3"/>
                      </a:solidFill>
                      <a:prstDash val="solid"/>
                      <a:round/>
                      <a:headEnd type="none" w="med" len="med"/>
                      <a:tailEnd type="none" w="med" len="med"/>
                    </a:lnL>
                    <a:lnR w="6350" cap="flat" cmpd="sng" algn="ctr">
                      <a:solidFill>
                        <a:schemeClr val="accent3"/>
                      </a:solid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noFill/>
                  </a:tcPr>
                </a:tc>
                <a:tc>
                  <a:txBody>
                    <a:bodyPr/>
                    <a:lstStyle/>
                    <a:p>
                      <a:pPr marL="0" marR="0" lvl="0" indent="0" algn="l" rtl="0">
                        <a:lnSpc>
                          <a:spcPct val="100000"/>
                        </a:lnSpc>
                        <a:spcBef>
                          <a:spcPts val="0"/>
                        </a:spcBef>
                        <a:spcAft>
                          <a:spcPts val="0"/>
                        </a:spcAft>
                        <a:buClr>
                          <a:schemeClr val="dk1"/>
                        </a:buClr>
                        <a:buSzPts val="900"/>
                        <a:buFont typeface="Arial"/>
                        <a:buNone/>
                      </a:pPr>
                      <a:endParaRPr sz="1400" b="1" i="0" u="none" strike="noStrike" cap="none" dirty="0">
                        <a:solidFill>
                          <a:schemeClr val="accent1"/>
                        </a:solidFill>
                        <a:latin typeface="+mn-ea"/>
                        <a:ea typeface="+mn-ea"/>
                      </a:endParaRPr>
                    </a:p>
                  </a:txBody>
                  <a:tcPr marL="66450" marR="66450" marT="66450" marB="66450" anchor="ctr">
                    <a:lnL w="6350" cap="flat" cmpd="sng" algn="ctr">
                      <a:solidFill>
                        <a:schemeClr val="accent3"/>
                      </a:solidFill>
                      <a:prstDash val="solid"/>
                      <a:round/>
                      <a:headEnd type="none" w="med" len="med"/>
                      <a:tailEnd type="none" w="med" len="med"/>
                    </a:lnL>
                    <a:lnR w="6350" cap="flat" cmpd="sng" algn="ctr">
                      <a:solidFill>
                        <a:schemeClr val="accent3"/>
                      </a:solid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noFill/>
                  </a:tcPr>
                </a:tc>
                <a:tc>
                  <a:txBody>
                    <a:bodyPr/>
                    <a:lstStyle/>
                    <a:p>
                      <a:pPr marL="0" marR="0" lvl="0" indent="0" algn="l" rtl="0">
                        <a:lnSpc>
                          <a:spcPct val="100000"/>
                        </a:lnSpc>
                        <a:spcBef>
                          <a:spcPts val="0"/>
                        </a:spcBef>
                        <a:spcAft>
                          <a:spcPts val="0"/>
                        </a:spcAft>
                        <a:buClr>
                          <a:schemeClr val="dk1"/>
                        </a:buClr>
                        <a:buSzPts val="900"/>
                        <a:buFont typeface="Arial"/>
                        <a:buNone/>
                      </a:pPr>
                      <a:endParaRPr sz="1400" b="1" i="0" u="none" strike="noStrike" cap="none" dirty="0">
                        <a:solidFill>
                          <a:schemeClr val="accent1"/>
                        </a:solidFill>
                        <a:latin typeface="+mn-ea"/>
                        <a:ea typeface="+mn-ea"/>
                      </a:endParaRPr>
                    </a:p>
                  </a:txBody>
                  <a:tcPr marL="66450" marR="66450" marT="66450" marB="66450" anchor="ctr">
                    <a:lnL w="6350" cap="flat" cmpd="sng" algn="ctr">
                      <a:solidFill>
                        <a:schemeClr val="accent3"/>
                      </a:solidFill>
                      <a:prstDash val="solid"/>
                      <a:round/>
                      <a:headEnd type="none" w="med" len="med"/>
                      <a:tailEnd type="none" w="med" len="med"/>
                    </a:lnL>
                    <a:lnR w="6350" cap="flat" cmpd="sng" algn="ctr">
                      <a:solidFill>
                        <a:schemeClr val="accent3"/>
                      </a:solid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noFill/>
                  </a:tcPr>
                </a:tc>
                <a:tc>
                  <a:txBody>
                    <a:bodyPr/>
                    <a:lstStyle/>
                    <a:p>
                      <a:pPr marL="0" marR="0" lvl="0" indent="0" algn="l" rtl="0">
                        <a:lnSpc>
                          <a:spcPct val="100000"/>
                        </a:lnSpc>
                        <a:spcBef>
                          <a:spcPts val="0"/>
                        </a:spcBef>
                        <a:spcAft>
                          <a:spcPts val="0"/>
                        </a:spcAft>
                        <a:buClr>
                          <a:schemeClr val="dk1"/>
                        </a:buClr>
                        <a:buSzPts val="900"/>
                        <a:buFont typeface="Arial"/>
                        <a:buNone/>
                      </a:pPr>
                      <a:endParaRPr sz="1400" b="1" i="0" u="none" strike="noStrike" cap="none" dirty="0">
                        <a:solidFill>
                          <a:schemeClr val="accent1"/>
                        </a:solidFill>
                        <a:latin typeface="+mn-ea"/>
                        <a:ea typeface="+mn-ea"/>
                      </a:endParaRPr>
                    </a:p>
                  </a:txBody>
                  <a:tcPr marL="66450" marR="66450" marT="66450" marB="66450" anchor="ctr">
                    <a:lnL w="6350" cap="flat" cmpd="sng" algn="ctr">
                      <a:solidFill>
                        <a:schemeClr val="accent3"/>
                      </a:solidFill>
                      <a:prstDash val="solid"/>
                      <a:round/>
                      <a:headEnd type="none" w="med" len="med"/>
                      <a:tailEnd type="none" w="med" len="med"/>
                    </a:lnL>
                    <a:lnR w="6350" cap="flat" cmpd="sng" algn="ctr">
                      <a:solidFill>
                        <a:schemeClr val="accent3"/>
                      </a:solid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noFill/>
                  </a:tcPr>
                </a:tc>
                <a:tc>
                  <a:txBody>
                    <a:bodyPr/>
                    <a:lstStyle/>
                    <a:p>
                      <a:pPr marL="0" marR="0" lvl="0" indent="0" algn="l" rtl="0">
                        <a:lnSpc>
                          <a:spcPct val="100000"/>
                        </a:lnSpc>
                        <a:spcBef>
                          <a:spcPts val="0"/>
                        </a:spcBef>
                        <a:spcAft>
                          <a:spcPts val="0"/>
                        </a:spcAft>
                        <a:buClr>
                          <a:schemeClr val="dk1"/>
                        </a:buClr>
                        <a:buSzPts val="900"/>
                        <a:buFont typeface="Arial"/>
                        <a:buNone/>
                      </a:pPr>
                      <a:endParaRPr sz="1400" b="1" i="0" u="none" strike="noStrike" cap="none" dirty="0">
                        <a:solidFill>
                          <a:schemeClr val="accent1"/>
                        </a:solidFill>
                        <a:latin typeface="+mn-ea"/>
                        <a:ea typeface="+mn-ea"/>
                      </a:endParaRPr>
                    </a:p>
                  </a:txBody>
                  <a:tcPr marL="66450" marR="66450" marT="66450" marB="66450" anchor="ctr">
                    <a:lnL w="6350" cap="flat" cmpd="sng" algn="ctr">
                      <a:solidFill>
                        <a:schemeClr val="accent3"/>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noFill/>
                  </a:tcPr>
                </a:tc>
                <a:extLst>
                  <a:ext uri="{0D108BD9-81ED-4DB2-BD59-A6C34878D82A}">
                    <a16:rowId xmlns:a16="http://schemas.microsoft.com/office/drawing/2014/main" val="10007"/>
                  </a:ext>
                </a:extLst>
              </a:tr>
              <a:tr h="346293">
                <a:tc>
                  <a:txBody>
                    <a:bodyPr/>
                    <a:lstStyle/>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ja-JP" altLang="en-US" sz="1000" b="1" i="0" u="none" strike="noStrike" kern="0" cap="none" spc="0" normalizeH="0" baseline="0" noProof="0" dirty="0">
                          <a:ln>
                            <a:noFill/>
                          </a:ln>
                          <a:solidFill>
                            <a:schemeClr val="bg1"/>
                          </a:solidFill>
                          <a:effectLst/>
                          <a:uLnTx/>
                          <a:uFillTx/>
                          <a:latin typeface="+mn-ea"/>
                          <a:ea typeface="+mn-ea"/>
                          <a:cs typeface="Arial"/>
                          <a:sym typeface="Arial"/>
                        </a:rPr>
                        <a:t>調達</a:t>
                      </a:r>
                    </a:p>
                  </a:txBody>
                  <a:tcPr marL="66450" marR="66450" marT="66450" marB="6645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a:txBody>
                    <a:bodyPr/>
                    <a:lstStyle/>
                    <a:p>
                      <a:pPr marL="0" marR="0" lvl="0" indent="0" algn="l" rtl="0">
                        <a:lnSpc>
                          <a:spcPct val="100000"/>
                        </a:lnSpc>
                        <a:spcBef>
                          <a:spcPts val="0"/>
                        </a:spcBef>
                        <a:spcAft>
                          <a:spcPts val="0"/>
                        </a:spcAft>
                        <a:buClr>
                          <a:schemeClr val="dk1"/>
                        </a:buClr>
                        <a:buSzPts val="900"/>
                        <a:buFont typeface="Arial"/>
                        <a:buNone/>
                      </a:pPr>
                      <a:endParaRPr sz="1400" b="1" i="0" u="none" strike="noStrike" cap="none" dirty="0">
                        <a:solidFill>
                          <a:schemeClr val="accent1"/>
                        </a:solidFill>
                        <a:latin typeface="+mn-ea"/>
                        <a:ea typeface="+mn-ea"/>
                      </a:endParaRPr>
                    </a:p>
                  </a:txBody>
                  <a:tcPr marL="66450" marR="66450" marT="66450" marB="66450" anchor="ctr">
                    <a:lnL w="12700" cap="flat" cmpd="sng" algn="ctr">
                      <a:solidFill>
                        <a:schemeClr val="accent1"/>
                      </a:solidFill>
                      <a:prstDash val="solid"/>
                      <a:round/>
                      <a:headEnd type="none" w="med" len="med"/>
                      <a:tailEnd type="none" w="med" len="med"/>
                    </a:lnL>
                    <a:lnR w="6350" cap="flat" cmpd="sng" algn="ctr">
                      <a:solidFill>
                        <a:schemeClr val="accent3"/>
                      </a:solid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solidFill>
                      <a:schemeClr val="bg1">
                        <a:lumMod val="95000"/>
                      </a:schemeClr>
                    </a:solidFill>
                  </a:tcPr>
                </a:tc>
                <a:tc>
                  <a:txBody>
                    <a:bodyPr/>
                    <a:lstStyle/>
                    <a:p>
                      <a:pPr marL="0" marR="0" lvl="0" indent="0" algn="ctr" rtl="0">
                        <a:lnSpc>
                          <a:spcPct val="100000"/>
                        </a:lnSpc>
                        <a:spcBef>
                          <a:spcPts val="0"/>
                        </a:spcBef>
                        <a:spcAft>
                          <a:spcPts val="0"/>
                        </a:spcAft>
                        <a:buClr>
                          <a:srgbClr val="000000"/>
                        </a:buClr>
                        <a:buSzPts val="900"/>
                        <a:buFont typeface="Arial"/>
                        <a:buNone/>
                      </a:pPr>
                      <a:endParaRPr sz="1400" b="1" i="0" u="none" strike="noStrike" cap="none" dirty="0">
                        <a:solidFill>
                          <a:schemeClr val="accent1"/>
                        </a:solidFill>
                        <a:latin typeface="+mn-ea"/>
                        <a:ea typeface="+mn-ea"/>
                      </a:endParaRPr>
                    </a:p>
                  </a:txBody>
                  <a:tcPr marL="66450" marR="66450" marT="66450" marB="66450" anchor="ctr">
                    <a:lnL w="6350" cap="flat" cmpd="sng" algn="ctr">
                      <a:solidFill>
                        <a:schemeClr val="accent3"/>
                      </a:solidFill>
                      <a:prstDash val="solid"/>
                      <a:round/>
                      <a:headEnd type="none" w="med" len="med"/>
                      <a:tailEnd type="none" w="med" len="med"/>
                    </a:lnL>
                    <a:lnR w="6350" cap="flat" cmpd="sng" algn="ctr">
                      <a:solidFill>
                        <a:schemeClr val="accent3"/>
                      </a:solid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solidFill>
                      <a:schemeClr val="bg1">
                        <a:lumMod val="95000"/>
                      </a:schemeClr>
                    </a:solidFill>
                  </a:tcPr>
                </a:tc>
                <a:tc>
                  <a:txBody>
                    <a:bodyPr/>
                    <a:lstStyle/>
                    <a:p>
                      <a:pPr marL="0" marR="0" lvl="0" indent="0" algn="ctr" rtl="0">
                        <a:lnSpc>
                          <a:spcPct val="100000"/>
                        </a:lnSpc>
                        <a:spcBef>
                          <a:spcPts val="0"/>
                        </a:spcBef>
                        <a:spcAft>
                          <a:spcPts val="0"/>
                        </a:spcAft>
                        <a:buClr>
                          <a:srgbClr val="000000"/>
                        </a:buClr>
                        <a:buSzPts val="900"/>
                        <a:buFont typeface="Arial"/>
                        <a:buNone/>
                      </a:pPr>
                      <a:endParaRPr sz="1400" b="1" i="0" u="none" strike="noStrike" cap="none" dirty="0">
                        <a:solidFill>
                          <a:schemeClr val="accent1"/>
                        </a:solidFill>
                        <a:latin typeface="+mn-ea"/>
                        <a:ea typeface="+mn-ea"/>
                      </a:endParaRPr>
                    </a:p>
                  </a:txBody>
                  <a:tcPr marL="66450" marR="66450" marT="66450" marB="66450" anchor="ctr">
                    <a:lnL w="6350" cap="flat" cmpd="sng" algn="ctr">
                      <a:solidFill>
                        <a:schemeClr val="accent3"/>
                      </a:solidFill>
                      <a:prstDash val="solid"/>
                      <a:round/>
                      <a:headEnd type="none" w="med" len="med"/>
                      <a:tailEnd type="none" w="med" len="med"/>
                    </a:lnL>
                    <a:lnR w="6350" cap="flat" cmpd="sng" algn="ctr">
                      <a:solidFill>
                        <a:schemeClr val="accent3"/>
                      </a:solid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solidFill>
                      <a:schemeClr val="bg1">
                        <a:lumMod val="95000"/>
                      </a:schemeClr>
                    </a:solidFill>
                  </a:tcPr>
                </a:tc>
                <a:tc>
                  <a:txBody>
                    <a:bodyPr/>
                    <a:lstStyle/>
                    <a:p>
                      <a:pPr marL="0" marR="0" lvl="0" indent="0" algn="ctr" rtl="0">
                        <a:lnSpc>
                          <a:spcPct val="100000"/>
                        </a:lnSpc>
                        <a:spcBef>
                          <a:spcPts val="0"/>
                        </a:spcBef>
                        <a:spcAft>
                          <a:spcPts val="0"/>
                        </a:spcAft>
                        <a:buClr>
                          <a:srgbClr val="000000"/>
                        </a:buClr>
                        <a:buSzPts val="900"/>
                        <a:buFont typeface="Arial"/>
                        <a:buNone/>
                      </a:pPr>
                      <a:endParaRPr sz="1400" b="1" i="0" u="none" strike="noStrike" cap="none" dirty="0">
                        <a:solidFill>
                          <a:schemeClr val="accent1"/>
                        </a:solidFill>
                        <a:latin typeface="+mn-ea"/>
                        <a:ea typeface="+mn-ea"/>
                      </a:endParaRPr>
                    </a:p>
                  </a:txBody>
                  <a:tcPr marL="66450" marR="66450" marT="66450" marB="66450" anchor="ctr">
                    <a:lnL w="6350" cap="flat" cmpd="sng" algn="ctr">
                      <a:solidFill>
                        <a:schemeClr val="accent3"/>
                      </a:solidFill>
                      <a:prstDash val="solid"/>
                      <a:round/>
                      <a:headEnd type="none" w="med" len="med"/>
                      <a:tailEnd type="none" w="med" len="med"/>
                    </a:lnL>
                    <a:lnR w="6350" cap="flat" cmpd="sng" algn="ctr">
                      <a:solidFill>
                        <a:schemeClr val="accent3"/>
                      </a:solid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solidFill>
                      <a:schemeClr val="bg1">
                        <a:lumMod val="95000"/>
                      </a:schemeClr>
                    </a:solidFill>
                  </a:tcPr>
                </a:tc>
                <a:tc>
                  <a:txBody>
                    <a:bodyPr/>
                    <a:lstStyle/>
                    <a:p>
                      <a:pPr marL="0" marR="0" lvl="0" indent="0" algn="ctr" rtl="0">
                        <a:lnSpc>
                          <a:spcPct val="100000"/>
                        </a:lnSpc>
                        <a:spcBef>
                          <a:spcPts val="0"/>
                        </a:spcBef>
                        <a:spcAft>
                          <a:spcPts val="0"/>
                        </a:spcAft>
                        <a:buClr>
                          <a:srgbClr val="000000"/>
                        </a:buClr>
                        <a:buSzPts val="900"/>
                        <a:buFont typeface="Arial"/>
                        <a:buNone/>
                      </a:pPr>
                      <a:endParaRPr sz="1400" b="1" i="0" u="none" strike="noStrike" cap="none" dirty="0">
                        <a:solidFill>
                          <a:schemeClr val="accent1"/>
                        </a:solidFill>
                        <a:latin typeface="+mn-ea"/>
                        <a:ea typeface="+mn-ea"/>
                      </a:endParaRPr>
                    </a:p>
                  </a:txBody>
                  <a:tcPr marL="66450" marR="66450" marT="66450" marB="66450" anchor="ctr">
                    <a:lnL w="6350" cap="flat" cmpd="sng" algn="ctr">
                      <a:solidFill>
                        <a:schemeClr val="accent3"/>
                      </a:solidFill>
                      <a:prstDash val="solid"/>
                      <a:round/>
                      <a:headEnd type="none" w="med" len="med"/>
                      <a:tailEnd type="none" w="med" len="med"/>
                    </a:lnL>
                    <a:lnR w="6350" cap="flat" cmpd="sng" algn="ctr">
                      <a:solidFill>
                        <a:schemeClr val="accent3"/>
                      </a:solid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solidFill>
                      <a:schemeClr val="bg1">
                        <a:lumMod val="95000"/>
                      </a:schemeClr>
                    </a:solidFill>
                  </a:tcPr>
                </a:tc>
                <a:tc>
                  <a:txBody>
                    <a:bodyPr/>
                    <a:lstStyle/>
                    <a:p>
                      <a:pPr marL="0" marR="0" lvl="0" indent="0" algn="ctr" rtl="0">
                        <a:lnSpc>
                          <a:spcPct val="100000"/>
                        </a:lnSpc>
                        <a:spcBef>
                          <a:spcPts val="0"/>
                        </a:spcBef>
                        <a:spcAft>
                          <a:spcPts val="0"/>
                        </a:spcAft>
                        <a:buClr>
                          <a:srgbClr val="000000"/>
                        </a:buClr>
                        <a:buSzPts val="900"/>
                        <a:buFont typeface="Arial"/>
                        <a:buNone/>
                      </a:pPr>
                      <a:endParaRPr sz="900" b="1" i="0" u="none" strike="noStrike" cap="none" dirty="0">
                        <a:solidFill>
                          <a:schemeClr val="accent1"/>
                        </a:solidFill>
                        <a:latin typeface="+mn-ea"/>
                        <a:ea typeface="+mn-ea"/>
                        <a:cs typeface="Arial"/>
                        <a:sym typeface="Arial"/>
                      </a:endParaRPr>
                    </a:p>
                  </a:txBody>
                  <a:tcPr marL="66450" marR="66450" marT="66450" marB="66450" anchor="ctr">
                    <a:lnL w="6350" cap="flat" cmpd="sng" algn="ctr">
                      <a:solidFill>
                        <a:schemeClr val="accent3"/>
                      </a:solidFill>
                      <a:prstDash val="solid"/>
                      <a:round/>
                      <a:headEnd type="none" w="med" len="med"/>
                      <a:tailEnd type="none" w="med" len="med"/>
                    </a:lnL>
                    <a:lnR w="6350" cap="flat" cmpd="sng" algn="ctr">
                      <a:solidFill>
                        <a:schemeClr val="accent3"/>
                      </a:solid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solidFill>
                      <a:schemeClr val="bg1">
                        <a:lumMod val="95000"/>
                      </a:schemeClr>
                    </a:solidFill>
                  </a:tcPr>
                </a:tc>
                <a:tc>
                  <a:txBody>
                    <a:bodyPr/>
                    <a:lstStyle/>
                    <a:p>
                      <a:pPr marL="0" marR="0" lvl="0" indent="0" algn="l" rtl="0">
                        <a:lnSpc>
                          <a:spcPct val="100000"/>
                        </a:lnSpc>
                        <a:spcBef>
                          <a:spcPts val="0"/>
                        </a:spcBef>
                        <a:spcAft>
                          <a:spcPts val="0"/>
                        </a:spcAft>
                        <a:buClr>
                          <a:schemeClr val="dk1"/>
                        </a:buClr>
                        <a:buSzPts val="900"/>
                        <a:buFont typeface="Arial"/>
                        <a:buNone/>
                      </a:pPr>
                      <a:endParaRPr sz="1400" b="1" i="0" u="none" strike="noStrike" cap="none" dirty="0">
                        <a:solidFill>
                          <a:schemeClr val="accent1"/>
                        </a:solidFill>
                        <a:latin typeface="+mn-ea"/>
                        <a:ea typeface="+mn-ea"/>
                      </a:endParaRPr>
                    </a:p>
                  </a:txBody>
                  <a:tcPr marL="66450" marR="66450" marT="66450" marB="66450" anchor="ctr">
                    <a:lnL w="6350" cap="flat" cmpd="sng" algn="ctr">
                      <a:solidFill>
                        <a:schemeClr val="accent3"/>
                      </a:solidFill>
                      <a:prstDash val="solid"/>
                      <a:round/>
                      <a:headEnd type="none" w="med" len="med"/>
                      <a:tailEnd type="none" w="med" len="med"/>
                    </a:lnL>
                    <a:lnR w="6350" cap="flat" cmpd="sng" algn="ctr">
                      <a:solidFill>
                        <a:schemeClr val="accent3"/>
                      </a:solid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solidFill>
                      <a:schemeClr val="bg1">
                        <a:lumMod val="95000"/>
                      </a:schemeClr>
                    </a:solidFill>
                  </a:tcPr>
                </a:tc>
                <a:tc>
                  <a:txBody>
                    <a:bodyPr/>
                    <a:lstStyle/>
                    <a:p>
                      <a:pPr marL="0" marR="0" lvl="0" indent="0" algn="l" rtl="0">
                        <a:lnSpc>
                          <a:spcPct val="100000"/>
                        </a:lnSpc>
                        <a:spcBef>
                          <a:spcPts val="0"/>
                        </a:spcBef>
                        <a:spcAft>
                          <a:spcPts val="0"/>
                        </a:spcAft>
                        <a:buClr>
                          <a:schemeClr val="dk1"/>
                        </a:buClr>
                        <a:buSzPts val="900"/>
                        <a:buFont typeface="Arial"/>
                        <a:buNone/>
                      </a:pPr>
                      <a:endParaRPr sz="1400" b="1" i="0" u="none" strike="noStrike" cap="none" dirty="0">
                        <a:solidFill>
                          <a:schemeClr val="accent1"/>
                        </a:solidFill>
                        <a:latin typeface="+mn-ea"/>
                        <a:ea typeface="+mn-ea"/>
                      </a:endParaRPr>
                    </a:p>
                  </a:txBody>
                  <a:tcPr marL="66450" marR="66450" marT="66450" marB="66450" anchor="ctr">
                    <a:lnL w="6350" cap="flat" cmpd="sng" algn="ctr">
                      <a:solidFill>
                        <a:schemeClr val="accent3"/>
                      </a:solidFill>
                      <a:prstDash val="solid"/>
                      <a:round/>
                      <a:headEnd type="none" w="med" len="med"/>
                      <a:tailEnd type="none" w="med" len="med"/>
                    </a:lnL>
                    <a:lnR w="6350" cap="flat" cmpd="sng" algn="ctr">
                      <a:solidFill>
                        <a:schemeClr val="accent3"/>
                      </a:solid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solidFill>
                      <a:schemeClr val="bg1">
                        <a:lumMod val="95000"/>
                      </a:schemeClr>
                    </a:solidFill>
                  </a:tcPr>
                </a:tc>
                <a:tc>
                  <a:txBody>
                    <a:bodyPr/>
                    <a:lstStyle/>
                    <a:p>
                      <a:pPr marL="0" marR="0" lvl="0" indent="0" algn="l" rtl="0">
                        <a:lnSpc>
                          <a:spcPct val="100000"/>
                        </a:lnSpc>
                        <a:spcBef>
                          <a:spcPts val="0"/>
                        </a:spcBef>
                        <a:spcAft>
                          <a:spcPts val="0"/>
                        </a:spcAft>
                        <a:buClr>
                          <a:schemeClr val="dk1"/>
                        </a:buClr>
                        <a:buSzPts val="900"/>
                        <a:buFont typeface="Arial"/>
                        <a:buNone/>
                      </a:pPr>
                      <a:endParaRPr sz="1400" b="1" i="0" u="none" strike="noStrike" cap="none" dirty="0">
                        <a:solidFill>
                          <a:schemeClr val="accent1"/>
                        </a:solidFill>
                        <a:latin typeface="+mn-ea"/>
                        <a:ea typeface="+mn-ea"/>
                      </a:endParaRPr>
                    </a:p>
                  </a:txBody>
                  <a:tcPr marL="66450" marR="66450" marT="66450" marB="66450" anchor="ctr">
                    <a:lnL w="6350" cap="flat" cmpd="sng" algn="ctr">
                      <a:solidFill>
                        <a:schemeClr val="accent3"/>
                      </a:solidFill>
                      <a:prstDash val="solid"/>
                      <a:round/>
                      <a:headEnd type="none" w="med" len="med"/>
                      <a:tailEnd type="none" w="med" len="med"/>
                    </a:lnL>
                    <a:lnR w="6350" cap="flat" cmpd="sng" algn="ctr">
                      <a:solidFill>
                        <a:schemeClr val="accent3"/>
                      </a:solid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solidFill>
                      <a:schemeClr val="bg1">
                        <a:lumMod val="95000"/>
                      </a:schemeClr>
                    </a:solidFill>
                  </a:tcPr>
                </a:tc>
                <a:tc>
                  <a:txBody>
                    <a:bodyPr/>
                    <a:lstStyle/>
                    <a:p>
                      <a:pPr marL="0" marR="0" lvl="0" indent="0" algn="l" rtl="0">
                        <a:lnSpc>
                          <a:spcPct val="100000"/>
                        </a:lnSpc>
                        <a:spcBef>
                          <a:spcPts val="0"/>
                        </a:spcBef>
                        <a:spcAft>
                          <a:spcPts val="0"/>
                        </a:spcAft>
                        <a:buClr>
                          <a:schemeClr val="dk1"/>
                        </a:buClr>
                        <a:buSzPts val="900"/>
                        <a:buFont typeface="Arial"/>
                        <a:buNone/>
                      </a:pPr>
                      <a:endParaRPr sz="1400" b="1" i="0" u="none" strike="noStrike" cap="none" dirty="0">
                        <a:solidFill>
                          <a:schemeClr val="accent1"/>
                        </a:solidFill>
                        <a:latin typeface="+mn-ea"/>
                        <a:ea typeface="+mn-ea"/>
                      </a:endParaRPr>
                    </a:p>
                  </a:txBody>
                  <a:tcPr marL="66450" marR="66450" marT="66450" marB="66450" anchor="ctr">
                    <a:lnL w="6350" cap="flat" cmpd="sng" algn="ctr">
                      <a:solidFill>
                        <a:schemeClr val="accent3"/>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10681771"/>
                  </a:ext>
                </a:extLst>
              </a:tr>
              <a:tr h="346293">
                <a:tc>
                  <a: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ja-JP" altLang="en-US" sz="900" b="1" i="0" u="none" strike="noStrike" kern="0" cap="none" spc="0" normalizeH="0" baseline="0" noProof="0">
                          <a:ln>
                            <a:noFill/>
                          </a:ln>
                          <a:solidFill>
                            <a:srgbClr val="1B224C"/>
                          </a:solidFill>
                          <a:effectLst/>
                          <a:uLnTx/>
                          <a:uFillTx/>
                          <a:latin typeface="+mn-ea"/>
                          <a:ea typeface="+mn-ea"/>
                          <a:cs typeface="Arial"/>
                          <a:sym typeface="Arial"/>
                        </a:rPr>
                        <a:t> ○</a:t>
                      </a:r>
                      <a:r>
                        <a:rPr kumimoji="0" lang="ja-JP" altLang="en-US" sz="900" b="1" i="0" u="none" strike="noStrike" kern="0" cap="none" spc="0" normalizeH="0" baseline="0" noProof="0" dirty="0">
                          <a:ln>
                            <a:noFill/>
                          </a:ln>
                          <a:solidFill>
                            <a:srgbClr val="1B224C"/>
                          </a:solidFill>
                          <a:effectLst/>
                          <a:uLnTx/>
                          <a:uFillTx/>
                          <a:latin typeface="+mn-ea"/>
                          <a:ea typeface="+mn-ea"/>
                          <a:cs typeface="Arial"/>
                          <a:sym typeface="Arial"/>
                        </a:rPr>
                        <a:t>○○○</a:t>
                      </a:r>
                    </a:p>
                  </a:txBody>
                  <a:tcPr marL="66450" marR="66450" marT="66450" marB="6645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lumMod val="95000"/>
                      </a:schemeClr>
                    </a:solidFill>
                  </a:tcPr>
                </a:tc>
                <a:tc>
                  <a:txBody>
                    <a:bodyPr/>
                    <a:lstStyle/>
                    <a:p>
                      <a:pPr marL="0" marR="0" lvl="0" indent="0" algn="l" rtl="0">
                        <a:lnSpc>
                          <a:spcPct val="100000"/>
                        </a:lnSpc>
                        <a:spcBef>
                          <a:spcPts val="0"/>
                        </a:spcBef>
                        <a:spcAft>
                          <a:spcPts val="0"/>
                        </a:spcAft>
                        <a:buClr>
                          <a:schemeClr val="dk1"/>
                        </a:buClr>
                        <a:buSzPts val="900"/>
                        <a:buFont typeface="Arial"/>
                        <a:buNone/>
                      </a:pPr>
                      <a:endParaRPr sz="1400" b="1" i="0" u="none" strike="noStrike" cap="none">
                        <a:solidFill>
                          <a:schemeClr val="accent1"/>
                        </a:solidFill>
                        <a:latin typeface="+mn-ea"/>
                        <a:ea typeface="+mn-ea"/>
                      </a:endParaRPr>
                    </a:p>
                  </a:txBody>
                  <a:tcPr marL="66450" marR="66450" marT="66450" marB="66450" anchor="ctr">
                    <a:lnL w="12700" cap="flat" cmpd="sng" algn="ctr">
                      <a:solidFill>
                        <a:schemeClr val="accent1"/>
                      </a:solidFill>
                      <a:prstDash val="solid"/>
                      <a:round/>
                      <a:headEnd type="none" w="med" len="med"/>
                      <a:tailEnd type="none" w="med" len="med"/>
                    </a:lnL>
                    <a:lnR w="6350" cap="flat" cmpd="sng" algn="ctr">
                      <a:solidFill>
                        <a:schemeClr val="accent3"/>
                      </a:solid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noFill/>
                  </a:tcPr>
                </a:tc>
                <a:tc>
                  <a:txBody>
                    <a:bodyPr/>
                    <a:lstStyle/>
                    <a:p>
                      <a:pPr marL="0" marR="0" lvl="0" indent="0" algn="ctr" rtl="0">
                        <a:lnSpc>
                          <a:spcPct val="100000"/>
                        </a:lnSpc>
                        <a:spcBef>
                          <a:spcPts val="0"/>
                        </a:spcBef>
                        <a:spcAft>
                          <a:spcPts val="0"/>
                        </a:spcAft>
                        <a:buClr>
                          <a:srgbClr val="000000"/>
                        </a:buClr>
                        <a:buSzPts val="900"/>
                        <a:buFont typeface="Arial"/>
                        <a:buNone/>
                      </a:pPr>
                      <a:endParaRPr sz="1400" b="1" i="0" u="none" strike="noStrike" cap="none" dirty="0">
                        <a:solidFill>
                          <a:schemeClr val="accent1"/>
                        </a:solidFill>
                        <a:latin typeface="+mn-ea"/>
                        <a:ea typeface="+mn-ea"/>
                      </a:endParaRPr>
                    </a:p>
                  </a:txBody>
                  <a:tcPr marL="66450" marR="66450" marT="66450" marB="66450" anchor="ctr">
                    <a:lnL w="6350" cap="flat" cmpd="sng" algn="ctr">
                      <a:solidFill>
                        <a:schemeClr val="accent3"/>
                      </a:solidFill>
                      <a:prstDash val="solid"/>
                      <a:round/>
                      <a:headEnd type="none" w="med" len="med"/>
                      <a:tailEnd type="none" w="med" len="med"/>
                    </a:lnL>
                    <a:lnR w="6350" cap="flat" cmpd="sng" algn="ctr">
                      <a:solidFill>
                        <a:schemeClr val="accent3"/>
                      </a:solid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noFill/>
                  </a:tcPr>
                </a:tc>
                <a:tc>
                  <a:txBody>
                    <a:bodyPr/>
                    <a:lstStyle/>
                    <a:p>
                      <a:pPr marL="0" marR="0" lvl="0" indent="0" algn="ctr" rtl="0">
                        <a:lnSpc>
                          <a:spcPct val="100000"/>
                        </a:lnSpc>
                        <a:spcBef>
                          <a:spcPts val="0"/>
                        </a:spcBef>
                        <a:spcAft>
                          <a:spcPts val="0"/>
                        </a:spcAft>
                        <a:buClr>
                          <a:srgbClr val="000000"/>
                        </a:buClr>
                        <a:buSzPts val="900"/>
                        <a:buFont typeface="Arial"/>
                        <a:buNone/>
                      </a:pPr>
                      <a:endParaRPr sz="1400" b="1" i="0" u="none" strike="noStrike" cap="none" dirty="0">
                        <a:solidFill>
                          <a:schemeClr val="accent1"/>
                        </a:solidFill>
                        <a:latin typeface="+mn-ea"/>
                        <a:ea typeface="+mn-ea"/>
                      </a:endParaRPr>
                    </a:p>
                  </a:txBody>
                  <a:tcPr marL="66450" marR="66450" marT="66450" marB="66450" anchor="ctr">
                    <a:lnL w="6350" cap="flat" cmpd="sng" algn="ctr">
                      <a:solidFill>
                        <a:schemeClr val="accent3"/>
                      </a:solidFill>
                      <a:prstDash val="solid"/>
                      <a:round/>
                      <a:headEnd type="none" w="med" len="med"/>
                      <a:tailEnd type="none" w="med" len="med"/>
                    </a:lnL>
                    <a:lnR w="6350" cap="flat" cmpd="sng" algn="ctr">
                      <a:solidFill>
                        <a:schemeClr val="accent3"/>
                      </a:solid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noFill/>
                  </a:tcPr>
                </a:tc>
                <a:tc>
                  <a:txBody>
                    <a:bodyPr/>
                    <a:lstStyle/>
                    <a:p>
                      <a:pPr marL="0" marR="0" lvl="0" indent="0" algn="ctr" rtl="0">
                        <a:lnSpc>
                          <a:spcPct val="100000"/>
                        </a:lnSpc>
                        <a:spcBef>
                          <a:spcPts val="0"/>
                        </a:spcBef>
                        <a:spcAft>
                          <a:spcPts val="0"/>
                        </a:spcAft>
                        <a:buClr>
                          <a:srgbClr val="000000"/>
                        </a:buClr>
                        <a:buSzPts val="900"/>
                        <a:buFont typeface="Arial"/>
                        <a:buNone/>
                      </a:pPr>
                      <a:endParaRPr sz="1400" b="1" i="0" u="none" strike="noStrike" cap="none" dirty="0">
                        <a:solidFill>
                          <a:schemeClr val="accent1"/>
                        </a:solidFill>
                        <a:latin typeface="+mn-ea"/>
                        <a:ea typeface="+mn-ea"/>
                      </a:endParaRPr>
                    </a:p>
                  </a:txBody>
                  <a:tcPr marL="66450" marR="66450" marT="66450" marB="66450" anchor="ctr">
                    <a:lnL w="6350" cap="flat" cmpd="sng" algn="ctr">
                      <a:solidFill>
                        <a:schemeClr val="accent3"/>
                      </a:solidFill>
                      <a:prstDash val="solid"/>
                      <a:round/>
                      <a:headEnd type="none" w="med" len="med"/>
                      <a:tailEnd type="none" w="med" len="med"/>
                    </a:lnL>
                    <a:lnR w="6350" cap="flat" cmpd="sng" algn="ctr">
                      <a:solidFill>
                        <a:schemeClr val="accent3"/>
                      </a:solid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noFill/>
                  </a:tcPr>
                </a:tc>
                <a:tc>
                  <a:txBody>
                    <a:bodyPr/>
                    <a:lstStyle/>
                    <a:p>
                      <a:pPr marL="0" marR="0" lvl="0" indent="0" algn="ctr" rtl="0">
                        <a:lnSpc>
                          <a:spcPct val="100000"/>
                        </a:lnSpc>
                        <a:spcBef>
                          <a:spcPts val="0"/>
                        </a:spcBef>
                        <a:spcAft>
                          <a:spcPts val="0"/>
                        </a:spcAft>
                        <a:buClr>
                          <a:srgbClr val="000000"/>
                        </a:buClr>
                        <a:buSzPts val="900"/>
                        <a:buFont typeface="Arial"/>
                        <a:buNone/>
                      </a:pPr>
                      <a:endParaRPr sz="1400" b="1" i="0" u="none" strike="noStrike" cap="none" dirty="0">
                        <a:solidFill>
                          <a:schemeClr val="accent1"/>
                        </a:solidFill>
                        <a:latin typeface="+mn-ea"/>
                        <a:ea typeface="+mn-ea"/>
                      </a:endParaRPr>
                    </a:p>
                  </a:txBody>
                  <a:tcPr marL="66450" marR="66450" marT="66450" marB="66450" anchor="ctr">
                    <a:lnL w="6350" cap="flat" cmpd="sng" algn="ctr">
                      <a:solidFill>
                        <a:schemeClr val="accent3"/>
                      </a:solidFill>
                      <a:prstDash val="solid"/>
                      <a:round/>
                      <a:headEnd type="none" w="med" len="med"/>
                      <a:tailEnd type="none" w="med" len="med"/>
                    </a:lnL>
                    <a:lnR w="6350" cap="flat" cmpd="sng" algn="ctr">
                      <a:solidFill>
                        <a:schemeClr val="accent3"/>
                      </a:solid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noFill/>
                  </a:tcPr>
                </a:tc>
                <a:tc>
                  <a:txBody>
                    <a:bodyPr/>
                    <a:lstStyle/>
                    <a:p>
                      <a:pPr marL="0" marR="0" lvl="0" indent="0" algn="ctr" rtl="0">
                        <a:lnSpc>
                          <a:spcPct val="100000"/>
                        </a:lnSpc>
                        <a:spcBef>
                          <a:spcPts val="0"/>
                        </a:spcBef>
                        <a:spcAft>
                          <a:spcPts val="0"/>
                        </a:spcAft>
                        <a:buClr>
                          <a:srgbClr val="000000"/>
                        </a:buClr>
                        <a:buSzPts val="900"/>
                        <a:buFont typeface="Arial"/>
                        <a:buNone/>
                      </a:pPr>
                      <a:endParaRPr sz="900" b="1" i="0" u="none" strike="noStrike" cap="none" dirty="0">
                        <a:solidFill>
                          <a:schemeClr val="accent1"/>
                        </a:solidFill>
                        <a:latin typeface="+mn-ea"/>
                        <a:ea typeface="+mn-ea"/>
                        <a:cs typeface="Arial"/>
                        <a:sym typeface="Arial"/>
                      </a:endParaRPr>
                    </a:p>
                  </a:txBody>
                  <a:tcPr marL="66450" marR="66450" marT="66450" marB="66450" anchor="ctr">
                    <a:lnL w="6350" cap="flat" cmpd="sng" algn="ctr">
                      <a:solidFill>
                        <a:schemeClr val="accent3"/>
                      </a:solidFill>
                      <a:prstDash val="solid"/>
                      <a:round/>
                      <a:headEnd type="none" w="med" len="med"/>
                      <a:tailEnd type="none" w="med" len="med"/>
                    </a:lnL>
                    <a:lnR w="6350" cap="flat" cmpd="sng" algn="ctr">
                      <a:solidFill>
                        <a:schemeClr val="accent3"/>
                      </a:solid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noFill/>
                  </a:tcPr>
                </a:tc>
                <a:tc>
                  <a:txBody>
                    <a:bodyPr/>
                    <a:lstStyle/>
                    <a:p>
                      <a:pPr marL="0" marR="0" lvl="0" indent="0" algn="l" rtl="0">
                        <a:lnSpc>
                          <a:spcPct val="100000"/>
                        </a:lnSpc>
                        <a:spcBef>
                          <a:spcPts val="0"/>
                        </a:spcBef>
                        <a:spcAft>
                          <a:spcPts val="0"/>
                        </a:spcAft>
                        <a:buClr>
                          <a:schemeClr val="dk1"/>
                        </a:buClr>
                        <a:buSzPts val="900"/>
                        <a:buFont typeface="Arial"/>
                        <a:buNone/>
                      </a:pPr>
                      <a:endParaRPr sz="1400" b="1" i="0" u="none" strike="noStrike" cap="none" dirty="0">
                        <a:solidFill>
                          <a:schemeClr val="accent1"/>
                        </a:solidFill>
                        <a:latin typeface="+mn-ea"/>
                        <a:ea typeface="+mn-ea"/>
                      </a:endParaRPr>
                    </a:p>
                  </a:txBody>
                  <a:tcPr marL="66450" marR="66450" marT="66450" marB="66450" anchor="ctr">
                    <a:lnL w="6350" cap="flat" cmpd="sng" algn="ctr">
                      <a:solidFill>
                        <a:schemeClr val="accent3"/>
                      </a:solidFill>
                      <a:prstDash val="solid"/>
                      <a:round/>
                      <a:headEnd type="none" w="med" len="med"/>
                      <a:tailEnd type="none" w="med" len="med"/>
                    </a:lnL>
                    <a:lnR w="6350" cap="flat" cmpd="sng" algn="ctr">
                      <a:solidFill>
                        <a:schemeClr val="accent3"/>
                      </a:solid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noFill/>
                  </a:tcPr>
                </a:tc>
                <a:tc>
                  <a:txBody>
                    <a:bodyPr/>
                    <a:lstStyle/>
                    <a:p>
                      <a:pPr marL="0" marR="0" lvl="0" indent="0" algn="l" rtl="0">
                        <a:lnSpc>
                          <a:spcPct val="100000"/>
                        </a:lnSpc>
                        <a:spcBef>
                          <a:spcPts val="0"/>
                        </a:spcBef>
                        <a:spcAft>
                          <a:spcPts val="0"/>
                        </a:spcAft>
                        <a:buClr>
                          <a:schemeClr val="dk1"/>
                        </a:buClr>
                        <a:buSzPts val="900"/>
                        <a:buFont typeface="Arial"/>
                        <a:buNone/>
                      </a:pPr>
                      <a:endParaRPr sz="1400" b="1" i="0" u="none" strike="noStrike" cap="none" dirty="0">
                        <a:solidFill>
                          <a:schemeClr val="accent1"/>
                        </a:solidFill>
                        <a:latin typeface="+mn-ea"/>
                        <a:ea typeface="+mn-ea"/>
                      </a:endParaRPr>
                    </a:p>
                  </a:txBody>
                  <a:tcPr marL="66450" marR="66450" marT="66450" marB="66450" anchor="ctr">
                    <a:lnL w="6350" cap="flat" cmpd="sng" algn="ctr">
                      <a:solidFill>
                        <a:schemeClr val="accent3"/>
                      </a:solidFill>
                      <a:prstDash val="solid"/>
                      <a:round/>
                      <a:headEnd type="none" w="med" len="med"/>
                      <a:tailEnd type="none" w="med" len="med"/>
                    </a:lnL>
                    <a:lnR w="6350" cap="flat" cmpd="sng" algn="ctr">
                      <a:solidFill>
                        <a:schemeClr val="accent3"/>
                      </a:solid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noFill/>
                  </a:tcPr>
                </a:tc>
                <a:tc>
                  <a:txBody>
                    <a:bodyPr/>
                    <a:lstStyle/>
                    <a:p>
                      <a:pPr marL="0" marR="0" lvl="0" indent="0" algn="l" rtl="0">
                        <a:lnSpc>
                          <a:spcPct val="100000"/>
                        </a:lnSpc>
                        <a:spcBef>
                          <a:spcPts val="0"/>
                        </a:spcBef>
                        <a:spcAft>
                          <a:spcPts val="0"/>
                        </a:spcAft>
                        <a:buClr>
                          <a:schemeClr val="dk1"/>
                        </a:buClr>
                        <a:buSzPts val="900"/>
                        <a:buFont typeface="Arial"/>
                        <a:buNone/>
                      </a:pPr>
                      <a:endParaRPr sz="1400" b="1" i="0" u="none" strike="noStrike" cap="none" dirty="0">
                        <a:solidFill>
                          <a:schemeClr val="accent1"/>
                        </a:solidFill>
                        <a:latin typeface="+mn-ea"/>
                        <a:ea typeface="+mn-ea"/>
                      </a:endParaRPr>
                    </a:p>
                  </a:txBody>
                  <a:tcPr marL="66450" marR="66450" marT="66450" marB="66450" anchor="ctr">
                    <a:lnL w="6350" cap="flat" cmpd="sng" algn="ctr">
                      <a:solidFill>
                        <a:schemeClr val="accent3"/>
                      </a:solidFill>
                      <a:prstDash val="solid"/>
                      <a:round/>
                      <a:headEnd type="none" w="med" len="med"/>
                      <a:tailEnd type="none" w="med" len="med"/>
                    </a:lnL>
                    <a:lnR w="6350" cap="flat" cmpd="sng" algn="ctr">
                      <a:solidFill>
                        <a:schemeClr val="accent3"/>
                      </a:solid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noFill/>
                  </a:tcPr>
                </a:tc>
                <a:tc>
                  <a:txBody>
                    <a:bodyPr/>
                    <a:lstStyle/>
                    <a:p>
                      <a:pPr marL="0" marR="0" lvl="0" indent="0" algn="l" rtl="0">
                        <a:lnSpc>
                          <a:spcPct val="100000"/>
                        </a:lnSpc>
                        <a:spcBef>
                          <a:spcPts val="0"/>
                        </a:spcBef>
                        <a:spcAft>
                          <a:spcPts val="0"/>
                        </a:spcAft>
                        <a:buClr>
                          <a:schemeClr val="dk1"/>
                        </a:buClr>
                        <a:buSzPts val="900"/>
                        <a:buFont typeface="Arial"/>
                        <a:buNone/>
                      </a:pPr>
                      <a:endParaRPr sz="1400" b="1" i="0" u="none" strike="noStrike" cap="none" dirty="0">
                        <a:solidFill>
                          <a:schemeClr val="accent1"/>
                        </a:solidFill>
                        <a:latin typeface="+mn-ea"/>
                        <a:ea typeface="+mn-ea"/>
                      </a:endParaRPr>
                    </a:p>
                  </a:txBody>
                  <a:tcPr marL="66450" marR="66450" marT="66450" marB="66450" anchor="ctr">
                    <a:lnL w="6350" cap="flat" cmpd="sng" algn="ctr">
                      <a:solidFill>
                        <a:schemeClr val="accent3"/>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noFill/>
                  </a:tcPr>
                </a:tc>
                <a:extLst>
                  <a:ext uri="{0D108BD9-81ED-4DB2-BD59-A6C34878D82A}">
                    <a16:rowId xmlns:a16="http://schemas.microsoft.com/office/drawing/2014/main" val="10008"/>
                  </a:ext>
                </a:extLst>
              </a:tr>
              <a:tr h="346293">
                <a:tc>
                  <a: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ja-JP" altLang="en-US" sz="900" b="1" i="0" u="none" strike="noStrike" kern="0" cap="none" spc="0" normalizeH="0" baseline="0" noProof="0">
                          <a:ln>
                            <a:noFill/>
                          </a:ln>
                          <a:solidFill>
                            <a:srgbClr val="1B224C"/>
                          </a:solidFill>
                          <a:effectLst/>
                          <a:uLnTx/>
                          <a:uFillTx/>
                          <a:latin typeface="+mn-ea"/>
                          <a:ea typeface="+mn-ea"/>
                          <a:cs typeface="Arial"/>
                          <a:sym typeface="Arial"/>
                        </a:rPr>
                        <a:t> ○</a:t>
                      </a:r>
                      <a:r>
                        <a:rPr kumimoji="0" lang="ja-JP" altLang="en-US" sz="900" b="1" i="0" u="none" strike="noStrike" kern="0" cap="none" spc="0" normalizeH="0" baseline="0" noProof="0" dirty="0">
                          <a:ln>
                            <a:noFill/>
                          </a:ln>
                          <a:solidFill>
                            <a:srgbClr val="1B224C"/>
                          </a:solidFill>
                          <a:effectLst/>
                          <a:uLnTx/>
                          <a:uFillTx/>
                          <a:latin typeface="+mn-ea"/>
                          <a:ea typeface="+mn-ea"/>
                          <a:cs typeface="Arial"/>
                          <a:sym typeface="Arial"/>
                        </a:rPr>
                        <a:t>○○○</a:t>
                      </a:r>
                    </a:p>
                  </a:txBody>
                  <a:tcPr marL="66450" marR="66450" marT="66450" marB="6645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lumMod val="95000"/>
                      </a:schemeClr>
                    </a:solidFill>
                  </a:tcPr>
                </a:tc>
                <a:tc>
                  <a:txBody>
                    <a:bodyPr/>
                    <a:lstStyle/>
                    <a:p>
                      <a:pPr marL="0" marR="0" lvl="0" indent="0" algn="l" rtl="0">
                        <a:lnSpc>
                          <a:spcPct val="100000"/>
                        </a:lnSpc>
                        <a:spcBef>
                          <a:spcPts val="0"/>
                        </a:spcBef>
                        <a:spcAft>
                          <a:spcPts val="0"/>
                        </a:spcAft>
                        <a:buClr>
                          <a:srgbClr val="000000"/>
                        </a:buClr>
                        <a:buSzPts val="900"/>
                        <a:buFont typeface="Arial"/>
                        <a:buNone/>
                      </a:pPr>
                      <a:endParaRPr sz="900" b="1" i="0" u="none" strike="noStrike" cap="none">
                        <a:solidFill>
                          <a:schemeClr val="accent1"/>
                        </a:solidFill>
                        <a:latin typeface="+mn-ea"/>
                        <a:ea typeface="+mn-ea"/>
                        <a:cs typeface="Arial"/>
                        <a:sym typeface="Arial"/>
                      </a:endParaRPr>
                    </a:p>
                  </a:txBody>
                  <a:tcPr marL="66450" marR="66450" marT="66450" marB="66450" anchor="ctr">
                    <a:lnL w="12700" cap="flat" cmpd="sng" algn="ctr">
                      <a:solidFill>
                        <a:schemeClr val="accent1"/>
                      </a:solidFill>
                      <a:prstDash val="solid"/>
                      <a:round/>
                      <a:headEnd type="none" w="med" len="med"/>
                      <a:tailEnd type="none" w="med" len="med"/>
                    </a:lnL>
                    <a:lnR w="6350" cap="flat" cmpd="sng" algn="ctr">
                      <a:solidFill>
                        <a:schemeClr val="accent3"/>
                      </a:solid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noFill/>
                  </a:tcPr>
                </a:tc>
                <a:tc>
                  <a:txBody>
                    <a:bodyPr/>
                    <a:lstStyle/>
                    <a:p>
                      <a:pPr marL="0" marR="0" lvl="0" indent="0" algn="ctr" rtl="0">
                        <a:lnSpc>
                          <a:spcPct val="100000"/>
                        </a:lnSpc>
                        <a:spcBef>
                          <a:spcPts val="0"/>
                        </a:spcBef>
                        <a:spcAft>
                          <a:spcPts val="0"/>
                        </a:spcAft>
                        <a:buClr>
                          <a:srgbClr val="000000"/>
                        </a:buClr>
                        <a:buSzPts val="900"/>
                        <a:buFont typeface="Arial"/>
                        <a:buNone/>
                      </a:pPr>
                      <a:endParaRPr sz="900" b="1" i="0" u="none" strike="noStrike" cap="none" dirty="0">
                        <a:solidFill>
                          <a:schemeClr val="accent1"/>
                        </a:solidFill>
                        <a:latin typeface="+mn-ea"/>
                        <a:ea typeface="+mn-ea"/>
                        <a:cs typeface="Arial"/>
                        <a:sym typeface="Arial"/>
                      </a:endParaRPr>
                    </a:p>
                  </a:txBody>
                  <a:tcPr marL="66450" marR="66450" marT="66450" marB="66450" anchor="ctr">
                    <a:lnL w="6350" cap="flat" cmpd="sng" algn="ctr">
                      <a:solidFill>
                        <a:schemeClr val="accent3"/>
                      </a:solidFill>
                      <a:prstDash val="solid"/>
                      <a:round/>
                      <a:headEnd type="none" w="med" len="med"/>
                      <a:tailEnd type="none" w="med" len="med"/>
                    </a:lnL>
                    <a:lnR w="6350" cap="flat" cmpd="sng" algn="ctr">
                      <a:solidFill>
                        <a:schemeClr val="accent3"/>
                      </a:solid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noFill/>
                  </a:tcPr>
                </a:tc>
                <a:tc>
                  <a:txBody>
                    <a:bodyPr/>
                    <a:lstStyle/>
                    <a:p>
                      <a:pPr marL="0" marR="0" lvl="0" indent="0" algn="ctr" rtl="0">
                        <a:lnSpc>
                          <a:spcPct val="100000"/>
                        </a:lnSpc>
                        <a:spcBef>
                          <a:spcPts val="0"/>
                        </a:spcBef>
                        <a:spcAft>
                          <a:spcPts val="0"/>
                        </a:spcAft>
                        <a:buClr>
                          <a:srgbClr val="000000"/>
                        </a:buClr>
                        <a:buSzPts val="900"/>
                        <a:buFont typeface="Arial"/>
                        <a:buNone/>
                      </a:pPr>
                      <a:endParaRPr sz="900" b="1" i="0" u="none" strike="noStrike" cap="none" dirty="0">
                        <a:solidFill>
                          <a:schemeClr val="accent1"/>
                        </a:solidFill>
                        <a:latin typeface="+mn-ea"/>
                        <a:ea typeface="+mn-ea"/>
                        <a:cs typeface="Arial"/>
                        <a:sym typeface="Arial"/>
                      </a:endParaRPr>
                    </a:p>
                  </a:txBody>
                  <a:tcPr marL="66450" marR="66450" marT="66450" marB="66450" anchor="ctr">
                    <a:lnL w="6350" cap="flat" cmpd="sng" algn="ctr">
                      <a:solidFill>
                        <a:schemeClr val="accent3"/>
                      </a:solidFill>
                      <a:prstDash val="solid"/>
                      <a:round/>
                      <a:headEnd type="none" w="med" len="med"/>
                      <a:tailEnd type="none" w="med" len="med"/>
                    </a:lnL>
                    <a:lnR w="6350" cap="flat" cmpd="sng" algn="ctr">
                      <a:solidFill>
                        <a:schemeClr val="accent3"/>
                      </a:solid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noFill/>
                  </a:tcPr>
                </a:tc>
                <a:tc>
                  <a:txBody>
                    <a:bodyPr/>
                    <a:lstStyle/>
                    <a:p>
                      <a:pPr marL="0" marR="0" lvl="0" indent="0" algn="ctr" rtl="0">
                        <a:lnSpc>
                          <a:spcPct val="100000"/>
                        </a:lnSpc>
                        <a:spcBef>
                          <a:spcPts val="0"/>
                        </a:spcBef>
                        <a:spcAft>
                          <a:spcPts val="0"/>
                        </a:spcAft>
                        <a:buClr>
                          <a:srgbClr val="000000"/>
                        </a:buClr>
                        <a:buSzPts val="900"/>
                        <a:buFont typeface="Arial"/>
                        <a:buNone/>
                      </a:pPr>
                      <a:endParaRPr sz="900" b="1" i="0" u="none" strike="noStrike" cap="none" dirty="0">
                        <a:solidFill>
                          <a:schemeClr val="accent1"/>
                        </a:solidFill>
                        <a:latin typeface="+mn-ea"/>
                        <a:ea typeface="+mn-ea"/>
                        <a:cs typeface="Arial"/>
                        <a:sym typeface="Arial"/>
                      </a:endParaRPr>
                    </a:p>
                  </a:txBody>
                  <a:tcPr marL="66450" marR="66450" marT="66450" marB="66450" anchor="ctr">
                    <a:lnL w="6350" cap="flat" cmpd="sng" algn="ctr">
                      <a:solidFill>
                        <a:schemeClr val="accent3"/>
                      </a:solidFill>
                      <a:prstDash val="solid"/>
                      <a:round/>
                      <a:headEnd type="none" w="med" len="med"/>
                      <a:tailEnd type="none" w="med" len="med"/>
                    </a:lnL>
                    <a:lnR w="6350" cap="flat" cmpd="sng" algn="ctr">
                      <a:solidFill>
                        <a:schemeClr val="accent3"/>
                      </a:solid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noFill/>
                  </a:tcPr>
                </a:tc>
                <a:tc>
                  <a:txBody>
                    <a:bodyPr/>
                    <a:lstStyle/>
                    <a:p>
                      <a:pPr marL="0" marR="0" lvl="0" indent="0" algn="ctr" rtl="0">
                        <a:lnSpc>
                          <a:spcPct val="100000"/>
                        </a:lnSpc>
                        <a:spcBef>
                          <a:spcPts val="0"/>
                        </a:spcBef>
                        <a:spcAft>
                          <a:spcPts val="0"/>
                        </a:spcAft>
                        <a:buClr>
                          <a:srgbClr val="000000"/>
                        </a:buClr>
                        <a:buSzPts val="900"/>
                        <a:buFont typeface="Arial"/>
                        <a:buNone/>
                      </a:pPr>
                      <a:endParaRPr sz="900" b="1" i="0" u="none" strike="noStrike" cap="none" dirty="0">
                        <a:solidFill>
                          <a:schemeClr val="accent1"/>
                        </a:solidFill>
                        <a:latin typeface="+mn-ea"/>
                        <a:ea typeface="+mn-ea"/>
                        <a:cs typeface="Arial"/>
                        <a:sym typeface="Arial"/>
                      </a:endParaRPr>
                    </a:p>
                  </a:txBody>
                  <a:tcPr marL="66450" marR="66450" marT="66450" marB="66450" anchor="ctr">
                    <a:lnL w="6350" cap="flat" cmpd="sng" algn="ctr">
                      <a:solidFill>
                        <a:schemeClr val="accent3"/>
                      </a:solidFill>
                      <a:prstDash val="solid"/>
                      <a:round/>
                      <a:headEnd type="none" w="med" len="med"/>
                      <a:tailEnd type="none" w="med" len="med"/>
                    </a:lnL>
                    <a:lnR w="6350" cap="flat" cmpd="sng" algn="ctr">
                      <a:solidFill>
                        <a:schemeClr val="accent3"/>
                      </a:solid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noFill/>
                  </a:tcPr>
                </a:tc>
                <a:tc>
                  <a:txBody>
                    <a:bodyPr/>
                    <a:lstStyle/>
                    <a:p>
                      <a:pPr marL="0" marR="0" lvl="0" indent="0" algn="ctr" rtl="0">
                        <a:lnSpc>
                          <a:spcPct val="100000"/>
                        </a:lnSpc>
                        <a:spcBef>
                          <a:spcPts val="0"/>
                        </a:spcBef>
                        <a:spcAft>
                          <a:spcPts val="0"/>
                        </a:spcAft>
                        <a:buClr>
                          <a:srgbClr val="000000"/>
                        </a:buClr>
                        <a:buSzPts val="900"/>
                        <a:buFont typeface="Arial"/>
                        <a:buNone/>
                      </a:pPr>
                      <a:endParaRPr sz="900" b="1" i="0" u="none" strike="noStrike" cap="none" dirty="0">
                        <a:solidFill>
                          <a:schemeClr val="accent1"/>
                        </a:solidFill>
                        <a:latin typeface="+mn-ea"/>
                        <a:ea typeface="+mn-ea"/>
                        <a:cs typeface="Arial"/>
                        <a:sym typeface="Arial"/>
                      </a:endParaRPr>
                    </a:p>
                  </a:txBody>
                  <a:tcPr marL="66450" marR="66450" marT="66450" marB="66450" anchor="ctr">
                    <a:lnL w="6350" cap="flat" cmpd="sng" algn="ctr">
                      <a:solidFill>
                        <a:schemeClr val="accent3"/>
                      </a:solidFill>
                      <a:prstDash val="solid"/>
                      <a:round/>
                      <a:headEnd type="none" w="med" len="med"/>
                      <a:tailEnd type="none" w="med" len="med"/>
                    </a:lnL>
                    <a:lnR w="6350" cap="flat" cmpd="sng" algn="ctr">
                      <a:solidFill>
                        <a:schemeClr val="accent3"/>
                      </a:solid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noFill/>
                  </a:tcPr>
                </a:tc>
                <a:tc>
                  <a:txBody>
                    <a:bodyPr/>
                    <a:lstStyle/>
                    <a:p>
                      <a:pPr marL="0" marR="0" lvl="0" indent="0" algn="l" rtl="0">
                        <a:lnSpc>
                          <a:spcPct val="100000"/>
                        </a:lnSpc>
                        <a:spcBef>
                          <a:spcPts val="0"/>
                        </a:spcBef>
                        <a:spcAft>
                          <a:spcPts val="0"/>
                        </a:spcAft>
                        <a:buClr>
                          <a:srgbClr val="000000"/>
                        </a:buClr>
                        <a:buSzPts val="900"/>
                        <a:buFont typeface="Arial"/>
                        <a:buNone/>
                      </a:pPr>
                      <a:endParaRPr sz="900" b="1" i="0" u="none" strike="noStrike" cap="none" dirty="0">
                        <a:solidFill>
                          <a:schemeClr val="accent1"/>
                        </a:solidFill>
                        <a:latin typeface="+mn-ea"/>
                        <a:ea typeface="+mn-ea"/>
                        <a:cs typeface="Arial"/>
                        <a:sym typeface="Arial"/>
                      </a:endParaRPr>
                    </a:p>
                  </a:txBody>
                  <a:tcPr marL="66450" marR="66450" marT="66450" marB="66450" anchor="ctr">
                    <a:lnL w="6350" cap="flat" cmpd="sng" algn="ctr">
                      <a:solidFill>
                        <a:schemeClr val="accent3"/>
                      </a:solidFill>
                      <a:prstDash val="solid"/>
                      <a:round/>
                      <a:headEnd type="none" w="med" len="med"/>
                      <a:tailEnd type="none" w="med" len="med"/>
                    </a:lnL>
                    <a:lnR w="6350" cap="flat" cmpd="sng" algn="ctr">
                      <a:solidFill>
                        <a:schemeClr val="accent3"/>
                      </a:solid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noFill/>
                  </a:tcPr>
                </a:tc>
                <a:tc>
                  <a:txBody>
                    <a:bodyPr/>
                    <a:lstStyle/>
                    <a:p>
                      <a:pPr marL="0" marR="0" lvl="0" indent="0" algn="l" rtl="0">
                        <a:lnSpc>
                          <a:spcPct val="100000"/>
                        </a:lnSpc>
                        <a:spcBef>
                          <a:spcPts val="0"/>
                        </a:spcBef>
                        <a:spcAft>
                          <a:spcPts val="0"/>
                        </a:spcAft>
                        <a:buClr>
                          <a:srgbClr val="000000"/>
                        </a:buClr>
                        <a:buSzPts val="900"/>
                        <a:buFont typeface="Arial"/>
                        <a:buNone/>
                      </a:pPr>
                      <a:endParaRPr sz="900" b="1" i="0" u="none" strike="noStrike" cap="none" dirty="0">
                        <a:solidFill>
                          <a:schemeClr val="accent1"/>
                        </a:solidFill>
                        <a:latin typeface="+mn-ea"/>
                        <a:ea typeface="+mn-ea"/>
                        <a:cs typeface="Arial"/>
                        <a:sym typeface="Arial"/>
                      </a:endParaRPr>
                    </a:p>
                  </a:txBody>
                  <a:tcPr marL="66450" marR="66450" marT="66450" marB="66450" anchor="ctr">
                    <a:lnL w="6350" cap="flat" cmpd="sng" algn="ctr">
                      <a:solidFill>
                        <a:schemeClr val="accent3"/>
                      </a:solidFill>
                      <a:prstDash val="solid"/>
                      <a:round/>
                      <a:headEnd type="none" w="med" len="med"/>
                      <a:tailEnd type="none" w="med" len="med"/>
                    </a:lnL>
                    <a:lnR w="6350" cap="flat" cmpd="sng" algn="ctr">
                      <a:solidFill>
                        <a:schemeClr val="accent3"/>
                      </a:solid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noFill/>
                  </a:tcPr>
                </a:tc>
                <a:tc>
                  <a:txBody>
                    <a:bodyPr/>
                    <a:lstStyle/>
                    <a:p>
                      <a:pPr marL="0" marR="0" lvl="0" indent="0" algn="l" rtl="0">
                        <a:lnSpc>
                          <a:spcPct val="100000"/>
                        </a:lnSpc>
                        <a:spcBef>
                          <a:spcPts val="0"/>
                        </a:spcBef>
                        <a:spcAft>
                          <a:spcPts val="0"/>
                        </a:spcAft>
                        <a:buClr>
                          <a:srgbClr val="000000"/>
                        </a:buClr>
                        <a:buSzPts val="900"/>
                        <a:buFont typeface="Arial"/>
                        <a:buNone/>
                      </a:pPr>
                      <a:endParaRPr sz="900" b="1" i="0" u="none" strike="noStrike" cap="none" dirty="0">
                        <a:solidFill>
                          <a:schemeClr val="accent1"/>
                        </a:solidFill>
                        <a:latin typeface="+mn-ea"/>
                        <a:ea typeface="+mn-ea"/>
                        <a:cs typeface="Arial"/>
                        <a:sym typeface="Arial"/>
                      </a:endParaRPr>
                    </a:p>
                  </a:txBody>
                  <a:tcPr marL="66450" marR="66450" marT="66450" marB="66450" anchor="ctr">
                    <a:lnL w="6350" cap="flat" cmpd="sng" algn="ctr">
                      <a:solidFill>
                        <a:schemeClr val="accent3"/>
                      </a:solidFill>
                      <a:prstDash val="solid"/>
                      <a:round/>
                      <a:headEnd type="none" w="med" len="med"/>
                      <a:tailEnd type="none" w="med" len="med"/>
                    </a:lnL>
                    <a:lnR w="6350" cap="flat" cmpd="sng" algn="ctr">
                      <a:solidFill>
                        <a:schemeClr val="accent3"/>
                      </a:solid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noFill/>
                  </a:tcPr>
                </a:tc>
                <a:tc>
                  <a:txBody>
                    <a:bodyPr/>
                    <a:lstStyle/>
                    <a:p>
                      <a:pPr marL="0" marR="0" lvl="0" indent="0" algn="l" rtl="0">
                        <a:lnSpc>
                          <a:spcPct val="100000"/>
                        </a:lnSpc>
                        <a:spcBef>
                          <a:spcPts val="0"/>
                        </a:spcBef>
                        <a:spcAft>
                          <a:spcPts val="0"/>
                        </a:spcAft>
                        <a:buClr>
                          <a:srgbClr val="000000"/>
                        </a:buClr>
                        <a:buSzPts val="900"/>
                        <a:buFont typeface="Arial"/>
                        <a:buNone/>
                      </a:pPr>
                      <a:endParaRPr sz="900" b="1" i="0" u="none" strike="noStrike" cap="none" dirty="0">
                        <a:solidFill>
                          <a:schemeClr val="accent1"/>
                        </a:solidFill>
                        <a:latin typeface="+mn-ea"/>
                        <a:ea typeface="+mn-ea"/>
                        <a:cs typeface="Arial"/>
                        <a:sym typeface="Arial"/>
                      </a:endParaRPr>
                    </a:p>
                  </a:txBody>
                  <a:tcPr marL="66450" marR="66450" marT="66450" marB="66450" anchor="ctr">
                    <a:lnL w="6350" cap="flat" cmpd="sng" algn="ctr">
                      <a:solidFill>
                        <a:schemeClr val="accent3"/>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noFill/>
                  </a:tcPr>
                </a:tc>
                <a:extLst>
                  <a:ext uri="{0D108BD9-81ED-4DB2-BD59-A6C34878D82A}">
                    <a16:rowId xmlns:a16="http://schemas.microsoft.com/office/drawing/2014/main" val="10009"/>
                  </a:ext>
                </a:extLst>
              </a:tr>
              <a:tr h="346293">
                <a:tc>
                  <a:txBody>
                    <a:bodyPr/>
                    <a:lstStyle/>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ja-JP" altLang="en-US" sz="1000" b="1" i="0" u="none" strike="noStrike" kern="0" cap="none" spc="0" normalizeH="0" baseline="0" noProof="0" dirty="0">
                          <a:ln>
                            <a:noFill/>
                          </a:ln>
                          <a:solidFill>
                            <a:schemeClr val="bg1"/>
                          </a:solidFill>
                          <a:effectLst/>
                          <a:uLnTx/>
                          <a:uFillTx/>
                          <a:latin typeface="+mn-ea"/>
                          <a:ea typeface="+mn-ea"/>
                          <a:cs typeface="Arial"/>
                          <a:sym typeface="Arial"/>
                        </a:rPr>
                        <a:t>販売</a:t>
                      </a:r>
                    </a:p>
                  </a:txBody>
                  <a:tcPr marL="66450" marR="66450" marT="66450" marB="6645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a:txBody>
                    <a:bodyPr/>
                    <a:lstStyle/>
                    <a:p>
                      <a:pPr marL="0" marR="0" lvl="0" indent="0" algn="l" rtl="0">
                        <a:lnSpc>
                          <a:spcPct val="100000"/>
                        </a:lnSpc>
                        <a:spcBef>
                          <a:spcPts val="0"/>
                        </a:spcBef>
                        <a:spcAft>
                          <a:spcPts val="0"/>
                        </a:spcAft>
                        <a:buClr>
                          <a:schemeClr val="dk1"/>
                        </a:buClr>
                        <a:buSzPts val="900"/>
                        <a:buFont typeface="Arial"/>
                        <a:buNone/>
                      </a:pPr>
                      <a:endParaRPr sz="1400" b="1" i="0" u="none" strike="noStrike" cap="none" dirty="0">
                        <a:solidFill>
                          <a:schemeClr val="accent1"/>
                        </a:solidFill>
                        <a:latin typeface="+mn-ea"/>
                        <a:ea typeface="+mn-ea"/>
                      </a:endParaRPr>
                    </a:p>
                  </a:txBody>
                  <a:tcPr marL="66450" marR="66450" marT="66450" marB="66450" anchor="ctr">
                    <a:lnL w="12700" cap="flat" cmpd="sng" algn="ctr">
                      <a:solidFill>
                        <a:schemeClr val="accent1"/>
                      </a:solidFill>
                      <a:prstDash val="solid"/>
                      <a:round/>
                      <a:headEnd type="none" w="med" len="med"/>
                      <a:tailEnd type="none" w="med" len="med"/>
                    </a:lnL>
                    <a:lnR w="6350" cap="flat" cmpd="sng" algn="ctr">
                      <a:solidFill>
                        <a:schemeClr val="accent3"/>
                      </a:solid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solidFill>
                      <a:schemeClr val="bg1">
                        <a:lumMod val="95000"/>
                      </a:schemeClr>
                    </a:solidFill>
                  </a:tcPr>
                </a:tc>
                <a:tc>
                  <a:txBody>
                    <a:bodyPr/>
                    <a:lstStyle/>
                    <a:p>
                      <a:pPr marL="0" marR="0" lvl="0" indent="0" algn="ctr" rtl="0">
                        <a:lnSpc>
                          <a:spcPct val="100000"/>
                        </a:lnSpc>
                        <a:spcBef>
                          <a:spcPts val="0"/>
                        </a:spcBef>
                        <a:spcAft>
                          <a:spcPts val="0"/>
                        </a:spcAft>
                        <a:buClr>
                          <a:srgbClr val="000000"/>
                        </a:buClr>
                        <a:buSzPts val="900"/>
                        <a:buFont typeface="Arial"/>
                        <a:buNone/>
                      </a:pPr>
                      <a:endParaRPr sz="900" b="1" i="0" u="none" strike="noStrike" cap="none" dirty="0">
                        <a:solidFill>
                          <a:schemeClr val="accent1"/>
                        </a:solidFill>
                        <a:latin typeface="+mn-ea"/>
                        <a:ea typeface="+mn-ea"/>
                        <a:cs typeface="Arial"/>
                        <a:sym typeface="Arial"/>
                      </a:endParaRPr>
                    </a:p>
                  </a:txBody>
                  <a:tcPr marL="66450" marR="66450" marT="66450" marB="66450" anchor="ctr">
                    <a:lnL w="6350" cap="flat" cmpd="sng" algn="ctr">
                      <a:solidFill>
                        <a:schemeClr val="accent3"/>
                      </a:solidFill>
                      <a:prstDash val="solid"/>
                      <a:round/>
                      <a:headEnd type="none" w="med" len="med"/>
                      <a:tailEnd type="none" w="med" len="med"/>
                    </a:lnL>
                    <a:lnR w="6350" cap="flat" cmpd="sng" algn="ctr">
                      <a:solidFill>
                        <a:schemeClr val="accent3"/>
                      </a:solid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solidFill>
                      <a:schemeClr val="bg1">
                        <a:lumMod val="95000"/>
                      </a:schemeClr>
                    </a:solidFill>
                  </a:tcPr>
                </a:tc>
                <a:tc>
                  <a:txBody>
                    <a:bodyPr/>
                    <a:lstStyle/>
                    <a:p>
                      <a:pPr marL="0" marR="0" lvl="0" indent="0" algn="ctr" rtl="0">
                        <a:lnSpc>
                          <a:spcPct val="100000"/>
                        </a:lnSpc>
                        <a:spcBef>
                          <a:spcPts val="0"/>
                        </a:spcBef>
                        <a:spcAft>
                          <a:spcPts val="0"/>
                        </a:spcAft>
                        <a:buClr>
                          <a:srgbClr val="000000"/>
                        </a:buClr>
                        <a:buSzPts val="900"/>
                        <a:buFont typeface="Arial"/>
                        <a:buNone/>
                      </a:pPr>
                      <a:endParaRPr sz="900" b="1" i="0" u="none" strike="noStrike" cap="none" dirty="0">
                        <a:solidFill>
                          <a:schemeClr val="accent1"/>
                        </a:solidFill>
                        <a:latin typeface="+mn-ea"/>
                        <a:ea typeface="+mn-ea"/>
                        <a:cs typeface="Arial"/>
                        <a:sym typeface="Arial"/>
                      </a:endParaRPr>
                    </a:p>
                  </a:txBody>
                  <a:tcPr marL="66450" marR="66450" marT="66450" marB="66450" anchor="ctr">
                    <a:lnL w="6350" cap="flat" cmpd="sng" algn="ctr">
                      <a:solidFill>
                        <a:schemeClr val="accent3"/>
                      </a:solidFill>
                      <a:prstDash val="solid"/>
                      <a:round/>
                      <a:headEnd type="none" w="med" len="med"/>
                      <a:tailEnd type="none" w="med" len="med"/>
                    </a:lnL>
                    <a:lnR w="6350" cap="flat" cmpd="sng" algn="ctr">
                      <a:solidFill>
                        <a:schemeClr val="accent3"/>
                      </a:solid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solidFill>
                      <a:schemeClr val="bg1">
                        <a:lumMod val="95000"/>
                      </a:schemeClr>
                    </a:solidFill>
                  </a:tcPr>
                </a:tc>
                <a:tc>
                  <a:txBody>
                    <a:bodyPr/>
                    <a:lstStyle/>
                    <a:p>
                      <a:pPr marL="0" marR="0" lvl="0" indent="0" algn="ctr" rtl="0">
                        <a:lnSpc>
                          <a:spcPct val="100000"/>
                        </a:lnSpc>
                        <a:spcBef>
                          <a:spcPts val="0"/>
                        </a:spcBef>
                        <a:spcAft>
                          <a:spcPts val="0"/>
                        </a:spcAft>
                        <a:buClr>
                          <a:srgbClr val="000000"/>
                        </a:buClr>
                        <a:buSzPts val="900"/>
                        <a:buFont typeface="Arial"/>
                        <a:buNone/>
                      </a:pPr>
                      <a:endParaRPr sz="900" b="1" i="0" u="none" strike="noStrike" cap="none" dirty="0">
                        <a:solidFill>
                          <a:schemeClr val="accent1"/>
                        </a:solidFill>
                        <a:latin typeface="+mn-ea"/>
                        <a:ea typeface="+mn-ea"/>
                        <a:cs typeface="Arial"/>
                        <a:sym typeface="Arial"/>
                      </a:endParaRPr>
                    </a:p>
                  </a:txBody>
                  <a:tcPr marL="66450" marR="66450" marT="66450" marB="66450" anchor="ctr">
                    <a:lnL w="6350" cap="flat" cmpd="sng" algn="ctr">
                      <a:solidFill>
                        <a:schemeClr val="accent3"/>
                      </a:solidFill>
                      <a:prstDash val="solid"/>
                      <a:round/>
                      <a:headEnd type="none" w="med" len="med"/>
                      <a:tailEnd type="none" w="med" len="med"/>
                    </a:lnL>
                    <a:lnR w="6350" cap="flat" cmpd="sng" algn="ctr">
                      <a:solidFill>
                        <a:schemeClr val="accent3"/>
                      </a:solid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solidFill>
                      <a:schemeClr val="bg1">
                        <a:lumMod val="95000"/>
                      </a:schemeClr>
                    </a:solidFill>
                  </a:tcPr>
                </a:tc>
                <a:tc>
                  <a:txBody>
                    <a:bodyPr/>
                    <a:lstStyle/>
                    <a:p>
                      <a:pPr marL="0" marR="0" lvl="0" indent="0" algn="ctr" rtl="0">
                        <a:lnSpc>
                          <a:spcPct val="100000"/>
                        </a:lnSpc>
                        <a:spcBef>
                          <a:spcPts val="0"/>
                        </a:spcBef>
                        <a:spcAft>
                          <a:spcPts val="0"/>
                        </a:spcAft>
                        <a:buClr>
                          <a:srgbClr val="000000"/>
                        </a:buClr>
                        <a:buSzPts val="900"/>
                        <a:buFont typeface="Arial"/>
                        <a:buNone/>
                      </a:pPr>
                      <a:endParaRPr sz="900" b="1" i="0" u="none" strike="noStrike" cap="none" dirty="0">
                        <a:solidFill>
                          <a:schemeClr val="accent1"/>
                        </a:solidFill>
                        <a:latin typeface="+mn-ea"/>
                        <a:ea typeface="+mn-ea"/>
                        <a:cs typeface="Arial"/>
                        <a:sym typeface="Arial"/>
                      </a:endParaRPr>
                    </a:p>
                  </a:txBody>
                  <a:tcPr marL="66450" marR="66450" marT="66450" marB="66450" anchor="ctr">
                    <a:lnL w="6350" cap="flat" cmpd="sng" algn="ctr">
                      <a:solidFill>
                        <a:schemeClr val="accent3"/>
                      </a:solidFill>
                      <a:prstDash val="solid"/>
                      <a:round/>
                      <a:headEnd type="none" w="med" len="med"/>
                      <a:tailEnd type="none" w="med" len="med"/>
                    </a:lnL>
                    <a:lnR w="6350" cap="flat" cmpd="sng" algn="ctr">
                      <a:solidFill>
                        <a:schemeClr val="accent3"/>
                      </a:solid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solidFill>
                      <a:schemeClr val="bg1">
                        <a:lumMod val="95000"/>
                      </a:schemeClr>
                    </a:solidFill>
                  </a:tcPr>
                </a:tc>
                <a:tc>
                  <a:txBody>
                    <a:bodyPr/>
                    <a:lstStyle/>
                    <a:p>
                      <a:pPr marL="0" marR="0" lvl="0" indent="0" algn="ctr" rtl="0">
                        <a:lnSpc>
                          <a:spcPct val="100000"/>
                        </a:lnSpc>
                        <a:spcBef>
                          <a:spcPts val="0"/>
                        </a:spcBef>
                        <a:spcAft>
                          <a:spcPts val="0"/>
                        </a:spcAft>
                        <a:buClr>
                          <a:srgbClr val="000000"/>
                        </a:buClr>
                        <a:buSzPts val="900"/>
                        <a:buFont typeface="Arial"/>
                        <a:buNone/>
                      </a:pPr>
                      <a:endParaRPr sz="900" b="1" i="0" u="none" strike="noStrike" cap="none" dirty="0">
                        <a:solidFill>
                          <a:schemeClr val="accent1"/>
                        </a:solidFill>
                        <a:latin typeface="+mn-ea"/>
                        <a:ea typeface="+mn-ea"/>
                        <a:cs typeface="Arial"/>
                        <a:sym typeface="Arial"/>
                      </a:endParaRPr>
                    </a:p>
                  </a:txBody>
                  <a:tcPr marL="66450" marR="66450" marT="66450" marB="66450" anchor="ctr">
                    <a:lnL w="6350" cap="flat" cmpd="sng" algn="ctr">
                      <a:solidFill>
                        <a:schemeClr val="accent3"/>
                      </a:solidFill>
                      <a:prstDash val="solid"/>
                      <a:round/>
                      <a:headEnd type="none" w="med" len="med"/>
                      <a:tailEnd type="none" w="med" len="med"/>
                    </a:lnL>
                    <a:lnR w="6350" cap="flat" cmpd="sng" algn="ctr">
                      <a:solidFill>
                        <a:schemeClr val="accent3"/>
                      </a:solid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solidFill>
                      <a:schemeClr val="bg1">
                        <a:lumMod val="95000"/>
                      </a:schemeClr>
                    </a:solidFill>
                  </a:tcPr>
                </a:tc>
                <a:tc>
                  <a:txBody>
                    <a:bodyPr/>
                    <a:lstStyle/>
                    <a:p>
                      <a:pPr marL="0" marR="0" lvl="0" indent="0" algn="l" rtl="0">
                        <a:lnSpc>
                          <a:spcPct val="100000"/>
                        </a:lnSpc>
                        <a:spcBef>
                          <a:spcPts val="0"/>
                        </a:spcBef>
                        <a:spcAft>
                          <a:spcPts val="0"/>
                        </a:spcAft>
                        <a:buClr>
                          <a:schemeClr val="dk1"/>
                        </a:buClr>
                        <a:buSzPts val="900"/>
                        <a:buFont typeface="Arial"/>
                        <a:buNone/>
                      </a:pPr>
                      <a:endParaRPr sz="1400" b="1" i="0" u="none" strike="noStrike" cap="none" dirty="0">
                        <a:solidFill>
                          <a:schemeClr val="accent1"/>
                        </a:solidFill>
                        <a:latin typeface="+mn-ea"/>
                        <a:ea typeface="+mn-ea"/>
                      </a:endParaRPr>
                    </a:p>
                  </a:txBody>
                  <a:tcPr marL="66450" marR="66450" marT="66450" marB="66450" anchor="ctr">
                    <a:lnL w="6350" cap="flat" cmpd="sng" algn="ctr">
                      <a:solidFill>
                        <a:schemeClr val="accent3"/>
                      </a:solidFill>
                      <a:prstDash val="solid"/>
                      <a:round/>
                      <a:headEnd type="none" w="med" len="med"/>
                      <a:tailEnd type="none" w="med" len="med"/>
                    </a:lnL>
                    <a:lnR w="6350" cap="flat" cmpd="sng" algn="ctr">
                      <a:solidFill>
                        <a:schemeClr val="accent3"/>
                      </a:solid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solidFill>
                      <a:schemeClr val="bg1">
                        <a:lumMod val="95000"/>
                      </a:schemeClr>
                    </a:solidFill>
                  </a:tcPr>
                </a:tc>
                <a:tc>
                  <a:txBody>
                    <a:bodyPr/>
                    <a:lstStyle/>
                    <a:p>
                      <a:pPr marL="0" marR="0" lvl="0" indent="0" algn="l" rtl="0">
                        <a:lnSpc>
                          <a:spcPct val="100000"/>
                        </a:lnSpc>
                        <a:spcBef>
                          <a:spcPts val="0"/>
                        </a:spcBef>
                        <a:spcAft>
                          <a:spcPts val="0"/>
                        </a:spcAft>
                        <a:buClr>
                          <a:schemeClr val="dk1"/>
                        </a:buClr>
                        <a:buSzPts val="900"/>
                        <a:buFont typeface="Arial"/>
                        <a:buNone/>
                      </a:pPr>
                      <a:endParaRPr sz="1400" b="1" i="0" u="none" strike="noStrike" cap="none" dirty="0">
                        <a:solidFill>
                          <a:schemeClr val="accent1"/>
                        </a:solidFill>
                        <a:latin typeface="+mn-ea"/>
                        <a:ea typeface="+mn-ea"/>
                      </a:endParaRPr>
                    </a:p>
                  </a:txBody>
                  <a:tcPr marL="66450" marR="66450" marT="66450" marB="66450" anchor="ctr">
                    <a:lnL w="6350" cap="flat" cmpd="sng" algn="ctr">
                      <a:solidFill>
                        <a:schemeClr val="accent3"/>
                      </a:solidFill>
                      <a:prstDash val="solid"/>
                      <a:round/>
                      <a:headEnd type="none" w="med" len="med"/>
                      <a:tailEnd type="none" w="med" len="med"/>
                    </a:lnL>
                    <a:lnR w="6350" cap="flat" cmpd="sng" algn="ctr">
                      <a:solidFill>
                        <a:schemeClr val="accent3"/>
                      </a:solid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solidFill>
                      <a:schemeClr val="bg1">
                        <a:lumMod val="95000"/>
                      </a:schemeClr>
                    </a:solidFill>
                  </a:tcPr>
                </a:tc>
                <a:tc>
                  <a:txBody>
                    <a:bodyPr/>
                    <a:lstStyle/>
                    <a:p>
                      <a:pPr marL="0" marR="0" lvl="0" indent="0" algn="l" rtl="0">
                        <a:lnSpc>
                          <a:spcPct val="100000"/>
                        </a:lnSpc>
                        <a:spcBef>
                          <a:spcPts val="0"/>
                        </a:spcBef>
                        <a:spcAft>
                          <a:spcPts val="0"/>
                        </a:spcAft>
                        <a:buClr>
                          <a:schemeClr val="dk1"/>
                        </a:buClr>
                        <a:buSzPts val="900"/>
                        <a:buFont typeface="Arial"/>
                        <a:buNone/>
                      </a:pPr>
                      <a:endParaRPr sz="1400" b="1" i="0" u="none" strike="noStrike" cap="none" dirty="0">
                        <a:solidFill>
                          <a:schemeClr val="accent1"/>
                        </a:solidFill>
                        <a:latin typeface="+mn-ea"/>
                        <a:ea typeface="+mn-ea"/>
                      </a:endParaRPr>
                    </a:p>
                  </a:txBody>
                  <a:tcPr marL="66450" marR="66450" marT="66450" marB="66450" anchor="ctr">
                    <a:lnL w="6350" cap="flat" cmpd="sng" algn="ctr">
                      <a:solidFill>
                        <a:schemeClr val="accent3"/>
                      </a:solidFill>
                      <a:prstDash val="solid"/>
                      <a:round/>
                      <a:headEnd type="none" w="med" len="med"/>
                      <a:tailEnd type="none" w="med" len="med"/>
                    </a:lnL>
                    <a:lnR w="6350" cap="flat" cmpd="sng" algn="ctr">
                      <a:solidFill>
                        <a:schemeClr val="accent3"/>
                      </a:solid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solidFill>
                      <a:schemeClr val="bg1">
                        <a:lumMod val="95000"/>
                      </a:schemeClr>
                    </a:solidFill>
                  </a:tcPr>
                </a:tc>
                <a:tc>
                  <a:txBody>
                    <a:bodyPr/>
                    <a:lstStyle/>
                    <a:p>
                      <a:pPr marL="0" marR="0" lvl="0" indent="0" algn="l" rtl="0">
                        <a:lnSpc>
                          <a:spcPct val="100000"/>
                        </a:lnSpc>
                        <a:spcBef>
                          <a:spcPts val="0"/>
                        </a:spcBef>
                        <a:spcAft>
                          <a:spcPts val="0"/>
                        </a:spcAft>
                        <a:buClr>
                          <a:schemeClr val="dk1"/>
                        </a:buClr>
                        <a:buSzPts val="900"/>
                        <a:buFont typeface="Arial"/>
                        <a:buNone/>
                      </a:pPr>
                      <a:endParaRPr sz="1400" b="1" i="0" u="none" strike="noStrike" cap="none" dirty="0">
                        <a:solidFill>
                          <a:schemeClr val="accent1"/>
                        </a:solidFill>
                        <a:latin typeface="+mn-ea"/>
                        <a:ea typeface="+mn-ea"/>
                      </a:endParaRPr>
                    </a:p>
                  </a:txBody>
                  <a:tcPr marL="66450" marR="66450" marT="66450" marB="66450" anchor="ctr">
                    <a:lnL w="6350" cap="flat" cmpd="sng" algn="ctr">
                      <a:solidFill>
                        <a:schemeClr val="accent3"/>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10"/>
                  </a:ext>
                </a:extLst>
              </a:tr>
              <a:tr h="346293">
                <a:tc>
                  <a: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ja-JP" altLang="en-US" sz="900" b="1" i="0" u="none" strike="noStrike" kern="0" cap="none" spc="0" normalizeH="0" baseline="0" noProof="0">
                          <a:ln>
                            <a:noFill/>
                          </a:ln>
                          <a:solidFill>
                            <a:srgbClr val="1B224C"/>
                          </a:solidFill>
                          <a:effectLst/>
                          <a:uLnTx/>
                          <a:uFillTx/>
                          <a:latin typeface="+mn-ea"/>
                          <a:ea typeface="+mn-ea"/>
                          <a:cs typeface="Arial"/>
                          <a:sym typeface="Arial"/>
                        </a:rPr>
                        <a:t> ○</a:t>
                      </a:r>
                      <a:r>
                        <a:rPr kumimoji="0" lang="ja-JP" altLang="en-US" sz="900" b="1" i="0" u="none" strike="noStrike" kern="0" cap="none" spc="0" normalizeH="0" baseline="0" noProof="0" dirty="0">
                          <a:ln>
                            <a:noFill/>
                          </a:ln>
                          <a:solidFill>
                            <a:srgbClr val="1B224C"/>
                          </a:solidFill>
                          <a:effectLst/>
                          <a:uLnTx/>
                          <a:uFillTx/>
                          <a:latin typeface="+mn-ea"/>
                          <a:ea typeface="+mn-ea"/>
                          <a:cs typeface="Arial"/>
                          <a:sym typeface="Arial"/>
                        </a:rPr>
                        <a:t>○○○</a:t>
                      </a:r>
                    </a:p>
                  </a:txBody>
                  <a:tcPr marL="66450" marR="66450" marT="66450" marB="6645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lumMod val="95000"/>
                      </a:schemeClr>
                    </a:solidFill>
                  </a:tcPr>
                </a:tc>
                <a:tc>
                  <a:txBody>
                    <a:bodyPr/>
                    <a:lstStyle/>
                    <a:p>
                      <a:pPr marL="0" marR="0" lvl="0" indent="0" algn="l" rtl="0">
                        <a:lnSpc>
                          <a:spcPct val="100000"/>
                        </a:lnSpc>
                        <a:spcBef>
                          <a:spcPts val="0"/>
                        </a:spcBef>
                        <a:spcAft>
                          <a:spcPts val="0"/>
                        </a:spcAft>
                        <a:buClr>
                          <a:schemeClr val="dk1"/>
                        </a:buClr>
                        <a:buSzPts val="900"/>
                        <a:buFont typeface="Arial"/>
                        <a:buNone/>
                      </a:pPr>
                      <a:endParaRPr sz="1400" b="1" i="0" u="none" strike="noStrike" cap="none" dirty="0">
                        <a:solidFill>
                          <a:schemeClr val="accent1"/>
                        </a:solidFill>
                        <a:latin typeface="+mn-ea"/>
                        <a:ea typeface="+mn-ea"/>
                      </a:endParaRPr>
                    </a:p>
                  </a:txBody>
                  <a:tcPr marL="66450" marR="66450" marT="66450" marB="66450" anchor="ctr">
                    <a:lnL w="12700" cap="flat" cmpd="sng" algn="ctr">
                      <a:solidFill>
                        <a:schemeClr val="accent1"/>
                      </a:solidFill>
                      <a:prstDash val="solid"/>
                      <a:round/>
                      <a:headEnd type="none" w="med" len="med"/>
                      <a:tailEnd type="none" w="med" len="med"/>
                    </a:lnL>
                    <a:lnR w="6350" cap="flat" cmpd="sng" algn="ctr">
                      <a:solidFill>
                        <a:schemeClr val="accent3"/>
                      </a:solid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noFill/>
                  </a:tcPr>
                </a:tc>
                <a:tc>
                  <a:txBody>
                    <a:bodyPr/>
                    <a:lstStyle/>
                    <a:p>
                      <a:pPr marL="0" marR="0" lvl="0" indent="0" algn="ctr" rtl="0">
                        <a:lnSpc>
                          <a:spcPct val="100000"/>
                        </a:lnSpc>
                        <a:spcBef>
                          <a:spcPts val="0"/>
                        </a:spcBef>
                        <a:spcAft>
                          <a:spcPts val="0"/>
                        </a:spcAft>
                        <a:buClr>
                          <a:srgbClr val="000000"/>
                        </a:buClr>
                        <a:buSzPts val="900"/>
                        <a:buFont typeface="Arial"/>
                        <a:buNone/>
                      </a:pPr>
                      <a:endParaRPr sz="1400" b="1" i="0" u="none" strike="noStrike" cap="none" dirty="0">
                        <a:solidFill>
                          <a:schemeClr val="accent1"/>
                        </a:solidFill>
                        <a:latin typeface="+mn-ea"/>
                        <a:ea typeface="+mn-ea"/>
                      </a:endParaRPr>
                    </a:p>
                  </a:txBody>
                  <a:tcPr marL="66450" marR="66450" marT="66450" marB="66450" anchor="ctr">
                    <a:lnL w="6350" cap="flat" cmpd="sng" algn="ctr">
                      <a:solidFill>
                        <a:schemeClr val="accent3"/>
                      </a:solidFill>
                      <a:prstDash val="solid"/>
                      <a:round/>
                      <a:headEnd type="none" w="med" len="med"/>
                      <a:tailEnd type="none" w="med" len="med"/>
                    </a:lnL>
                    <a:lnR w="6350" cap="flat" cmpd="sng" algn="ctr">
                      <a:solidFill>
                        <a:schemeClr val="accent3"/>
                      </a:solid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noFill/>
                  </a:tcPr>
                </a:tc>
                <a:tc>
                  <a:txBody>
                    <a:bodyPr/>
                    <a:lstStyle/>
                    <a:p>
                      <a:pPr marL="0" marR="0" lvl="0" indent="0" algn="ctr" rtl="0">
                        <a:lnSpc>
                          <a:spcPct val="100000"/>
                        </a:lnSpc>
                        <a:spcBef>
                          <a:spcPts val="0"/>
                        </a:spcBef>
                        <a:spcAft>
                          <a:spcPts val="0"/>
                        </a:spcAft>
                        <a:buClr>
                          <a:srgbClr val="000000"/>
                        </a:buClr>
                        <a:buSzPts val="900"/>
                        <a:buFont typeface="Arial"/>
                        <a:buNone/>
                      </a:pPr>
                      <a:endParaRPr sz="1400" b="1" i="0" u="none" strike="noStrike" cap="none" dirty="0">
                        <a:solidFill>
                          <a:schemeClr val="accent1"/>
                        </a:solidFill>
                        <a:latin typeface="+mn-ea"/>
                        <a:ea typeface="+mn-ea"/>
                      </a:endParaRPr>
                    </a:p>
                  </a:txBody>
                  <a:tcPr marL="66450" marR="66450" marT="66450" marB="66450" anchor="ctr">
                    <a:lnL w="6350" cap="flat" cmpd="sng" algn="ctr">
                      <a:solidFill>
                        <a:schemeClr val="accent3"/>
                      </a:solidFill>
                      <a:prstDash val="solid"/>
                      <a:round/>
                      <a:headEnd type="none" w="med" len="med"/>
                      <a:tailEnd type="none" w="med" len="med"/>
                    </a:lnL>
                    <a:lnR w="6350" cap="flat" cmpd="sng" algn="ctr">
                      <a:solidFill>
                        <a:schemeClr val="accent3"/>
                      </a:solid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noFill/>
                  </a:tcPr>
                </a:tc>
                <a:tc>
                  <a:txBody>
                    <a:bodyPr/>
                    <a:lstStyle/>
                    <a:p>
                      <a:pPr marL="0" marR="0" lvl="0" indent="0" algn="ctr" rtl="0">
                        <a:lnSpc>
                          <a:spcPct val="100000"/>
                        </a:lnSpc>
                        <a:spcBef>
                          <a:spcPts val="0"/>
                        </a:spcBef>
                        <a:spcAft>
                          <a:spcPts val="0"/>
                        </a:spcAft>
                        <a:buClr>
                          <a:srgbClr val="000000"/>
                        </a:buClr>
                        <a:buSzPts val="900"/>
                        <a:buFont typeface="Arial"/>
                        <a:buNone/>
                      </a:pPr>
                      <a:endParaRPr sz="1400" b="1" i="0" u="none" strike="noStrike" cap="none" dirty="0">
                        <a:solidFill>
                          <a:schemeClr val="accent1"/>
                        </a:solidFill>
                        <a:latin typeface="+mn-ea"/>
                        <a:ea typeface="+mn-ea"/>
                      </a:endParaRPr>
                    </a:p>
                  </a:txBody>
                  <a:tcPr marL="66450" marR="66450" marT="66450" marB="66450" anchor="ctr">
                    <a:lnL w="6350" cap="flat" cmpd="sng" algn="ctr">
                      <a:solidFill>
                        <a:schemeClr val="accent3"/>
                      </a:solidFill>
                      <a:prstDash val="solid"/>
                      <a:round/>
                      <a:headEnd type="none" w="med" len="med"/>
                      <a:tailEnd type="none" w="med" len="med"/>
                    </a:lnL>
                    <a:lnR w="6350" cap="flat" cmpd="sng" algn="ctr">
                      <a:solidFill>
                        <a:schemeClr val="accent3"/>
                      </a:solid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noFill/>
                  </a:tcPr>
                </a:tc>
                <a:tc>
                  <a:txBody>
                    <a:bodyPr/>
                    <a:lstStyle/>
                    <a:p>
                      <a:pPr marL="0" marR="0" lvl="0" indent="0" algn="ctr" rtl="0">
                        <a:lnSpc>
                          <a:spcPct val="100000"/>
                        </a:lnSpc>
                        <a:spcBef>
                          <a:spcPts val="0"/>
                        </a:spcBef>
                        <a:spcAft>
                          <a:spcPts val="0"/>
                        </a:spcAft>
                        <a:buClr>
                          <a:srgbClr val="000000"/>
                        </a:buClr>
                        <a:buSzPts val="900"/>
                        <a:buFont typeface="Arial"/>
                        <a:buNone/>
                      </a:pPr>
                      <a:endParaRPr sz="1400" b="1" i="0" u="none" strike="noStrike" cap="none" dirty="0">
                        <a:solidFill>
                          <a:schemeClr val="accent1"/>
                        </a:solidFill>
                        <a:latin typeface="+mn-ea"/>
                        <a:ea typeface="+mn-ea"/>
                      </a:endParaRPr>
                    </a:p>
                  </a:txBody>
                  <a:tcPr marL="66450" marR="66450" marT="66450" marB="66450" anchor="ctr">
                    <a:lnL w="6350" cap="flat" cmpd="sng" algn="ctr">
                      <a:solidFill>
                        <a:schemeClr val="accent3"/>
                      </a:solidFill>
                      <a:prstDash val="solid"/>
                      <a:round/>
                      <a:headEnd type="none" w="med" len="med"/>
                      <a:tailEnd type="none" w="med" len="med"/>
                    </a:lnL>
                    <a:lnR w="6350" cap="flat" cmpd="sng" algn="ctr">
                      <a:solidFill>
                        <a:schemeClr val="accent3"/>
                      </a:solid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noFill/>
                  </a:tcPr>
                </a:tc>
                <a:tc>
                  <a:txBody>
                    <a:bodyPr/>
                    <a:lstStyle/>
                    <a:p>
                      <a:pPr marL="0" marR="0" lvl="0" indent="0" algn="ctr" rtl="0">
                        <a:lnSpc>
                          <a:spcPct val="100000"/>
                        </a:lnSpc>
                        <a:spcBef>
                          <a:spcPts val="0"/>
                        </a:spcBef>
                        <a:spcAft>
                          <a:spcPts val="0"/>
                        </a:spcAft>
                        <a:buClr>
                          <a:srgbClr val="000000"/>
                        </a:buClr>
                        <a:buSzPts val="900"/>
                        <a:buFont typeface="Arial"/>
                        <a:buNone/>
                      </a:pPr>
                      <a:endParaRPr sz="1400" b="1" i="0" u="none" strike="noStrike" cap="none" dirty="0">
                        <a:solidFill>
                          <a:schemeClr val="accent1"/>
                        </a:solidFill>
                        <a:latin typeface="+mn-ea"/>
                        <a:ea typeface="+mn-ea"/>
                      </a:endParaRPr>
                    </a:p>
                  </a:txBody>
                  <a:tcPr marL="66450" marR="66450" marT="66450" marB="66450" anchor="ctr">
                    <a:lnL w="6350" cap="flat" cmpd="sng" algn="ctr">
                      <a:solidFill>
                        <a:schemeClr val="accent3"/>
                      </a:solidFill>
                      <a:prstDash val="solid"/>
                      <a:round/>
                      <a:headEnd type="none" w="med" len="med"/>
                      <a:tailEnd type="none" w="med" len="med"/>
                    </a:lnL>
                    <a:lnR w="6350" cap="flat" cmpd="sng" algn="ctr">
                      <a:solidFill>
                        <a:schemeClr val="accent3"/>
                      </a:solid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noFill/>
                  </a:tcPr>
                </a:tc>
                <a:tc>
                  <a:txBody>
                    <a:bodyPr/>
                    <a:lstStyle/>
                    <a:p>
                      <a:pPr marL="0" marR="0" lvl="0" indent="0" algn="l" rtl="0">
                        <a:lnSpc>
                          <a:spcPct val="100000"/>
                        </a:lnSpc>
                        <a:spcBef>
                          <a:spcPts val="0"/>
                        </a:spcBef>
                        <a:spcAft>
                          <a:spcPts val="0"/>
                        </a:spcAft>
                        <a:buClr>
                          <a:srgbClr val="000000"/>
                        </a:buClr>
                        <a:buSzPts val="900"/>
                        <a:buFont typeface="Arial"/>
                        <a:buNone/>
                      </a:pPr>
                      <a:endParaRPr sz="1400" b="1" i="0" u="none" strike="noStrike" cap="none" dirty="0">
                        <a:solidFill>
                          <a:schemeClr val="accent1"/>
                        </a:solidFill>
                        <a:latin typeface="+mn-ea"/>
                        <a:ea typeface="+mn-ea"/>
                      </a:endParaRPr>
                    </a:p>
                  </a:txBody>
                  <a:tcPr marL="66450" marR="66450" marT="66450" marB="66450" anchor="ctr">
                    <a:lnL w="6350" cap="flat" cmpd="sng" algn="ctr">
                      <a:solidFill>
                        <a:schemeClr val="accent3"/>
                      </a:solidFill>
                      <a:prstDash val="solid"/>
                      <a:round/>
                      <a:headEnd type="none" w="med" len="med"/>
                      <a:tailEnd type="none" w="med" len="med"/>
                    </a:lnL>
                    <a:lnR w="6350" cap="flat" cmpd="sng" algn="ctr">
                      <a:solidFill>
                        <a:schemeClr val="accent3"/>
                      </a:solid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noFill/>
                  </a:tcPr>
                </a:tc>
                <a:tc>
                  <a:txBody>
                    <a:bodyPr/>
                    <a:lstStyle/>
                    <a:p>
                      <a:pPr marL="0" marR="0" lvl="0" indent="0" algn="l" rtl="0">
                        <a:lnSpc>
                          <a:spcPct val="100000"/>
                        </a:lnSpc>
                        <a:spcBef>
                          <a:spcPts val="0"/>
                        </a:spcBef>
                        <a:spcAft>
                          <a:spcPts val="0"/>
                        </a:spcAft>
                        <a:buClr>
                          <a:srgbClr val="000000"/>
                        </a:buClr>
                        <a:buSzPts val="900"/>
                        <a:buFont typeface="Arial"/>
                        <a:buNone/>
                      </a:pPr>
                      <a:endParaRPr sz="1400" b="1" i="0" u="none" strike="noStrike" cap="none" dirty="0">
                        <a:solidFill>
                          <a:schemeClr val="accent1"/>
                        </a:solidFill>
                        <a:latin typeface="+mn-ea"/>
                        <a:ea typeface="+mn-ea"/>
                      </a:endParaRPr>
                    </a:p>
                  </a:txBody>
                  <a:tcPr marL="66450" marR="66450" marT="66450" marB="66450" anchor="ctr">
                    <a:lnL w="6350" cap="flat" cmpd="sng" algn="ctr">
                      <a:solidFill>
                        <a:schemeClr val="accent3"/>
                      </a:solidFill>
                      <a:prstDash val="solid"/>
                      <a:round/>
                      <a:headEnd type="none" w="med" len="med"/>
                      <a:tailEnd type="none" w="med" len="med"/>
                    </a:lnL>
                    <a:lnR w="6350" cap="flat" cmpd="sng" algn="ctr">
                      <a:solidFill>
                        <a:schemeClr val="accent3"/>
                      </a:solid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noFill/>
                  </a:tcPr>
                </a:tc>
                <a:tc>
                  <a:txBody>
                    <a:bodyPr/>
                    <a:lstStyle/>
                    <a:p>
                      <a:pPr marL="0" marR="0" lvl="0" indent="0" algn="l" rtl="0">
                        <a:lnSpc>
                          <a:spcPct val="100000"/>
                        </a:lnSpc>
                        <a:spcBef>
                          <a:spcPts val="0"/>
                        </a:spcBef>
                        <a:spcAft>
                          <a:spcPts val="0"/>
                        </a:spcAft>
                        <a:buClr>
                          <a:srgbClr val="000000"/>
                        </a:buClr>
                        <a:buSzPts val="900"/>
                        <a:buFont typeface="Arial"/>
                        <a:buNone/>
                      </a:pPr>
                      <a:endParaRPr sz="1400" b="1" i="0" u="none" strike="noStrike" cap="none" dirty="0">
                        <a:solidFill>
                          <a:schemeClr val="accent1"/>
                        </a:solidFill>
                        <a:latin typeface="+mn-ea"/>
                        <a:ea typeface="+mn-ea"/>
                      </a:endParaRPr>
                    </a:p>
                  </a:txBody>
                  <a:tcPr marL="66450" marR="66450" marT="66450" marB="66450" anchor="ctr">
                    <a:lnL w="6350" cap="flat" cmpd="sng" algn="ctr">
                      <a:solidFill>
                        <a:schemeClr val="accent3"/>
                      </a:solidFill>
                      <a:prstDash val="solid"/>
                      <a:round/>
                      <a:headEnd type="none" w="med" len="med"/>
                      <a:tailEnd type="none" w="med" len="med"/>
                    </a:lnL>
                    <a:lnR w="6350" cap="flat" cmpd="sng" algn="ctr">
                      <a:solidFill>
                        <a:schemeClr val="accent3"/>
                      </a:solid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noFill/>
                  </a:tcPr>
                </a:tc>
                <a:tc>
                  <a:txBody>
                    <a:bodyPr/>
                    <a:lstStyle/>
                    <a:p>
                      <a:pPr marL="0" marR="0" lvl="0" indent="0" algn="l" rtl="0">
                        <a:lnSpc>
                          <a:spcPct val="100000"/>
                        </a:lnSpc>
                        <a:spcBef>
                          <a:spcPts val="0"/>
                        </a:spcBef>
                        <a:spcAft>
                          <a:spcPts val="0"/>
                        </a:spcAft>
                        <a:buClr>
                          <a:srgbClr val="000000"/>
                        </a:buClr>
                        <a:buSzPts val="900"/>
                        <a:buFont typeface="Arial"/>
                        <a:buNone/>
                      </a:pPr>
                      <a:endParaRPr sz="1400" b="1" i="0" u="none" strike="noStrike" cap="none" dirty="0">
                        <a:solidFill>
                          <a:schemeClr val="accent1"/>
                        </a:solidFill>
                        <a:latin typeface="+mn-ea"/>
                        <a:ea typeface="+mn-ea"/>
                      </a:endParaRPr>
                    </a:p>
                  </a:txBody>
                  <a:tcPr marL="66450" marR="66450" marT="66450" marB="66450" anchor="ctr">
                    <a:lnL w="6350" cap="flat" cmpd="sng" algn="ctr">
                      <a:solidFill>
                        <a:schemeClr val="accent3"/>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noFill/>
                  </a:tcPr>
                </a:tc>
                <a:extLst>
                  <a:ext uri="{0D108BD9-81ED-4DB2-BD59-A6C34878D82A}">
                    <a16:rowId xmlns:a16="http://schemas.microsoft.com/office/drawing/2014/main" val="10011"/>
                  </a:ext>
                </a:extLst>
              </a:tr>
              <a:tr h="346293">
                <a:tc>
                  <a: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ja-JP" altLang="en-US" sz="900" b="1" i="0" u="none" strike="noStrike" kern="0" cap="none" spc="0" normalizeH="0" baseline="0" noProof="0">
                          <a:ln>
                            <a:noFill/>
                          </a:ln>
                          <a:solidFill>
                            <a:srgbClr val="1B224C"/>
                          </a:solidFill>
                          <a:effectLst/>
                          <a:uLnTx/>
                          <a:uFillTx/>
                          <a:latin typeface="+mn-ea"/>
                          <a:ea typeface="+mn-ea"/>
                          <a:cs typeface="Arial"/>
                          <a:sym typeface="Arial"/>
                        </a:rPr>
                        <a:t> ○</a:t>
                      </a:r>
                      <a:r>
                        <a:rPr kumimoji="0" lang="ja-JP" altLang="en-US" sz="900" b="1" i="0" u="none" strike="noStrike" kern="0" cap="none" spc="0" normalizeH="0" baseline="0" noProof="0" dirty="0">
                          <a:ln>
                            <a:noFill/>
                          </a:ln>
                          <a:solidFill>
                            <a:srgbClr val="1B224C"/>
                          </a:solidFill>
                          <a:effectLst/>
                          <a:uLnTx/>
                          <a:uFillTx/>
                          <a:latin typeface="+mn-ea"/>
                          <a:ea typeface="+mn-ea"/>
                          <a:cs typeface="Arial"/>
                          <a:sym typeface="Arial"/>
                        </a:rPr>
                        <a:t>○○○</a:t>
                      </a:r>
                    </a:p>
                  </a:txBody>
                  <a:tcPr marL="66450" marR="66450" marT="66450" marB="6645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lumMod val="95000"/>
                      </a:schemeClr>
                    </a:solidFill>
                  </a:tcPr>
                </a:tc>
                <a:tc>
                  <a:txBody>
                    <a:bodyPr/>
                    <a:lstStyle/>
                    <a:p>
                      <a:pPr marL="0" marR="0" lvl="0" indent="0" algn="l" rtl="0">
                        <a:lnSpc>
                          <a:spcPct val="100000"/>
                        </a:lnSpc>
                        <a:spcBef>
                          <a:spcPts val="0"/>
                        </a:spcBef>
                        <a:spcAft>
                          <a:spcPts val="0"/>
                        </a:spcAft>
                        <a:buClr>
                          <a:srgbClr val="000000"/>
                        </a:buClr>
                        <a:buSzPts val="900"/>
                        <a:buFont typeface="Arial"/>
                        <a:buNone/>
                      </a:pPr>
                      <a:endParaRPr sz="900" b="1" i="0" u="none" strike="noStrike" cap="none" dirty="0">
                        <a:solidFill>
                          <a:schemeClr val="accent1"/>
                        </a:solidFill>
                        <a:latin typeface="+mn-ea"/>
                        <a:ea typeface="+mn-ea"/>
                        <a:cs typeface="Arial"/>
                        <a:sym typeface="Arial"/>
                      </a:endParaRPr>
                    </a:p>
                  </a:txBody>
                  <a:tcPr marL="66450" marR="66450" marT="66450" marB="66450" anchor="ctr">
                    <a:lnL w="12700" cap="flat" cmpd="sng" algn="ctr">
                      <a:solidFill>
                        <a:schemeClr val="accent1"/>
                      </a:solidFill>
                      <a:prstDash val="solid"/>
                      <a:round/>
                      <a:headEnd type="none" w="med" len="med"/>
                      <a:tailEnd type="none" w="med" len="med"/>
                    </a:lnL>
                    <a:lnR w="6350" cap="flat" cmpd="sng" algn="ctr">
                      <a:solidFill>
                        <a:schemeClr val="accent3"/>
                      </a:solidFill>
                      <a:prstDash val="solid"/>
                      <a:round/>
                      <a:headEnd type="none" w="med" len="med"/>
                      <a:tailEnd type="none" w="med" len="med"/>
                    </a:lnR>
                    <a:lnT w="6350" cap="flat" cmpd="sng" algn="ctr">
                      <a:solidFill>
                        <a:schemeClr val="accent3"/>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0" marR="0" lvl="0" indent="0" algn="ctr" rtl="0">
                        <a:lnSpc>
                          <a:spcPct val="100000"/>
                        </a:lnSpc>
                        <a:spcBef>
                          <a:spcPts val="0"/>
                        </a:spcBef>
                        <a:spcAft>
                          <a:spcPts val="0"/>
                        </a:spcAft>
                        <a:buClr>
                          <a:srgbClr val="000000"/>
                        </a:buClr>
                        <a:buSzPts val="900"/>
                        <a:buFont typeface="Arial"/>
                        <a:buNone/>
                      </a:pPr>
                      <a:endParaRPr sz="900" b="1" i="0" u="none" strike="noStrike" cap="none" dirty="0">
                        <a:solidFill>
                          <a:schemeClr val="accent1"/>
                        </a:solidFill>
                        <a:latin typeface="+mn-ea"/>
                        <a:ea typeface="+mn-ea"/>
                        <a:cs typeface="Arial"/>
                        <a:sym typeface="Arial"/>
                      </a:endParaRPr>
                    </a:p>
                  </a:txBody>
                  <a:tcPr marL="66450" marR="66450" marT="66450" marB="66450" anchor="ctr">
                    <a:lnL w="6350" cap="flat" cmpd="sng" algn="ctr">
                      <a:solidFill>
                        <a:schemeClr val="accent3"/>
                      </a:solidFill>
                      <a:prstDash val="solid"/>
                      <a:round/>
                      <a:headEnd type="none" w="med" len="med"/>
                      <a:tailEnd type="none" w="med" len="med"/>
                    </a:lnL>
                    <a:lnR w="6350" cap="flat" cmpd="sng" algn="ctr">
                      <a:solidFill>
                        <a:schemeClr val="accent3"/>
                      </a:solidFill>
                      <a:prstDash val="solid"/>
                      <a:round/>
                      <a:headEnd type="none" w="med" len="med"/>
                      <a:tailEnd type="none" w="med" len="med"/>
                    </a:lnR>
                    <a:lnT w="6350" cap="flat" cmpd="sng" algn="ctr">
                      <a:solidFill>
                        <a:schemeClr val="accent3"/>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0" marR="0" lvl="0" indent="0" algn="ctr" rtl="0">
                        <a:lnSpc>
                          <a:spcPct val="100000"/>
                        </a:lnSpc>
                        <a:spcBef>
                          <a:spcPts val="0"/>
                        </a:spcBef>
                        <a:spcAft>
                          <a:spcPts val="0"/>
                        </a:spcAft>
                        <a:buClr>
                          <a:srgbClr val="000000"/>
                        </a:buClr>
                        <a:buSzPts val="900"/>
                        <a:buFont typeface="Arial"/>
                        <a:buNone/>
                      </a:pPr>
                      <a:endParaRPr sz="900" b="1" i="0" u="none" strike="noStrike" cap="none" dirty="0">
                        <a:solidFill>
                          <a:schemeClr val="accent1"/>
                        </a:solidFill>
                        <a:latin typeface="+mn-ea"/>
                        <a:ea typeface="+mn-ea"/>
                        <a:cs typeface="Arial"/>
                        <a:sym typeface="Arial"/>
                      </a:endParaRPr>
                    </a:p>
                  </a:txBody>
                  <a:tcPr marL="66450" marR="66450" marT="66450" marB="66450" anchor="ctr">
                    <a:lnL w="6350" cap="flat" cmpd="sng" algn="ctr">
                      <a:solidFill>
                        <a:schemeClr val="accent3"/>
                      </a:solidFill>
                      <a:prstDash val="solid"/>
                      <a:round/>
                      <a:headEnd type="none" w="med" len="med"/>
                      <a:tailEnd type="none" w="med" len="med"/>
                    </a:lnL>
                    <a:lnR w="6350" cap="flat" cmpd="sng" algn="ctr">
                      <a:solidFill>
                        <a:schemeClr val="accent3"/>
                      </a:solidFill>
                      <a:prstDash val="solid"/>
                      <a:round/>
                      <a:headEnd type="none" w="med" len="med"/>
                      <a:tailEnd type="none" w="med" len="med"/>
                    </a:lnR>
                    <a:lnT w="6350" cap="flat" cmpd="sng" algn="ctr">
                      <a:solidFill>
                        <a:schemeClr val="accent3"/>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0" marR="0" lvl="0" indent="0" algn="ctr" rtl="0">
                        <a:lnSpc>
                          <a:spcPct val="100000"/>
                        </a:lnSpc>
                        <a:spcBef>
                          <a:spcPts val="0"/>
                        </a:spcBef>
                        <a:spcAft>
                          <a:spcPts val="0"/>
                        </a:spcAft>
                        <a:buClr>
                          <a:srgbClr val="000000"/>
                        </a:buClr>
                        <a:buSzPts val="900"/>
                        <a:buFont typeface="Arial"/>
                        <a:buNone/>
                      </a:pPr>
                      <a:endParaRPr sz="900" b="1" i="0" u="none" strike="noStrike" cap="none" dirty="0">
                        <a:solidFill>
                          <a:schemeClr val="accent1"/>
                        </a:solidFill>
                        <a:latin typeface="+mn-ea"/>
                        <a:ea typeface="+mn-ea"/>
                        <a:cs typeface="Arial"/>
                        <a:sym typeface="Arial"/>
                      </a:endParaRPr>
                    </a:p>
                  </a:txBody>
                  <a:tcPr marL="66450" marR="66450" marT="66450" marB="66450" anchor="ctr">
                    <a:lnL w="6350" cap="flat" cmpd="sng" algn="ctr">
                      <a:solidFill>
                        <a:schemeClr val="accent3"/>
                      </a:solidFill>
                      <a:prstDash val="solid"/>
                      <a:round/>
                      <a:headEnd type="none" w="med" len="med"/>
                      <a:tailEnd type="none" w="med" len="med"/>
                    </a:lnL>
                    <a:lnR w="6350" cap="flat" cmpd="sng" algn="ctr">
                      <a:solidFill>
                        <a:schemeClr val="accent3"/>
                      </a:solidFill>
                      <a:prstDash val="solid"/>
                      <a:round/>
                      <a:headEnd type="none" w="med" len="med"/>
                      <a:tailEnd type="none" w="med" len="med"/>
                    </a:lnR>
                    <a:lnT w="6350" cap="flat" cmpd="sng" algn="ctr">
                      <a:solidFill>
                        <a:schemeClr val="accent3"/>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0" marR="0" lvl="0" indent="0" algn="ctr" rtl="0">
                        <a:lnSpc>
                          <a:spcPct val="100000"/>
                        </a:lnSpc>
                        <a:spcBef>
                          <a:spcPts val="0"/>
                        </a:spcBef>
                        <a:spcAft>
                          <a:spcPts val="0"/>
                        </a:spcAft>
                        <a:buClr>
                          <a:srgbClr val="000000"/>
                        </a:buClr>
                        <a:buSzPts val="900"/>
                        <a:buFont typeface="Arial"/>
                        <a:buNone/>
                      </a:pPr>
                      <a:endParaRPr sz="900" b="1" i="0" u="none" strike="noStrike" cap="none" dirty="0">
                        <a:solidFill>
                          <a:schemeClr val="accent1"/>
                        </a:solidFill>
                        <a:latin typeface="+mn-ea"/>
                        <a:ea typeface="+mn-ea"/>
                        <a:cs typeface="Arial"/>
                        <a:sym typeface="Arial"/>
                      </a:endParaRPr>
                    </a:p>
                  </a:txBody>
                  <a:tcPr marL="66450" marR="66450" marT="66450" marB="66450" anchor="ctr">
                    <a:lnL w="6350" cap="flat" cmpd="sng" algn="ctr">
                      <a:solidFill>
                        <a:schemeClr val="accent3"/>
                      </a:solidFill>
                      <a:prstDash val="solid"/>
                      <a:round/>
                      <a:headEnd type="none" w="med" len="med"/>
                      <a:tailEnd type="none" w="med" len="med"/>
                    </a:lnL>
                    <a:lnR w="6350" cap="flat" cmpd="sng" algn="ctr">
                      <a:solidFill>
                        <a:schemeClr val="accent3"/>
                      </a:solidFill>
                      <a:prstDash val="solid"/>
                      <a:round/>
                      <a:headEnd type="none" w="med" len="med"/>
                      <a:tailEnd type="none" w="med" len="med"/>
                    </a:lnR>
                    <a:lnT w="6350" cap="flat" cmpd="sng" algn="ctr">
                      <a:solidFill>
                        <a:schemeClr val="accent3"/>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0" marR="0" lvl="0" indent="0" algn="ctr" rtl="0">
                        <a:lnSpc>
                          <a:spcPct val="100000"/>
                        </a:lnSpc>
                        <a:spcBef>
                          <a:spcPts val="0"/>
                        </a:spcBef>
                        <a:spcAft>
                          <a:spcPts val="0"/>
                        </a:spcAft>
                        <a:buClr>
                          <a:srgbClr val="000000"/>
                        </a:buClr>
                        <a:buSzPts val="900"/>
                        <a:buFont typeface="Arial"/>
                        <a:buNone/>
                      </a:pPr>
                      <a:endParaRPr sz="900" b="1" i="0" u="none" strike="noStrike" cap="none" dirty="0">
                        <a:solidFill>
                          <a:schemeClr val="accent1"/>
                        </a:solidFill>
                        <a:latin typeface="+mn-ea"/>
                        <a:ea typeface="+mn-ea"/>
                        <a:cs typeface="Arial"/>
                        <a:sym typeface="Arial"/>
                      </a:endParaRPr>
                    </a:p>
                  </a:txBody>
                  <a:tcPr marL="66450" marR="66450" marT="66450" marB="66450" anchor="ctr">
                    <a:lnL w="6350" cap="flat" cmpd="sng" algn="ctr">
                      <a:solidFill>
                        <a:schemeClr val="accent3"/>
                      </a:solidFill>
                      <a:prstDash val="solid"/>
                      <a:round/>
                      <a:headEnd type="none" w="med" len="med"/>
                      <a:tailEnd type="none" w="med" len="med"/>
                    </a:lnL>
                    <a:lnR w="6350" cap="flat" cmpd="sng" algn="ctr">
                      <a:solidFill>
                        <a:schemeClr val="accent3"/>
                      </a:solidFill>
                      <a:prstDash val="solid"/>
                      <a:round/>
                      <a:headEnd type="none" w="med" len="med"/>
                      <a:tailEnd type="none" w="med" len="med"/>
                    </a:lnR>
                    <a:lnT w="6350" cap="flat" cmpd="sng" algn="ctr">
                      <a:solidFill>
                        <a:schemeClr val="accent3"/>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0" marR="0" lvl="0" indent="0" algn="l" rtl="0">
                        <a:lnSpc>
                          <a:spcPct val="100000"/>
                        </a:lnSpc>
                        <a:spcBef>
                          <a:spcPts val="0"/>
                        </a:spcBef>
                        <a:spcAft>
                          <a:spcPts val="0"/>
                        </a:spcAft>
                        <a:buClr>
                          <a:schemeClr val="dk1"/>
                        </a:buClr>
                        <a:buSzPts val="900"/>
                        <a:buFont typeface="Arial"/>
                        <a:buNone/>
                      </a:pPr>
                      <a:endParaRPr sz="900" b="1" i="0" u="none" strike="noStrike" cap="none" dirty="0">
                        <a:solidFill>
                          <a:schemeClr val="accent1"/>
                        </a:solidFill>
                        <a:latin typeface="+mn-ea"/>
                        <a:ea typeface="+mn-ea"/>
                        <a:cs typeface="Arial"/>
                        <a:sym typeface="Arial"/>
                      </a:endParaRPr>
                    </a:p>
                  </a:txBody>
                  <a:tcPr marL="66450" marR="66450" marT="66450" marB="66450" anchor="ctr">
                    <a:lnL w="6350" cap="flat" cmpd="sng" algn="ctr">
                      <a:solidFill>
                        <a:schemeClr val="accent3"/>
                      </a:solidFill>
                      <a:prstDash val="solid"/>
                      <a:round/>
                      <a:headEnd type="none" w="med" len="med"/>
                      <a:tailEnd type="none" w="med" len="med"/>
                    </a:lnL>
                    <a:lnR w="6350" cap="flat" cmpd="sng" algn="ctr">
                      <a:solidFill>
                        <a:schemeClr val="accent3"/>
                      </a:solidFill>
                      <a:prstDash val="solid"/>
                      <a:round/>
                      <a:headEnd type="none" w="med" len="med"/>
                      <a:tailEnd type="none" w="med" len="med"/>
                    </a:lnR>
                    <a:lnT w="6350" cap="flat" cmpd="sng" algn="ctr">
                      <a:solidFill>
                        <a:schemeClr val="accent3"/>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0" marR="0" lvl="0" indent="0" algn="l" rtl="0">
                        <a:lnSpc>
                          <a:spcPct val="100000"/>
                        </a:lnSpc>
                        <a:spcBef>
                          <a:spcPts val="0"/>
                        </a:spcBef>
                        <a:spcAft>
                          <a:spcPts val="0"/>
                        </a:spcAft>
                        <a:buClr>
                          <a:schemeClr val="dk1"/>
                        </a:buClr>
                        <a:buSzPts val="900"/>
                        <a:buFont typeface="Arial"/>
                        <a:buNone/>
                      </a:pPr>
                      <a:endParaRPr sz="900" b="1" i="0" u="none" strike="noStrike" cap="none" dirty="0">
                        <a:solidFill>
                          <a:schemeClr val="accent1"/>
                        </a:solidFill>
                        <a:latin typeface="+mn-ea"/>
                        <a:ea typeface="+mn-ea"/>
                        <a:cs typeface="Arial"/>
                        <a:sym typeface="Arial"/>
                      </a:endParaRPr>
                    </a:p>
                  </a:txBody>
                  <a:tcPr marL="66450" marR="66450" marT="66450" marB="66450" anchor="ctr">
                    <a:lnL w="6350" cap="flat" cmpd="sng" algn="ctr">
                      <a:solidFill>
                        <a:schemeClr val="accent3"/>
                      </a:solidFill>
                      <a:prstDash val="solid"/>
                      <a:round/>
                      <a:headEnd type="none" w="med" len="med"/>
                      <a:tailEnd type="none" w="med" len="med"/>
                    </a:lnL>
                    <a:lnR w="6350" cap="flat" cmpd="sng" algn="ctr">
                      <a:solidFill>
                        <a:schemeClr val="accent3"/>
                      </a:solidFill>
                      <a:prstDash val="solid"/>
                      <a:round/>
                      <a:headEnd type="none" w="med" len="med"/>
                      <a:tailEnd type="none" w="med" len="med"/>
                    </a:lnR>
                    <a:lnT w="6350" cap="flat" cmpd="sng" algn="ctr">
                      <a:solidFill>
                        <a:schemeClr val="accent3"/>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0" marR="0" lvl="0" indent="0" algn="l" rtl="0">
                        <a:lnSpc>
                          <a:spcPct val="100000"/>
                        </a:lnSpc>
                        <a:spcBef>
                          <a:spcPts val="0"/>
                        </a:spcBef>
                        <a:spcAft>
                          <a:spcPts val="0"/>
                        </a:spcAft>
                        <a:buClr>
                          <a:schemeClr val="dk1"/>
                        </a:buClr>
                        <a:buSzPts val="900"/>
                        <a:buFont typeface="Arial"/>
                        <a:buNone/>
                      </a:pPr>
                      <a:endParaRPr sz="900" b="1" i="0" u="none" strike="noStrike" cap="none" dirty="0">
                        <a:solidFill>
                          <a:schemeClr val="accent1"/>
                        </a:solidFill>
                        <a:latin typeface="+mn-ea"/>
                        <a:ea typeface="+mn-ea"/>
                        <a:cs typeface="Arial"/>
                        <a:sym typeface="Arial"/>
                      </a:endParaRPr>
                    </a:p>
                  </a:txBody>
                  <a:tcPr marL="66450" marR="66450" marT="66450" marB="66450" anchor="ctr">
                    <a:lnL w="6350" cap="flat" cmpd="sng" algn="ctr">
                      <a:solidFill>
                        <a:schemeClr val="accent3"/>
                      </a:solidFill>
                      <a:prstDash val="solid"/>
                      <a:round/>
                      <a:headEnd type="none" w="med" len="med"/>
                      <a:tailEnd type="none" w="med" len="med"/>
                    </a:lnL>
                    <a:lnR w="6350" cap="flat" cmpd="sng" algn="ctr">
                      <a:solidFill>
                        <a:schemeClr val="accent3"/>
                      </a:solidFill>
                      <a:prstDash val="solid"/>
                      <a:round/>
                      <a:headEnd type="none" w="med" len="med"/>
                      <a:tailEnd type="none" w="med" len="med"/>
                    </a:lnR>
                    <a:lnT w="6350" cap="flat" cmpd="sng" algn="ctr">
                      <a:solidFill>
                        <a:schemeClr val="accent3"/>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0" marR="0" lvl="0" indent="0" algn="l" rtl="0">
                        <a:lnSpc>
                          <a:spcPct val="100000"/>
                        </a:lnSpc>
                        <a:spcBef>
                          <a:spcPts val="0"/>
                        </a:spcBef>
                        <a:spcAft>
                          <a:spcPts val="0"/>
                        </a:spcAft>
                        <a:buClr>
                          <a:schemeClr val="dk1"/>
                        </a:buClr>
                        <a:buSzPts val="900"/>
                        <a:buFont typeface="Arial"/>
                        <a:buNone/>
                      </a:pPr>
                      <a:endParaRPr sz="900" b="1" i="0" u="none" strike="noStrike" cap="none" dirty="0">
                        <a:solidFill>
                          <a:schemeClr val="accent1"/>
                        </a:solidFill>
                        <a:latin typeface="+mn-ea"/>
                        <a:ea typeface="+mn-ea"/>
                        <a:cs typeface="Arial"/>
                        <a:sym typeface="Arial"/>
                      </a:endParaRPr>
                    </a:p>
                  </a:txBody>
                  <a:tcPr marL="66450" marR="66450" marT="66450" marB="66450" anchor="ctr">
                    <a:lnL w="6350" cap="flat" cmpd="sng" algn="ctr">
                      <a:solidFill>
                        <a:schemeClr val="accent3"/>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6350" cap="flat" cmpd="sng" algn="ctr">
                      <a:solidFill>
                        <a:schemeClr val="accent3"/>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0012"/>
                  </a:ext>
                </a:extLst>
              </a:tr>
            </a:tbl>
          </a:graphicData>
        </a:graphic>
      </p:graphicFrame>
      <p:cxnSp>
        <p:nvCxnSpPr>
          <p:cNvPr id="3" name="直線矢印コネクタ 2">
            <a:extLst>
              <a:ext uri="{FF2B5EF4-FFF2-40B4-BE49-F238E27FC236}">
                <a16:creationId xmlns:a16="http://schemas.microsoft.com/office/drawing/2014/main" id="{64976C9A-F62D-4BC2-16B8-3038FFD924AC}"/>
              </a:ext>
            </a:extLst>
          </p:cNvPr>
          <p:cNvCxnSpPr/>
          <p:nvPr/>
        </p:nvCxnSpPr>
        <p:spPr>
          <a:xfrm>
            <a:off x="2286000" y="1941136"/>
            <a:ext cx="1399592" cy="0"/>
          </a:xfrm>
          <a:prstGeom prst="straightConnector1">
            <a:avLst/>
          </a:prstGeom>
          <a:ln w="28575">
            <a:solidFill>
              <a:srgbClr val="1B224C"/>
            </a:solidFill>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 name="直線矢印コネクタ 3">
            <a:extLst>
              <a:ext uri="{FF2B5EF4-FFF2-40B4-BE49-F238E27FC236}">
                <a16:creationId xmlns:a16="http://schemas.microsoft.com/office/drawing/2014/main" id="{C6105588-56DF-501C-95F1-BAFDE3AB497C}"/>
              </a:ext>
            </a:extLst>
          </p:cNvPr>
          <p:cNvCxnSpPr/>
          <p:nvPr/>
        </p:nvCxnSpPr>
        <p:spPr>
          <a:xfrm>
            <a:off x="2985796" y="2289818"/>
            <a:ext cx="1404000" cy="0"/>
          </a:xfrm>
          <a:prstGeom prst="straightConnector1">
            <a:avLst/>
          </a:prstGeom>
          <a:ln w="28575">
            <a:solidFill>
              <a:srgbClr val="1B224C"/>
            </a:solidFill>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 name="直線矢印コネクタ 4">
            <a:extLst>
              <a:ext uri="{FF2B5EF4-FFF2-40B4-BE49-F238E27FC236}">
                <a16:creationId xmlns:a16="http://schemas.microsoft.com/office/drawing/2014/main" id="{A37DF65B-65DD-BB13-EC47-9E4C150C41AB}"/>
              </a:ext>
            </a:extLst>
          </p:cNvPr>
          <p:cNvCxnSpPr>
            <a:cxnSpLocks/>
          </p:cNvCxnSpPr>
          <p:nvPr/>
        </p:nvCxnSpPr>
        <p:spPr>
          <a:xfrm>
            <a:off x="2985796" y="3671238"/>
            <a:ext cx="2124000" cy="0"/>
          </a:xfrm>
          <a:prstGeom prst="straightConnector1">
            <a:avLst/>
          </a:prstGeom>
          <a:ln w="28575">
            <a:solidFill>
              <a:srgbClr val="1B224C"/>
            </a:solidFill>
            <a:headEnd type="oval"/>
            <a:tailEnd type="triangle"/>
          </a:ln>
        </p:spPr>
        <p:style>
          <a:lnRef idx="1">
            <a:schemeClr val="accent1"/>
          </a:lnRef>
          <a:fillRef idx="0">
            <a:schemeClr val="accent1"/>
          </a:fillRef>
          <a:effectRef idx="0">
            <a:schemeClr val="accent1"/>
          </a:effectRef>
          <a:fontRef idx="minor">
            <a:schemeClr val="tx1"/>
          </a:fontRef>
        </p:style>
      </p:cxnSp>
      <p:cxnSp>
        <p:nvCxnSpPr>
          <p:cNvPr id="6" name="直線矢印コネクタ 5">
            <a:extLst>
              <a:ext uri="{FF2B5EF4-FFF2-40B4-BE49-F238E27FC236}">
                <a16:creationId xmlns:a16="http://schemas.microsoft.com/office/drawing/2014/main" id="{95FA40B2-E2CD-D30F-507D-20513CEC9A95}"/>
              </a:ext>
            </a:extLst>
          </p:cNvPr>
          <p:cNvCxnSpPr>
            <a:cxnSpLocks/>
          </p:cNvCxnSpPr>
          <p:nvPr/>
        </p:nvCxnSpPr>
        <p:spPr>
          <a:xfrm>
            <a:off x="2990029" y="3317015"/>
            <a:ext cx="699796" cy="0"/>
          </a:xfrm>
          <a:prstGeom prst="straightConnector1">
            <a:avLst/>
          </a:prstGeom>
          <a:ln w="28575">
            <a:solidFill>
              <a:srgbClr val="1B224C"/>
            </a:solidFill>
            <a:headEnd type="oval"/>
            <a:tailEnd type="triangle"/>
          </a:ln>
        </p:spPr>
        <p:style>
          <a:lnRef idx="1">
            <a:schemeClr val="accent1"/>
          </a:lnRef>
          <a:fillRef idx="0">
            <a:schemeClr val="accent1"/>
          </a:fillRef>
          <a:effectRef idx="0">
            <a:schemeClr val="accent1"/>
          </a:effectRef>
          <a:fontRef idx="minor">
            <a:schemeClr val="tx1"/>
          </a:fontRef>
        </p:style>
      </p:cxnSp>
      <p:cxnSp>
        <p:nvCxnSpPr>
          <p:cNvPr id="9" name="直線矢印コネクタ 8">
            <a:extLst>
              <a:ext uri="{FF2B5EF4-FFF2-40B4-BE49-F238E27FC236}">
                <a16:creationId xmlns:a16="http://schemas.microsoft.com/office/drawing/2014/main" id="{E395E22E-87EA-0415-ECDC-B38B9EC6CA96}"/>
              </a:ext>
            </a:extLst>
          </p:cNvPr>
          <p:cNvCxnSpPr>
            <a:cxnSpLocks/>
          </p:cNvCxnSpPr>
          <p:nvPr/>
        </p:nvCxnSpPr>
        <p:spPr>
          <a:xfrm>
            <a:off x="5109796" y="5412944"/>
            <a:ext cx="2844000" cy="0"/>
          </a:xfrm>
          <a:prstGeom prst="straightConnector1">
            <a:avLst/>
          </a:prstGeom>
          <a:ln w="28575">
            <a:solidFill>
              <a:srgbClr val="1B224C"/>
            </a:solidFill>
            <a:headEnd type="oval"/>
            <a:tailEnd type="triangle"/>
          </a:ln>
        </p:spPr>
        <p:style>
          <a:lnRef idx="1">
            <a:schemeClr val="accent1"/>
          </a:lnRef>
          <a:fillRef idx="0">
            <a:schemeClr val="accent1"/>
          </a:fillRef>
          <a:effectRef idx="0">
            <a:schemeClr val="accent1"/>
          </a:effectRef>
          <a:fontRef idx="minor">
            <a:schemeClr val="tx1"/>
          </a:fontRef>
        </p:style>
      </p:cxnSp>
      <p:cxnSp>
        <p:nvCxnSpPr>
          <p:cNvPr id="13" name="直線矢印コネクタ 12">
            <a:extLst>
              <a:ext uri="{FF2B5EF4-FFF2-40B4-BE49-F238E27FC236}">
                <a16:creationId xmlns:a16="http://schemas.microsoft.com/office/drawing/2014/main" id="{161EC025-B94E-C63D-ED58-BEB1463A5CE1}"/>
              </a:ext>
            </a:extLst>
          </p:cNvPr>
          <p:cNvCxnSpPr>
            <a:cxnSpLocks/>
          </p:cNvCxnSpPr>
          <p:nvPr/>
        </p:nvCxnSpPr>
        <p:spPr>
          <a:xfrm>
            <a:off x="7239097" y="5743392"/>
            <a:ext cx="1404000" cy="0"/>
          </a:xfrm>
          <a:prstGeom prst="straightConnector1">
            <a:avLst/>
          </a:prstGeom>
          <a:ln w="28575">
            <a:solidFill>
              <a:srgbClr val="1B224C"/>
            </a:solidFill>
            <a:headEnd type="oval"/>
            <a:tailEnd type="triangle"/>
          </a:ln>
        </p:spPr>
        <p:style>
          <a:lnRef idx="1">
            <a:schemeClr val="accent1"/>
          </a:lnRef>
          <a:fillRef idx="0">
            <a:schemeClr val="accent1"/>
          </a:fillRef>
          <a:effectRef idx="0">
            <a:schemeClr val="accent1"/>
          </a:effectRef>
          <a:fontRef idx="minor">
            <a:schemeClr val="tx1"/>
          </a:fontRef>
        </p:style>
      </p:cxnSp>
      <p:cxnSp>
        <p:nvCxnSpPr>
          <p:cNvPr id="17" name="直線矢印コネクタ 16">
            <a:extLst>
              <a:ext uri="{FF2B5EF4-FFF2-40B4-BE49-F238E27FC236}">
                <a16:creationId xmlns:a16="http://schemas.microsoft.com/office/drawing/2014/main" id="{E95A2324-C8EB-633B-8DB6-46D52A5DD4B6}"/>
              </a:ext>
            </a:extLst>
          </p:cNvPr>
          <p:cNvCxnSpPr>
            <a:cxnSpLocks/>
          </p:cNvCxnSpPr>
          <p:nvPr/>
        </p:nvCxnSpPr>
        <p:spPr>
          <a:xfrm>
            <a:off x="3689825" y="4367317"/>
            <a:ext cx="2124000" cy="0"/>
          </a:xfrm>
          <a:prstGeom prst="straightConnector1">
            <a:avLst/>
          </a:prstGeom>
          <a:ln w="28575">
            <a:solidFill>
              <a:srgbClr val="1B224C"/>
            </a:solidFill>
            <a:headEnd type="oval"/>
            <a:tailEnd type="triangle"/>
          </a:ln>
        </p:spPr>
        <p:style>
          <a:lnRef idx="1">
            <a:schemeClr val="accent1"/>
          </a:lnRef>
          <a:fillRef idx="0">
            <a:schemeClr val="accent1"/>
          </a:fillRef>
          <a:effectRef idx="0">
            <a:schemeClr val="accent1"/>
          </a:effectRef>
          <a:fontRef idx="minor">
            <a:schemeClr val="tx1"/>
          </a:fontRef>
        </p:style>
      </p:cxnSp>
      <p:cxnSp>
        <p:nvCxnSpPr>
          <p:cNvPr id="18" name="直線矢印コネクタ 17">
            <a:extLst>
              <a:ext uri="{FF2B5EF4-FFF2-40B4-BE49-F238E27FC236}">
                <a16:creationId xmlns:a16="http://schemas.microsoft.com/office/drawing/2014/main" id="{1D62DC49-E955-C79E-B7CC-8E39AFDD9FB9}"/>
              </a:ext>
            </a:extLst>
          </p:cNvPr>
          <p:cNvCxnSpPr>
            <a:cxnSpLocks/>
          </p:cNvCxnSpPr>
          <p:nvPr/>
        </p:nvCxnSpPr>
        <p:spPr>
          <a:xfrm>
            <a:off x="4402495" y="4711267"/>
            <a:ext cx="1404000" cy="0"/>
          </a:xfrm>
          <a:prstGeom prst="straightConnector1">
            <a:avLst/>
          </a:prstGeom>
          <a:ln w="28575">
            <a:solidFill>
              <a:srgbClr val="1B224C"/>
            </a:solidFill>
            <a:headEnd type="ova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27609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892"/>
        <p:cNvGrpSpPr/>
        <p:nvPr/>
      </p:nvGrpSpPr>
      <p:grpSpPr>
        <a:xfrm>
          <a:off x="0" y="0"/>
          <a:ext cx="0" cy="0"/>
          <a:chOff x="0" y="0"/>
          <a:chExt cx="0" cy="0"/>
        </a:xfrm>
      </p:grpSpPr>
      <p:sp>
        <p:nvSpPr>
          <p:cNvPr id="893" name="Google Shape;893;p41"/>
          <p:cNvSpPr txBox="1">
            <a:spLocks noGrp="1"/>
          </p:cNvSpPr>
          <p:nvPr>
            <p:ph type="body" idx="1"/>
          </p:nvPr>
        </p:nvSpPr>
        <p:spPr>
          <a:xfrm>
            <a:off x="471038" y="975881"/>
            <a:ext cx="9000000" cy="756000"/>
          </a:xfrm>
          <a:noFill/>
          <a:ln>
            <a:noFill/>
          </a:ln>
        </p:spPr>
        <p:txBody>
          <a:bodyPr spcFirstLastPara="1" wrap="square" lIns="36000" tIns="36000" rIns="36000" bIns="36000" anchor="t" anchorCtr="0">
            <a:normAutofit/>
          </a:bodyPr>
          <a:lstStyle/>
          <a:p>
            <a:pPr lvl="0"/>
            <a:r>
              <a:rPr lang="ja-JP" altLang="en-US"/>
              <a:t>実現性・即効性・費用対効果の観点で施策の優先度を設定します。</a:t>
            </a:r>
          </a:p>
        </p:txBody>
      </p:sp>
      <p:sp>
        <p:nvSpPr>
          <p:cNvPr id="895" name="Google Shape;895;p41"/>
          <p:cNvSpPr txBox="1">
            <a:spLocks noGrp="1"/>
          </p:cNvSpPr>
          <p:nvPr>
            <p:ph type="title"/>
          </p:nvPr>
        </p:nvSpPr>
        <p:spPr>
          <a:xfrm>
            <a:off x="453000" y="196240"/>
            <a:ext cx="9000000" cy="468000"/>
          </a:xfrm>
          <a:noFill/>
          <a:ln>
            <a:noFill/>
          </a:ln>
        </p:spPr>
        <p:txBody>
          <a:bodyPr spcFirstLastPara="1" wrap="square" lIns="36000" tIns="36000" rIns="36000" bIns="36000" anchor="ctr" anchorCtr="0">
            <a:normAutofit/>
          </a:bodyPr>
          <a:lstStyle/>
          <a:p>
            <a:pPr lvl="0" algn="l"/>
            <a:r>
              <a:rPr lang="en-US" altLang="ja-JP" dirty="0"/>
              <a:t>9-3. </a:t>
            </a:r>
            <a:r>
              <a:rPr lang="ja-JP" altLang="en-US" dirty="0"/>
              <a:t>実施項目一覧</a:t>
            </a:r>
          </a:p>
        </p:txBody>
      </p:sp>
      <p:sp>
        <p:nvSpPr>
          <p:cNvPr id="8" name="フッター プレースホルダー 7">
            <a:extLst>
              <a:ext uri="{FF2B5EF4-FFF2-40B4-BE49-F238E27FC236}">
                <a16:creationId xmlns:a16="http://schemas.microsoft.com/office/drawing/2014/main" id="{655CE24D-452F-8C4C-9741-1CF962F7BA05}"/>
              </a:ext>
            </a:extLst>
          </p:cNvPr>
          <p:cNvSpPr>
            <a:spLocks noGrp="1"/>
          </p:cNvSpPr>
          <p:nvPr>
            <p:ph type="ftr" sz="quarter" idx="10"/>
          </p:nvPr>
        </p:nvSpPr>
        <p:spPr>
          <a:xfrm>
            <a:off x="185600" y="6460240"/>
            <a:ext cx="7920000" cy="288000"/>
          </a:xfrm>
        </p:spPr>
        <p:txBody>
          <a:bodyPr/>
          <a:lstStyle/>
          <a:p>
            <a:r>
              <a:rPr lang="en" altLang="ja-JP"/>
              <a:t>SAIRU</a:t>
            </a:r>
            <a:endParaRPr lang="ja-JP" altLang="en-US"/>
          </a:p>
        </p:txBody>
      </p:sp>
      <p:sp>
        <p:nvSpPr>
          <p:cNvPr id="9" name="スライド番号プレースホルダー 8">
            <a:extLst>
              <a:ext uri="{FF2B5EF4-FFF2-40B4-BE49-F238E27FC236}">
                <a16:creationId xmlns:a16="http://schemas.microsoft.com/office/drawing/2014/main" id="{02008152-803C-E446-B159-36897AE64A48}"/>
              </a:ext>
            </a:extLst>
          </p:cNvPr>
          <p:cNvSpPr>
            <a:spLocks noGrp="1"/>
          </p:cNvSpPr>
          <p:nvPr>
            <p:ph type="sldNum" idx="11"/>
          </p:nvPr>
        </p:nvSpPr>
        <p:spPr>
          <a:xfrm>
            <a:off x="8280400" y="6460240"/>
            <a:ext cx="1440000" cy="288000"/>
          </a:xfrm>
        </p:spPr>
        <p:txBody>
          <a:bodyPr/>
          <a:lstStyle/>
          <a:p>
            <a:fld id="{00000000-1234-1234-1234-123412341234}" type="slidenum">
              <a:rPr lang="en-US" altLang="ja-JP" smtClean="0"/>
              <a:pPr/>
              <a:t>44</a:t>
            </a:fld>
            <a:endParaRPr lang="ja-JP" altLang="en-US"/>
          </a:p>
        </p:txBody>
      </p:sp>
      <p:graphicFrame>
        <p:nvGraphicFramePr>
          <p:cNvPr id="896" name="Google Shape;896;p41"/>
          <p:cNvGraphicFramePr/>
          <p:nvPr>
            <p:extLst>
              <p:ext uri="{D42A27DB-BD31-4B8C-83A1-F6EECF244321}">
                <p14:modId xmlns:p14="http://schemas.microsoft.com/office/powerpoint/2010/main" val="2781042545"/>
              </p:ext>
            </p:extLst>
          </p:nvPr>
        </p:nvGraphicFramePr>
        <p:xfrm>
          <a:off x="453000" y="1802945"/>
          <a:ext cx="8999540" cy="4106581"/>
        </p:xfrm>
        <a:graphic>
          <a:graphicData uri="http://schemas.openxmlformats.org/drawingml/2006/table">
            <a:tbl>
              <a:tblPr>
                <a:noFill/>
                <a:tableStyleId>{C6A3009F-B255-47F3-BE8E-9BD993B19B61}</a:tableStyleId>
              </a:tblPr>
              <a:tblGrid>
                <a:gridCol w="2226215">
                  <a:extLst>
                    <a:ext uri="{9D8B030D-6E8A-4147-A177-3AD203B41FA5}">
                      <a16:colId xmlns:a16="http://schemas.microsoft.com/office/drawing/2014/main" val="20000"/>
                    </a:ext>
                  </a:extLst>
                </a:gridCol>
                <a:gridCol w="2829261">
                  <a:extLst>
                    <a:ext uri="{9D8B030D-6E8A-4147-A177-3AD203B41FA5}">
                      <a16:colId xmlns:a16="http://schemas.microsoft.com/office/drawing/2014/main" val="20001"/>
                    </a:ext>
                  </a:extLst>
                </a:gridCol>
                <a:gridCol w="986016">
                  <a:extLst>
                    <a:ext uri="{9D8B030D-6E8A-4147-A177-3AD203B41FA5}">
                      <a16:colId xmlns:a16="http://schemas.microsoft.com/office/drawing/2014/main" val="20002"/>
                    </a:ext>
                  </a:extLst>
                </a:gridCol>
                <a:gridCol w="986016">
                  <a:extLst>
                    <a:ext uri="{9D8B030D-6E8A-4147-A177-3AD203B41FA5}">
                      <a16:colId xmlns:a16="http://schemas.microsoft.com/office/drawing/2014/main" val="20003"/>
                    </a:ext>
                  </a:extLst>
                </a:gridCol>
                <a:gridCol w="986016">
                  <a:extLst>
                    <a:ext uri="{9D8B030D-6E8A-4147-A177-3AD203B41FA5}">
                      <a16:colId xmlns:a16="http://schemas.microsoft.com/office/drawing/2014/main" val="20004"/>
                    </a:ext>
                  </a:extLst>
                </a:gridCol>
                <a:gridCol w="986016">
                  <a:extLst>
                    <a:ext uri="{9D8B030D-6E8A-4147-A177-3AD203B41FA5}">
                      <a16:colId xmlns:a16="http://schemas.microsoft.com/office/drawing/2014/main" val="20005"/>
                    </a:ext>
                  </a:extLst>
                </a:gridCol>
              </a:tblGrid>
              <a:tr h="209227">
                <a:tc>
                  <a:txBody>
                    <a:bodyPr/>
                    <a:lstStyle/>
                    <a:p>
                      <a:pPr marL="0" marR="0" lvl="0" indent="0" algn="ctr" rtl="0">
                        <a:lnSpc>
                          <a:spcPct val="100000"/>
                        </a:lnSpc>
                        <a:spcBef>
                          <a:spcPts val="0"/>
                        </a:spcBef>
                        <a:spcAft>
                          <a:spcPts val="0"/>
                        </a:spcAft>
                        <a:buClr>
                          <a:srgbClr val="FFFFFF"/>
                        </a:buClr>
                        <a:buSzPts val="1200"/>
                        <a:buFont typeface="Arial"/>
                        <a:buNone/>
                      </a:pPr>
                      <a:r>
                        <a:rPr lang="ja-JP" sz="1200" b="1" u="none" strike="noStrike" cap="none">
                          <a:solidFill>
                            <a:schemeClr val="bg1"/>
                          </a:solidFill>
                          <a:latin typeface="+mn-ea"/>
                          <a:ea typeface="+mn-ea"/>
                          <a:cs typeface="Arial"/>
                          <a:sym typeface="Arial"/>
                        </a:rPr>
                        <a:t>実施項目</a:t>
                      </a:r>
                      <a:endParaRPr sz="1200" b="1" u="none" strike="noStrike" cap="none" dirty="0">
                        <a:solidFill>
                          <a:schemeClr val="bg1"/>
                        </a:solidFill>
                        <a:latin typeface="+mn-ea"/>
                        <a:ea typeface="+mn-ea"/>
                        <a:cs typeface="Arial"/>
                        <a:sym typeface="Arial"/>
                      </a:endParaRPr>
                    </a:p>
                  </a:txBody>
                  <a:tcPr marL="91425" marR="91425" marT="91425" marB="91425" anchor="ctr">
                    <a:lnL w="1270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solidFill>
                      <a:schemeClr val="accent1"/>
                    </a:solidFill>
                  </a:tcPr>
                </a:tc>
                <a:tc>
                  <a:txBody>
                    <a:bodyPr/>
                    <a:lstStyle/>
                    <a:p>
                      <a:pPr marL="0" marR="0" lvl="0" indent="0" algn="ctr" rtl="0">
                        <a:lnSpc>
                          <a:spcPct val="100000"/>
                        </a:lnSpc>
                        <a:spcBef>
                          <a:spcPts val="0"/>
                        </a:spcBef>
                        <a:spcAft>
                          <a:spcPts val="0"/>
                        </a:spcAft>
                        <a:buClr>
                          <a:srgbClr val="FFFFFF"/>
                        </a:buClr>
                        <a:buSzPts val="1200"/>
                        <a:buFont typeface="Arial"/>
                        <a:buNone/>
                      </a:pPr>
                      <a:r>
                        <a:rPr lang="ja-JP" sz="1200" b="1" u="none" strike="noStrike" cap="none">
                          <a:solidFill>
                            <a:schemeClr val="bg1"/>
                          </a:solidFill>
                          <a:latin typeface="+mn-ea"/>
                          <a:ea typeface="+mn-ea"/>
                        </a:rPr>
                        <a:t>概要</a:t>
                      </a:r>
                      <a:endParaRPr sz="1200" b="1" u="none" strike="noStrike" cap="none" dirty="0">
                        <a:solidFill>
                          <a:schemeClr val="bg1"/>
                        </a:solidFill>
                        <a:latin typeface="+mn-ea"/>
                        <a:ea typeface="+mn-ea"/>
                        <a:cs typeface="Arial"/>
                        <a:sym typeface="Arial"/>
                      </a:endParaRPr>
                    </a:p>
                  </a:txBody>
                  <a:tcPr marL="91425" marR="91425" marT="91425" marB="9142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solidFill>
                      <a:schemeClr val="accent1"/>
                    </a:solidFill>
                  </a:tcPr>
                </a:tc>
                <a:tc>
                  <a:txBody>
                    <a:bodyPr/>
                    <a:lstStyle/>
                    <a:p>
                      <a:pPr marL="0" marR="0" lvl="0" indent="0" algn="ctr" rtl="0">
                        <a:lnSpc>
                          <a:spcPct val="100000"/>
                        </a:lnSpc>
                        <a:spcBef>
                          <a:spcPts val="0"/>
                        </a:spcBef>
                        <a:spcAft>
                          <a:spcPts val="0"/>
                        </a:spcAft>
                        <a:buClr>
                          <a:srgbClr val="FFFFFF"/>
                        </a:buClr>
                        <a:buSzPts val="1200"/>
                        <a:buFont typeface="Arial"/>
                        <a:buNone/>
                      </a:pPr>
                      <a:r>
                        <a:rPr lang="ja-JP" sz="1200" b="1" u="none" strike="noStrike" cap="none">
                          <a:solidFill>
                            <a:schemeClr val="bg1"/>
                          </a:solidFill>
                          <a:latin typeface="+mn-ea"/>
                          <a:ea typeface="+mn-ea"/>
                          <a:cs typeface="Arial"/>
                          <a:sym typeface="Arial"/>
                        </a:rPr>
                        <a:t>期限</a:t>
                      </a:r>
                      <a:endParaRPr sz="1200" b="1" u="none" strike="noStrike" cap="none" dirty="0">
                        <a:solidFill>
                          <a:schemeClr val="bg1"/>
                        </a:solidFill>
                        <a:latin typeface="+mn-ea"/>
                        <a:ea typeface="+mn-ea"/>
                        <a:cs typeface="Arial"/>
                        <a:sym typeface="Arial"/>
                      </a:endParaRPr>
                    </a:p>
                  </a:txBody>
                  <a:tcPr marL="91425" marR="91425" marT="91425" marB="9142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solidFill>
                      <a:schemeClr val="accent1"/>
                    </a:solidFill>
                  </a:tcPr>
                </a:tc>
                <a:tc>
                  <a:txBody>
                    <a:bodyPr/>
                    <a:lstStyle/>
                    <a:p>
                      <a:pPr marL="0" marR="0" lvl="0" indent="0" algn="ctr" rtl="0">
                        <a:lnSpc>
                          <a:spcPct val="100000"/>
                        </a:lnSpc>
                        <a:spcBef>
                          <a:spcPts val="0"/>
                        </a:spcBef>
                        <a:spcAft>
                          <a:spcPts val="0"/>
                        </a:spcAft>
                        <a:buClr>
                          <a:srgbClr val="FFFFFF"/>
                        </a:buClr>
                        <a:buSzPts val="1200"/>
                        <a:buFont typeface="Arial"/>
                        <a:buNone/>
                      </a:pPr>
                      <a:r>
                        <a:rPr lang="ja-JP" sz="1200" b="1" u="none" strike="noStrike" cap="none">
                          <a:solidFill>
                            <a:schemeClr val="bg1"/>
                          </a:solidFill>
                          <a:latin typeface="+mn-ea"/>
                          <a:ea typeface="+mn-ea"/>
                        </a:rPr>
                        <a:t>即効性</a:t>
                      </a:r>
                      <a:endParaRPr sz="1200" b="1" u="none" strike="noStrike" cap="none">
                        <a:solidFill>
                          <a:schemeClr val="bg1"/>
                        </a:solidFill>
                        <a:latin typeface="+mn-ea"/>
                        <a:ea typeface="+mn-ea"/>
                        <a:cs typeface="Arial"/>
                        <a:sym typeface="Arial"/>
                      </a:endParaRPr>
                    </a:p>
                  </a:txBody>
                  <a:tcPr marL="91425" marR="91425" marT="91425" marB="9142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solidFill>
                      <a:schemeClr val="accent1"/>
                    </a:solidFill>
                  </a:tcPr>
                </a:tc>
                <a:tc>
                  <a:txBody>
                    <a:bodyPr/>
                    <a:lstStyle/>
                    <a:p>
                      <a:pPr marL="0" marR="0" lvl="0" indent="0" algn="ctr" rtl="0">
                        <a:lnSpc>
                          <a:spcPct val="100000"/>
                        </a:lnSpc>
                        <a:spcBef>
                          <a:spcPts val="0"/>
                        </a:spcBef>
                        <a:spcAft>
                          <a:spcPts val="0"/>
                        </a:spcAft>
                        <a:buClr>
                          <a:srgbClr val="FFFFFF"/>
                        </a:buClr>
                        <a:buSzPts val="1200"/>
                        <a:buFont typeface="Arial"/>
                        <a:buNone/>
                      </a:pPr>
                      <a:r>
                        <a:rPr lang="ja-JP" sz="1200" b="1" u="none" strike="noStrike" cap="none">
                          <a:solidFill>
                            <a:schemeClr val="bg1"/>
                          </a:solidFill>
                          <a:latin typeface="+mn-ea"/>
                          <a:ea typeface="+mn-ea"/>
                        </a:rPr>
                        <a:t>費用対効果</a:t>
                      </a:r>
                      <a:endParaRPr sz="1200" b="1" u="none" strike="noStrike" cap="none">
                        <a:solidFill>
                          <a:schemeClr val="bg1"/>
                        </a:solidFill>
                        <a:latin typeface="+mn-ea"/>
                        <a:ea typeface="+mn-ea"/>
                        <a:cs typeface="Arial"/>
                        <a:sym typeface="Arial"/>
                      </a:endParaRPr>
                    </a:p>
                  </a:txBody>
                  <a:tcPr marL="91425" marR="91425" marT="91425" marB="9142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solidFill>
                      <a:schemeClr val="accent1"/>
                    </a:solidFill>
                  </a:tcPr>
                </a:tc>
                <a:tc>
                  <a:txBody>
                    <a:bodyPr/>
                    <a:lstStyle/>
                    <a:p>
                      <a:pPr marL="0" marR="0" lvl="0" indent="0" algn="ctr" rtl="0">
                        <a:lnSpc>
                          <a:spcPct val="100000"/>
                        </a:lnSpc>
                        <a:spcBef>
                          <a:spcPts val="0"/>
                        </a:spcBef>
                        <a:spcAft>
                          <a:spcPts val="0"/>
                        </a:spcAft>
                        <a:buClr>
                          <a:srgbClr val="FFFFFF"/>
                        </a:buClr>
                        <a:buSzPts val="1200"/>
                        <a:buFont typeface="Arial"/>
                        <a:buNone/>
                      </a:pPr>
                      <a:r>
                        <a:rPr lang="ja-JP" sz="1200" b="1" u="none" strike="noStrike" cap="none">
                          <a:solidFill>
                            <a:schemeClr val="bg1"/>
                          </a:solidFill>
                          <a:latin typeface="+mn-ea"/>
                          <a:ea typeface="+mn-ea"/>
                        </a:rPr>
                        <a:t>優先度</a:t>
                      </a:r>
                      <a:endParaRPr sz="1200" b="1" u="none" strike="noStrike" cap="none" dirty="0">
                        <a:solidFill>
                          <a:schemeClr val="bg1"/>
                        </a:solidFill>
                        <a:latin typeface="+mn-ea"/>
                        <a:ea typeface="+mn-ea"/>
                        <a:cs typeface="Arial"/>
                        <a:sym typeface="Arial"/>
                      </a:endParaRPr>
                    </a:p>
                  </a:txBody>
                  <a:tcPr marL="91425" marR="91425" marT="91425" marB="91425" anchor="ctr">
                    <a:lnL w="12700" cap="flat" cmpd="sng" algn="ctr">
                      <a:solidFill>
                        <a:schemeClr val="bg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464743">
                <a:tc>
                  <a:txBody>
                    <a:bodyPr/>
                    <a:lstStyle/>
                    <a:p>
                      <a:pPr marL="0" marR="0" lvl="0" indent="0" algn="l" rtl="0">
                        <a:lnSpc>
                          <a:spcPct val="100000"/>
                        </a:lnSpc>
                        <a:spcBef>
                          <a:spcPts val="0"/>
                        </a:spcBef>
                        <a:spcAft>
                          <a:spcPts val="0"/>
                        </a:spcAft>
                        <a:buClr>
                          <a:schemeClr val="dk1"/>
                        </a:buClr>
                        <a:buSzPts val="1000"/>
                        <a:buFont typeface="Arial"/>
                        <a:buNone/>
                      </a:pPr>
                      <a:r>
                        <a:rPr lang="ja-JP" altLang="ja-JP" sz="1000" b="1" i="0" u="none" strike="noStrike" cap="none">
                          <a:solidFill>
                            <a:schemeClr val="accent1"/>
                          </a:solidFill>
                          <a:latin typeface="+mn-ea"/>
                          <a:ea typeface="游ゴシック"/>
                          <a:cs typeface="Arial"/>
                          <a:sym typeface="Arial"/>
                        </a:rPr>
                        <a:t>○○</a:t>
                      </a:r>
                      <a:r>
                        <a:rPr lang="ja-JP" sz="1000" b="1" u="none" strike="noStrike" cap="none">
                          <a:solidFill>
                            <a:schemeClr val="accent1"/>
                          </a:solidFill>
                          <a:latin typeface="+mn-ea"/>
                          <a:ea typeface="+mn-ea"/>
                          <a:cs typeface="Arial"/>
                          <a:sym typeface="Arial"/>
                        </a:rPr>
                        <a:t>サイトの作成</a:t>
                      </a:r>
                      <a:endParaRPr sz="1400" b="1" u="none" strike="noStrike" cap="none" dirty="0">
                        <a:solidFill>
                          <a:schemeClr val="accent1"/>
                        </a:solidFill>
                        <a:latin typeface="+mn-ea"/>
                        <a:ea typeface="+mn-ea"/>
                      </a:endParaRPr>
                    </a:p>
                  </a:txBody>
                  <a:tcPr marL="91425" marR="91425" marT="91425" marB="91425" anchor="ctr">
                    <a:lnL w="12700" cap="flat" cmpd="sng" algn="ctr">
                      <a:noFill/>
                      <a:prstDash val="solid"/>
                      <a:round/>
                      <a:headEnd type="none" w="med" len="med"/>
                      <a:tailEnd type="none" w="med" len="med"/>
                    </a:lnL>
                    <a:lnR w="3175"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lnSpc>
                          <a:spcPct val="100000"/>
                        </a:lnSpc>
                        <a:spcBef>
                          <a:spcPts val="0"/>
                        </a:spcBef>
                        <a:spcAft>
                          <a:spcPts val="0"/>
                        </a:spcAft>
                        <a:buClr>
                          <a:schemeClr val="dk1"/>
                        </a:buClr>
                        <a:buSzPts val="1000"/>
                        <a:buFont typeface="Arial"/>
                        <a:buNone/>
                      </a:pPr>
                      <a:r>
                        <a:rPr lang="ja-JP" sz="1000" b="1" u="none" strike="noStrike" cap="none">
                          <a:solidFill>
                            <a:schemeClr val="accent1"/>
                          </a:solidFill>
                          <a:latin typeface="+mn-ea"/>
                          <a:ea typeface="+mn-ea"/>
                          <a:cs typeface="Arial"/>
                          <a:sym typeface="Arial"/>
                        </a:rPr>
                        <a:t>サービスサイトの作成</a:t>
                      </a:r>
                      <a:endParaRPr sz="1000" b="1" u="none" strike="noStrike" cap="none" dirty="0">
                        <a:solidFill>
                          <a:schemeClr val="accent1"/>
                        </a:solidFill>
                        <a:latin typeface="+mn-ea"/>
                        <a:ea typeface="+mn-ea"/>
                        <a:cs typeface="Arial"/>
                        <a:sym typeface="Arial"/>
                      </a:endParaRPr>
                    </a:p>
                  </a:txBody>
                  <a:tcPr marL="91425" marR="91425" marT="91425" marB="91425"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1B224C"/>
                        </a:buClr>
                        <a:buSzPts val="1000"/>
                        <a:buFont typeface="Arial"/>
                        <a:buNone/>
                      </a:pPr>
                      <a:r>
                        <a:rPr lang="en-US" altLang="ja-JP" sz="1000" b="1" i="0" u="none" strike="noStrike" cap="none" dirty="0">
                          <a:solidFill>
                            <a:schemeClr val="accent1"/>
                          </a:solidFill>
                          <a:latin typeface="+mn-ea"/>
                          <a:ea typeface="+mn-ea"/>
                          <a:cs typeface="Arial"/>
                          <a:sym typeface="Arial"/>
                        </a:rPr>
                        <a:t>00/00</a:t>
                      </a:r>
                      <a:endParaRPr sz="1400" b="1" u="none" strike="noStrike" cap="none" dirty="0">
                        <a:solidFill>
                          <a:schemeClr val="accent1"/>
                        </a:solidFill>
                        <a:latin typeface="+mn-ea"/>
                        <a:ea typeface="+mn-ea"/>
                      </a:endParaRPr>
                    </a:p>
                  </a:txBody>
                  <a:tcPr marL="91425" marR="91425" marT="91425" marB="91425"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chemeClr val="dk1"/>
                        </a:buClr>
                        <a:buSzPts val="1000"/>
                        <a:buFont typeface="Arial"/>
                        <a:buNone/>
                      </a:pPr>
                      <a:r>
                        <a:rPr lang="ja-JP" sz="1000" b="1" u="none" strike="noStrike" cap="none">
                          <a:solidFill>
                            <a:schemeClr val="accent1"/>
                          </a:solidFill>
                          <a:latin typeface="+mn-ea"/>
                          <a:ea typeface="+mn-ea"/>
                          <a:cs typeface="Arial"/>
                          <a:sym typeface="Arial"/>
                        </a:rPr>
                        <a:t>高</a:t>
                      </a:r>
                      <a:endParaRPr sz="1000" b="1" u="none" strike="noStrike" cap="none">
                        <a:solidFill>
                          <a:schemeClr val="accent1"/>
                        </a:solidFill>
                        <a:latin typeface="+mn-ea"/>
                        <a:ea typeface="+mn-ea"/>
                        <a:cs typeface="Arial"/>
                        <a:sym typeface="Arial"/>
                      </a:endParaRPr>
                    </a:p>
                  </a:txBody>
                  <a:tcPr marL="91425" marR="91425" marT="91425" marB="91425"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chemeClr val="dk1"/>
                        </a:buClr>
                        <a:buSzPts val="1000"/>
                        <a:buFont typeface="Arial"/>
                        <a:buNone/>
                      </a:pPr>
                      <a:r>
                        <a:rPr lang="ja-JP" sz="1000" b="1" u="none" strike="noStrike" cap="none">
                          <a:solidFill>
                            <a:schemeClr val="accent1"/>
                          </a:solidFill>
                          <a:latin typeface="+mn-ea"/>
                          <a:ea typeface="+mn-ea"/>
                          <a:cs typeface="Arial"/>
                          <a:sym typeface="Arial"/>
                        </a:rPr>
                        <a:t>高</a:t>
                      </a:r>
                      <a:endParaRPr sz="1000" b="1" u="none" strike="noStrike" cap="none" dirty="0">
                        <a:solidFill>
                          <a:schemeClr val="accent1"/>
                        </a:solidFill>
                        <a:latin typeface="+mn-ea"/>
                        <a:ea typeface="+mn-ea"/>
                        <a:cs typeface="Arial"/>
                        <a:sym typeface="Arial"/>
                      </a:endParaRPr>
                    </a:p>
                  </a:txBody>
                  <a:tcPr marL="91425" marR="91425" marT="91425" marB="91425"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chemeClr val="dk1"/>
                        </a:buClr>
                        <a:buSzPts val="1000"/>
                        <a:buFont typeface="Arial"/>
                        <a:buNone/>
                      </a:pPr>
                      <a:r>
                        <a:rPr lang="ja-JP" sz="1000" b="1" u="none" strike="noStrike" cap="none">
                          <a:solidFill>
                            <a:schemeClr val="accent1"/>
                          </a:solidFill>
                          <a:latin typeface="+mn-ea"/>
                          <a:ea typeface="+mn-ea"/>
                          <a:cs typeface="Arial"/>
                          <a:sym typeface="Arial"/>
                        </a:rPr>
                        <a:t>高</a:t>
                      </a:r>
                      <a:endParaRPr sz="1000" b="1" u="none" strike="noStrike" cap="none" dirty="0">
                        <a:solidFill>
                          <a:schemeClr val="accent1"/>
                        </a:solidFill>
                        <a:latin typeface="+mn-ea"/>
                        <a:ea typeface="+mn-ea"/>
                        <a:cs typeface="Arial"/>
                        <a:sym typeface="Arial"/>
                      </a:endParaRPr>
                    </a:p>
                  </a:txBody>
                  <a:tcPr marL="91425" marR="91425" marT="91425" marB="91425" anchor="ctr">
                    <a:lnL w="3175"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64743">
                <a:tc>
                  <a:txBody>
                    <a:bodyPr/>
                    <a:lstStyle/>
                    <a:p>
                      <a:pPr marL="0" marR="0" lvl="0" indent="0" algn="l" rtl="0">
                        <a:lnSpc>
                          <a:spcPct val="100000"/>
                        </a:lnSpc>
                        <a:spcBef>
                          <a:spcPts val="0"/>
                        </a:spcBef>
                        <a:spcAft>
                          <a:spcPts val="0"/>
                        </a:spcAft>
                        <a:buClr>
                          <a:schemeClr val="dk1"/>
                        </a:buClr>
                        <a:buSzPts val="1000"/>
                        <a:buFont typeface="Arial"/>
                        <a:buNone/>
                      </a:pPr>
                      <a:r>
                        <a:rPr lang="ja-JP" sz="1000" b="1" u="none" strike="noStrike" cap="none">
                          <a:solidFill>
                            <a:schemeClr val="accent1"/>
                          </a:solidFill>
                          <a:latin typeface="+mn-ea"/>
                          <a:ea typeface="+mn-ea"/>
                          <a:cs typeface="Arial"/>
                          <a:sym typeface="Arial"/>
                        </a:rPr>
                        <a:t>○○</a:t>
                      </a:r>
                      <a:r>
                        <a:rPr lang="ja-JP" altLang="en-US" sz="1000" b="1" u="none" strike="noStrike" cap="none">
                          <a:solidFill>
                            <a:schemeClr val="accent1"/>
                          </a:solidFill>
                          <a:latin typeface="+mn-ea"/>
                          <a:ea typeface="+mn-ea"/>
                          <a:cs typeface="Arial"/>
                          <a:sym typeface="Arial"/>
                        </a:rPr>
                        <a:t>ウェ</a:t>
                      </a:r>
                      <a:r>
                        <a:rPr lang="ja-JP" sz="1000" b="1" u="none" strike="noStrike" cap="none">
                          <a:solidFill>
                            <a:schemeClr val="accent1"/>
                          </a:solidFill>
                          <a:latin typeface="+mn-ea"/>
                          <a:ea typeface="+mn-ea"/>
                          <a:cs typeface="Arial"/>
                          <a:sym typeface="Arial"/>
                        </a:rPr>
                        <a:t>ビナーの実施</a:t>
                      </a:r>
                      <a:endParaRPr sz="1400" b="1" u="none" strike="noStrike" cap="none" dirty="0">
                        <a:solidFill>
                          <a:schemeClr val="accent1"/>
                        </a:solidFill>
                        <a:latin typeface="+mn-ea"/>
                        <a:ea typeface="+mn-ea"/>
                      </a:endParaRPr>
                    </a:p>
                  </a:txBody>
                  <a:tcPr marL="91425" marR="91425" marT="91425" marB="91425" anchor="ctr">
                    <a:lnL w="12700" cap="flat" cmpd="sng" algn="ctr">
                      <a:noFill/>
                      <a:prstDash val="solid"/>
                      <a:round/>
                      <a:headEnd type="none" w="med" len="med"/>
                      <a:tailEnd type="none" w="med" len="med"/>
                    </a:lnL>
                    <a:lnR w="3175"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lnSpc>
                          <a:spcPct val="100000"/>
                        </a:lnSpc>
                        <a:spcBef>
                          <a:spcPts val="0"/>
                        </a:spcBef>
                        <a:spcAft>
                          <a:spcPts val="0"/>
                        </a:spcAft>
                        <a:buClr>
                          <a:schemeClr val="dk1"/>
                        </a:buClr>
                        <a:buSzPts val="1000"/>
                        <a:buFont typeface="Arial"/>
                        <a:buNone/>
                      </a:pPr>
                      <a:r>
                        <a:rPr lang="ja-JP" sz="1000" b="1" u="none" strike="noStrike" cap="none">
                          <a:solidFill>
                            <a:schemeClr val="accent1"/>
                          </a:solidFill>
                          <a:latin typeface="+mn-ea"/>
                          <a:ea typeface="+mn-ea"/>
                          <a:cs typeface="Arial"/>
                          <a:sym typeface="Arial"/>
                        </a:rPr>
                        <a:t>○○をテーマにウェビナーを実施</a:t>
                      </a:r>
                      <a:endParaRPr sz="1000" b="1" u="none" strike="noStrike" cap="none" dirty="0">
                        <a:solidFill>
                          <a:schemeClr val="accent1"/>
                        </a:solidFill>
                        <a:latin typeface="+mn-ea"/>
                        <a:ea typeface="+mn-ea"/>
                        <a:cs typeface="Arial"/>
                        <a:sym typeface="Arial"/>
                      </a:endParaRPr>
                    </a:p>
                  </a:txBody>
                  <a:tcPr marL="91425" marR="91425" marT="91425" marB="91425"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1B224C"/>
                        </a:buClr>
                        <a:buSzPts val="1000"/>
                        <a:buFont typeface="Arial"/>
                        <a:buNone/>
                      </a:pPr>
                      <a:r>
                        <a:rPr lang="en-US" altLang="ja-JP" sz="1000" b="1" i="0" u="none" strike="noStrike" cap="none" dirty="0">
                          <a:solidFill>
                            <a:schemeClr val="accent1"/>
                          </a:solidFill>
                          <a:latin typeface="+mn-ea"/>
                          <a:ea typeface="游ゴシック"/>
                          <a:cs typeface="Arial"/>
                          <a:sym typeface="Arial"/>
                        </a:rPr>
                        <a:t>00/00</a:t>
                      </a:r>
                      <a:endParaRPr lang="en-US" altLang="ja-JP" sz="1400" b="1" i="0" u="none" strike="noStrike" cap="none" dirty="0">
                        <a:solidFill>
                          <a:schemeClr val="accent1"/>
                        </a:solidFill>
                        <a:latin typeface="+mn-ea"/>
                        <a:ea typeface="游ゴシック"/>
                        <a:cs typeface="游ゴシック"/>
                        <a:sym typeface="Arial"/>
                      </a:endParaRPr>
                    </a:p>
                  </a:txBody>
                  <a:tcPr marL="91425" marR="91425" marT="91425" marB="91425"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chemeClr val="dk1"/>
                        </a:buClr>
                        <a:buSzPts val="1000"/>
                        <a:buFont typeface="Arial"/>
                        <a:buNone/>
                      </a:pPr>
                      <a:r>
                        <a:rPr lang="ja-JP" sz="1000" b="1" u="none" strike="noStrike" cap="none">
                          <a:solidFill>
                            <a:schemeClr val="accent1"/>
                          </a:solidFill>
                          <a:latin typeface="+mn-ea"/>
                          <a:ea typeface="+mn-ea"/>
                        </a:rPr>
                        <a:t>中</a:t>
                      </a:r>
                      <a:endParaRPr sz="1000" b="1" u="none" strike="noStrike" cap="none">
                        <a:solidFill>
                          <a:schemeClr val="accent1"/>
                        </a:solidFill>
                        <a:latin typeface="+mn-ea"/>
                        <a:ea typeface="+mn-ea"/>
                        <a:cs typeface="Arial"/>
                        <a:sym typeface="Arial"/>
                      </a:endParaRPr>
                    </a:p>
                  </a:txBody>
                  <a:tcPr marL="91425" marR="91425" marT="91425" marB="91425"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chemeClr val="dk1"/>
                        </a:buClr>
                        <a:buSzPts val="1000"/>
                        <a:buFont typeface="Arial"/>
                        <a:buNone/>
                      </a:pPr>
                      <a:r>
                        <a:rPr lang="ja-JP" sz="1000" b="1" u="none" strike="noStrike" cap="none">
                          <a:solidFill>
                            <a:schemeClr val="accent1"/>
                          </a:solidFill>
                          <a:latin typeface="+mn-ea"/>
                          <a:ea typeface="+mn-ea"/>
                        </a:rPr>
                        <a:t>高</a:t>
                      </a:r>
                      <a:endParaRPr sz="1000" b="1" u="none" strike="noStrike" cap="none">
                        <a:solidFill>
                          <a:schemeClr val="accent1"/>
                        </a:solidFill>
                        <a:latin typeface="+mn-ea"/>
                        <a:ea typeface="+mn-ea"/>
                        <a:cs typeface="Arial"/>
                        <a:sym typeface="Arial"/>
                      </a:endParaRPr>
                    </a:p>
                  </a:txBody>
                  <a:tcPr marL="91425" marR="91425" marT="91425" marB="91425"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chemeClr val="dk1"/>
                        </a:buClr>
                        <a:buSzPts val="1000"/>
                        <a:buFont typeface="Arial"/>
                        <a:buNone/>
                      </a:pPr>
                      <a:r>
                        <a:rPr lang="ja-JP" sz="1000" b="1" u="none" strike="noStrike" cap="none">
                          <a:solidFill>
                            <a:schemeClr val="accent1"/>
                          </a:solidFill>
                          <a:latin typeface="+mn-ea"/>
                          <a:ea typeface="+mn-ea"/>
                        </a:rPr>
                        <a:t>高</a:t>
                      </a:r>
                      <a:endParaRPr sz="1000" b="1" u="none" strike="noStrike" cap="none" dirty="0">
                        <a:solidFill>
                          <a:schemeClr val="accent1"/>
                        </a:solidFill>
                        <a:latin typeface="+mn-ea"/>
                        <a:ea typeface="+mn-ea"/>
                        <a:cs typeface="Arial"/>
                        <a:sym typeface="Arial"/>
                      </a:endParaRPr>
                    </a:p>
                  </a:txBody>
                  <a:tcPr marL="91425" marR="91425" marT="91425" marB="91425" anchor="ctr">
                    <a:lnL w="3175"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64743">
                <a:tc>
                  <a:txBody>
                    <a:bodyPr/>
                    <a:lstStyle/>
                    <a:p>
                      <a:pPr marL="0" marR="0" lvl="0" indent="0" algn="l" rtl="0">
                        <a:lnSpc>
                          <a:spcPct val="100000"/>
                        </a:lnSpc>
                        <a:spcBef>
                          <a:spcPts val="0"/>
                        </a:spcBef>
                        <a:spcAft>
                          <a:spcPts val="0"/>
                        </a:spcAft>
                        <a:buClr>
                          <a:schemeClr val="dk1"/>
                        </a:buClr>
                        <a:buSzPts val="1000"/>
                        <a:buFont typeface="Arial"/>
                        <a:buNone/>
                      </a:pPr>
                      <a:r>
                        <a:rPr lang="ja-JP" sz="1000" b="1" u="none" strike="noStrike" cap="none">
                          <a:solidFill>
                            <a:schemeClr val="accent1"/>
                          </a:solidFill>
                          <a:latin typeface="+mn-ea"/>
                          <a:ea typeface="+mn-ea"/>
                          <a:cs typeface="Arial"/>
                          <a:sym typeface="Arial"/>
                        </a:rPr>
                        <a:t>○○ページのCTAを変更</a:t>
                      </a:r>
                      <a:endParaRPr sz="1000" b="1" u="none" strike="noStrike" cap="none">
                        <a:solidFill>
                          <a:schemeClr val="accent1"/>
                        </a:solidFill>
                        <a:latin typeface="+mn-ea"/>
                        <a:ea typeface="+mn-ea"/>
                        <a:cs typeface="Arial"/>
                        <a:sym typeface="Arial"/>
                      </a:endParaRPr>
                    </a:p>
                  </a:txBody>
                  <a:tcPr marL="91425" marR="91425" marT="91425" marB="91425" anchor="ctr">
                    <a:lnL w="12700" cap="flat" cmpd="sng" algn="ctr">
                      <a:noFill/>
                      <a:prstDash val="solid"/>
                      <a:round/>
                      <a:headEnd type="none" w="med" len="med"/>
                      <a:tailEnd type="none" w="med" len="med"/>
                    </a:lnL>
                    <a:lnR w="3175"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lnSpc>
                          <a:spcPct val="100000"/>
                        </a:lnSpc>
                        <a:spcBef>
                          <a:spcPts val="0"/>
                        </a:spcBef>
                        <a:spcAft>
                          <a:spcPts val="0"/>
                        </a:spcAft>
                        <a:buClr>
                          <a:schemeClr val="dk1"/>
                        </a:buClr>
                        <a:buSzPts val="1000"/>
                        <a:buFont typeface="Arial"/>
                        <a:buNone/>
                      </a:pPr>
                      <a:r>
                        <a:rPr lang="ja-JP" sz="1000" b="1" u="none" strike="noStrike" cap="none">
                          <a:solidFill>
                            <a:schemeClr val="accent1"/>
                          </a:solidFill>
                          <a:latin typeface="+mn-ea"/>
                          <a:ea typeface="+mn-ea"/>
                          <a:cs typeface="Arial"/>
                          <a:sym typeface="Arial"/>
                        </a:rPr>
                        <a:t>CTAを「資料請求」に変更</a:t>
                      </a:r>
                      <a:endParaRPr sz="1000" b="1" u="none" strike="noStrike" cap="none">
                        <a:solidFill>
                          <a:schemeClr val="accent1"/>
                        </a:solidFill>
                        <a:latin typeface="+mn-ea"/>
                        <a:ea typeface="+mn-ea"/>
                        <a:cs typeface="Arial"/>
                        <a:sym typeface="Arial"/>
                      </a:endParaRPr>
                    </a:p>
                  </a:txBody>
                  <a:tcPr marL="91425" marR="91425" marT="91425" marB="91425"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1B224C"/>
                        </a:buClr>
                        <a:buSzPts val="1000"/>
                        <a:buFont typeface="Arial"/>
                        <a:buNone/>
                      </a:pPr>
                      <a:r>
                        <a:rPr lang="en-US" altLang="ja-JP" sz="1000" b="1" i="0" u="none" strike="noStrike" cap="none" dirty="0">
                          <a:solidFill>
                            <a:schemeClr val="accent1"/>
                          </a:solidFill>
                          <a:latin typeface="+mn-ea"/>
                          <a:ea typeface="游ゴシック"/>
                          <a:cs typeface="Arial"/>
                          <a:sym typeface="Arial"/>
                        </a:rPr>
                        <a:t>00/00</a:t>
                      </a:r>
                      <a:endParaRPr lang="en-US" altLang="ja-JP" sz="1400" b="1" i="0" u="none" strike="noStrike" cap="none" dirty="0">
                        <a:solidFill>
                          <a:schemeClr val="accent1"/>
                        </a:solidFill>
                        <a:latin typeface="+mn-ea"/>
                        <a:ea typeface="游ゴシック"/>
                        <a:cs typeface="游ゴシック"/>
                        <a:sym typeface="Arial"/>
                      </a:endParaRPr>
                    </a:p>
                  </a:txBody>
                  <a:tcPr marL="91425" marR="91425" marT="91425" marB="91425"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chemeClr val="dk1"/>
                        </a:buClr>
                        <a:buSzPts val="1000"/>
                        <a:buFont typeface="Arial"/>
                        <a:buNone/>
                      </a:pPr>
                      <a:r>
                        <a:rPr lang="ja-JP" sz="1000" b="1" u="none" strike="noStrike" cap="none">
                          <a:solidFill>
                            <a:schemeClr val="accent1"/>
                          </a:solidFill>
                          <a:latin typeface="+mn-ea"/>
                          <a:ea typeface="+mn-ea"/>
                          <a:cs typeface="Arial"/>
                          <a:sym typeface="Arial"/>
                        </a:rPr>
                        <a:t>高</a:t>
                      </a:r>
                      <a:endParaRPr sz="1000" b="1" u="none" strike="noStrike" cap="none">
                        <a:solidFill>
                          <a:schemeClr val="accent1"/>
                        </a:solidFill>
                        <a:latin typeface="+mn-ea"/>
                        <a:ea typeface="+mn-ea"/>
                        <a:cs typeface="Arial"/>
                        <a:sym typeface="Arial"/>
                      </a:endParaRPr>
                    </a:p>
                  </a:txBody>
                  <a:tcPr marL="91425" marR="91425" marT="91425" marB="91425"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chemeClr val="dk1"/>
                        </a:buClr>
                        <a:buSzPts val="1000"/>
                        <a:buFont typeface="Arial"/>
                        <a:buNone/>
                      </a:pPr>
                      <a:r>
                        <a:rPr lang="ja-JP" sz="1000" b="1" u="none" strike="noStrike" cap="none">
                          <a:solidFill>
                            <a:schemeClr val="accent1"/>
                          </a:solidFill>
                          <a:latin typeface="+mn-ea"/>
                          <a:ea typeface="+mn-ea"/>
                          <a:cs typeface="Arial"/>
                          <a:sym typeface="Arial"/>
                        </a:rPr>
                        <a:t>高</a:t>
                      </a:r>
                      <a:endParaRPr sz="1000" b="1" u="none" strike="noStrike" cap="none">
                        <a:solidFill>
                          <a:schemeClr val="accent1"/>
                        </a:solidFill>
                        <a:latin typeface="+mn-ea"/>
                        <a:ea typeface="+mn-ea"/>
                        <a:cs typeface="Arial"/>
                        <a:sym typeface="Arial"/>
                      </a:endParaRPr>
                    </a:p>
                  </a:txBody>
                  <a:tcPr marL="91425" marR="91425" marT="91425" marB="91425"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chemeClr val="dk1"/>
                        </a:buClr>
                        <a:buSzPts val="1000"/>
                        <a:buFont typeface="Arial"/>
                        <a:buNone/>
                      </a:pPr>
                      <a:r>
                        <a:rPr lang="ja-JP" sz="1000" b="1" u="none" strike="noStrike" cap="none">
                          <a:solidFill>
                            <a:schemeClr val="accent1"/>
                          </a:solidFill>
                          <a:latin typeface="+mn-ea"/>
                          <a:ea typeface="+mn-ea"/>
                          <a:cs typeface="Arial"/>
                          <a:sym typeface="Arial"/>
                        </a:rPr>
                        <a:t>中</a:t>
                      </a:r>
                      <a:endParaRPr sz="1000" b="1" u="none" strike="noStrike" cap="none">
                        <a:solidFill>
                          <a:schemeClr val="accent1"/>
                        </a:solidFill>
                        <a:latin typeface="+mn-ea"/>
                        <a:ea typeface="+mn-ea"/>
                        <a:cs typeface="Arial"/>
                        <a:sym typeface="Arial"/>
                      </a:endParaRPr>
                    </a:p>
                  </a:txBody>
                  <a:tcPr marL="91425" marR="91425" marT="91425" marB="91425" anchor="ctr">
                    <a:lnL w="3175"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64743">
                <a:tc>
                  <a:txBody>
                    <a:bodyPr/>
                    <a:lstStyle/>
                    <a:p>
                      <a:pPr marL="0" marR="0" lvl="0" indent="0" algn="l" rtl="0">
                        <a:lnSpc>
                          <a:spcPct val="100000"/>
                        </a:lnSpc>
                        <a:spcBef>
                          <a:spcPts val="0"/>
                        </a:spcBef>
                        <a:spcAft>
                          <a:spcPts val="0"/>
                        </a:spcAft>
                        <a:buClr>
                          <a:schemeClr val="dk1"/>
                        </a:buClr>
                        <a:buSzPts val="1000"/>
                        <a:buFont typeface="Arial"/>
                        <a:buNone/>
                      </a:pPr>
                      <a:r>
                        <a:rPr lang="ja-JP" sz="1000" b="1" u="none" strike="noStrike" cap="none">
                          <a:solidFill>
                            <a:schemeClr val="accent1"/>
                          </a:solidFill>
                          <a:latin typeface="+mn-ea"/>
                          <a:ea typeface="+mn-ea"/>
                          <a:cs typeface="Arial"/>
                          <a:sym typeface="Arial"/>
                        </a:rPr>
                        <a:t>○○フォームの改修</a:t>
                      </a:r>
                      <a:endParaRPr sz="1000" b="1" u="none" strike="noStrike" cap="none">
                        <a:solidFill>
                          <a:schemeClr val="accent1"/>
                        </a:solidFill>
                        <a:latin typeface="+mn-ea"/>
                        <a:ea typeface="+mn-ea"/>
                        <a:cs typeface="Arial"/>
                        <a:sym typeface="Arial"/>
                      </a:endParaRPr>
                    </a:p>
                  </a:txBody>
                  <a:tcPr marL="91425" marR="91425" marT="91425" marB="91425" anchor="ctr">
                    <a:lnL w="12700" cap="flat" cmpd="sng" algn="ctr">
                      <a:noFill/>
                      <a:prstDash val="solid"/>
                      <a:round/>
                      <a:headEnd type="none" w="med" len="med"/>
                      <a:tailEnd type="none" w="med" len="med"/>
                    </a:lnL>
                    <a:lnR w="3175"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lnSpc>
                          <a:spcPct val="100000"/>
                        </a:lnSpc>
                        <a:spcBef>
                          <a:spcPts val="0"/>
                        </a:spcBef>
                        <a:spcAft>
                          <a:spcPts val="0"/>
                        </a:spcAft>
                        <a:buClr>
                          <a:schemeClr val="dk1"/>
                        </a:buClr>
                        <a:buSzPts val="1000"/>
                        <a:buFont typeface="Arial"/>
                        <a:buNone/>
                      </a:pPr>
                      <a:r>
                        <a:rPr lang="ja-JP" sz="1000" b="1" u="none" strike="noStrike" cap="none">
                          <a:solidFill>
                            <a:schemeClr val="accent1"/>
                          </a:solidFill>
                          <a:latin typeface="+mn-ea"/>
                          <a:ea typeface="+mn-ea"/>
                          <a:cs typeface="Arial"/>
                          <a:sym typeface="Arial"/>
                        </a:rPr>
                        <a:t>フォームを改修し離脱率を改善</a:t>
                      </a:r>
                      <a:endParaRPr sz="1000" b="1" u="none" strike="noStrike" cap="none">
                        <a:solidFill>
                          <a:schemeClr val="accent1"/>
                        </a:solidFill>
                        <a:latin typeface="+mn-ea"/>
                        <a:ea typeface="+mn-ea"/>
                        <a:cs typeface="Arial"/>
                        <a:sym typeface="Arial"/>
                      </a:endParaRPr>
                    </a:p>
                  </a:txBody>
                  <a:tcPr marL="91425" marR="91425" marT="91425" marB="91425"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1B224C"/>
                        </a:buClr>
                        <a:buSzPts val="1000"/>
                        <a:buFont typeface="Arial"/>
                        <a:buNone/>
                      </a:pPr>
                      <a:r>
                        <a:rPr lang="en-US" altLang="ja-JP" sz="1000" b="1" i="0" u="none" strike="noStrike" cap="none" dirty="0">
                          <a:solidFill>
                            <a:schemeClr val="accent1"/>
                          </a:solidFill>
                          <a:latin typeface="+mn-ea"/>
                          <a:ea typeface="游ゴシック"/>
                          <a:cs typeface="Arial"/>
                          <a:sym typeface="Arial"/>
                        </a:rPr>
                        <a:t>00/00</a:t>
                      </a:r>
                      <a:endParaRPr lang="en-US" altLang="ja-JP" sz="1400" b="1" i="0" u="none" strike="noStrike" cap="none" dirty="0">
                        <a:solidFill>
                          <a:schemeClr val="accent1"/>
                        </a:solidFill>
                        <a:latin typeface="+mn-ea"/>
                        <a:ea typeface="游ゴシック"/>
                        <a:cs typeface="游ゴシック"/>
                        <a:sym typeface="Arial"/>
                      </a:endParaRPr>
                    </a:p>
                  </a:txBody>
                  <a:tcPr marL="91425" marR="91425" marT="91425" marB="91425"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chemeClr val="dk1"/>
                        </a:buClr>
                        <a:buSzPts val="1000"/>
                        <a:buFont typeface="Arial"/>
                        <a:buNone/>
                      </a:pPr>
                      <a:r>
                        <a:rPr lang="ja-JP" sz="1000" b="1" u="none" strike="noStrike" cap="none">
                          <a:solidFill>
                            <a:schemeClr val="accent1"/>
                          </a:solidFill>
                          <a:latin typeface="+mn-ea"/>
                          <a:ea typeface="+mn-ea"/>
                          <a:cs typeface="Arial"/>
                          <a:sym typeface="Arial"/>
                        </a:rPr>
                        <a:t>中</a:t>
                      </a:r>
                      <a:endParaRPr sz="1000" b="1" u="none" strike="noStrike" cap="none">
                        <a:solidFill>
                          <a:schemeClr val="accent1"/>
                        </a:solidFill>
                        <a:latin typeface="+mn-ea"/>
                        <a:ea typeface="+mn-ea"/>
                        <a:cs typeface="Arial"/>
                        <a:sym typeface="Arial"/>
                      </a:endParaRPr>
                    </a:p>
                  </a:txBody>
                  <a:tcPr marL="91425" marR="91425" marT="91425" marB="91425"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chemeClr val="dk1"/>
                        </a:buClr>
                        <a:buSzPts val="1000"/>
                        <a:buFont typeface="Arial"/>
                        <a:buNone/>
                      </a:pPr>
                      <a:r>
                        <a:rPr lang="ja-JP" sz="1000" b="1" u="none" strike="noStrike" cap="none">
                          <a:solidFill>
                            <a:schemeClr val="accent1"/>
                          </a:solidFill>
                          <a:latin typeface="+mn-ea"/>
                          <a:ea typeface="+mn-ea"/>
                          <a:cs typeface="Arial"/>
                          <a:sym typeface="Arial"/>
                        </a:rPr>
                        <a:t>高</a:t>
                      </a:r>
                      <a:endParaRPr sz="1000" b="1" u="none" strike="noStrike" cap="none">
                        <a:solidFill>
                          <a:schemeClr val="accent1"/>
                        </a:solidFill>
                        <a:latin typeface="+mn-ea"/>
                        <a:ea typeface="+mn-ea"/>
                        <a:cs typeface="Arial"/>
                        <a:sym typeface="Arial"/>
                      </a:endParaRPr>
                    </a:p>
                  </a:txBody>
                  <a:tcPr marL="91425" marR="91425" marT="91425" marB="91425"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chemeClr val="dk1"/>
                        </a:buClr>
                        <a:buSzPts val="1000"/>
                        <a:buFont typeface="Arial"/>
                        <a:buNone/>
                      </a:pPr>
                      <a:r>
                        <a:rPr lang="ja-JP" sz="1000" b="1" u="none" strike="noStrike" cap="none">
                          <a:solidFill>
                            <a:schemeClr val="accent1"/>
                          </a:solidFill>
                          <a:latin typeface="+mn-ea"/>
                          <a:ea typeface="+mn-ea"/>
                          <a:cs typeface="Arial"/>
                          <a:sym typeface="Arial"/>
                        </a:rPr>
                        <a:t>高</a:t>
                      </a:r>
                      <a:endParaRPr sz="1000" b="1" u="none" strike="noStrike" cap="none">
                        <a:solidFill>
                          <a:schemeClr val="accent1"/>
                        </a:solidFill>
                        <a:latin typeface="+mn-ea"/>
                        <a:ea typeface="+mn-ea"/>
                        <a:cs typeface="Arial"/>
                        <a:sym typeface="Arial"/>
                      </a:endParaRPr>
                    </a:p>
                  </a:txBody>
                  <a:tcPr marL="91425" marR="91425" marT="91425" marB="91425" anchor="ctr">
                    <a:lnL w="3175"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64743">
                <a:tc>
                  <a:txBody>
                    <a:bodyPr/>
                    <a:lstStyle/>
                    <a:p>
                      <a:pPr marL="0" marR="0" lvl="0" indent="0" algn="l" rtl="0">
                        <a:lnSpc>
                          <a:spcPct val="100000"/>
                        </a:lnSpc>
                        <a:spcBef>
                          <a:spcPts val="0"/>
                        </a:spcBef>
                        <a:spcAft>
                          <a:spcPts val="0"/>
                        </a:spcAft>
                        <a:buClr>
                          <a:schemeClr val="dk1"/>
                        </a:buClr>
                        <a:buSzPts val="1000"/>
                        <a:buFont typeface="Arial"/>
                        <a:buNone/>
                      </a:pPr>
                      <a:r>
                        <a:rPr lang="ja-JP" sz="1000" b="1" u="none" strike="noStrike" cap="none">
                          <a:solidFill>
                            <a:schemeClr val="accent1"/>
                          </a:solidFill>
                          <a:latin typeface="+mn-ea"/>
                          <a:ea typeface="+mn-ea"/>
                          <a:cs typeface="Arial"/>
                          <a:sym typeface="Arial"/>
                        </a:rPr>
                        <a:t>デジタル広告の出稿</a:t>
                      </a:r>
                      <a:endParaRPr sz="1000" b="1" u="none" strike="noStrike" cap="none">
                        <a:solidFill>
                          <a:schemeClr val="accent1"/>
                        </a:solidFill>
                        <a:latin typeface="+mn-ea"/>
                        <a:ea typeface="+mn-ea"/>
                        <a:cs typeface="Arial"/>
                        <a:sym typeface="Arial"/>
                      </a:endParaRPr>
                    </a:p>
                  </a:txBody>
                  <a:tcPr marL="91425" marR="91425" marT="91425" marB="91425" anchor="ctr">
                    <a:lnL w="12700" cap="flat" cmpd="sng" algn="ctr">
                      <a:noFill/>
                      <a:prstDash val="solid"/>
                      <a:round/>
                      <a:headEnd type="none" w="med" len="med"/>
                      <a:tailEnd type="none" w="med" len="med"/>
                    </a:lnL>
                    <a:lnR w="3175"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lnSpc>
                          <a:spcPct val="100000"/>
                        </a:lnSpc>
                        <a:spcBef>
                          <a:spcPts val="0"/>
                        </a:spcBef>
                        <a:spcAft>
                          <a:spcPts val="0"/>
                        </a:spcAft>
                        <a:buClr>
                          <a:schemeClr val="dk1"/>
                        </a:buClr>
                        <a:buSzPts val="1000"/>
                        <a:buFont typeface="Arial"/>
                        <a:buNone/>
                      </a:pPr>
                      <a:r>
                        <a:rPr lang="ja-JP" sz="1000" b="1" u="none" strike="noStrike" cap="none">
                          <a:solidFill>
                            <a:schemeClr val="accent1"/>
                          </a:solidFill>
                          <a:latin typeface="+mn-ea"/>
                          <a:ea typeface="+mn-ea"/>
                          <a:cs typeface="Arial"/>
                          <a:sym typeface="Arial"/>
                        </a:rPr>
                        <a:t>○○を訴求した広告を出稿</a:t>
                      </a:r>
                      <a:endParaRPr sz="1000" b="1" u="none" strike="noStrike" cap="none">
                        <a:solidFill>
                          <a:schemeClr val="accent1"/>
                        </a:solidFill>
                        <a:latin typeface="+mn-ea"/>
                        <a:ea typeface="+mn-ea"/>
                        <a:cs typeface="Arial"/>
                        <a:sym typeface="Arial"/>
                      </a:endParaRPr>
                    </a:p>
                  </a:txBody>
                  <a:tcPr marL="91425" marR="91425" marT="91425" marB="91425"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
                          <a:schemeClr val="dk1"/>
                        </a:buClr>
                        <a:buSzPts val="1000"/>
                        <a:buFont typeface="Arial"/>
                        <a:buNone/>
                        <a:tabLst/>
                        <a:defRPr/>
                      </a:pPr>
                      <a:r>
                        <a:rPr lang="en-US" altLang="ja-JP" sz="1000" b="1" i="0" u="none" strike="noStrike" cap="none" dirty="0">
                          <a:solidFill>
                            <a:schemeClr val="accent1"/>
                          </a:solidFill>
                          <a:latin typeface="+mn-ea"/>
                          <a:ea typeface="游ゴシック"/>
                          <a:cs typeface="Arial"/>
                          <a:sym typeface="Arial"/>
                        </a:rPr>
                        <a:t>00/00</a:t>
                      </a:r>
                      <a:endParaRPr lang="en-US" altLang="ja-JP" sz="1400" b="1" i="0" u="none" strike="noStrike" cap="none" dirty="0">
                        <a:solidFill>
                          <a:schemeClr val="accent1"/>
                        </a:solidFill>
                        <a:latin typeface="+mn-ea"/>
                        <a:ea typeface="游ゴシック"/>
                        <a:cs typeface="游ゴシック"/>
                        <a:sym typeface="Arial"/>
                      </a:endParaRPr>
                    </a:p>
                  </a:txBody>
                  <a:tcPr marL="91425" marR="91425" marT="91425" marB="91425"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chemeClr val="dk1"/>
                        </a:buClr>
                        <a:buSzPts val="1000"/>
                        <a:buFont typeface="Arial"/>
                        <a:buNone/>
                      </a:pPr>
                      <a:r>
                        <a:rPr lang="ja-JP" sz="1000" b="1" u="none" strike="noStrike" cap="none">
                          <a:solidFill>
                            <a:schemeClr val="accent1"/>
                          </a:solidFill>
                          <a:latin typeface="+mn-ea"/>
                          <a:ea typeface="+mn-ea"/>
                        </a:rPr>
                        <a:t>中</a:t>
                      </a:r>
                      <a:endParaRPr sz="1000" b="1" u="none" strike="noStrike" cap="none">
                        <a:solidFill>
                          <a:schemeClr val="accent1"/>
                        </a:solidFill>
                        <a:latin typeface="+mn-ea"/>
                        <a:ea typeface="+mn-ea"/>
                        <a:cs typeface="Arial"/>
                        <a:sym typeface="Arial"/>
                      </a:endParaRPr>
                    </a:p>
                  </a:txBody>
                  <a:tcPr marL="91425" marR="91425" marT="91425" marB="91425"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chemeClr val="dk1"/>
                        </a:buClr>
                        <a:buSzPts val="1000"/>
                        <a:buFont typeface="Arial"/>
                        <a:buNone/>
                      </a:pPr>
                      <a:r>
                        <a:rPr lang="ja-JP" sz="1000" b="1" u="none" strike="noStrike" cap="none">
                          <a:solidFill>
                            <a:schemeClr val="accent1"/>
                          </a:solidFill>
                          <a:latin typeface="+mn-ea"/>
                          <a:ea typeface="+mn-ea"/>
                        </a:rPr>
                        <a:t>中</a:t>
                      </a:r>
                      <a:endParaRPr sz="1000" b="1" u="none" strike="noStrike" cap="none">
                        <a:solidFill>
                          <a:schemeClr val="accent1"/>
                        </a:solidFill>
                        <a:latin typeface="+mn-ea"/>
                        <a:ea typeface="+mn-ea"/>
                        <a:cs typeface="Arial"/>
                        <a:sym typeface="Arial"/>
                      </a:endParaRPr>
                    </a:p>
                  </a:txBody>
                  <a:tcPr marL="91425" marR="91425" marT="91425" marB="91425"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chemeClr val="dk1"/>
                        </a:buClr>
                        <a:buSzPts val="1000"/>
                        <a:buFont typeface="Arial"/>
                        <a:buNone/>
                      </a:pPr>
                      <a:r>
                        <a:rPr lang="ja-JP" sz="1000" b="1" u="none" strike="noStrike" cap="none">
                          <a:solidFill>
                            <a:schemeClr val="accent1"/>
                          </a:solidFill>
                          <a:latin typeface="+mn-ea"/>
                          <a:ea typeface="+mn-ea"/>
                        </a:rPr>
                        <a:t>中</a:t>
                      </a:r>
                      <a:endParaRPr sz="1000" b="1" u="none" strike="noStrike" cap="none">
                        <a:solidFill>
                          <a:schemeClr val="accent1"/>
                        </a:solidFill>
                        <a:latin typeface="+mn-ea"/>
                        <a:ea typeface="+mn-ea"/>
                        <a:cs typeface="Arial"/>
                        <a:sym typeface="Arial"/>
                      </a:endParaRPr>
                    </a:p>
                  </a:txBody>
                  <a:tcPr marL="91425" marR="91425" marT="91425" marB="91425" anchor="ctr">
                    <a:lnL w="3175"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464743">
                <a:tc>
                  <a:txBody>
                    <a:bodyPr/>
                    <a:lstStyle/>
                    <a:p>
                      <a:pPr marL="0" marR="0" lvl="0" indent="0" algn="l" rtl="0">
                        <a:lnSpc>
                          <a:spcPct val="100000"/>
                        </a:lnSpc>
                        <a:spcBef>
                          <a:spcPts val="0"/>
                        </a:spcBef>
                        <a:spcAft>
                          <a:spcPts val="0"/>
                        </a:spcAft>
                        <a:buClr>
                          <a:schemeClr val="dk1"/>
                        </a:buClr>
                        <a:buSzPts val="1000"/>
                        <a:buFont typeface="Arial"/>
                        <a:buNone/>
                      </a:pPr>
                      <a:r>
                        <a:rPr lang="ja-JP" sz="1000" b="1" u="none" strike="noStrike" cap="none">
                          <a:solidFill>
                            <a:schemeClr val="accent1"/>
                          </a:solidFill>
                          <a:latin typeface="+mn-ea"/>
                          <a:ea typeface="+mn-ea"/>
                          <a:cs typeface="Arial"/>
                          <a:sym typeface="Arial"/>
                        </a:rPr>
                        <a:t>○○コンテンツの追加</a:t>
                      </a:r>
                      <a:endParaRPr sz="1000" b="1" u="none" strike="noStrike" cap="none">
                        <a:solidFill>
                          <a:schemeClr val="accent1"/>
                        </a:solidFill>
                        <a:latin typeface="+mn-ea"/>
                        <a:ea typeface="+mn-ea"/>
                        <a:cs typeface="Arial"/>
                        <a:sym typeface="Arial"/>
                      </a:endParaRPr>
                    </a:p>
                  </a:txBody>
                  <a:tcPr marL="91425" marR="91425" marT="91425" marB="91425" anchor="ctr">
                    <a:lnL w="12700" cap="flat" cmpd="sng" algn="ctr">
                      <a:noFill/>
                      <a:prstDash val="solid"/>
                      <a:round/>
                      <a:headEnd type="none" w="med" len="med"/>
                      <a:tailEnd type="none" w="med" len="med"/>
                    </a:lnL>
                    <a:lnR w="3175"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lnSpc>
                          <a:spcPct val="100000"/>
                        </a:lnSpc>
                        <a:spcBef>
                          <a:spcPts val="0"/>
                        </a:spcBef>
                        <a:spcAft>
                          <a:spcPts val="0"/>
                        </a:spcAft>
                        <a:buClr>
                          <a:schemeClr val="dk1"/>
                        </a:buClr>
                        <a:buSzPts val="1000"/>
                        <a:buFont typeface="Arial"/>
                        <a:buNone/>
                      </a:pPr>
                      <a:r>
                        <a:rPr lang="ja-JP" sz="1000" b="1" u="none" strike="noStrike" cap="none">
                          <a:solidFill>
                            <a:schemeClr val="accent1"/>
                          </a:solidFill>
                          <a:latin typeface="+mn-ea"/>
                          <a:ea typeface="+mn-ea"/>
                          <a:cs typeface="Arial"/>
                          <a:sym typeface="Arial"/>
                        </a:rPr>
                        <a:t>○○をテーマにした記事を作成し、</a:t>
                      </a:r>
                      <a:br>
                        <a:rPr lang="en-US" altLang="ja-JP" sz="1000" b="1" u="none" strike="noStrike" cap="none" dirty="0">
                          <a:solidFill>
                            <a:schemeClr val="accent1"/>
                          </a:solidFill>
                          <a:latin typeface="+mn-ea"/>
                          <a:ea typeface="+mn-ea"/>
                          <a:cs typeface="Arial"/>
                          <a:sym typeface="Arial"/>
                        </a:rPr>
                      </a:br>
                      <a:r>
                        <a:rPr lang="ja-JP" sz="1000" b="1" u="none" strike="noStrike" cap="none">
                          <a:solidFill>
                            <a:schemeClr val="accent1"/>
                          </a:solidFill>
                          <a:latin typeface="+mn-ea"/>
                          <a:ea typeface="+mn-ea"/>
                          <a:cs typeface="Arial"/>
                          <a:sym typeface="Arial"/>
                        </a:rPr>
                        <a:t>○○ページへの導線を設置</a:t>
                      </a:r>
                      <a:endParaRPr sz="1000" b="1" u="none" strike="noStrike" cap="none" dirty="0">
                        <a:solidFill>
                          <a:schemeClr val="accent1"/>
                        </a:solidFill>
                        <a:latin typeface="+mn-ea"/>
                        <a:ea typeface="+mn-ea"/>
                        <a:cs typeface="Arial"/>
                        <a:sym typeface="Arial"/>
                      </a:endParaRPr>
                    </a:p>
                  </a:txBody>
                  <a:tcPr marL="91425" marR="91425" marT="91425" marB="91425"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
                          <a:schemeClr val="dk1"/>
                        </a:buClr>
                        <a:buSzPts val="1000"/>
                        <a:buFont typeface="Arial"/>
                        <a:buNone/>
                        <a:tabLst/>
                        <a:defRPr/>
                      </a:pPr>
                      <a:r>
                        <a:rPr lang="en-US" altLang="ja-JP" sz="1000" b="1" i="0" u="none" strike="noStrike" cap="none" dirty="0">
                          <a:solidFill>
                            <a:schemeClr val="accent1"/>
                          </a:solidFill>
                          <a:latin typeface="+mn-ea"/>
                          <a:ea typeface="游ゴシック"/>
                          <a:cs typeface="Arial"/>
                          <a:sym typeface="Arial"/>
                        </a:rPr>
                        <a:t>00/00</a:t>
                      </a:r>
                      <a:endParaRPr lang="en-US" altLang="ja-JP" sz="1400" b="1" i="0" u="none" strike="noStrike" cap="none" dirty="0">
                        <a:solidFill>
                          <a:schemeClr val="accent1"/>
                        </a:solidFill>
                        <a:latin typeface="+mn-ea"/>
                        <a:ea typeface="游ゴシック"/>
                        <a:cs typeface="游ゴシック"/>
                        <a:sym typeface="Arial"/>
                      </a:endParaRPr>
                    </a:p>
                  </a:txBody>
                  <a:tcPr marL="91425" marR="91425" marT="91425" marB="91425"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chemeClr val="dk1"/>
                        </a:buClr>
                        <a:buSzPts val="1000"/>
                        <a:buFont typeface="Arial"/>
                        <a:buNone/>
                      </a:pPr>
                      <a:r>
                        <a:rPr lang="ja-JP" sz="1000" b="1" u="none" strike="noStrike" cap="none">
                          <a:solidFill>
                            <a:schemeClr val="accent1"/>
                          </a:solidFill>
                          <a:latin typeface="+mn-ea"/>
                          <a:ea typeface="+mn-ea"/>
                          <a:cs typeface="Arial"/>
                          <a:sym typeface="Arial"/>
                        </a:rPr>
                        <a:t>中</a:t>
                      </a:r>
                      <a:endParaRPr sz="1000" b="1" u="none" strike="noStrike" cap="none">
                        <a:solidFill>
                          <a:schemeClr val="accent1"/>
                        </a:solidFill>
                        <a:latin typeface="+mn-ea"/>
                        <a:ea typeface="+mn-ea"/>
                        <a:cs typeface="Arial"/>
                        <a:sym typeface="Arial"/>
                      </a:endParaRPr>
                    </a:p>
                  </a:txBody>
                  <a:tcPr marL="91425" marR="91425" marT="91425" marB="91425"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chemeClr val="dk1"/>
                        </a:buClr>
                        <a:buSzPts val="1000"/>
                        <a:buFont typeface="Arial"/>
                        <a:buNone/>
                      </a:pPr>
                      <a:r>
                        <a:rPr lang="ja-JP" sz="1000" b="1" u="none" strike="noStrike" cap="none">
                          <a:solidFill>
                            <a:schemeClr val="accent1"/>
                          </a:solidFill>
                          <a:latin typeface="+mn-ea"/>
                          <a:ea typeface="+mn-ea"/>
                          <a:cs typeface="Arial"/>
                          <a:sym typeface="Arial"/>
                        </a:rPr>
                        <a:t>中</a:t>
                      </a:r>
                      <a:endParaRPr sz="1000" b="1" u="none" strike="noStrike" cap="none">
                        <a:solidFill>
                          <a:schemeClr val="accent1"/>
                        </a:solidFill>
                        <a:latin typeface="+mn-ea"/>
                        <a:ea typeface="+mn-ea"/>
                        <a:cs typeface="Arial"/>
                        <a:sym typeface="Arial"/>
                      </a:endParaRPr>
                    </a:p>
                  </a:txBody>
                  <a:tcPr marL="91425" marR="91425" marT="91425" marB="91425"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chemeClr val="dk1"/>
                        </a:buClr>
                        <a:buSzPts val="1000"/>
                        <a:buFont typeface="Arial"/>
                        <a:buNone/>
                      </a:pPr>
                      <a:r>
                        <a:rPr lang="ja-JP" sz="1000" b="1" u="none" strike="noStrike" cap="none">
                          <a:solidFill>
                            <a:schemeClr val="accent1"/>
                          </a:solidFill>
                          <a:latin typeface="+mn-ea"/>
                          <a:ea typeface="+mn-ea"/>
                          <a:cs typeface="Arial"/>
                          <a:sym typeface="Arial"/>
                        </a:rPr>
                        <a:t>中</a:t>
                      </a:r>
                      <a:endParaRPr sz="1000" b="1" u="none" strike="noStrike" cap="none">
                        <a:solidFill>
                          <a:schemeClr val="accent1"/>
                        </a:solidFill>
                        <a:latin typeface="+mn-ea"/>
                        <a:ea typeface="+mn-ea"/>
                        <a:cs typeface="Arial"/>
                        <a:sym typeface="Arial"/>
                      </a:endParaRPr>
                    </a:p>
                  </a:txBody>
                  <a:tcPr marL="91425" marR="91425" marT="91425" marB="91425" anchor="ctr">
                    <a:lnL w="3175"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464743">
                <a:tc>
                  <a:txBody>
                    <a:bodyPr/>
                    <a:lstStyle/>
                    <a:p>
                      <a:pPr marL="0" marR="0" lvl="0" indent="0" algn="l" rtl="0">
                        <a:lnSpc>
                          <a:spcPct val="100000"/>
                        </a:lnSpc>
                        <a:spcBef>
                          <a:spcPts val="0"/>
                        </a:spcBef>
                        <a:spcAft>
                          <a:spcPts val="0"/>
                        </a:spcAft>
                        <a:buClr>
                          <a:schemeClr val="dk1"/>
                        </a:buClr>
                        <a:buSzPts val="1000"/>
                        <a:buFont typeface="Arial"/>
                        <a:buNone/>
                      </a:pPr>
                      <a:r>
                        <a:rPr lang="ja-JP" sz="1000" b="1" u="none" strike="noStrike" cap="none">
                          <a:solidFill>
                            <a:schemeClr val="accent1"/>
                          </a:solidFill>
                          <a:latin typeface="+mn-ea"/>
                          <a:ea typeface="+mn-ea"/>
                          <a:cs typeface="Arial"/>
                          <a:sym typeface="Arial"/>
                        </a:rPr>
                        <a:t>○○の調査を実施</a:t>
                      </a:r>
                      <a:endParaRPr sz="1000" b="1" u="none" strike="noStrike" cap="none">
                        <a:solidFill>
                          <a:schemeClr val="accent1"/>
                        </a:solidFill>
                        <a:latin typeface="+mn-ea"/>
                        <a:ea typeface="+mn-ea"/>
                        <a:cs typeface="Arial"/>
                        <a:sym typeface="Arial"/>
                      </a:endParaRPr>
                    </a:p>
                  </a:txBody>
                  <a:tcPr marL="91425" marR="91425" marT="91425" marB="91425" anchor="ctr">
                    <a:lnL w="12700" cap="flat" cmpd="sng" algn="ctr">
                      <a:noFill/>
                      <a:prstDash val="solid"/>
                      <a:round/>
                      <a:headEnd type="none" w="med" len="med"/>
                      <a:tailEnd type="none" w="med" len="med"/>
                    </a:lnL>
                    <a:lnR w="3175"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lnSpc>
                          <a:spcPct val="100000"/>
                        </a:lnSpc>
                        <a:spcBef>
                          <a:spcPts val="0"/>
                        </a:spcBef>
                        <a:spcAft>
                          <a:spcPts val="0"/>
                        </a:spcAft>
                        <a:buClr>
                          <a:schemeClr val="dk1"/>
                        </a:buClr>
                        <a:buSzPts val="1000"/>
                        <a:buFont typeface="Arial"/>
                        <a:buNone/>
                      </a:pPr>
                      <a:r>
                        <a:rPr lang="ja-JP" sz="1000" b="1" u="none" strike="noStrike" cap="none">
                          <a:solidFill>
                            <a:schemeClr val="accent1"/>
                          </a:solidFill>
                          <a:latin typeface="+mn-ea"/>
                          <a:ea typeface="+mn-ea"/>
                          <a:cs typeface="Arial"/>
                          <a:sym typeface="Arial"/>
                        </a:rPr>
                        <a:t>ユーザーテストを実施し課題を検証</a:t>
                      </a:r>
                      <a:endParaRPr sz="1000" b="1" u="none" strike="noStrike" cap="none">
                        <a:solidFill>
                          <a:schemeClr val="accent1"/>
                        </a:solidFill>
                        <a:latin typeface="+mn-ea"/>
                        <a:ea typeface="+mn-ea"/>
                        <a:cs typeface="Arial"/>
                        <a:sym typeface="Arial"/>
                      </a:endParaRPr>
                    </a:p>
                  </a:txBody>
                  <a:tcPr marL="91425" marR="91425" marT="91425" marB="91425"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
                          <a:schemeClr val="dk1"/>
                        </a:buClr>
                        <a:buSzPts val="1000"/>
                        <a:buFont typeface="Arial"/>
                        <a:buNone/>
                        <a:tabLst/>
                        <a:defRPr/>
                      </a:pPr>
                      <a:r>
                        <a:rPr lang="en-US" altLang="ja-JP" sz="1000" b="1" i="0" u="none" strike="noStrike" cap="none" dirty="0">
                          <a:solidFill>
                            <a:schemeClr val="accent1"/>
                          </a:solidFill>
                          <a:latin typeface="+mn-ea"/>
                          <a:ea typeface="游ゴシック"/>
                          <a:cs typeface="Arial"/>
                          <a:sym typeface="Arial"/>
                        </a:rPr>
                        <a:t>00/00</a:t>
                      </a:r>
                      <a:endParaRPr lang="en-US" altLang="ja-JP" sz="1400" b="1" i="0" u="none" strike="noStrike" cap="none" dirty="0">
                        <a:solidFill>
                          <a:schemeClr val="accent1"/>
                        </a:solidFill>
                        <a:latin typeface="+mn-ea"/>
                        <a:ea typeface="游ゴシック"/>
                        <a:cs typeface="游ゴシック"/>
                        <a:sym typeface="Arial"/>
                      </a:endParaRPr>
                    </a:p>
                  </a:txBody>
                  <a:tcPr marL="91425" marR="91425" marT="91425" marB="91425"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chemeClr val="dk1"/>
                        </a:buClr>
                        <a:buSzPts val="1000"/>
                        <a:buFont typeface="Arial"/>
                        <a:buNone/>
                      </a:pPr>
                      <a:r>
                        <a:rPr lang="ja-JP" sz="1000" b="1" u="none" strike="noStrike" cap="none">
                          <a:solidFill>
                            <a:schemeClr val="accent1"/>
                          </a:solidFill>
                          <a:latin typeface="+mn-ea"/>
                          <a:ea typeface="+mn-ea"/>
                          <a:cs typeface="Arial"/>
                          <a:sym typeface="Arial"/>
                        </a:rPr>
                        <a:t>高</a:t>
                      </a:r>
                      <a:endParaRPr sz="1000" b="1" u="none" strike="noStrike" cap="none">
                        <a:solidFill>
                          <a:schemeClr val="accent1"/>
                        </a:solidFill>
                        <a:latin typeface="+mn-ea"/>
                        <a:ea typeface="+mn-ea"/>
                        <a:cs typeface="Arial"/>
                        <a:sym typeface="Arial"/>
                      </a:endParaRPr>
                    </a:p>
                  </a:txBody>
                  <a:tcPr marL="91425" marR="91425" marT="91425" marB="91425"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chemeClr val="dk1"/>
                        </a:buClr>
                        <a:buSzPts val="1000"/>
                        <a:buFont typeface="Arial"/>
                        <a:buNone/>
                      </a:pPr>
                      <a:r>
                        <a:rPr lang="ja-JP" sz="1000" b="1" u="none" strike="noStrike" cap="none">
                          <a:solidFill>
                            <a:schemeClr val="accent1"/>
                          </a:solidFill>
                          <a:latin typeface="+mn-ea"/>
                          <a:ea typeface="+mn-ea"/>
                          <a:cs typeface="Arial"/>
                          <a:sym typeface="Arial"/>
                        </a:rPr>
                        <a:t>中</a:t>
                      </a:r>
                      <a:endParaRPr sz="1000" b="1" u="none" strike="noStrike" cap="none">
                        <a:solidFill>
                          <a:schemeClr val="accent1"/>
                        </a:solidFill>
                        <a:latin typeface="+mn-ea"/>
                        <a:ea typeface="+mn-ea"/>
                        <a:cs typeface="Arial"/>
                        <a:sym typeface="Arial"/>
                      </a:endParaRPr>
                    </a:p>
                  </a:txBody>
                  <a:tcPr marL="91425" marR="91425" marT="91425" marB="91425"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chemeClr val="dk1"/>
                        </a:buClr>
                        <a:buSzPts val="1000"/>
                        <a:buFont typeface="Arial"/>
                        <a:buNone/>
                      </a:pPr>
                      <a:r>
                        <a:rPr lang="ja-JP" sz="1000" b="1" u="none" strike="noStrike" cap="none">
                          <a:solidFill>
                            <a:schemeClr val="accent1"/>
                          </a:solidFill>
                          <a:latin typeface="+mn-ea"/>
                          <a:ea typeface="+mn-ea"/>
                          <a:cs typeface="Arial"/>
                          <a:sym typeface="Arial"/>
                        </a:rPr>
                        <a:t>高</a:t>
                      </a:r>
                      <a:endParaRPr sz="1000" b="1" u="none" strike="noStrike" cap="none">
                        <a:solidFill>
                          <a:schemeClr val="accent1"/>
                        </a:solidFill>
                        <a:latin typeface="+mn-ea"/>
                        <a:ea typeface="+mn-ea"/>
                        <a:cs typeface="Arial"/>
                        <a:sym typeface="Arial"/>
                      </a:endParaRPr>
                    </a:p>
                  </a:txBody>
                  <a:tcPr marL="91425" marR="91425" marT="91425" marB="91425" anchor="ctr">
                    <a:lnL w="3175"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464743">
                <a:tc>
                  <a:txBody>
                    <a:bodyPr/>
                    <a:lstStyle/>
                    <a:p>
                      <a:pPr marL="0" marR="0" lvl="0" indent="0" algn="l" rtl="0">
                        <a:lnSpc>
                          <a:spcPct val="100000"/>
                        </a:lnSpc>
                        <a:spcBef>
                          <a:spcPts val="0"/>
                        </a:spcBef>
                        <a:spcAft>
                          <a:spcPts val="0"/>
                        </a:spcAft>
                        <a:buClr>
                          <a:schemeClr val="dk1"/>
                        </a:buClr>
                        <a:buSzPts val="1000"/>
                        <a:buFont typeface="Arial"/>
                        <a:buNone/>
                      </a:pPr>
                      <a:r>
                        <a:rPr lang="ja-JP" altLang="en-US" sz="1000" b="1" u="none" strike="noStrike" cap="none">
                          <a:solidFill>
                            <a:schemeClr val="accent1"/>
                          </a:solidFill>
                          <a:latin typeface="+mn-ea"/>
                          <a:ea typeface="+mn-ea"/>
                          <a:cs typeface="Arial"/>
                          <a:sym typeface="Arial"/>
                        </a:rPr>
                        <a:t>・・・</a:t>
                      </a:r>
                      <a:endParaRPr sz="1000" b="1" u="none" strike="noStrike" cap="none" dirty="0">
                        <a:solidFill>
                          <a:schemeClr val="accent1"/>
                        </a:solidFill>
                        <a:latin typeface="+mn-ea"/>
                        <a:ea typeface="+mn-ea"/>
                        <a:cs typeface="Arial"/>
                        <a:sym typeface="Arial"/>
                      </a:endParaRPr>
                    </a:p>
                  </a:txBody>
                  <a:tcPr marL="91425" marR="91425" marT="91425" marB="91425" anchor="ctr">
                    <a:lnL w="12700" cap="flat" cmpd="sng" algn="ctr">
                      <a:noFill/>
                      <a:prstDash val="solid"/>
                      <a:round/>
                      <a:headEnd type="none" w="med" len="med"/>
                      <a:tailEnd type="none" w="med" len="med"/>
                    </a:lnL>
                    <a:lnR w="3175"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lnSpc>
                          <a:spcPct val="100000"/>
                        </a:lnSpc>
                        <a:spcBef>
                          <a:spcPts val="0"/>
                        </a:spcBef>
                        <a:spcAft>
                          <a:spcPts val="0"/>
                        </a:spcAft>
                        <a:buClr>
                          <a:schemeClr val="dk1"/>
                        </a:buClr>
                        <a:buSzPts val="1000"/>
                        <a:buFont typeface="Arial"/>
                        <a:buNone/>
                      </a:pPr>
                      <a:r>
                        <a:rPr lang="ja-JP" altLang="en-US" sz="1000" b="1" u="none" strike="noStrike" cap="none">
                          <a:solidFill>
                            <a:schemeClr val="accent1"/>
                          </a:solidFill>
                          <a:latin typeface="+mn-ea"/>
                          <a:ea typeface="+mn-ea"/>
                          <a:cs typeface="Arial"/>
                          <a:sym typeface="Arial"/>
                        </a:rPr>
                        <a:t>・・・</a:t>
                      </a:r>
                      <a:endParaRPr sz="1000" b="1" u="none" strike="noStrike" cap="none" dirty="0">
                        <a:solidFill>
                          <a:schemeClr val="accent1"/>
                        </a:solidFill>
                        <a:latin typeface="+mn-ea"/>
                        <a:ea typeface="+mn-ea"/>
                        <a:cs typeface="Arial"/>
                        <a:sym typeface="Arial"/>
                      </a:endParaRPr>
                    </a:p>
                  </a:txBody>
                  <a:tcPr marL="91425" marR="91425" marT="91425" marB="91425"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chemeClr val="dk1"/>
                        </a:buClr>
                        <a:buSzPts val="1000"/>
                        <a:buFont typeface="Arial"/>
                        <a:buNone/>
                      </a:pPr>
                      <a:r>
                        <a:rPr lang="ja-JP" altLang="en-US" sz="1000" b="1" u="none" strike="noStrike" cap="none">
                          <a:solidFill>
                            <a:schemeClr val="accent1"/>
                          </a:solidFill>
                          <a:latin typeface="+mn-ea"/>
                          <a:ea typeface="+mn-ea"/>
                          <a:cs typeface="Arial"/>
                          <a:sym typeface="Arial"/>
                        </a:rPr>
                        <a:t>・・・</a:t>
                      </a:r>
                      <a:endParaRPr sz="1000" b="1" u="none" strike="noStrike" cap="none" dirty="0">
                        <a:solidFill>
                          <a:schemeClr val="accent1"/>
                        </a:solidFill>
                        <a:latin typeface="+mn-ea"/>
                        <a:ea typeface="+mn-ea"/>
                        <a:cs typeface="Arial"/>
                        <a:sym typeface="Arial"/>
                      </a:endParaRPr>
                    </a:p>
                  </a:txBody>
                  <a:tcPr marL="91425" marR="91425" marT="91425" marB="91425"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chemeClr val="dk1"/>
                        </a:buClr>
                        <a:buSzPts val="1000"/>
                        <a:buFont typeface="Arial"/>
                        <a:buNone/>
                      </a:pPr>
                      <a:r>
                        <a:rPr lang="ja-JP" altLang="en-US" sz="1000" b="1" u="none" strike="noStrike" cap="none">
                          <a:solidFill>
                            <a:schemeClr val="accent1"/>
                          </a:solidFill>
                          <a:latin typeface="+mn-ea"/>
                          <a:ea typeface="+mn-ea"/>
                          <a:cs typeface="Arial"/>
                          <a:sym typeface="Arial"/>
                        </a:rPr>
                        <a:t>・・・</a:t>
                      </a:r>
                      <a:endParaRPr sz="1000" b="1" u="none" strike="noStrike" cap="none" dirty="0">
                        <a:solidFill>
                          <a:schemeClr val="accent1"/>
                        </a:solidFill>
                        <a:latin typeface="+mn-ea"/>
                        <a:ea typeface="+mn-ea"/>
                        <a:cs typeface="Arial"/>
                        <a:sym typeface="Arial"/>
                      </a:endParaRPr>
                    </a:p>
                  </a:txBody>
                  <a:tcPr marL="91425" marR="91425" marT="91425" marB="91425"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chemeClr val="dk1"/>
                        </a:buClr>
                        <a:buSzPts val="1000"/>
                        <a:buFont typeface="Arial"/>
                        <a:buNone/>
                      </a:pPr>
                      <a:r>
                        <a:rPr lang="ja-JP" altLang="en-US" sz="1000" b="1" u="none" strike="noStrike" cap="none">
                          <a:solidFill>
                            <a:schemeClr val="accent1"/>
                          </a:solidFill>
                          <a:latin typeface="+mn-ea"/>
                          <a:ea typeface="+mn-ea"/>
                          <a:cs typeface="Arial"/>
                          <a:sym typeface="Arial"/>
                        </a:rPr>
                        <a:t>・・・</a:t>
                      </a:r>
                      <a:endParaRPr sz="1000" b="1" u="none" strike="noStrike" cap="none" dirty="0">
                        <a:solidFill>
                          <a:schemeClr val="accent1"/>
                        </a:solidFill>
                        <a:latin typeface="+mn-ea"/>
                        <a:ea typeface="+mn-ea"/>
                        <a:cs typeface="Arial"/>
                        <a:sym typeface="Arial"/>
                      </a:endParaRPr>
                    </a:p>
                  </a:txBody>
                  <a:tcPr marL="91425" marR="91425" marT="91425" marB="91425"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chemeClr val="dk1"/>
                        </a:buClr>
                        <a:buSzPts val="1000"/>
                        <a:buFont typeface="Arial"/>
                        <a:buNone/>
                      </a:pPr>
                      <a:r>
                        <a:rPr lang="ja-JP" altLang="en-US" sz="1000" b="1" u="none" strike="noStrike" cap="none">
                          <a:solidFill>
                            <a:schemeClr val="accent1"/>
                          </a:solidFill>
                          <a:latin typeface="+mn-ea"/>
                          <a:ea typeface="+mn-ea"/>
                          <a:cs typeface="Arial"/>
                          <a:sym typeface="Arial"/>
                        </a:rPr>
                        <a:t>・・・</a:t>
                      </a:r>
                      <a:endParaRPr sz="1000" b="1" u="none" strike="noStrike" cap="none" dirty="0">
                        <a:solidFill>
                          <a:schemeClr val="accent1"/>
                        </a:solidFill>
                        <a:latin typeface="+mn-ea"/>
                        <a:ea typeface="+mn-ea"/>
                        <a:cs typeface="Arial"/>
                        <a:sym typeface="Arial"/>
                      </a:endParaRPr>
                    </a:p>
                  </a:txBody>
                  <a:tcPr marL="91425" marR="91425" marT="91425" marB="91425" anchor="ctr">
                    <a:lnL w="3175"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bl>
          </a:graphicData>
        </a:graphic>
      </p:graphicFrame>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FBFD7D81-EB67-2A42-91F5-AA166664E066}"/>
              </a:ext>
            </a:extLst>
          </p:cNvPr>
          <p:cNvSpPr>
            <a:spLocks noGrp="1"/>
          </p:cNvSpPr>
          <p:nvPr>
            <p:ph type="body" sz="quarter" idx="12"/>
          </p:nvPr>
        </p:nvSpPr>
        <p:spPr/>
        <p:txBody>
          <a:bodyPr/>
          <a:lstStyle/>
          <a:p>
            <a:r>
              <a:rPr lang="ja-JP" altLang="ja-JP" dirty="0">
                <a:sym typeface="Arial"/>
              </a:rPr>
              <a:t>撤退</a:t>
            </a:r>
            <a:r>
              <a:rPr lang="ja-JP" altLang="en-US" dirty="0">
                <a:sym typeface="Arial"/>
              </a:rPr>
              <a:t>基準</a:t>
            </a:r>
            <a:endParaRPr lang="ja-JP" altLang="en-US" dirty="0"/>
          </a:p>
        </p:txBody>
      </p:sp>
      <p:sp>
        <p:nvSpPr>
          <p:cNvPr id="3" name="フッター プレースホルダー 2">
            <a:extLst>
              <a:ext uri="{FF2B5EF4-FFF2-40B4-BE49-F238E27FC236}">
                <a16:creationId xmlns:a16="http://schemas.microsoft.com/office/drawing/2014/main" id="{4875977E-1CD1-394C-8370-ED572831CD4C}"/>
              </a:ext>
            </a:extLst>
          </p:cNvPr>
          <p:cNvSpPr>
            <a:spLocks noGrp="1"/>
          </p:cNvSpPr>
          <p:nvPr>
            <p:ph type="ftr" sz="quarter" idx="13"/>
          </p:nvPr>
        </p:nvSpPr>
        <p:spPr/>
        <p:txBody>
          <a:bodyPr/>
          <a:lstStyle/>
          <a:p>
            <a:r>
              <a:rPr kumimoji="1" lang="en" altLang="ja-JP"/>
              <a:t>SAIRU</a:t>
            </a:r>
            <a:endParaRPr kumimoji="1" lang="ja-JP" altLang="en-US"/>
          </a:p>
        </p:txBody>
      </p:sp>
      <p:sp>
        <p:nvSpPr>
          <p:cNvPr id="4" name="スライド番号プレースホルダー 3">
            <a:extLst>
              <a:ext uri="{FF2B5EF4-FFF2-40B4-BE49-F238E27FC236}">
                <a16:creationId xmlns:a16="http://schemas.microsoft.com/office/drawing/2014/main" id="{BDEBA41B-F6BD-4644-9661-71BA5BCEC9CF}"/>
              </a:ext>
            </a:extLst>
          </p:cNvPr>
          <p:cNvSpPr>
            <a:spLocks noGrp="1"/>
          </p:cNvSpPr>
          <p:nvPr>
            <p:ph type="sldNum" idx="14"/>
          </p:nvPr>
        </p:nvSpPr>
        <p:spPr/>
        <p:txBody>
          <a:bodyPr/>
          <a:lstStyle/>
          <a:p>
            <a:fld id="{00000000-1234-1234-1234-123412341234}" type="slidenum">
              <a:rPr lang="en-US" altLang="ja-JP" smtClean="0"/>
              <a:pPr/>
              <a:t>45</a:t>
            </a:fld>
            <a:endParaRPr lang="ja-JP" altLang="en-US" sz="1400">
              <a:latin typeface="+mn-ea"/>
              <a:ea typeface="+mn-ea"/>
            </a:endParaRPr>
          </a:p>
        </p:txBody>
      </p:sp>
    </p:spTree>
    <p:extLst>
      <p:ext uri="{BB962C8B-B14F-4D97-AF65-F5344CB8AC3E}">
        <p14:creationId xmlns:p14="http://schemas.microsoft.com/office/powerpoint/2010/main" val="149152572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Google Shape;333;p5">
            <a:extLst>
              <a:ext uri="{FF2B5EF4-FFF2-40B4-BE49-F238E27FC236}">
                <a16:creationId xmlns:a16="http://schemas.microsoft.com/office/drawing/2014/main" id="{5254A2FF-C8B5-5B12-DCCF-9D475B0899FA}"/>
              </a:ext>
            </a:extLst>
          </p:cNvPr>
          <p:cNvSpPr/>
          <p:nvPr/>
        </p:nvSpPr>
        <p:spPr>
          <a:xfrm>
            <a:off x="5287894" y="1853616"/>
            <a:ext cx="4162670" cy="3600000"/>
          </a:xfrm>
          <a:prstGeom prst="roundRect">
            <a:avLst>
              <a:gd name="adj" fmla="val 1809"/>
            </a:avLst>
          </a:prstGeom>
          <a:solidFill>
            <a:schemeClr val="lt1"/>
          </a:solidFill>
          <a:ln>
            <a:noFill/>
          </a:ln>
          <a:effectLst>
            <a:outerShdw blurRad="127000" algn="ctr" rotWithShape="0">
              <a:srgbClr val="000000">
                <a:alpha val="40000"/>
              </a:srgbClr>
            </a:outerShdw>
          </a:effectLst>
        </p:spPr>
        <p:txBody>
          <a:bodyPr spcFirstLastPara="1" wrap="square" lIns="39000" tIns="39000" rIns="39000" bIns="39000" anchor="ctr" anchorCtr="0">
            <a:noAutofit/>
          </a:bodyPr>
          <a:lstStyle/>
          <a:p>
            <a:pPr marL="0" marR="0" lvl="0" indent="0" rtl="0">
              <a:lnSpc>
                <a:spcPct val="100000"/>
              </a:lnSpc>
              <a:spcBef>
                <a:spcPts val="0"/>
              </a:spcBef>
              <a:spcAft>
                <a:spcPts val="0"/>
              </a:spcAft>
              <a:buClr>
                <a:srgbClr val="000000"/>
              </a:buClr>
              <a:buSzPts val="1600"/>
              <a:buFont typeface="Arial"/>
              <a:buNone/>
            </a:pPr>
            <a:endParaRPr lang="en-US" altLang="ja-JP" sz="1600" b="1" dirty="0">
              <a:solidFill>
                <a:schemeClr val="accent1"/>
              </a:solidFill>
              <a:latin typeface="+mn-ea"/>
              <a:ea typeface="+mn-ea"/>
            </a:endParaRPr>
          </a:p>
          <a:p>
            <a:pPr marL="0" marR="0" lvl="0" indent="0" rtl="0">
              <a:lnSpc>
                <a:spcPct val="100000"/>
              </a:lnSpc>
              <a:spcBef>
                <a:spcPts val="0"/>
              </a:spcBef>
              <a:spcAft>
                <a:spcPts val="0"/>
              </a:spcAft>
              <a:buClr>
                <a:srgbClr val="000000"/>
              </a:buClr>
              <a:buSzPts val="1600"/>
              <a:buFont typeface="Arial"/>
              <a:buNone/>
            </a:pPr>
            <a:endParaRPr lang="en-US" altLang="ja-JP" sz="1600" b="1" dirty="0">
              <a:solidFill>
                <a:schemeClr val="accent1"/>
              </a:solidFill>
              <a:latin typeface="+mn-ea"/>
              <a:ea typeface="+mn-ea"/>
            </a:endParaRPr>
          </a:p>
          <a:p>
            <a:pPr marL="0" marR="0" lvl="0" indent="0" rtl="0">
              <a:lnSpc>
                <a:spcPct val="100000"/>
              </a:lnSpc>
              <a:spcBef>
                <a:spcPts val="0"/>
              </a:spcBef>
              <a:spcAft>
                <a:spcPts val="0"/>
              </a:spcAft>
              <a:buClr>
                <a:srgbClr val="000000"/>
              </a:buClr>
              <a:buSzPts val="1600"/>
              <a:buFont typeface="Arial"/>
              <a:buNone/>
            </a:pPr>
            <a:endParaRPr lang="en-US" altLang="ja-JP" sz="1600" b="1" dirty="0">
              <a:solidFill>
                <a:schemeClr val="accent1"/>
              </a:solidFill>
              <a:latin typeface="+mn-ea"/>
              <a:ea typeface="+mn-ea"/>
            </a:endParaRPr>
          </a:p>
          <a:p>
            <a:pPr marL="0" marR="0" lvl="0" indent="0" rtl="0">
              <a:lnSpc>
                <a:spcPct val="100000"/>
              </a:lnSpc>
              <a:spcBef>
                <a:spcPts val="0"/>
              </a:spcBef>
              <a:spcAft>
                <a:spcPts val="0"/>
              </a:spcAft>
              <a:buClr>
                <a:srgbClr val="000000"/>
              </a:buClr>
              <a:buSzPts val="1600"/>
              <a:buFont typeface="Arial"/>
              <a:buNone/>
            </a:pPr>
            <a:endParaRPr lang="en-US" altLang="ja-JP" sz="1600" b="1" u="none" strike="noStrike" cap="none" dirty="0">
              <a:solidFill>
                <a:schemeClr val="accent1"/>
              </a:solidFill>
              <a:latin typeface="+mn-ea"/>
              <a:ea typeface="+mn-ea"/>
              <a:sym typeface="Arial"/>
            </a:endParaRPr>
          </a:p>
          <a:p>
            <a:pPr marL="0" marR="0" lvl="0" indent="0" rtl="0">
              <a:lnSpc>
                <a:spcPct val="100000"/>
              </a:lnSpc>
              <a:spcBef>
                <a:spcPts val="0"/>
              </a:spcBef>
              <a:spcAft>
                <a:spcPts val="0"/>
              </a:spcAft>
              <a:buClr>
                <a:srgbClr val="000000"/>
              </a:buClr>
              <a:buSzPts val="1600"/>
              <a:buFont typeface="Arial"/>
              <a:buNone/>
            </a:pPr>
            <a:endParaRPr lang="en-US" sz="1600" b="1" dirty="0">
              <a:solidFill>
                <a:schemeClr val="accent1"/>
              </a:solidFill>
              <a:latin typeface="+mn-ea"/>
              <a:ea typeface="+mn-ea"/>
            </a:endParaRPr>
          </a:p>
          <a:p>
            <a:pPr marL="0" marR="0" lvl="0" indent="0" rtl="0">
              <a:lnSpc>
                <a:spcPct val="100000"/>
              </a:lnSpc>
              <a:spcBef>
                <a:spcPts val="0"/>
              </a:spcBef>
              <a:spcAft>
                <a:spcPts val="0"/>
              </a:spcAft>
              <a:buClr>
                <a:srgbClr val="000000"/>
              </a:buClr>
              <a:buSzPts val="1600"/>
              <a:buFont typeface="Arial"/>
              <a:buNone/>
            </a:pPr>
            <a:endParaRPr lang="en-US" sz="1600" b="1" u="none" strike="noStrike" cap="none" dirty="0">
              <a:solidFill>
                <a:schemeClr val="accent1"/>
              </a:solidFill>
              <a:latin typeface="+mn-ea"/>
              <a:ea typeface="+mn-ea"/>
              <a:sym typeface="Arial"/>
            </a:endParaRPr>
          </a:p>
          <a:p>
            <a:pPr marL="0" marR="0" lvl="0" indent="0" rtl="0">
              <a:lnSpc>
                <a:spcPct val="100000"/>
              </a:lnSpc>
              <a:spcBef>
                <a:spcPts val="0"/>
              </a:spcBef>
              <a:spcAft>
                <a:spcPts val="0"/>
              </a:spcAft>
              <a:buClr>
                <a:srgbClr val="000000"/>
              </a:buClr>
              <a:buSzPts val="1600"/>
              <a:buFont typeface="Arial"/>
              <a:buNone/>
            </a:pPr>
            <a:endParaRPr lang="en-US" sz="1600" b="1" dirty="0">
              <a:solidFill>
                <a:schemeClr val="accent1"/>
              </a:solidFill>
              <a:latin typeface="+mn-ea"/>
              <a:ea typeface="+mn-ea"/>
            </a:endParaRPr>
          </a:p>
          <a:p>
            <a:pPr marL="0" marR="0" lvl="0" indent="0" rtl="0">
              <a:lnSpc>
                <a:spcPct val="100000"/>
              </a:lnSpc>
              <a:spcBef>
                <a:spcPts val="0"/>
              </a:spcBef>
              <a:spcAft>
                <a:spcPts val="0"/>
              </a:spcAft>
              <a:buClr>
                <a:srgbClr val="000000"/>
              </a:buClr>
              <a:buSzPts val="1600"/>
              <a:buFont typeface="Arial"/>
              <a:buNone/>
            </a:pPr>
            <a:endParaRPr sz="1600" b="1" u="none" strike="noStrike" cap="none" dirty="0">
              <a:solidFill>
                <a:schemeClr val="accent1"/>
              </a:solidFill>
              <a:latin typeface="+mn-ea"/>
              <a:ea typeface="+mn-ea"/>
              <a:sym typeface="Arial"/>
            </a:endParaRPr>
          </a:p>
        </p:txBody>
      </p:sp>
      <p:sp>
        <p:nvSpPr>
          <p:cNvPr id="27" name="Google Shape;335;p5">
            <a:extLst>
              <a:ext uri="{FF2B5EF4-FFF2-40B4-BE49-F238E27FC236}">
                <a16:creationId xmlns:a16="http://schemas.microsoft.com/office/drawing/2014/main" id="{79B80CAF-D5BE-CDBB-4DAE-2BDBFDD8CE7A}"/>
              </a:ext>
            </a:extLst>
          </p:cNvPr>
          <p:cNvSpPr/>
          <p:nvPr/>
        </p:nvSpPr>
        <p:spPr>
          <a:xfrm>
            <a:off x="5289113" y="1853616"/>
            <a:ext cx="4163889" cy="540000"/>
          </a:xfrm>
          <a:custGeom>
            <a:avLst/>
            <a:gdLst/>
            <a:ahLst/>
            <a:cxnLst/>
            <a:rect l="l" t="t" r="r" b="b"/>
            <a:pathLst>
              <a:path w="4140000" h="534053" extrusionOk="0">
                <a:moveTo>
                  <a:pt x="74893" y="0"/>
                </a:moveTo>
                <a:lnTo>
                  <a:pt x="4065107" y="0"/>
                </a:lnTo>
                <a:cubicBezTo>
                  <a:pt x="4106469" y="0"/>
                  <a:pt x="4140000" y="33531"/>
                  <a:pt x="4140000" y="74893"/>
                </a:cubicBezTo>
                <a:lnTo>
                  <a:pt x="4140000" y="534053"/>
                </a:lnTo>
                <a:lnTo>
                  <a:pt x="0" y="534053"/>
                </a:lnTo>
                <a:lnTo>
                  <a:pt x="0" y="74893"/>
                </a:lnTo>
                <a:cubicBezTo>
                  <a:pt x="0" y="33531"/>
                  <a:pt x="33531" y="0"/>
                  <a:pt x="74893" y="0"/>
                </a:cubicBezTo>
                <a:close/>
              </a:path>
            </a:pathLst>
          </a:custGeom>
          <a:solidFill>
            <a:schemeClr val="dk1"/>
          </a:solidFill>
          <a:ln>
            <a:noFill/>
          </a:ln>
        </p:spPr>
        <p:txBody>
          <a:bodyPr spcFirstLastPara="1" wrap="square" lIns="72000" tIns="72000" rIns="72000" bIns="72000" anchor="ctr" anchorCtr="0">
            <a:normAutofit/>
          </a:bodyPr>
          <a:lstStyle/>
          <a:p>
            <a:pPr marL="0" marR="0" lvl="0" indent="0" algn="ctr" rtl="0">
              <a:lnSpc>
                <a:spcPct val="100000"/>
              </a:lnSpc>
              <a:spcBef>
                <a:spcPts val="0"/>
              </a:spcBef>
              <a:spcAft>
                <a:spcPts val="0"/>
              </a:spcAft>
              <a:buClr>
                <a:srgbClr val="000000"/>
              </a:buClr>
              <a:buSzPts val="1600"/>
              <a:buFont typeface="Arial"/>
              <a:buNone/>
            </a:pPr>
            <a:r>
              <a:rPr lang="ja-JP" altLang="en-US" sz="1600" b="1" spc="300">
                <a:solidFill>
                  <a:schemeClr val="bg1"/>
                </a:solidFill>
                <a:latin typeface="+mn-ea"/>
                <a:ea typeface="+mn-ea"/>
              </a:rPr>
              <a:t>定性</a:t>
            </a:r>
            <a:r>
              <a:rPr lang="ja-JP" altLang="en-US" sz="1600" b="1" u="none" strike="noStrike" cap="none" spc="300">
                <a:solidFill>
                  <a:schemeClr val="bg1"/>
                </a:solidFill>
                <a:latin typeface="+mn-ea"/>
                <a:ea typeface="+mn-ea"/>
                <a:sym typeface="Arial"/>
              </a:rPr>
              <a:t>基準</a:t>
            </a:r>
            <a:endParaRPr lang="ja-JP" altLang="en-US" sz="1600" b="1" u="none" strike="noStrike" cap="none" spc="300" dirty="0">
              <a:solidFill>
                <a:schemeClr val="bg1"/>
              </a:solidFill>
              <a:latin typeface="+mn-ea"/>
              <a:ea typeface="+mn-ea"/>
              <a:sym typeface="Arial"/>
            </a:endParaRPr>
          </a:p>
        </p:txBody>
      </p:sp>
      <p:sp>
        <p:nvSpPr>
          <p:cNvPr id="25" name="テキスト プレースホルダー 24">
            <a:extLst>
              <a:ext uri="{FF2B5EF4-FFF2-40B4-BE49-F238E27FC236}">
                <a16:creationId xmlns:a16="http://schemas.microsoft.com/office/drawing/2014/main" id="{993C0549-BE03-D791-1305-30588E90E2F3}"/>
              </a:ext>
            </a:extLst>
          </p:cNvPr>
          <p:cNvSpPr>
            <a:spLocks noGrp="1"/>
          </p:cNvSpPr>
          <p:nvPr>
            <p:ph type="body" idx="1"/>
          </p:nvPr>
        </p:nvSpPr>
        <p:spPr/>
        <p:txBody>
          <a:bodyPr/>
          <a:lstStyle/>
          <a:p>
            <a:r>
              <a:rPr lang="ja-JP" altLang="en-US" sz="1400"/>
              <a:t>以下の基準を満たさない場合、本事業を撤退します。</a:t>
            </a:r>
          </a:p>
        </p:txBody>
      </p:sp>
      <p:sp>
        <p:nvSpPr>
          <p:cNvPr id="2" name="タイトル 1">
            <a:extLst>
              <a:ext uri="{FF2B5EF4-FFF2-40B4-BE49-F238E27FC236}">
                <a16:creationId xmlns:a16="http://schemas.microsoft.com/office/drawing/2014/main" id="{2B4F8CA3-20BF-46D7-DC4B-9483BC333397}"/>
              </a:ext>
            </a:extLst>
          </p:cNvPr>
          <p:cNvSpPr>
            <a:spLocks noGrp="1"/>
          </p:cNvSpPr>
          <p:nvPr>
            <p:ph type="title"/>
          </p:nvPr>
        </p:nvSpPr>
        <p:spPr/>
        <p:txBody>
          <a:bodyPr/>
          <a:lstStyle/>
          <a:p>
            <a:r>
              <a:rPr lang="en-US" altLang="ja-JP" dirty="0"/>
              <a:t>10-1. </a:t>
            </a:r>
            <a:r>
              <a:rPr lang="ja-JP" altLang="en-US" dirty="0"/>
              <a:t>撤退基準</a:t>
            </a:r>
          </a:p>
        </p:txBody>
      </p:sp>
      <p:sp>
        <p:nvSpPr>
          <p:cNvPr id="3" name="フッター プレースホルダー 2">
            <a:extLst>
              <a:ext uri="{FF2B5EF4-FFF2-40B4-BE49-F238E27FC236}">
                <a16:creationId xmlns:a16="http://schemas.microsoft.com/office/drawing/2014/main" id="{0E310EC4-8A9A-A38F-DC08-27F89D09BB01}"/>
              </a:ext>
            </a:extLst>
          </p:cNvPr>
          <p:cNvSpPr>
            <a:spLocks noGrp="1"/>
          </p:cNvSpPr>
          <p:nvPr>
            <p:ph type="ftr" sz="quarter" idx="10"/>
          </p:nvPr>
        </p:nvSpPr>
        <p:spPr/>
        <p:txBody>
          <a:bodyPr/>
          <a:lstStyle/>
          <a:p>
            <a:r>
              <a:rPr lang="en" altLang="ja-JP"/>
              <a:t>SAIRU</a:t>
            </a:r>
            <a:endParaRPr lang="ja-JP" altLang="en-US"/>
          </a:p>
        </p:txBody>
      </p:sp>
      <p:sp>
        <p:nvSpPr>
          <p:cNvPr id="4" name="スライド番号プレースホルダー 3">
            <a:extLst>
              <a:ext uri="{FF2B5EF4-FFF2-40B4-BE49-F238E27FC236}">
                <a16:creationId xmlns:a16="http://schemas.microsoft.com/office/drawing/2014/main" id="{C85F04F8-E589-2636-A581-B7A698CD7924}"/>
              </a:ext>
            </a:extLst>
          </p:cNvPr>
          <p:cNvSpPr>
            <a:spLocks noGrp="1"/>
          </p:cNvSpPr>
          <p:nvPr>
            <p:ph type="sldNum" idx="11"/>
          </p:nvPr>
        </p:nvSpPr>
        <p:spPr/>
        <p:txBody>
          <a:bodyPr/>
          <a:lstStyle/>
          <a:p>
            <a:fld id="{00000000-1234-1234-1234-123412341234}" type="slidenum">
              <a:rPr lang="en-US" altLang="ja-JP" smtClean="0"/>
              <a:pPr/>
              <a:t>46</a:t>
            </a:fld>
            <a:endParaRPr lang="ja-JP" altLang="en-US"/>
          </a:p>
        </p:txBody>
      </p:sp>
      <p:sp>
        <p:nvSpPr>
          <p:cNvPr id="5" name="Google Shape;333;p5">
            <a:extLst>
              <a:ext uri="{FF2B5EF4-FFF2-40B4-BE49-F238E27FC236}">
                <a16:creationId xmlns:a16="http://schemas.microsoft.com/office/drawing/2014/main" id="{D9DBF7E4-D37B-031E-C0D7-CD852247F6EF}"/>
              </a:ext>
            </a:extLst>
          </p:cNvPr>
          <p:cNvSpPr/>
          <p:nvPr/>
        </p:nvSpPr>
        <p:spPr>
          <a:xfrm>
            <a:off x="451781" y="1853616"/>
            <a:ext cx="4162670" cy="3600000"/>
          </a:xfrm>
          <a:prstGeom prst="roundRect">
            <a:avLst>
              <a:gd name="adj" fmla="val 1809"/>
            </a:avLst>
          </a:prstGeom>
          <a:solidFill>
            <a:schemeClr val="lt1"/>
          </a:solidFill>
          <a:ln>
            <a:noFill/>
          </a:ln>
          <a:effectLst>
            <a:outerShdw blurRad="127000" algn="ctr" rotWithShape="0">
              <a:srgbClr val="000000">
                <a:alpha val="40000"/>
              </a:srgbClr>
            </a:outerShdw>
          </a:effectLst>
        </p:spPr>
        <p:txBody>
          <a:bodyPr spcFirstLastPara="1" wrap="square" lIns="39000" tIns="39000" rIns="39000" bIns="39000" anchor="ctr" anchorCtr="0">
            <a:noAutofit/>
          </a:bodyPr>
          <a:lstStyle/>
          <a:p>
            <a:pPr marL="0" marR="0" lvl="0" indent="0" rtl="0">
              <a:lnSpc>
                <a:spcPct val="100000"/>
              </a:lnSpc>
              <a:spcBef>
                <a:spcPts val="0"/>
              </a:spcBef>
              <a:spcAft>
                <a:spcPts val="0"/>
              </a:spcAft>
              <a:buClr>
                <a:srgbClr val="000000"/>
              </a:buClr>
              <a:buSzPts val="1600"/>
              <a:buFont typeface="Arial"/>
              <a:buNone/>
            </a:pPr>
            <a:endParaRPr lang="en-US" altLang="ja-JP" sz="1600" b="1" dirty="0">
              <a:solidFill>
                <a:schemeClr val="accent1"/>
              </a:solidFill>
              <a:latin typeface="+mn-ea"/>
              <a:ea typeface="+mn-ea"/>
            </a:endParaRPr>
          </a:p>
          <a:p>
            <a:pPr marL="0" marR="0" lvl="0" indent="0" rtl="0">
              <a:lnSpc>
                <a:spcPct val="100000"/>
              </a:lnSpc>
              <a:spcBef>
                <a:spcPts val="0"/>
              </a:spcBef>
              <a:spcAft>
                <a:spcPts val="0"/>
              </a:spcAft>
              <a:buClr>
                <a:srgbClr val="000000"/>
              </a:buClr>
              <a:buSzPts val="1600"/>
              <a:buFont typeface="Arial"/>
              <a:buNone/>
            </a:pPr>
            <a:endParaRPr lang="en-US" altLang="ja-JP" sz="1600" b="1" dirty="0">
              <a:solidFill>
                <a:schemeClr val="accent1"/>
              </a:solidFill>
              <a:latin typeface="+mn-ea"/>
              <a:ea typeface="+mn-ea"/>
            </a:endParaRPr>
          </a:p>
          <a:p>
            <a:pPr marL="0" marR="0" lvl="0" indent="0" rtl="0">
              <a:lnSpc>
                <a:spcPct val="100000"/>
              </a:lnSpc>
              <a:spcBef>
                <a:spcPts val="0"/>
              </a:spcBef>
              <a:spcAft>
                <a:spcPts val="0"/>
              </a:spcAft>
              <a:buClr>
                <a:srgbClr val="000000"/>
              </a:buClr>
              <a:buSzPts val="1600"/>
              <a:buFont typeface="Arial"/>
              <a:buNone/>
            </a:pPr>
            <a:endParaRPr lang="en-US" altLang="ja-JP" sz="1600" b="1" dirty="0">
              <a:solidFill>
                <a:schemeClr val="accent1"/>
              </a:solidFill>
              <a:latin typeface="+mn-ea"/>
              <a:ea typeface="+mn-ea"/>
            </a:endParaRPr>
          </a:p>
          <a:p>
            <a:pPr marL="0" marR="0" lvl="0" indent="0" rtl="0">
              <a:lnSpc>
                <a:spcPct val="100000"/>
              </a:lnSpc>
              <a:spcBef>
                <a:spcPts val="0"/>
              </a:spcBef>
              <a:spcAft>
                <a:spcPts val="0"/>
              </a:spcAft>
              <a:buClr>
                <a:srgbClr val="000000"/>
              </a:buClr>
              <a:buSzPts val="1600"/>
              <a:buFont typeface="Arial"/>
              <a:buNone/>
            </a:pPr>
            <a:endParaRPr lang="en-US" altLang="ja-JP" sz="1600" b="1" u="none" strike="noStrike" cap="none" dirty="0">
              <a:solidFill>
                <a:schemeClr val="accent1"/>
              </a:solidFill>
              <a:latin typeface="+mn-ea"/>
              <a:ea typeface="+mn-ea"/>
              <a:sym typeface="Arial"/>
            </a:endParaRPr>
          </a:p>
          <a:p>
            <a:pPr marL="0" marR="0" lvl="0" indent="0" rtl="0">
              <a:lnSpc>
                <a:spcPct val="100000"/>
              </a:lnSpc>
              <a:spcBef>
                <a:spcPts val="0"/>
              </a:spcBef>
              <a:spcAft>
                <a:spcPts val="0"/>
              </a:spcAft>
              <a:buClr>
                <a:srgbClr val="000000"/>
              </a:buClr>
              <a:buSzPts val="1600"/>
              <a:buFont typeface="Arial"/>
              <a:buNone/>
            </a:pPr>
            <a:endParaRPr lang="en-US" sz="1600" b="1" dirty="0">
              <a:solidFill>
                <a:schemeClr val="accent1"/>
              </a:solidFill>
              <a:latin typeface="+mn-ea"/>
              <a:ea typeface="+mn-ea"/>
            </a:endParaRPr>
          </a:p>
          <a:p>
            <a:pPr marL="0" marR="0" lvl="0" indent="0" rtl="0">
              <a:lnSpc>
                <a:spcPct val="100000"/>
              </a:lnSpc>
              <a:spcBef>
                <a:spcPts val="0"/>
              </a:spcBef>
              <a:spcAft>
                <a:spcPts val="0"/>
              </a:spcAft>
              <a:buClr>
                <a:srgbClr val="000000"/>
              </a:buClr>
              <a:buSzPts val="1600"/>
              <a:buFont typeface="Arial"/>
              <a:buNone/>
            </a:pPr>
            <a:endParaRPr lang="en-US" sz="1600" b="1" u="none" strike="noStrike" cap="none" dirty="0">
              <a:solidFill>
                <a:schemeClr val="accent1"/>
              </a:solidFill>
              <a:latin typeface="+mn-ea"/>
              <a:ea typeface="+mn-ea"/>
              <a:sym typeface="Arial"/>
            </a:endParaRPr>
          </a:p>
          <a:p>
            <a:pPr marL="0" marR="0" lvl="0" indent="0" rtl="0">
              <a:lnSpc>
                <a:spcPct val="100000"/>
              </a:lnSpc>
              <a:spcBef>
                <a:spcPts val="0"/>
              </a:spcBef>
              <a:spcAft>
                <a:spcPts val="0"/>
              </a:spcAft>
              <a:buClr>
                <a:srgbClr val="000000"/>
              </a:buClr>
              <a:buSzPts val="1600"/>
              <a:buFont typeface="Arial"/>
              <a:buNone/>
            </a:pPr>
            <a:endParaRPr lang="en-US" sz="1600" b="1" dirty="0">
              <a:solidFill>
                <a:schemeClr val="accent1"/>
              </a:solidFill>
              <a:latin typeface="+mn-ea"/>
              <a:ea typeface="+mn-ea"/>
            </a:endParaRPr>
          </a:p>
          <a:p>
            <a:pPr marL="0" marR="0" lvl="0" indent="0" rtl="0">
              <a:lnSpc>
                <a:spcPct val="100000"/>
              </a:lnSpc>
              <a:spcBef>
                <a:spcPts val="0"/>
              </a:spcBef>
              <a:spcAft>
                <a:spcPts val="0"/>
              </a:spcAft>
              <a:buClr>
                <a:srgbClr val="000000"/>
              </a:buClr>
              <a:buSzPts val="1600"/>
              <a:buFont typeface="Arial"/>
              <a:buNone/>
            </a:pPr>
            <a:endParaRPr sz="1600" b="1" u="none" strike="noStrike" cap="none" dirty="0">
              <a:solidFill>
                <a:schemeClr val="accent1"/>
              </a:solidFill>
              <a:latin typeface="+mn-ea"/>
              <a:ea typeface="+mn-ea"/>
              <a:sym typeface="Arial"/>
            </a:endParaRPr>
          </a:p>
        </p:txBody>
      </p:sp>
      <p:sp>
        <p:nvSpPr>
          <p:cNvPr id="6" name="Google Shape;335;p5">
            <a:extLst>
              <a:ext uri="{FF2B5EF4-FFF2-40B4-BE49-F238E27FC236}">
                <a16:creationId xmlns:a16="http://schemas.microsoft.com/office/drawing/2014/main" id="{FBC8B826-84A5-1405-0719-99AA301AE39C}"/>
              </a:ext>
            </a:extLst>
          </p:cNvPr>
          <p:cNvSpPr/>
          <p:nvPr/>
        </p:nvSpPr>
        <p:spPr>
          <a:xfrm>
            <a:off x="453000" y="1853616"/>
            <a:ext cx="4163889" cy="540000"/>
          </a:xfrm>
          <a:custGeom>
            <a:avLst/>
            <a:gdLst/>
            <a:ahLst/>
            <a:cxnLst/>
            <a:rect l="l" t="t" r="r" b="b"/>
            <a:pathLst>
              <a:path w="4140000" h="534053" extrusionOk="0">
                <a:moveTo>
                  <a:pt x="74893" y="0"/>
                </a:moveTo>
                <a:lnTo>
                  <a:pt x="4065107" y="0"/>
                </a:lnTo>
                <a:cubicBezTo>
                  <a:pt x="4106469" y="0"/>
                  <a:pt x="4140000" y="33531"/>
                  <a:pt x="4140000" y="74893"/>
                </a:cubicBezTo>
                <a:lnTo>
                  <a:pt x="4140000" y="534053"/>
                </a:lnTo>
                <a:lnTo>
                  <a:pt x="0" y="534053"/>
                </a:lnTo>
                <a:lnTo>
                  <a:pt x="0" y="74893"/>
                </a:lnTo>
                <a:cubicBezTo>
                  <a:pt x="0" y="33531"/>
                  <a:pt x="33531" y="0"/>
                  <a:pt x="74893" y="0"/>
                </a:cubicBezTo>
                <a:close/>
              </a:path>
            </a:pathLst>
          </a:custGeom>
          <a:solidFill>
            <a:schemeClr val="dk1"/>
          </a:solidFill>
          <a:ln>
            <a:noFill/>
          </a:ln>
        </p:spPr>
        <p:txBody>
          <a:bodyPr spcFirstLastPara="1" wrap="square" lIns="72000" tIns="72000" rIns="72000" bIns="72000" anchor="ctr" anchorCtr="0">
            <a:normAutofit/>
          </a:bodyPr>
          <a:lstStyle/>
          <a:p>
            <a:pPr marL="0" marR="0" lvl="0" indent="0" algn="ctr" rtl="0">
              <a:lnSpc>
                <a:spcPct val="100000"/>
              </a:lnSpc>
              <a:spcBef>
                <a:spcPts val="0"/>
              </a:spcBef>
              <a:spcAft>
                <a:spcPts val="0"/>
              </a:spcAft>
              <a:buClr>
                <a:srgbClr val="000000"/>
              </a:buClr>
              <a:buSzPts val="1600"/>
              <a:buFont typeface="Arial"/>
              <a:buNone/>
            </a:pPr>
            <a:r>
              <a:rPr lang="ja-JP" altLang="en-US" sz="1600" b="1" u="none" strike="noStrike" cap="none" spc="300" dirty="0">
                <a:solidFill>
                  <a:schemeClr val="bg1"/>
                </a:solidFill>
                <a:latin typeface="+mn-ea"/>
                <a:ea typeface="+mn-ea"/>
                <a:sym typeface="Arial"/>
              </a:rPr>
              <a:t>定量基準</a:t>
            </a:r>
            <a:endParaRPr sz="1600" b="1" u="none" strike="noStrike" cap="none" spc="300" dirty="0">
              <a:solidFill>
                <a:schemeClr val="bg1"/>
              </a:solidFill>
              <a:latin typeface="+mn-ea"/>
              <a:ea typeface="+mn-ea"/>
              <a:sym typeface="Arial"/>
            </a:endParaRPr>
          </a:p>
        </p:txBody>
      </p:sp>
      <p:sp>
        <p:nvSpPr>
          <p:cNvPr id="8" name="Google Shape;311;p4">
            <a:extLst>
              <a:ext uri="{FF2B5EF4-FFF2-40B4-BE49-F238E27FC236}">
                <a16:creationId xmlns:a16="http://schemas.microsoft.com/office/drawing/2014/main" id="{36390AE9-DC47-70F3-4E1F-8641C85A6016}"/>
              </a:ext>
            </a:extLst>
          </p:cNvPr>
          <p:cNvSpPr txBox="1"/>
          <p:nvPr/>
        </p:nvSpPr>
        <p:spPr>
          <a:xfrm>
            <a:off x="1223796" y="2718049"/>
            <a:ext cx="3060000" cy="576000"/>
          </a:xfrm>
          <a:prstGeom prst="rect">
            <a:avLst/>
          </a:prstGeom>
          <a:noFill/>
          <a:ln>
            <a:noFill/>
          </a:ln>
        </p:spPr>
        <p:txBody>
          <a:bodyPr spcFirstLastPara="1" wrap="square" lIns="36000" tIns="36000" rIns="36000" bIns="36000" anchor="ctr" anchorCtr="0">
            <a:noAutofit/>
          </a:bodyPr>
          <a:lstStyle/>
          <a:p>
            <a:pPr marL="0" marR="0" lvl="0" indent="0" algn="l" rtl="0">
              <a:lnSpc>
                <a:spcPct val="100000"/>
              </a:lnSpc>
              <a:spcBef>
                <a:spcPts val="0"/>
              </a:spcBef>
              <a:spcAft>
                <a:spcPts val="400"/>
              </a:spcAft>
              <a:buClr>
                <a:srgbClr val="1B224C"/>
              </a:buClr>
              <a:buSzPts val="1292"/>
              <a:buFont typeface="Arial"/>
              <a:buNone/>
            </a:pPr>
            <a:r>
              <a:rPr lang="ja-JP" altLang="en-US" b="1" u="none" strike="noStrike" cap="none" dirty="0">
                <a:solidFill>
                  <a:schemeClr val="accent1"/>
                </a:solidFill>
                <a:latin typeface="+mn-ea"/>
                <a:ea typeface="+mn-ea"/>
                <a:sym typeface="Arial"/>
              </a:rPr>
              <a:t>○○か月目で単</a:t>
            </a:r>
            <a:r>
              <a:rPr lang="ja-JP" altLang="en-US" b="1" u="none" strike="noStrike" cap="none">
                <a:solidFill>
                  <a:schemeClr val="accent1"/>
                </a:solidFill>
                <a:latin typeface="+mn-ea"/>
                <a:ea typeface="+mn-ea"/>
                <a:sym typeface="Arial"/>
              </a:rPr>
              <a:t>月黒字化しない</a:t>
            </a:r>
            <a:r>
              <a:rPr lang="ja-JP" altLang="en-US" b="1" u="none" strike="noStrike" cap="none" dirty="0">
                <a:solidFill>
                  <a:schemeClr val="accent1"/>
                </a:solidFill>
                <a:latin typeface="+mn-ea"/>
                <a:ea typeface="+mn-ea"/>
                <a:sym typeface="Arial"/>
              </a:rPr>
              <a:t>場合</a:t>
            </a:r>
            <a:endParaRPr b="1" u="none" strike="noStrike" cap="none" dirty="0">
              <a:solidFill>
                <a:schemeClr val="accent1"/>
              </a:solidFill>
              <a:latin typeface="+mn-ea"/>
              <a:ea typeface="+mn-ea"/>
              <a:sym typeface="Arial"/>
            </a:endParaRPr>
          </a:p>
        </p:txBody>
      </p:sp>
      <p:sp>
        <p:nvSpPr>
          <p:cNvPr id="10" name="Google Shape;311;p4">
            <a:extLst>
              <a:ext uri="{FF2B5EF4-FFF2-40B4-BE49-F238E27FC236}">
                <a16:creationId xmlns:a16="http://schemas.microsoft.com/office/drawing/2014/main" id="{0A7709DF-F448-4991-6D85-4AEA2033D6B7}"/>
              </a:ext>
            </a:extLst>
          </p:cNvPr>
          <p:cNvSpPr txBox="1"/>
          <p:nvPr/>
        </p:nvSpPr>
        <p:spPr>
          <a:xfrm>
            <a:off x="1223796" y="3623775"/>
            <a:ext cx="3060000" cy="576000"/>
          </a:xfrm>
          <a:prstGeom prst="rect">
            <a:avLst/>
          </a:prstGeom>
          <a:noFill/>
          <a:ln>
            <a:noFill/>
          </a:ln>
        </p:spPr>
        <p:txBody>
          <a:bodyPr spcFirstLastPara="1" wrap="square" lIns="36000" tIns="36000" rIns="36000" bIns="36000" anchor="ctr" anchorCtr="0">
            <a:noAutofit/>
          </a:bodyPr>
          <a:lstStyle/>
          <a:p>
            <a:pPr marL="0" marR="0" lvl="0" indent="0" algn="l" rtl="0">
              <a:lnSpc>
                <a:spcPct val="100000"/>
              </a:lnSpc>
              <a:spcBef>
                <a:spcPts val="0"/>
              </a:spcBef>
              <a:spcAft>
                <a:spcPts val="400"/>
              </a:spcAft>
              <a:buClr>
                <a:srgbClr val="1B224C"/>
              </a:buClr>
              <a:buSzPts val="1292"/>
              <a:buFont typeface="Arial"/>
              <a:buNone/>
            </a:pPr>
            <a:r>
              <a:rPr lang="ja-JP" altLang="en-US" b="1" u="none" strike="noStrike" cap="none" dirty="0">
                <a:solidFill>
                  <a:schemeClr val="accent1"/>
                </a:solidFill>
                <a:latin typeface="+mn-ea"/>
                <a:ea typeface="+mn-ea"/>
                <a:sym typeface="Arial"/>
              </a:rPr>
              <a:t>○か月目で</a:t>
            </a:r>
            <a:r>
              <a:rPr lang="ja-JP" altLang="en-US" b="1" dirty="0">
                <a:solidFill>
                  <a:schemeClr val="accent1"/>
                </a:solidFill>
                <a:latin typeface="+mn-ea"/>
                <a:ea typeface="+mn-ea"/>
              </a:rPr>
              <a:t>契約</a:t>
            </a:r>
            <a:r>
              <a:rPr lang="en-US" altLang="ja-JP" b="1" dirty="0">
                <a:solidFill>
                  <a:schemeClr val="accent1"/>
                </a:solidFill>
                <a:latin typeface="+mn-ea"/>
                <a:ea typeface="+mn-ea"/>
              </a:rPr>
              <a:t>50</a:t>
            </a:r>
            <a:r>
              <a:rPr lang="ja-JP" altLang="en-US" b="1" dirty="0">
                <a:solidFill>
                  <a:schemeClr val="accent1"/>
                </a:solidFill>
                <a:latin typeface="+mn-ea"/>
                <a:ea typeface="+mn-ea"/>
              </a:rPr>
              <a:t>社</a:t>
            </a:r>
            <a:r>
              <a:rPr lang="ja-JP" altLang="en-US" b="1" u="none" strike="noStrike" cap="none" dirty="0">
                <a:solidFill>
                  <a:schemeClr val="accent1"/>
                </a:solidFill>
                <a:latin typeface="+mn-ea"/>
                <a:ea typeface="+mn-ea"/>
                <a:sym typeface="Arial"/>
              </a:rPr>
              <a:t>に満たない場合</a:t>
            </a:r>
            <a:endParaRPr b="1" u="none" strike="noStrike" cap="none" dirty="0">
              <a:solidFill>
                <a:schemeClr val="accent1"/>
              </a:solidFill>
              <a:latin typeface="+mn-ea"/>
              <a:ea typeface="+mn-ea"/>
              <a:sym typeface="Arial"/>
            </a:endParaRPr>
          </a:p>
        </p:txBody>
      </p:sp>
      <p:sp>
        <p:nvSpPr>
          <p:cNvPr id="12" name="Google Shape;311;p4">
            <a:extLst>
              <a:ext uri="{FF2B5EF4-FFF2-40B4-BE49-F238E27FC236}">
                <a16:creationId xmlns:a16="http://schemas.microsoft.com/office/drawing/2014/main" id="{37492DA8-89DB-1F81-420D-0DFD3C699C44}"/>
              </a:ext>
            </a:extLst>
          </p:cNvPr>
          <p:cNvSpPr txBox="1"/>
          <p:nvPr/>
        </p:nvSpPr>
        <p:spPr>
          <a:xfrm>
            <a:off x="1225015" y="4523968"/>
            <a:ext cx="3060000" cy="576000"/>
          </a:xfrm>
          <a:prstGeom prst="rect">
            <a:avLst/>
          </a:prstGeom>
          <a:noFill/>
          <a:ln>
            <a:noFill/>
          </a:ln>
        </p:spPr>
        <p:txBody>
          <a:bodyPr spcFirstLastPara="1" wrap="square" lIns="36000" tIns="36000" rIns="36000" bIns="36000" anchor="ctr" anchorCtr="0">
            <a:noAutofit/>
          </a:bodyPr>
          <a:lstStyle/>
          <a:p>
            <a:pPr marL="0" marR="0" lvl="0" indent="0" algn="l" rtl="0">
              <a:lnSpc>
                <a:spcPct val="100000"/>
              </a:lnSpc>
              <a:spcBef>
                <a:spcPts val="0"/>
              </a:spcBef>
              <a:spcAft>
                <a:spcPts val="400"/>
              </a:spcAft>
              <a:buClr>
                <a:srgbClr val="1B224C"/>
              </a:buClr>
              <a:buSzPts val="1292"/>
              <a:buFont typeface="Arial"/>
              <a:buNone/>
            </a:pPr>
            <a:r>
              <a:rPr lang="ja-JP" altLang="en-US" b="1" u="none" strike="noStrike" cap="none">
                <a:solidFill>
                  <a:schemeClr val="accent1"/>
                </a:solidFill>
                <a:latin typeface="+mn-ea"/>
                <a:ea typeface="+mn-ea"/>
                <a:sym typeface="Arial"/>
              </a:rPr>
              <a:t>○○○○○○の場合</a:t>
            </a:r>
            <a:endParaRPr b="1" u="none" strike="noStrike" cap="none" dirty="0">
              <a:solidFill>
                <a:schemeClr val="accent1"/>
              </a:solidFill>
              <a:latin typeface="+mn-ea"/>
              <a:ea typeface="+mn-ea"/>
              <a:sym typeface="Arial"/>
            </a:endParaRPr>
          </a:p>
        </p:txBody>
      </p:sp>
      <p:cxnSp>
        <p:nvCxnSpPr>
          <p:cNvPr id="29" name="直線コネクタ 28">
            <a:extLst>
              <a:ext uri="{FF2B5EF4-FFF2-40B4-BE49-F238E27FC236}">
                <a16:creationId xmlns:a16="http://schemas.microsoft.com/office/drawing/2014/main" id="{2CF79D4E-A736-2C76-357E-E5E1DF6C32CD}"/>
              </a:ext>
            </a:extLst>
          </p:cNvPr>
          <p:cNvCxnSpPr/>
          <p:nvPr/>
        </p:nvCxnSpPr>
        <p:spPr>
          <a:xfrm>
            <a:off x="806162" y="3415066"/>
            <a:ext cx="3420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0" name="直線コネクタ 29">
            <a:extLst>
              <a:ext uri="{FF2B5EF4-FFF2-40B4-BE49-F238E27FC236}">
                <a16:creationId xmlns:a16="http://schemas.microsoft.com/office/drawing/2014/main" id="{D696E250-D307-5918-C223-8226069B31EE}"/>
              </a:ext>
            </a:extLst>
          </p:cNvPr>
          <p:cNvCxnSpPr/>
          <p:nvPr/>
        </p:nvCxnSpPr>
        <p:spPr>
          <a:xfrm>
            <a:off x="806162" y="4359960"/>
            <a:ext cx="3420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33" name="Google Shape;311;p4">
            <a:extLst>
              <a:ext uri="{FF2B5EF4-FFF2-40B4-BE49-F238E27FC236}">
                <a16:creationId xmlns:a16="http://schemas.microsoft.com/office/drawing/2014/main" id="{7E569564-6335-1773-5BF4-4EFE19EFE244}"/>
              </a:ext>
            </a:extLst>
          </p:cNvPr>
          <p:cNvSpPr txBox="1"/>
          <p:nvPr/>
        </p:nvSpPr>
        <p:spPr>
          <a:xfrm>
            <a:off x="6044274" y="2718049"/>
            <a:ext cx="3060000" cy="576000"/>
          </a:xfrm>
          <a:prstGeom prst="rect">
            <a:avLst/>
          </a:prstGeom>
          <a:noFill/>
          <a:ln>
            <a:noFill/>
          </a:ln>
        </p:spPr>
        <p:txBody>
          <a:bodyPr spcFirstLastPara="1" wrap="square" lIns="36000" tIns="36000" rIns="36000" bIns="36000" anchor="ctr" anchorCtr="0">
            <a:noAutofit/>
          </a:bodyPr>
          <a:lstStyle/>
          <a:p>
            <a:pPr marL="0" marR="0" lvl="0" indent="0" algn="l" rtl="0">
              <a:lnSpc>
                <a:spcPct val="100000"/>
              </a:lnSpc>
              <a:spcBef>
                <a:spcPts val="0"/>
              </a:spcBef>
              <a:spcAft>
                <a:spcPts val="400"/>
              </a:spcAft>
              <a:buClr>
                <a:srgbClr val="1B224C"/>
              </a:buClr>
              <a:buSzPts val="1292"/>
              <a:buFont typeface="Arial"/>
              <a:buNone/>
            </a:pPr>
            <a:r>
              <a:rPr lang="ja-JP" altLang="en-US" b="1">
                <a:solidFill>
                  <a:schemeClr val="accent1"/>
                </a:solidFill>
                <a:latin typeface="+mn-ea"/>
                <a:ea typeface="+mn-ea"/>
              </a:rPr>
              <a:t>今後の事業拡大が見込めない場合</a:t>
            </a:r>
            <a:endParaRPr lang="ja-JP" altLang="en-US" b="1" u="none" strike="noStrike" cap="none" dirty="0">
              <a:solidFill>
                <a:schemeClr val="accent1"/>
              </a:solidFill>
              <a:latin typeface="+mn-ea"/>
              <a:ea typeface="+mn-ea"/>
              <a:sym typeface="Arial"/>
            </a:endParaRPr>
          </a:p>
        </p:txBody>
      </p:sp>
      <p:sp>
        <p:nvSpPr>
          <p:cNvPr id="35" name="Google Shape;311;p4">
            <a:extLst>
              <a:ext uri="{FF2B5EF4-FFF2-40B4-BE49-F238E27FC236}">
                <a16:creationId xmlns:a16="http://schemas.microsoft.com/office/drawing/2014/main" id="{60CC6444-70C2-2E8D-6626-920676DC7CC1}"/>
              </a:ext>
            </a:extLst>
          </p:cNvPr>
          <p:cNvSpPr txBox="1"/>
          <p:nvPr/>
        </p:nvSpPr>
        <p:spPr>
          <a:xfrm>
            <a:off x="6044274" y="3623775"/>
            <a:ext cx="3060000" cy="576000"/>
          </a:xfrm>
          <a:prstGeom prst="rect">
            <a:avLst/>
          </a:prstGeom>
          <a:noFill/>
          <a:ln>
            <a:noFill/>
          </a:ln>
        </p:spPr>
        <p:txBody>
          <a:bodyPr spcFirstLastPara="1" wrap="square" lIns="36000" tIns="36000" rIns="36000" bIns="36000" anchor="ctr" anchorCtr="0">
            <a:noAutofit/>
          </a:bodyPr>
          <a:lstStyle/>
          <a:p>
            <a:pPr>
              <a:spcAft>
                <a:spcPts val="400"/>
              </a:spcAft>
              <a:buClr>
                <a:srgbClr val="1B224C"/>
              </a:buClr>
              <a:buSzPts val="1292"/>
            </a:pPr>
            <a:r>
              <a:rPr lang="ja-JP" altLang="en-US" b="1" u="none" strike="noStrike" cap="none">
                <a:solidFill>
                  <a:schemeClr val="accent1"/>
                </a:solidFill>
                <a:latin typeface="+mn-ea"/>
                <a:ea typeface="+mn-ea"/>
                <a:sym typeface="Arial"/>
              </a:rPr>
              <a:t>○○○○○○の場合</a:t>
            </a:r>
            <a:endParaRPr b="1" u="none" strike="noStrike" cap="none" dirty="0">
              <a:solidFill>
                <a:schemeClr val="accent1"/>
              </a:solidFill>
              <a:latin typeface="+mn-ea"/>
              <a:ea typeface="+mn-ea"/>
              <a:sym typeface="Arial"/>
            </a:endParaRPr>
          </a:p>
        </p:txBody>
      </p:sp>
      <p:sp>
        <p:nvSpPr>
          <p:cNvPr id="37" name="Google Shape;311;p4">
            <a:extLst>
              <a:ext uri="{FF2B5EF4-FFF2-40B4-BE49-F238E27FC236}">
                <a16:creationId xmlns:a16="http://schemas.microsoft.com/office/drawing/2014/main" id="{6179033D-34EB-8BC1-B750-39AE17A32532}"/>
              </a:ext>
            </a:extLst>
          </p:cNvPr>
          <p:cNvSpPr txBox="1"/>
          <p:nvPr/>
        </p:nvSpPr>
        <p:spPr>
          <a:xfrm>
            <a:off x="6045493" y="4523968"/>
            <a:ext cx="3060000" cy="576000"/>
          </a:xfrm>
          <a:prstGeom prst="rect">
            <a:avLst/>
          </a:prstGeom>
          <a:noFill/>
          <a:ln>
            <a:noFill/>
          </a:ln>
        </p:spPr>
        <p:txBody>
          <a:bodyPr spcFirstLastPara="1" wrap="square" lIns="36000" tIns="36000" rIns="36000" bIns="36000" anchor="ctr" anchorCtr="0">
            <a:noAutofit/>
          </a:bodyPr>
          <a:lstStyle/>
          <a:p>
            <a:pPr marL="0" marR="0" lvl="0" indent="0" algn="l" rtl="0">
              <a:lnSpc>
                <a:spcPct val="100000"/>
              </a:lnSpc>
              <a:spcBef>
                <a:spcPts val="0"/>
              </a:spcBef>
              <a:spcAft>
                <a:spcPts val="400"/>
              </a:spcAft>
              <a:buClr>
                <a:srgbClr val="1B224C"/>
              </a:buClr>
              <a:buSzPts val="1292"/>
              <a:buFont typeface="Arial"/>
              <a:buNone/>
            </a:pPr>
            <a:r>
              <a:rPr lang="ja-JP" altLang="en-US" b="1" u="none" strike="noStrike" cap="none">
                <a:solidFill>
                  <a:schemeClr val="accent1"/>
                </a:solidFill>
                <a:latin typeface="+mn-ea"/>
                <a:ea typeface="+mn-ea"/>
                <a:sym typeface="Arial"/>
              </a:rPr>
              <a:t>○○○○○○の場合</a:t>
            </a:r>
            <a:endParaRPr b="1" u="none" strike="noStrike" cap="none" dirty="0">
              <a:solidFill>
                <a:schemeClr val="accent1"/>
              </a:solidFill>
              <a:latin typeface="+mn-ea"/>
              <a:ea typeface="+mn-ea"/>
              <a:sym typeface="Arial"/>
            </a:endParaRPr>
          </a:p>
        </p:txBody>
      </p:sp>
      <p:cxnSp>
        <p:nvCxnSpPr>
          <p:cNvPr id="38" name="直線コネクタ 37">
            <a:extLst>
              <a:ext uri="{FF2B5EF4-FFF2-40B4-BE49-F238E27FC236}">
                <a16:creationId xmlns:a16="http://schemas.microsoft.com/office/drawing/2014/main" id="{5F83A728-12FB-7D99-E897-11BBE8232B2E}"/>
              </a:ext>
            </a:extLst>
          </p:cNvPr>
          <p:cNvCxnSpPr/>
          <p:nvPr/>
        </p:nvCxnSpPr>
        <p:spPr>
          <a:xfrm>
            <a:off x="5626640" y="3415066"/>
            <a:ext cx="3420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9" name="直線コネクタ 38">
            <a:extLst>
              <a:ext uri="{FF2B5EF4-FFF2-40B4-BE49-F238E27FC236}">
                <a16:creationId xmlns:a16="http://schemas.microsoft.com/office/drawing/2014/main" id="{0C2C825D-CB58-6B77-B5A2-DC3224F24C27}"/>
              </a:ext>
            </a:extLst>
          </p:cNvPr>
          <p:cNvCxnSpPr/>
          <p:nvPr/>
        </p:nvCxnSpPr>
        <p:spPr>
          <a:xfrm>
            <a:off x="5626640" y="4359960"/>
            <a:ext cx="3420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2" name="グラフィックス 41" descr="チェックマークを付けたチェック ボックス 単色塗りつぶし">
            <a:extLst>
              <a:ext uri="{FF2B5EF4-FFF2-40B4-BE49-F238E27FC236}">
                <a16:creationId xmlns:a16="http://schemas.microsoft.com/office/drawing/2014/main" id="{9AEDB2A3-0BCB-A014-1BC0-720B91E40D6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37714" y="2764919"/>
            <a:ext cx="396000" cy="396000"/>
          </a:xfrm>
          <a:prstGeom prst="rect">
            <a:avLst/>
          </a:prstGeom>
        </p:spPr>
      </p:pic>
      <p:pic>
        <p:nvPicPr>
          <p:cNvPr id="43" name="グラフィックス 42" descr="チェックマークを付けたチェック ボックス 単色塗りつぶし">
            <a:extLst>
              <a:ext uri="{FF2B5EF4-FFF2-40B4-BE49-F238E27FC236}">
                <a16:creationId xmlns:a16="http://schemas.microsoft.com/office/drawing/2014/main" id="{B45842D5-426F-7D65-8877-F7634C40F11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37714" y="3670645"/>
            <a:ext cx="396000" cy="396000"/>
          </a:xfrm>
          <a:prstGeom prst="rect">
            <a:avLst/>
          </a:prstGeom>
        </p:spPr>
      </p:pic>
      <p:pic>
        <p:nvPicPr>
          <p:cNvPr id="45" name="グラフィックス 44" descr="チェックマークを付けたチェック ボックス 単色塗りつぶし">
            <a:extLst>
              <a:ext uri="{FF2B5EF4-FFF2-40B4-BE49-F238E27FC236}">
                <a16:creationId xmlns:a16="http://schemas.microsoft.com/office/drawing/2014/main" id="{6275E29B-1EBB-73E0-A681-A8B509087C3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37714" y="4570838"/>
            <a:ext cx="396000" cy="396000"/>
          </a:xfrm>
          <a:prstGeom prst="rect">
            <a:avLst/>
          </a:prstGeom>
        </p:spPr>
      </p:pic>
      <p:pic>
        <p:nvPicPr>
          <p:cNvPr id="46" name="グラフィックス 45" descr="チェックマークを付けたチェック ボックス 単色塗りつぶし">
            <a:extLst>
              <a:ext uri="{FF2B5EF4-FFF2-40B4-BE49-F238E27FC236}">
                <a16:creationId xmlns:a16="http://schemas.microsoft.com/office/drawing/2014/main" id="{9E7EB053-E5D7-395B-47F7-E7649742B12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594386" y="2764919"/>
            <a:ext cx="396000" cy="396000"/>
          </a:xfrm>
          <a:prstGeom prst="rect">
            <a:avLst/>
          </a:prstGeom>
        </p:spPr>
      </p:pic>
      <p:pic>
        <p:nvPicPr>
          <p:cNvPr id="47" name="グラフィックス 46" descr="チェックマークを付けたチェック ボックス 単色塗りつぶし">
            <a:extLst>
              <a:ext uri="{FF2B5EF4-FFF2-40B4-BE49-F238E27FC236}">
                <a16:creationId xmlns:a16="http://schemas.microsoft.com/office/drawing/2014/main" id="{C7C03021-A72D-8345-C630-67C377C836C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594386" y="3670645"/>
            <a:ext cx="396000" cy="396000"/>
          </a:xfrm>
          <a:prstGeom prst="rect">
            <a:avLst/>
          </a:prstGeom>
        </p:spPr>
      </p:pic>
      <p:pic>
        <p:nvPicPr>
          <p:cNvPr id="48" name="グラフィックス 47" descr="チェックマークを付けたチェック ボックス 単色塗りつぶし">
            <a:extLst>
              <a:ext uri="{FF2B5EF4-FFF2-40B4-BE49-F238E27FC236}">
                <a16:creationId xmlns:a16="http://schemas.microsoft.com/office/drawing/2014/main" id="{CE12C60C-AF98-E428-5396-E1018B9175A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594386" y="4570838"/>
            <a:ext cx="396000" cy="396000"/>
          </a:xfrm>
          <a:prstGeom prst="rect">
            <a:avLst/>
          </a:prstGeom>
        </p:spPr>
      </p:pic>
    </p:spTree>
    <p:extLst>
      <p:ext uri="{BB962C8B-B14F-4D97-AF65-F5344CB8AC3E}">
        <p14:creationId xmlns:p14="http://schemas.microsoft.com/office/powerpoint/2010/main" val="414481624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C9FF95FD-27E1-7B4F-B3FB-998F724B7C6F}"/>
              </a:ext>
            </a:extLst>
          </p:cNvPr>
          <p:cNvSpPr>
            <a:spLocks noGrp="1"/>
          </p:cNvSpPr>
          <p:nvPr>
            <p:ph type="body" sz="quarter" idx="12"/>
          </p:nvPr>
        </p:nvSpPr>
        <p:spPr>
          <a:xfrm>
            <a:off x="453000" y="1779560"/>
            <a:ext cx="9000000" cy="3060000"/>
          </a:xfrm>
        </p:spPr>
        <p:txBody>
          <a:bodyPr/>
          <a:lstStyle/>
          <a:p>
            <a:r>
              <a:rPr lang="ja-JP" altLang="en-US" dirty="0"/>
              <a:t>想定リスク</a:t>
            </a:r>
          </a:p>
        </p:txBody>
      </p:sp>
      <p:sp>
        <p:nvSpPr>
          <p:cNvPr id="3" name="フッター プレースホルダー 2">
            <a:extLst>
              <a:ext uri="{FF2B5EF4-FFF2-40B4-BE49-F238E27FC236}">
                <a16:creationId xmlns:a16="http://schemas.microsoft.com/office/drawing/2014/main" id="{17385247-309F-6D4C-B4B6-984A4B5E22D3}"/>
              </a:ext>
            </a:extLst>
          </p:cNvPr>
          <p:cNvSpPr>
            <a:spLocks noGrp="1"/>
          </p:cNvSpPr>
          <p:nvPr>
            <p:ph type="ftr" sz="quarter" idx="13"/>
          </p:nvPr>
        </p:nvSpPr>
        <p:spPr>
          <a:xfrm>
            <a:off x="185600" y="6460240"/>
            <a:ext cx="7920000" cy="288000"/>
          </a:xfrm>
        </p:spPr>
        <p:txBody>
          <a:bodyPr/>
          <a:lstStyle/>
          <a:p>
            <a:r>
              <a:rPr lang="en" altLang="ja-JP"/>
              <a:t>SAIRU</a:t>
            </a:r>
            <a:endParaRPr lang="ja-JP" altLang="en-US"/>
          </a:p>
        </p:txBody>
      </p:sp>
      <p:sp>
        <p:nvSpPr>
          <p:cNvPr id="4" name="スライド番号プレースホルダー 3">
            <a:extLst>
              <a:ext uri="{FF2B5EF4-FFF2-40B4-BE49-F238E27FC236}">
                <a16:creationId xmlns:a16="http://schemas.microsoft.com/office/drawing/2014/main" id="{2FC7708E-D977-DC46-A3E4-52C51D2D4FC9}"/>
              </a:ext>
            </a:extLst>
          </p:cNvPr>
          <p:cNvSpPr>
            <a:spLocks noGrp="1"/>
          </p:cNvSpPr>
          <p:nvPr>
            <p:ph type="sldNum" idx="14"/>
          </p:nvPr>
        </p:nvSpPr>
        <p:spPr>
          <a:xfrm>
            <a:off x="8280400" y="6460240"/>
            <a:ext cx="1440000" cy="288000"/>
          </a:xfrm>
        </p:spPr>
        <p:txBody>
          <a:bodyPr/>
          <a:lstStyle/>
          <a:p>
            <a:fld id="{00000000-1234-1234-1234-123412341234}" type="slidenum">
              <a:rPr lang="en-US" altLang="ja-JP" smtClean="0"/>
              <a:pPr/>
              <a:t>47</a:t>
            </a:fld>
            <a:endParaRPr lang="ja-JP" altLang="en-US"/>
          </a:p>
        </p:txBody>
      </p:sp>
    </p:spTree>
    <p:extLst>
      <p:ext uri="{BB962C8B-B14F-4D97-AF65-F5344CB8AC3E}">
        <p14:creationId xmlns:p14="http://schemas.microsoft.com/office/powerpoint/2010/main" val="25113639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1203"/>
        <p:cNvGrpSpPr/>
        <p:nvPr/>
      </p:nvGrpSpPr>
      <p:grpSpPr>
        <a:xfrm>
          <a:off x="0" y="0"/>
          <a:ext cx="0" cy="0"/>
          <a:chOff x="0" y="0"/>
          <a:chExt cx="0" cy="0"/>
        </a:xfrm>
      </p:grpSpPr>
      <p:sp>
        <p:nvSpPr>
          <p:cNvPr id="14" name="Google Shape;333;p5">
            <a:extLst>
              <a:ext uri="{FF2B5EF4-FFF2-40B4-BE49-F238E27FC236}">
                <a16:creationId xmlns:a16="http://schemas.microsoft.com/office/drawing/2014/main" id="{E62A6958-7312-A2FB-43A7-A6A89DA1DFA3}"/>
              </a:ext>
            </a:extLst>
          </p:cNvPr>
          <p:cNvSpPr/>
          <p:nvPr/>
        </p:nvSpPr>
        <p:spPr>
          <a:xfrm>
            <a:off x="471488" y="1129122"/>
            <a:ext cx="4140000" cy="2268000"/>
          </a:xfrm>
          <a:prstGeom prst="roundRect">
            <a:avLst>
              <a:gd name="adj" fmla="val 3208"/>
            </a:avLst>
          </a:prstGeom>
          <a:solidFill>
            <a:schemeClr val="lt1"/>
          </a:solidFill>
          <a:ln>
            <a:noFill/>
          </a:ln>
          <a:effectLst>
            <a:outerShdw blurRad="127000" algn="ctr" rotWithShape="0">
              <a:srgbClr val="000000">
                <a:alpha val="40000"/>
              </a:srgbClr>
            </a:outerShdw>
          </a:effectLst>
        </p:spPr>
        <p:txBody>
          <a:bodyPr spcFirstLastPara="1" wrap="square" lIns="39000" tIns="39000" rIns="39000" bIns="390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1" u="none" strike="noStrike" cap="none" spc="300">
              <a:solidFill>
                <a:schemeClr val="accent1"/>
              </a:solidFill>
              <a:latin typeface="+mn-ea"/>
              <a:ea typeface="+mn-ea"/>
              <a:sym typeface="Arial"/>
            </a:endParaRPr>
          </a:p>
        </p:txBody>
      </p:sp>
      <p:sp>
        <p:nvSpPr>
          <p:cNvPr id="15" name="Google Shape;335;p5">
            <a:extLst>
              <a:ext uri="{FF2B5EF4-FFF2-40B4-BE49-F238E27FC236}">
                <a16:creationId xmlns:a16="http://schemas.microsoft.com/office/drawing/2014/main" id="{7D4A81B5-3C7C-FE50-36A3-747110C7405D}"/>
              </a:ext>
            </a:extLst>
          </p:cNvPr>
          <p:cNvSpPr/>
          <p:nvPr/>
        </p:nvSpPr>
        <p:spPr>
          <a:xfrm>
            <a:off x="471488" y="1129121"/>
            <a:ext cx="4140000" cy="540000"/>
          </a:xfrm>
          <a:custGeom>
            <a:avLst/>
            <a:gdLst/>
            <a:ahLst/>
            <a:cxnLst/>
            <a:rect l="l" t="t" r="r" b="b"/>
            <a:pathLst>
              <a:path w="4140000" h="534053" extrusionOk="0">
                <a:moveTo>
                  <a:pt x="74893" y="0"/>
                </a:moveTo>
                <a:lnTo>
                  <a:pt x="4065107" y="0"/>
                </a:lnTo>
                <a:cubicBezTo>
                  <a:pt x="4106469" y="0"/>
                  <a:pt x="4140000" y="33531"/>
                  <a:pt x="4140000" y="74893"/>
                </a:cubicBezTo>
                <a:lnTo>
                  <a:pt x="4140000" y="534053"/>
                </a:lnTo>
                <a:lnTo>
                  <a:pt x="0" y="534053"/>
                </a:lnTo>
                <a:lnTo>
                  <a:pt x="0" y="74893"/>
                </a:lnTo>
                <a:cubicBezTo>
                  <a:pt x="0" y="33531"/>
                  <a:pt x="33531" y="0"/>
                  <a:pt x="74893" y="0"/>
                </a:cubicBezTo>
                <a:close/>
              </a:path>
            </a:pathLst>
          </a:custGeom>
          <a:solidFill>
            <a:schemeClr val="dk1"/>
          </a:solidFill>
          <a:ln>
            <a:noFill/>
          </a:ln>
        </p:spPr>
        <p:txBody>
          <a:bodyPr spcFirstLastPara="1" wrap="square" lIns="72000" tIns="72000" rIns="72000" bIns="72000" anchor="ctr" anchorCtr="0">
            <a:normAutofit/>
          </a:bodyPr>
          <a:lstStyle/>
          <a:p>
            <a:pPr marL="0" marR="0" lvl="0" indent="0" algn="ctr" rtl="0">
              <a:lnSpc>
                <a:spcPct val="100000"/>
              </a:lnSpc>
              <a:spcBef>
                <a:spcPts val="0"/>
              </a:spcBef>
              <a:spcAft>
                <a:spcPts val="0"/>
              </a:spcAft>
              <a:buClr>
                <a:srgbClr val="FFFFFF"/>
              </a:buClr>
              <a:buSzPts val="1600"/>
              <a:buFont typeface="Arial"/>
              <a:buNone/>
            </a:pPr>
            <a:r>
              <a:rPr lang="ja-JP" altLang="en-US" sz="1600" b="1" i="0" u="none" strike="noStrike" cap="none">
                <a:solidFill>
                  <a:schemeClr val="bg1"/>
                </a:solidFill>
                <a:latin typeface="+mn-ea"/>
                <a:ea typeface="+mn-ea"/>
                <a:cs typeface="Arial"/>
                <a:sym typeface="Arial"/>
              </a:rPr>
              <a:t>内的要因リスク</a:t>
            </a:r>
            <a:endParaRPr lang="ja-JP" altLang="en-US" sz="1600" b="1" i="0" u="none" strike="noStrike" cap="none" dirty="0">
              <a:solidFill>
                <a:schemeClr val="bg1"/>
              </a:solidFill>
              <a:latin typeface="+mn-ea"/>
              <a:ea typeface="+mn-ea"/>
              <a:cs typeface="Arial"/>
              <a:sym typeface="Arial"/>
            </a:endParaRPr>
          </a:p>
        </p:txBody>
      </p:sp>
      <p:sp>
        <p:nvSpPr>
          <p:cNvPr id="16" name="Google Shape;336;p5">
            <a:extLst>
              <a:ext uri="{FF2B5EF4-FFF2-40B4-BE49-F238E27FC236}">
                <a16:creationId xmlns:a16="http://schemas.microsoft.com/office/drawing/2014/main" id="{38E0B979-3D26-19F9-16AE-1AED5BA0E294}"/>
              </a:ext>
            </a:extLst>
          </p:cNvPr>
          <p:cNvSpPr/>
          <p:nvPr/>
        </p:nvSpPr>
        <p:spPr>
          <a:xfrm>
            <a:off x="5331025" y="1129122"/>
            <a:ext cx="4140000" cy="2268000"/>
          </a:xfrm>
          <a:prstGeom prst="roundRect">
            <a:avLst>
              <a:gd name="adj" fmla="val 2508"/>
            </a:avLst>
          </a:prstGeom>
          <a:solidFill>
            <a:schemeClr val="lt1"/>
          </a:solidFill>
          <a:ln>
            <a:noFill/>
          </a:ln>
          <a:effectLst>
            <a:outerShdw blurRad="127000" algn="ctr" rotWithShape="0">
              <a:srgbClr val="000000">
                <a:alpha val="40000"/>
              </a:srgbClr>
            </a:outerShdw>
          </a:effectLst>
        </p:spPr>
        <p:txBody>
          <a:bodyPr spcFirstLastPara="1" wrap="square" lIns="39000" tIns="39000" rIns="39000" bIns="390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1" u="none" strike="noStrike" cap="none">
              <a:solidFill>
                <a:schemeClr val="accent1"/>
              </a:solidFill>
              <a:latin typeface="+mn-ea"/>
              <a:ea typeface="+mn-ea"/>
              <a:sym typeface="Arial"/>
            </a:endParaRPr>
          </a:p>
        </p:txBody>
      </p:sp>
      <p:sp>
        <p:nvSpPr>
          <p:cNvPr id="17" name="Google Shape;338;p5">
            <a:extLst>
              <a:ext uri="{FF2B5EF4-FFF2-40B4-BE49-F238E27FC236}">
                <a16:creationId xmlns:a16="http://schemas.microsoft.com/office/drawing/2014/main" id="{D422E48B-94B0-B726-D584-1E0B0156F7B0}"/>
              </a:ext>
            </a:extLst>
          </p:cNvPr>
          <p:cNvSpPr/>
          <p:nvPr/>
        </p:nvSpPr>
        <p:spPr>
          <a:xfrm>
            <a:off x="5331025" y="1129121"/>
            <a:ext cx="4140000" cy="540000"/>
          </a:xfrm>
          <a:custGeom>
            <a:avLst/>
            <a:gdLst/>
            <a:ahLst/>
            <a:cxnLst/>
            <a:rect l="l" t="t" r="r" b="b"/>
            <a:pathLst>
              <a:path w="4140000" h="534053" extrusionOk="0">
                <a:moveTo>
                  <a:pt x="74893" y="0"/>
                </a:moveTo>
                <a:lnTo>
                  <a:pt x="4065107" y="0"/>
                </a:lnTo>
                <a:cubicBezTo>
                  <a:pt x="4106469" y="0"/>
                  <a:pt x="4140000" y="33531"/>
                  <a:pt x="4140000" y="74893"/>
                </a:cubicBezTo>
                <a:lnTo>
                  <a:pt x="4140000" y="534053"/>
                </a:lnTo>
                <a:lnTo>
                  <a:pt x="0" y="534053"/>
                </a:lnTo>
                <a:lnTo>
                  <a:pt x="0" y="74893"/>
                </a:lnTo>
                <a:cubicBezTo>
                  <a:pt x="0" y="33531"/>
                  <a:pt x="33531" y="0"/>
                  <a:pt x="74893" y="0"/>
                </a:cubicBezTo>
                <a:close/>
              </a:path>
            </a:pathLst>
          </a:custGeom>
          <a:solidFill>
            <a:schemeClr val="accent6"/>
          </a:solidFill>
          <a:ln>
            <a:noFill/>
          </a:ln>
        </p:spPr>
        <p:txBody>
          <a:bodyPr spcFirstLastPara="1" wrap="square" lIns="72000" tIns="72000" rIns="72000" bIns="72000" anchor="ctr" anchorCtr="0">
            <a:normAutofit/>
          </a:bodyPr>
          <a:lstStyle/>
          <a:p>
            <a:pPr marL="0" marR="0" lvl="0" indent="0" algn="ctr" rtl="0">
              <a:lnSpc>
                <a:spcPct val="100000"/>
              </a:lnSpc>
              <a:spcBef>
                <a:spcPts val="0"/>
              </a:spcBef>
              <a:spcAft>
                <a:spcPts val="0"/>
              </a:spcAft>
              <a:buClr>
                <a:srgbClr val="FFFFFF"/>
              </a:buClr>
              <a:buSzPts val="1600"/>
              <a:buFont typeface="Arial"/>
              <a:buNone/>
            </a:pPr>
            <a:r>
              <a:rPr lang="ja-JP" altLang="en-US" sz="1600" b="1" i="0" u="none" strike="noStrike" cap="none">
                <a:solidFill>
                  <a:schemeClr val="bg1"/>
                </a:solidFill>
                <a:latin typeface="+mn-ea"/>
                <a:ea typeface="+mn-ea"/>
                <a:cs typeface="Arial"/>
                <a:sym typeface="Arial"/>
              </a:rPr>
              <a:t>対応・予防策</a:t>
            </a:r>
            <a:endParaRPr lang="ja-JP" altLang="en-US" sz="1600" b="1" i="0" u="none" strike="noStrike" cap="none" dirty="0">
              <a:solidFill>
                <a:schemeClr val="bg1"/>
              </a:solidFill>
              <a:latin typeface="+mn-ea"/>
              <a:ea typeface="+mn-ea"/>
              <a:cs typeface="Arial"/>
              <a:sym typeface="Arial"/>
            </a:endParaRPr>
          </a:p>
        </p:txBody>
      </p:sp>
      <p:sp>
        <p:nvSpPr>
          <p:cNvPr id="19" name="フリーフォーム 18">
            <a:extLst>
              <a:ext uri="{FF2B5EF4-FFF2-40B4-BE49-F238E27FC236}">
                <a16:creationId xmlns:a16="http://schemas.microsoft.com/office/drawing/2014/main" id="{45D4BB6F-4073-8D9C-21BA-2C091200087D}"/>
              </a:ext>
            </a:extLst>
          </p:cNvPr>
          <p:cNvSpPr/>
          <p:nvPr/>
        </p:nvSpPr>
        <p:spPr>
          <a:xfrm>
            <a:off x="4865987" y="2101122"/>
            <a:ext cx="180000" cy="324000"/>
          </a:xfrm>
          <a:custGeom>
            <a:avLst/>
            <a:gdLst>
              <a:gd name="connsiteX0" fmla="*/ 0 w 155818"/>
              <a:gd name="connsiteY0" fmla="*/ 344438 h 344438"/>
              <a:gd name="connsiteX1" fmla="*/ 0 w 155818"/>
              <a:gd name="connsiteY1" fmla="*/ 0 h 344438"/>
              <a:gd name="connsiteX2" fmla="*/ 155818 w 155818"/>
              <a:gd name="connsiteY2" fmla="*/ 180420 h 344438"/>
              <a:gd name="connsiteX3" fmla="*/ 0 w 155818"/>
              <a:gd name="connsiteY3" fmla="*/ 344438 h 344438"/>
              <a:gd name="connsiteX0" fmla="*/ 0 w 159918"/>
              <a:gd name="connsiteY0" fmla="*/ 344438 h 344438"/>
              <a:gd name="connsiteX1" fmla="*/ 0 w 159918"/>
              <a:gd name="connsiteY1" fmla="*/ 0 h 344438"/>
              <a:gd name="connsiteX2" fmla="*/ 159918 w 159918"/>
              <a:gd name="connsiteY2" fmla="*/ 164019 h 344438"/>
              <a:gd name="connsiteX3" fmla="*/ 0 w 159918"/>
              <a:gd name="connsiteY3" fmla="*/ 344438 h 344438"/>
            </a:gdLst>
            <a:ahLst/>
            <a:cxnLst>
              <a:cxn ang="0">
                <a:pos x="connsiteX0" y="connsiteY0"/>
              </a:cxn>
              <a:cxn ang="0">
                <a:pos x="connsiteX1" y="connsiteY1"/>
              </a:cxn>
              <a:cxn ang="0">
                <a:pos x="connsiteX2" y="connsiteY2"/>
              </a:cxn>
              <a:cxn ang="0">
                <a:pos x="connsiteX3" y="connsiteY3"/>
              </a:cxn>
            </a:cxnLst>
            <a:rect l="l" t="t" r="r" b="b"/>
            <a:pathLst>
              <a:path w="159918" h="344438">
                <a:moveTo>
                  <a:pt x="0" y="344438"/>
                </a:moveTo>
                <a:lnTo>
                  <a:pt x="0" y="0"/>
                </a:lnTo>
                <a:lnTo>
                  <a:pt x="159918" y="164019"/>
                </a:lnTo>
                <a:lnTo>
                  <a:pt x="0" y="344438"/>
                </a:ln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08" name="Google Shape;1208;p66"/>
          <p:cNvSpPr txBox="1">
            <a:spLocks noGrp="1"/>
          </p:cNvSpPr>
          <p:nvPr>
            <p:ph type="title"/>
          </p:nvPr>
        </p:nvSpPr>
        <p:spPr>
          <a:xfrm>
            <a:off x="453000" y="196240"/>
            <a:ext cx="9000000" cy="468000"/>
          </a:xfrm>
          <a:noFill/>
          <a:ln>
            <a:noFill/>
          </a:ln>
        </p:spPr>
        <p:txBody>
          <a:bodyPr spcFirstLastPara="1" wrap="square" lIns="36000" tIns="36000" rIns="36000" bIns="36000" anchor="ctr" anchorCtr="0">
            <a:normAutofit/>
          </a:bodyPr>
          <a:lstStyle/>
          <a:p>
            <a:pPr lvl="0" algn="l"/>
            <a:r>
              <a:rPr lang="en-US" altLang="ja-JP" dirty="0"/>
              <a:t>11-1. </a:t>
            </a:r>
            <a:r>
              <a:rPr lang="ja-JP" altLang="en-US" dirty="0"/>
              <a:t>想定リスクと対応策</a:t>
            </a:r>
          </a:p>
        </p:txBody>
      </p:sp>
      <p:sp>
        <p:nvSpPr>
          <p:cNvPr id="7" name="フッター プレースホルダー 6">
            <a:extLst>
              <a:ext uri="{FF2B5EF4-FFF2-40B4-BE49-F238E27FC236}">
                <a16:creationId xmlns:a16="http://schemas.microsoft.com/office/drawing/2014/main" id="{E8C1F094-5DB5-E548-B0BA-79F049D93EA4}"/>
              </a:ext>
            </a:extLst>
          </p:cNvPr>
          <p:cNvSpPr>
            <a:spLocks noGrp="1"/>
          </p:cNvSpPr>
          <p:nvPr>
            <p:ph type="ftr" sz="quarter" idx="10"/>
          </p:nvPr>
        </p:nvSpPr>
        <p:spPr>
          <a:xfrm>
            <a:off x="185600" y="6460240"/>
            <a:ext cx="7920000" cy="288000"/>
          </a:xfrm>
        </p:spPr>
        <p:txBody>
          <a:bodyPr/>
          <a:lstStyle/>
          <a:p>
            <a:r>
              <a:rPr lang="en" altLang="ja-JP" dirty="0"/>
              <a:t>SAIRU</a:t>
            </a:r>
            <a:endParaRPr lang="ja-JP" altLang="en-US"/>
          </a:p>
        </p:txBody>
      </p:sp>
      <p:sp>
        <p:nvSpPr>
          <p:cNvPr id="8" name="スライド番号プレースホルダー 7">
            <a:extLst>
              <a:ext uri="{FF2B5EF4-FFF2-40B4-BE49-F238E27FC236}">
                <a16:creationId xmlns:a16="http://schemas.microsoft.com/office/drawing/2014/main" id="{E8EA00E6-CBF6-724F-AA26-4FEA2C7A26CA}"/>
              </a:ext>
            </a:extLst>
          </p:cNvPr>
          <p:cNvSpPr>
            <a:spLocks noGrp="1"/>
          </p:cNvSpPr>
          <p:nvPr>
            <p:ph type="sldNum" idx="11"/>
          </p:nvPr>
        </p:nvSpPr>
        <p:spPr>
          <a:xfrm>
            <a:off x="8280400" y="6460240"/>
            <a:ext cx="1440000" cy="288000"/>
          </a:xfrm>
        </p:spPr>
        <p:txBody>
          <a:bodyPr/>
          <a:lstStyle/>
          <a:p>
            <a:fld id="{00000000-1234-1234-1234-123412341234}" type="slidenum">
              <a:rPr lang="en-US" altLang="ja-JP" smtClean="0"/>
              <a:pPr/>
              <a:t>48</a:t>
            </a:fld>
            <a:endParaRPr lang="ja-JP" altLang="en-US"/>
          </a:p>
        </p:txBody>
      </p:sp>
      <p:sp>
        <p:nvSpPr>
          <p:cNvPr id="2" name="Google Shape;341;p5">
            <a:extLst>
              <a:ext uri="{FF2B5EF4-FFF2-40B4-BE49-F238E27FC236}">
                <a16:creationId xmlns:a16="http://schemas.microsoft.com/office/drawing/2014/main" id="{E028A23E-222E-E4DD-66B8-70007D9699BD}"/>
              </a:ext>
            </a:extLst>
          </p:cNvPr>
          <p:cNvSpPr txBox="1"/>
          <p:nvPr/>
        </p:nvSpPr>
        <p:spPr>
          <a:xfrm>
            <a:off x="5601025" y="1834937"/>
            <a:ext cx="3600000" cy="1368000"/>
          </a:xfrm>
          <a:prstGeom prst="rect">
            <a:avLst/>
          </a:prstGeom>
          <a:noFill/>
          <a:ln>
            <a:noFill/>
          </a:ln>
        </p:spPr>
        <p:txBody>
          <a:bodyPr spcFirstLastPara="1" wrap="square" lIns="91425" tIns="45700" rIns="91425" bIns="45700" anchor="ctr" anchorCtr="0">
            <a:noAutofit/>
          </a:bodyPr>
          <a:lstStyle/>
          <a:p>
            <a:pPr marL="252000" indent="-252000">
              <a:lnSpc>
                <a:spcPct val="150000"/>
              </a:lnSpc>
              <a:buClr>
                <a:schemeClr val="accent6"/>
              </a:buClr>
              <a:buSzPct val="100000"/>
              <a:buFont typeface="Wingdings" pitchFamily="2" charset="2"/>
              <a:buChar char="l"/>
            </a:pPr>
            <a:r>
              <a:rPr lang="ja-JP" altLang="en-US" b="1" u="none" strike="noStrike" cap="none">
                <a:solidFill>
                  <a:schemeClr val="accent1"/>
                </a:solidFill>
                <a:latin typeface="+mn-ea"/>
                <a:ea typeface="+mn-ea"/>
                <a:sym typeface="Arial"/>
              </a:rPr>
              <a:t>ハラスメント</a:t>
            </a:r>
            <a:r>
              <a:rPr lang="ja-JP" altLang="en-US" b="1" u="none" strike="noStrike" cap="none" dirty="0">
                <a:solidFill>
                  <a:schemeClr val="accent1"/>
                </a:solidFill>
                <a:latin typeface="+mn-ea"/>
                <a:ea typeface="+mn-ea"/>
                <a:sym typeface="Arial"/>
              </a:rPr>
              <a:t>研修</a:t>
            </a:r>
            <a:r>
              <a:rPr lang="ja-JP" altLang="en-US" b="1" u="none" strike="noStrike" cap="none">
                <a:solidFill>
                  <a:schemeClr val="accent1"/>
                </a:solidFill>
                <a:latin typeface="+mn-ea"/>
                <a:ea typeface="+mn-ea"/>
                <a:sym typeface="Arial"/>
              </a:rPr>
              <a:t>の実施</a:t>
            </a:r>
            <a:endParaRPr lang="en-US" altLang="ja-JP" b="1" u="none" strike="noStrike" cap="none" dirty="0">
              <a:solidFill>
                <a:schemeClr val="accent1"/>
              </a:solidFill>
              <a:latin typeface="+mn-ea"/>
              <a:ea typeface="+mn-ea"/>
              <a:sym typeface="Arial"/>
            </a:endParaRPr>
          </a:p>
          <a:p>
            <a:pPr marL="252000" indent="-252000">
              <a:lnSpc>
                <a:spcPct val="150000"/>
              </a:lnSpc>
              <a:buClr>
                <a:schemeClr val="accent6"/>
              </a:buClr>
              <a:buSzPct val="100000"/>
              <a:buFont typeface="Wingdings" pitchFamily="2" charset="2"/>
              <a:buChar char="l"/>
            </a:pPr>
            <a:r>
              <a:rPr lang="ja-JP" altLang="en-US" b="1">
                <a:solidFill>
                  <a:schemeClr val="accent1"/>
                </a:solidFill>
                <a:latin typeface="+mn-ea"/>
                <a:ea typeface="+mn-ea"/>
              </a:rPr>
              <a:t>ターゲット顧客の再設定</a:t>
            </a:r>
            <a:endParaRPr lang="en-US" altLang="ja-JP" b="1" dirty="0">
              <a:solidFill>
                <a:schemeClr val="accent1"/>
              </a:solidFill>
              <a:latin typeface="+mn-ea"/>
              <a:ea typeface="+mn-ea"/>
            </a:endParaRPr>
          </a:p>
          <a:p>
            <a:pPr marL="252000" indent="-252000">
              <a:lnSpc>
                <a:spcPct val="150000"/>
              </a:lnSpc>
              <a:buClr>
                <a:schemeClr val="accent6"/>
              </a:buClr>
              <a:buSzPct val="100000"/>
              <a:buFont typeface="Wingdings" pitchFamily="2" charset="2"/>
              <a:buChar char="l"/>
            </a:pPr>
            <a:r>
              <a:rPr lang="ja-JP" altLang="en-US" b="1" u="none" strike="noStrike" cap="none">
                <a:solidFill>
                  <a:schemeClr val="accent1"/>
                </a:solidFill>
                <a:latin typeface="+mn-ea"/>
                <a:ea typeface="+mn-ea"/>
                <a:sym typeface="Arial"/>
              </a:rPr>
              <a:t>自社システムの脆弱性点検、定期更新</a:t>
            </a:r>
            <a:endParaRPr lang="en-US" altLang="ja-JP" b="1" u="none" strike="noStrike" cap="none" dirty="0">
              <a:solidFill>
                <a:schemeClr val="accent1"/>
              </a:solidFill>
              <a:latin typeface="+mn-ea"/>
              <a:ea typeface="+mn-ea"/>
              <a:sym typeface="Arial"/>
            </a:endParaRPr>
          </a:p>
          <a:p>
            <a:pPr marL="252000" indent="-252000">
              <a:lnSpc>
                <a:spcPct val="150000"/>
              </a:lnSpc>
              <a:buClr>
                <a:schemeClr val="accent6"/>
              </a:buClr>
              <a:buSzPct val="100000"/>
              <a:buFont typeface="Wingdings" pitchFamily="2" charset="2"/>
              <a:buChar char="l"/>
            </a:pPr>
            <a:r>
              <a:rPr lang="ja-JP" altLang="en-US" b="1">
                <a:solidFill>
                  <a:schemeClr val="accent1"/>
                </a:solidFill>
                <a:latin typeface="+mn-ea"/>
                <a:ea typeface="+mn-ea"/>
              </a:rPr>
              <a:t>◯◯◯◯◯◯◯◯の実施</a:t>
            </a:r>
            <a:endParaRPr lang="en-US" altLang="ja-JP" b="1" dirty="0">
              <a:solidFill>
                <a:schemeClr val="accent1"/>
              </a:solidFill>
              <a:latin typeface="+mn-ea"/>
              <a:ea typeface="+mn-ea"/>
            </a:endParaRPr>
          </a:p>
        </p:txBody>
      </p:sp>
      <p:sp>
        <p:nvSpPr>
          <p:cNvPr id="12" name="Google Shape;1212;p66">
            <a:extLst>
              <a:ext uri="{FF2B5EF4-FFF2-40B4-BE49-F238E27FC236}">
                <a16:creationId xmlns:a16="http://schemas.microsoft.com/office/drawing/2014/main" id="{02DC748C-8863-AA2A-E6C1-A1B0547B2D3A}"/>
              </a:ext>
            </a:extLst>
          </p:cNvPr>
          <p:cNvSpPr txBox="1"/>
          <p:nvPr/>
        </p:nvSpPr>
        <p:spPr>
          <a:xfrm>
            <a:off x="741488" y="1834937"/>
            <a:ext cx="3600000" cy="1368000"/>
          </a:xfrm>
          <a:prstGeom prst="rect">
            <a:avLst/>
          </a:prstGeom>
          <a:noFill/>
          <a:ln>
            <a:noFill/>
          </a:ln>
        </p:spPr>
        <p:txBody>
          <a:bodyPr spcFirstLastPara="1" wrap="square" lIns="36000" tIns="36000" rIns="36000" bIns="36000" anchor="ctr" anchorCtr="0">
            <a:noAutofit/>
          </a:bodyPr>
          <a:lstStyle/>
          <a:p>
            <a:pPr marL="252000" indent="-252000">
              <a:lnSpc>
                <a:spcPct val="150000"/>
              </a:lnSpc>
              <a:buClr>
                <a:schemeClr val="accent1"/>
              </a:buClr>
              <a:buSzPct val="100000"/>
              <a:buFont typeface="Wingdings" pitchFamily="2" charset="2"/>
              <a:buChar char="l"/>
            </a:pPr>
            <a:r>
              <a:rPr lang="ja-JP" altLang="en-US" b="1" i="0" u="none" strike="noStrike" cap="none">
                <a:solidFill>
                  <a:schemeClr val="accent1"/>
                </a:solidFill>
                <a:latin typeface="+mn-ea"/>
                <a:ea typeface="+mn-ea"/>
                <a:cs typeface="Arial"/>
                <a:sym typeface="Arial"/>
              </a:rPr>
              <a:t>パワーハラスメントの発生</a:t>
            </a:r>
            <a:endParaRPr lang="en-US" altLang="ja-JP" b="1" i="0" u="none" strike="noStrike" cap="none" dirty="0">
              <a:solidFill>
                <a:schemeClr val="accent1"/>
              </a:solidFill>
              <a:latin typeface="+mn-ea"/>
              <a:ea typeface="+mn-ea"/>
              <a:cs typeface="Arial"/>
              <a:sym typeface="Arial"/>
            </a:endParaRPr>
          </a:p>
          <a:p>
            <a:pPr marL="252000" marR="0" lvl="0" indent="-252000" algn="l" rtl="0">
              <a:lnSpc>
                <a:spcPct val="150000"/>
              </a:lnSpc>
              <a:spcBef>
                <a:spcPts val="0"/>
              </a:spcBef>
              <a:spcAft>
                <a:spcPts val="0"/>
              </a:spcAft>
              <a:buClr>
                <a:schemeClr val="accent1"/>
              </a:buClr>
              <a:buSzPct val="100000"/>
              <a:buFont typeface="Wingdings" pitchFamily="2" charset="2"/>
              <a:buChar char="l"/>
            </a:pPr>
            <a:r>
              <a:rPr lang="ja-JP" altLang="en-US" b="1">
                <a:solidFill>
                  <a:schemeClr val="accent1"/>
                </a:solidFill>
                <a:latin typeface="+mn-ea"/>
                <a:ea typeface="+mn-ea"/>
              </a:rPr>
              <a:t>既存事業とのカニバリ</a:t>
            </a:r>
            <a:endParaRPr lang="en-US" altLang="ja-JP" b="1" dirty="0">
              <a:solidFill>
                <a:schemeClr val="accent1"/>
              </a:solidFill>
              <a:latin typeface="+mn-ea"/>
              <a:ea typeface="+mn-ea"/>
            </a:endParaRPr>
          </a:p>
          <a:p>
            <a:pPr marL="252000" marR="0" lvl="0" indent="-252000" algn="l" rtl="0">
              <a:lnSpc>
                <a:spcPct val="150000"/>
              </a:lnSpc>
              <a:spcBef>
                <a:spcPts val="0"/>
              </a:spcBef>
              <a:spcAft>
                <a:spcPts val="0"/>
              </a:spcAft>
              <a:buClr>
                <a:schemeClr val="accent1"/>
              </a:buClr>
              <a:buSzPct val="100000"/>
              <a:buFont typeface="Wingdings" pitchFamily="2" charset="2"/>
              <a:buChar char="l"/>
            </a:pPr>
            <a:r>
              <a:rPr lang="ja-JP" altLang="en-US" b="1">
                <a:solidFill>
                  <a:schemeClr val="accent1"/>
                </a:solidFill>
                <a:latin typeface="+mn-ea"/>
                <a:ea typeface="+mn-ea"/>
              </a:rPr>
              <a:t>顧客情報の漏洩</a:t>
            </a:r>
            <a:endParaRPr lang="en-US" altLang="ja-JP" b="1" dirty="0">
              <a:solidFill>
                <a:schemeClr val="accent1"/>
              </a:solidFill>
              <a:latin typeface="+mn-ea"/>
              <a:ea typeface="+mn-ea"/>
            </a:endParaRPr>
          </a:p>
          <a:p>
            <a:pPr marL="252000" indent="-252000">
              <a:lnSpc>
                <a:spcPct val="150000"/>
              </a:lnSpc>
              <a:buClr>
                <a:schemeClr val="accent1"/>
              </a:buClr>
              <a:buSzPct val="100000"/>
              <a:buFont typeface="Wingdings" pitchFamily="2" charset="2"/>
              <a:buChar char="l"/>
            </a:pPr>
            <a:r>
              <a:rPr lang="ja-JP" altLang="en-US" b="1">
                <a:solidFill>
                  <a:schemeClr val="accent1"/>
                </a:solidFill>
                <a:latin typeface="+mn-ea"/>
                <a:ea typeface="+mn-ea"/>
              </a:rPr>
              <a:t>◯◯◯◯◯◯◯◯◯◯の変化</a:t>
            </a:r>
            <a:endParaRPr lang="en-US" altLang="ja-JP" b="1" dirty="0">
              <a:solidFill>
                <a:schemeClr val="accent1"/>
              </a:solidFill>
              <a:latin typeface="+mn-ea"/>
              <a:ea typeface="+mn-ea"/>
            </a:endParaRPr>
          </a:p>
        </p:txBody>
      </p:sp>
      <p:grpSp>
        <p:nvGrpSpPr>
          <p:cNvPr id="28" name="グループ化 27">
            <a:extLst>
              <a:ext uri="{FF2B5EF4-FFF2-40B4-BE49-F238E27FC236}">
                <a16:creationId xmlns:a16="http://schemas.microsoft.com/office/drawing/2014/main" id="{7E53B01E-43E6-FFC1-13B6-0D2293CFD9ED}"/>
              </a:ext>
            </a:extLst>
          </p:cNvPr>
          <p:cNvGrpSpPr/>
          <p:nvPr/>
        </p:nvGrpSpPr>
        <p:grpSpPr>
          <a:xfrm>
            <a:off x="1434360" y="1311869"/>
            <a:ext cx="180000" cy="180000"/>
            <a:chOff x="144162" y="1790999"/>
            <a:chExt cx="180000" cy="180000"/>
          </a:xfrm>
        </p:grpSpPr>
        <p:cxnSp>
          <p:nvCxnSpPr>
            <p:cNvPr id="22" name="直線コネクタ 21">
              <a:extLst>
                <a:ext uri="{FF2B5EF4-FFF2-40B4-BE49-F238E27FC236}">
                  <a16:creationId xmlns:a16="http://schemas.microsoft.com/office/drawing/2014/main" id="{279CB91A-C949-3D84-5FD3-7CA84F040191}"/>
                </a:ext>
              </a:extLst>
            </p:cNvPr>
            <p:cNvCxnSpPr/>
            <p:nvPr/>
          </p:nvCxnSpPr>
          <p:spPr>
            <a:xfrm>
              <a:off x="144162" y="1790999"/>
              <a:ext cx="180000" cy="180000"/>
            </a:xfrm>
            <a:prstGeom prst="line">
              <a:avLst/>
            </a:prstGeom>
            <a:ln w="2540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直線コネクタ 22">
              <a:extLst>
                <a:ext uri="{FF2B5EF4-FFF2-40B4-BE49-F238E27FC236}">
                  <a16:creationId xmlns:a16="http://schemas.microsoft.com/office/drawing/2014/main" id="{BF28D66A-AF48-AB6D-5648-744D288CFB0A}"/>
                </a:ext>
              </a:extLst>
            </p:cNvPr>
            <p:cNvCxnSpPr>
              <a:cxnSpLocks/>
            </p:cNvCxnSpPr>
            <p:nvPr/>
          </p:nvCxnSpPr>
          <p:spPr>
            <a:xfrm flipH="1">
              <a:off x="144162" y="1790999"/>
              <a:ext cx="180000" cy="180000"/>
            </a:xfrm>
            <a:prstGeom prst="line">
              <a:avLst/>
            </a:prstGeom>
            <a:ln w="25400" cap="rnd">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9" name="円/楕円 28">
            <a:extLst>
              <a:ext uri="{FF2B5EF4-FFF2-40B4-BE49-F238E27FC236}">
                <a16:creationId xmlns:a16="http://schemas.microsoft.com/office/drawing/2014/main" id="{795B41B0-867B-AB4B-AA26-2A22E4F88C10}"/>
              </a:ext>
            </a:extLst>
          </p:cNvPr>
          <p:cNvSpPr/>
          <p:nvPr/>
        </p:nvSpPr>
        <p:spPr>
          <a:xfrm>
            <a:off x="6385356" y="1261686"/>
            <a:ext cx="260642" cy="260642"/>
          </a:xfrm>
          <a:prstGeom prst="ellipse">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Google Shape;333;p5">
            <a:extLst>
              <a:ext uri="{FF2B5EF4-FFF2-40B4-BE49-F238E27FC236}">
                <a16:creationId xmlns:a16="http://schemas.microsoft.com/office/drawing/2014/main" id="{460B8665-19CF-6E93-2D3A-B21CB2C6CA1D}"/>
              </a:ext>
            </a:extLst>
          </p:cNvPr>
          <p:cNvSpPr/>
          <p:nvPr/>
        </p:nvSpPr>
        <p:spPr>
          <a:xfrm>
            <a:off x="471488" y="3631253"/>
            <a:ext cx="4140000" cy="2268000"/>
          </a:xfrm>
          <a:prstGeom prst="roundRect">
            <a:avLst>
              <a:gd name="adj" fmla="val 3208"/>
            </a:avLst>
          </a:prstGeom>
          <a:solidFill>
            <a:schemeClr val="lt1"/>
          </a:solidFill>
          <a:ln>
            <a:noFill/>
          </a:ln>
          <a:effectLst>
            <a:outerShdw blurRad="127000" algn="ctr" rotWithShape="0">
              <a:srgbClr val="000000">
                <a:alpha val="40000"/>
              </a:srgbClr>
            </a:outerShdw>
          </a:effectLst>
        </p:spPr>
        <p:txBody>
          <a:bodyPr spcFirstLastPara="1" wrap="square" lIns="39000" tIns="39000" rIns="39000" bIns="390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1" u="none" strike="noStrike" cap="none" spc="300">
              <a:solidFill>
                <a:schemeClr val="accent1"/>
              </a:solidFill>
              <a:latin typeface="+mn-ea"/>
              <a:ea typeface="+mn-ea"/>
              <a:sym typeface="Arial"/>
            </a:endParaRPr>
          </a:p>
        </p:txBody>
      </p:sp>
      <p:sp>
        <p:nvSpPr>
          <p:cNvPr id="25" name="Google Shape;335;p5">
            <a:extLst>
              <a:ext uri="{FF2B5EF4-FFF2-40B4-BE49-F238E27FC236}">
                <a16:creationId xmlns:a16="http://schemas.microsoft.com/office/drawing/2014/main" id="{457CA829-8194-F4F9-F6E5-614DEFF7EAEB}"/>
              </a:ext>
            </a:extLst>
          </p:cNvPr>
          <p:cNvSpPr/>
          <p:nvPr/>
        </p:nvSpPr>
        <p:spPr>
          <a:xfrm>
            <a:off x="471488" y="3631252"/>
            <a:ext cx="4140000" cy="540000"/>
          </a:xfrm>
          <a:custGeom>
            <a:avLst/>
            <a:gdLst/>
            <a:ahLst/>
            <a:cxnLst/>
            <a:rect l="l" t="t" r="r" b="b"/>
            <a:pathLst>
              <a:path w="4140000" h="534053" extrusionOk="0">
                <a:moveTo>
                  <a:pt x="74893" y="0"/>
                </a:moveTo>
                <a:lnTo>
                  <a:pt x="4065107" y="0"/>
                </a:lnTo>
                <a:cubicBezTo>
                  <a:pt x="4106469" y="0"/>
                  <a:pt x="4140000" y="33531"/>
                  <a:pt x="4140000" y="74893"/>
                </a:cubicBezTo>
                <a:lnTo>
                  <a:pt x="4140000" y="534053"/>
                </a:lnTo>
                <a:lnTo>
                  <a:pt x="0" y="534053"/>
                </a:lnTo>
                <a:lnTo>
                  <a:pt x="0" y="74893"/>
                </a:lnTo>
                <a:cubicBezTo>
                  <a:pt x="0" y="33531"/>
                  <a:pt x="33531" y="0"/>
                  <a:pt x="74893" y="0"/>
                </a:cubicBezTo>
                <a:close/>
              </a:path>
            </a:pathLst>
          </a:custGeom>
          <a:solidFill>
            <a:schemeClr val="dk1"/>
          </a:solidFill>
          <a:ln>
            <a:noFill/>
          </a:ln>
        </p:spPr>
        <p:txBody>
          <a:bodyPr spcFirstLastPara="1" wrap="square" lIns="72000" tIns="72000" rIns="72000" bIns="72000" anchor="ctr" anchorCtr="0">
            <a:normAutofit/>
          </a:bodyPr>
          <a:lstStyle/>
          <a:p>
            <a:pPr marL="0" marR="0" lvl="0" indent="0" algn="ctr" rtl="0">
              <a:lnSpc>
                <a:spcPct val="100000"/>
              </a:lnSpc>
              <a:spcBef>
                <a:spcPts val="0"/>
              </a:spcBef>
              <a:spcAft>
                <a:spcPts val="0"/>
              </a:spcAft>
              <a:buClr>
                <a:srgbClr val="FFFFFF"/>
              </a:buClr>
              <a:buSzPts val="1600"/>
              <a:buFont typeface="Arial"/>
              <a:buNone/>
            </a:pPr>
            <a:r>
              <a:rPr lang="ja-JP" altLang="en-US" sz="1600" b="1">
                <a:solidFill>
                  <a:schemeClr val="bg1"/>
                </a:solidFill>
                <a:latin typeface="+mn-ea"/>
                <a:ea typeface="+mn-ea"/>
              </a:rPr>
              <a:t>外的</a:t>
            </a:r>
            <a:r>
              <a:rPr lang="ja-JP" altLang="en-US" sz="1600" b="1" i="0" u="none" strike="noStrike" cap="none">
                <a:solidFill>
                  <a:schemeClr val="bg1"/>
                </a:solidFill>
                <a:latin typeface="+mn-ea"/>
                <a:ea typeface="+mn-ea"/>
                <a:cs typeface="Arial"/>
                <a:sym typeface="Arial"/>
              </a:rPr>
              <a:t>要因リスク</a:t>
            </a:r>
            <a:endParaRPr lang="ja-JP" altLang="en-US" sz="1600" b="1" i="0" u="none" strike="noStrike" cap="none" dirty="0">
              <a:solidFill>
                <a:schemeClr val="bg1"/>
              </a:solidFill>
              <a:latin typeface="+mn-ea"/>
              <a:ea typeface="+mn-ea"/>
              <a:cs typeface="Arial"/>
              <a:sym typeface="Arial"/>
            </a:endParaRPr>
          </a:p>
        </p:txBody>
      </p:sp>
      <p:sp>
        <p:nvSpPr>
          <p:cNvPr id="26" name="Google Shape;336;p5">
            <a:extLst>
              <a:ext uri="{FF2B5EF4-FFF2-40B4-BE49-F238E27FC236}">
                <a16:creationId xmlns:a16="http://schemas.microsoft.com/office/drawing/2014/main" id="{00B2AE4A-4467-74B3-A029-DAB7318DCA82}"/>
              </a:ext>
            </a:extLst>
          </p:cNvPr>
          <p:cNvSpPr/>
          <p:nvPr/>
        </p:nvSpPr>
        <p:spPr>
          <a:xfrm>
            <a:off x="5331025" y="3631253"/>
            <a:ext cx="4140000" cy="2268000"/>
          </a:xfrm>
          <a:prstGeom prst="roundRect">
            <a:avLst>
              <a:gd name="adj" fmla="val 2508"/>
            </a:avLst>
          </a:prstGeom>
          <a:solidFill>
            <a:schemeClr val="lt1"/>
          </a:solidFill>
          <a:ln>
            <a:noFill/>
          </a:ln>
          <a:effectLst>
            <a:outerShdw blurRad="127000" algn="ctr" rotWithShape="0">
              <a:srgbClr val="000000">
                <a:alpha val="40000"/>
              </a:srgbClr>
            </a:outerShdw>
          </a:effectLst>
        </p:spPr>
        <p:txBody>
          <a:bodyPr spcFirstLastPara="1" wrap="square" lIns="39000" tIns="39000" rIns="39000" bIns="390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1" u="none" strike="noStrike" cap="none">
              <a:solidFill>
                <a:schemeClr val="accent1"/>
              </a:solidFill>
              <a:latin typeface="+mn-ea"/>
              <a:ea typeface="+mn-ea"/>
              <a:sym typeface="Arial"/>
            </a:endParaRPr>
          </a:p>
        </p:txBody>
      </p:sp>
      <p:sp>
        <p:nvSpPr>
          <p:cNvPr id="27" name="Google Shape;338;p5">
            <a:extLst>
              <a:ext uri="{FF2B5EF4-FFF2-40B4-BE49-F238E27FC236}">
                <a16:creationId xmlns:a16="http://schemas.microsoft.com/office/drawing/2014/main" id="{018A7915-9852-6498-A8E7-C6E1C45AF570}"/>
              </a:ext>
            </a:extLst>
          </p:cNvPr>
          <p:cNvSpPr/>
          <p:nvPr/>
        </p:nvSpPr>
        <p:spPr>
          <a:xfrm>
            <a:off x="5331025" y="3631252"/>
            <a:ext cx="4140000" cy="540000"/>
          </a:xfrm>
          <a:custGeom>
            <a:avLst/>
            <a:gdLst/>
            <a:ahLst/>
            <a:cxnLst/>
            <a:rect l="l" t="t" r="r" b="b"/>
            <a:pathLst>
              <a:path w="4140000" h="534053" extrusionOk="0">
                <a:moveTo>
                  <a:pt x="74893" y="0"/>
                </a:moveTo>
                <a:lnTo>
                  <a:pt x="4065107" y="0"/>
                </a:lnTo>
                <a:cubicBezTo>
                  <a:pt x="4106469" y="0"/>
                  <a:pt x="4140000" y="33531"/>
                  <a:pt x="4140000" y="74893"/>
                </a:cubicBezTo>
                <a:lnTo>
                  <a:pt x="4140000" y="534053"/>
                </a:lnTo>
                <a:lnTo>
                  <a:pt x="0" y="534053"/>
                </a:lnTo>
                <a:lnTo>
                  <a:pt x="0" y="74893"/>
                </a:lnTo>
                <a:cubicBezTo>
                  <a:pt x="0" y="33531"/>
                  <a:pt x="33531" y="0"/>
                  <a:pt x="74893" y="0"/>
                </a:cubicBezTo>
                <a:close/>
              </a:path>
            </a:pathLst>
          </a:custGeom>
          <a:solidFill>
            <a:schemeClr val="accent6"/>
          </a:solidFill>
          <a:ln>
            <a:noFill/>
          </a:ln>
        </p:spPr>
        <p:txBody>
          <a:bodyPr spcFirstLastPara="1" wrap="square" lIns="72000" tIns="72000" rIns="72000" bIns="72000" anchor="ctr" anchorCtr="0">
            <a:normAutofit/>
          </a:bodyPr>
          <a:lstStyle/>
          <a:p>
            <a:pPr marL="0" marR="0" lvl="0" indent="0" algn="ctr" rtl="0">
              <a:lnSpc>
                <a:spcPct val="100000"/>
              </a:lnSpc>
              <a:spcBef>
                <a:spcPts val="0"/>
              </a:spcBef>
              <a:spcAft>
                <a:spcPts val="0"/>
              </a:spcAft>
              <a:buClr>
                <a:srgbClr val="FFFFFF"/>
              </a:buClr>
              <a:buSzPts val="1600"/>
              <a:buFont typeface="Arial"/>
              <a:buNone/>
            </a:pPr>
            <a:r>
              <a:rPr lang="ja-JP" altLang="en-US" sz="1600" b="1" i="0" u="none" strike="noStrike" cap="none">
                <a:solidFill>
                  <a:schemeClr val="bg1"/>
                </a:solidFill>
                <a:latin typeface="+mn-ea"/>
                <a:ea typeface="+mn-ea"/>
                <a:cs typeface="Arial"/>
                <a:sym typeface="Arial"/>
              </a:rPr>
              <a:t>対応・予防策</a:t>
            </a:r>
            <a:endParaRPr lang="ja-JP" altLang="en-US" sz="1600" b="1" i="0" u="none" strike="noStrike" cap="none" dirty="0">
              <a:solidFill>
                <a:schemeClr val="bg1"/>
              </a:solidFill>
              <a:latin typeface="+mn-ea"/>
              <a:ea typeface="+mn-ea"/>
              <a:cs typeface="Arial"/>
              <a:sym typeface="Arial"/>
            </a:endParaRPr>
          </a:p>
        </p:txBody>
      </p:sp>
      <p:sp>
        <p:nvSpPr>
          <p:cNvPr id="31" name="Google Shape;341;p5">
            <a:extLst>
              <a:ext uri="{FF2B5EF4-FFF2-40B4-BE49-F238E27FC236}">
                <a16:creationId xmlns:a16="http://schemas.microsoft.com/office/drawing/2014/main" id="{4A9E8E99-34AF-EB07-5CA5-720B0D374956}"/>
              </a:ext>
            </a:extLst>
          </p:cNvPr>
          <p:cNvSpPr txBox="1"/>
          <p:nvPr/>
        </p:nvSpPr>
        <p:spPr>
          <a:xfrm>
            <a:off x="5601025" y="4337068"/>
            <a:ext cx="3600000" cy="1368000"/>
          </a:xfrm>
          <a:prstGeom prst="rect">
            <a:avLst/>
          </a:prstGeom>
          <a:noFill/>
          <a:ln>
            <a:noFill/>
          </a:ln>
        </p:spPr>
        <p:txBody>
          <a:bodyPr spcFirstLastPara="1" wrap="square" lIns="91425" tIns="45700" rIns="91425" bIns="45700" anchor="ctr" anchorCtr="0">
            <a:noAutofit/>
          </a:bodyPr>
          <a:lstStyle/>
          <a:p>
            <a:pPr marL="252000" marR="0" lvl="0" indent="-252000" algn="l" rtl="0">
              <a:lnSpc>
                <a:spcPct val="150000"/>
              </a:lnSpc>
              <a:spcBef>
                <a:spcPts val="0"/>
              </a:spcBef>
              <a:spcAft>
                <a:spcPts val="0"/>
              </a:spcAft>
              <a:buClr>
                <a:schemeClr val="accent6"/>
              </a:buClr>
              <a:buSzPct val="100000"/>
              <a:buFont typeface="Wingdings" pitchFamily="2" charset="2"/>
              <a:buChar char="l"/>
            </a:pPr>
            <a:r>
              <a:rPr lang="ja-JP" altLang="en-US" b="1" dirty="0">
                <a:solidFill>
                  <a:schemeClr val="accent1"/>
                </a:solidFill>
                <a:latin typeface="+mn-ea"/>
                <a:ea typeface="+mn-ea"/>
              </a:rPr>
              <a:t>定期的な市場調査の実施</a:t>
            </a:r>
            <a:endParaRPr lang="en-US" altLang="ja-JP" b="1" dirty="0">
              <a:solidFill>
                <a:schemeClr val="accent1"/>
              </a:solidFill>
              <a:latin typeface="+mn-ea"/>
              <a:ea typeface="+mn-ea"/>
            </a:endParaRPr>
          </a:p>
          <a:p>
            <a:pPr marL="252000" marR="0" lvl="0" indent="-252000" algn="l" rtl="0">
              <a:lnSpc>
                <a:spcPct val="150000"/>
              </a:lnSpc>
              <a:spcBef>
                <a:spcPts val="0"/>
              </a:spcBef>
              <a:spcAft>
                <a:spcPts val="0"/>
              </a:spcAft>
              <a:buClr>
                <a:schemeClr val="accent6"/>
              </a:buClr>
              <a:buSzPct val="100000"/>
              <a:buFont typeface="Wingdings" pitchFamily="2" charset="2"/>
              <a:buChar char="l"/>
            </a:pPr>
            <a:r>
              <a:rPr lang="en-US" altLang="ja-JP" b="1" dirty="0">
                <a:solidFill>
                  <a:schemeClr val="accent1"/>
                </a:solidFill>
                <a:latin typeface="+mn-ea"/>
                <a:ea typeface="+mn-ea"/>
              </a:rPr>
              <a:t>BCP </a:t>
            </a:r>
            <a:r>
              <a:rPr lang="ja-JP" altLang="en-US" b="1">
                <a:solidFill>
                  <a:schemeClr val="accent1"/>
                </a:solidFill>
                <a:latin typeface="+mn-ea"/>
                <a:ea typeface="+mn-ea"/>
              </a:rPr>
              <a:t>（事業継続計画）の策定</a:t>
            </a:r>
            <a:endParaRPr lang="en-US" altLang="ja-JP" b="1" dirty="0">
              <a:solidFill>
                <a:schemeClr val="accent1"/>
              </a:solidFill>
              <a:latin typeface="+mn-ea"/>
              <a:ea typeface="+mn-ea"/>
            </a:endParaRPr>
          </a:p>
          <a:p>
            <a:pPr marL="252000" indent="-252000">
              <a:lnSpc>
                <a:spcPct val="150000"/>
              </a:lnSpc>
              <a:buClr>
                <a:schemeClr val="accent6"/>
              </a:buClr>
              <a:buSzPct val="100000"/>
              <a:buFont typeface="Wingdings" pitchFamily="2" charset="2"/>
              <a:buChar char="l"/>
            </a:pPr>
            <a:r>
              <a:rPr lang="ja-JP" altLang="en-US" b="1">
                <a:solidFill>
                  <a:schemeClr val="accent1"/>
                </a:solidFill>
                <a:latin typeface="+mn-ea"/>
                <a:ea typeface="+mn-ea"/>
              </a:rPr>
              <a:t>◯◯◯◯◯◯◯◯◯◯の実施</a:t>
            </a:r>
            <a:endParaRPr lang="en-US" altLang="ja-JP" b="1" dirty="0">
              <a:solidFill>
                <a:schemeClr val="accent1"/>
              </a:solidFill>
              <a:latin typeface="+mn-ea"/>
              <a:ea typeface="+mn-ea"/>
            </a:endParaRPr>
          </a:p>
        </p:txBody>
      </p:sp>
      <p:sp>
        <p:nvSpPr>
          <p:cNvPr id="32" name="Google Shape;1212;p66">
            <a:extLst>
              <a:ext uri="{FF2B5EF4-FFF2-40B4-BE49-F238E27FC236}">
                <a16:creationId xmlns:a16="http://schemas.microsoft.com/office/drawing/2014/main" id="{78EACBCE-D2F6-97F5-46B4-E8197A35AECD}"/>
              </a:ext>
            </a:extLst>
          </p:cNvPr>
          <p:cNvSpPr txBox="1"/>
          <p:nvPr/>
        </p:nvSpPr>
        <p:spPr>
          <a:xfrm>
            <a:off x="741488" y="4337068"/>
            <a:ext cx="3600000" cy="1368000"/>
          </a:xfrm>
          <a:prstGeom prst="rect">
            <a:avLst/>
          </a:prstGeom>
          <a:noFill/>
          <a:ln>
            <a:noFill/>
          </a:ln>
        </p:spPr>
        <p:txBody>
          <a:bodyPr spcFirstLastPara="1" wrap="square" lIns="36000" tIns="36000" rIns="36000" bIns="36000" anchor="ctr" anchorCtr="0">
            <a:noAutofit/>
          </a:bodyPr>
          <a:lstStyle/>
          <a:p>
            <a:pPr marL="252000" marR="0" lvl="0" indent="-252000" algn="l" rtl="0">
              <a:lnSpc>
                <a:spcPct val="150000"/>
              </a:lnSpc>
              <a:spcBef>
                <a:spcPts val="0"/>
              </a:spcBef>
              <a:spcAft>
                <a:spcPts val="0"/>
              </a:spcAft>
              <a:buClr>
                <a:schemeClr val="accent1"/>
              </a:buClr>
              <a:buSzPct val="100000"/>
              <a:buFont typeface="Wingdings" pitchFamily="2" charset="2"/>
              <a:buChar char="l"/>
            </a:pPr>
            <a:r>
              <a:rPr lang="ja-JP" altLang="en-US" b="1" i="0" u="none" strike="noStrike" cap="none">
                <a:solidFill>
                  <a:schemeClr val="accent1"/>
                </a:solidFill>
                <a:latin typeface="+mn-ea"/>
                <a:ea typeface="+mn-ea"/>
                <a:cs typeface="Arial"/>
                <a:sym typeface="Arial"/>
              </a:rPr>
              <a:t>市場ニーズの変化</a:t>
            </a:r>
          </a:p>
          <a:p>
            <a:pPr marL="252000" marR="0" lvl="0" indent="-252000" algn="l" rtl="0">
              <a:lnSpc>
                <a:spcPct val="150000"/>
              </a:lnSpc>
              <a:spcBef>
                <a:spcPts val="0"/>
              </a:spcBef>
              <a:spcAft>
                <a:spcPts val="0"/>
              </a:spcAft>
              <a:buClr>
                <a:schemeClr val="accent1"/>
              </a:buClr>
              <a:buSzPct val="100000"/>
              <a:buFont typeface="Wingdings" pitchFamily="2" charset="2"/>
              <a:buChar char="l"/>
            </a:pPr>
            <a:r>
              <a:rPr lang="ja-JP" altLang="en-US" b="1">
                <a:solidFill>
                  <a:schemeClr val="accent1"/>
                </a:solidFill>
                <a:latin typeface="+mn-ea"/>
                <a:ea typeface="+mn-ea"/>
              </a:rPr>
              <a:t>地震や異常気象など災害発生</a:t>
            </a:r>
            <a:endParaRPr lang="en-US" altLang="ja-JP" b="1" dirty="0">
              <a:solidFill>
                <a:schemeClr val="accent1"/>
              </a:solidFill>
              <a:latin typeface="+mn-ea"/>
              <a:ea typeface="+mn-ea"/>
            </a:endParaRPr>
          </a:p>
          <a:p>
            <a:pPr marL="252000" indent="-252000">
              <a:lnSpc>
                <a:spcPct val="150000"/>
              </a:lnSpc>
              <a:buClr>
                <a:schemeClr val="accent1"/>
              </a:buClr>
              <a:buSzPct val="100000"/>
              <a:buFont typeface="Wingdings" pitchFamily="2" charset="2"/>
              <a:buChar char="l"/>
            </a:pPr>
            <a:r>
              <a:rPr lang="ja-JP" altLang="en-US" b="1">
                <a:solidFill>
                  <a:schemeClr val="accent1"/>
                </a:solidFill>
                <a:latin typeface="+mn-ea"/>
                <a:ea typeface="+mn-ea"/>
              </a:rPr>
              <a:t>◯◯◯◯◯◯◯◯◯◯の発生</a:t>
            </a:r>
            <a:endParaRPr lang="en-US" altLang="ja-JP" b="1" dirty="0">
              <a:solidFill>
                <a:schemeClr val="accent1"/>
              </a:solidFill>
              <a:latin typeface="+mn-ea"/>
              <a:ea typeface="+mn-ea"/>
            </a:endParaRPr>
          </a:p>
        </p:txBody>
      </p:sp>
      <p:grpSp>
        <p:nvGrpSpPr>
          <p:cNvPr id="33" name="グループ化 32">
            <a:extLst>
              <a:ext uri="{FF2B5EF4-FFF2-40B4-BE49-F238E27FC236}">
                <a16:creationId xmlns:a16="http://schemas.microsoft.com/office/drawing/2014/main" id="{2E0A7820-4C10-9218-67F9-729D268AFD7F}"/>
              </a:ext>
            </a:extLst>
          </p:cNvPr>
          <p:cNvGrpSpPr/>
          <p:nvPr/>
        </p:nvGrpSpPr>
        <p:grpSpPr>
          <a:xfrm>
            <a:off x="1434360" y="3814000"/>
            <a:ext cx="180000" cy="180000"/>
            <a:chOff x="144162" y="1790999"/>
            <a:chExt cx="180000" cy="180000"/>
          </a:xfrm>
        </p:grpSpPr>
        <p:cxnSp>
          <p:nvCxnSpPr>
            <p:cNvPr id="34" name="直線コネクタ 33">
              <a:extLst>
                <a:ext uri="{FF2B5EF4-FFF2-40B4-BE49-F238E27FC236}">
                  <a16:creationId xmlns:a16="http://schemas.microsoft.com/office/drawing/2014/main" id="{60CF4092-F4E5-C298-DC1D-8100BAF2E93E}"/>
                </a:ext>
              </a:extLst>
            </p:cNvPr>
            <p:cNvCxnSpPr/>
            <p:nvPr/>
          </p:nvCxnSpPr>
          <p:spPr>
            <a:xfrm>
              <a:off x="144162" y="1790999"/>
              <a:ext cx="180000" cy="180000"/>
            </a:xfrm>
            <a:prstGeom prst="line">
              <a:avLst/>
            </a:prstGeom>
            <a:ln w="2540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 name="直線コネクタ 34">
              <a:extLst>
                <a:ext uri="{FF2B5EF4-FFF2-40B4-BE49-F238E27FC236}">
                  <a16:creationId xmlns:a16="http://schemas.microsoft.com/office/drawing/2014/main" id="{556E794B-5E95-7732-EA08-91E9D49BCC22}"/>
                </a:ext>
              </a:extLst>
            </p:cNvPr>
            <p:cNvCxnSpPr>
              <a:cxnSpLocks/>
            </p:cNvCxnSpPr>
            <p:nvPr/>
          </p:nvCxnSpPr>
          <p:spPr>
            <a:xfrm flipH="1">
              <a:off x="144162" y="1790999"/>
              <a:ext cx="180000" cy="180000"/>
            </a:xfrm>
            <a:prstGeom prst="line">
              <a:avLst/>
            </a:prstGeom>
            <a:ln w="25400" cap="rnd">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6" name="円/楕円 35">
            <a:extLst>
              <a:ext uri="{FF2B5EF4-FFF2-40B4-BE49-F238E27FC236}">
                <a16:creationId xmlns:a16="http://schemas.microsoft.com/office/drawing/2014/main" id="{02E0F123-D5B0-4FC6-2F6F-0D411F5F8A34}"/>
              </a:ext>
            </a:extLst>
          </p:cNvPr>
          <p:cNvSpPr/>
          <p:nvPr/>
        </p:nvSpPr>
        <p:spPr>
          <a:xfrm>
            <a:off x="6385356" y="3763817"/>
            <a:ext cx="260642" cy="260642"/>
          </a:xfrm>
          <a:prstGeom prst="ellipse">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フリーフォーム 36">
            <a:extLst>
              <a:ext uri="{FF2B5EF4-FFF2-40B4-BE49-F238E27FC236}">
                <a16:creationId xmlns:a16="http://schemas.microsoft.com/office/drawing/2014/main" id="{FF6EAB79-BBAB-03A0-EDA3-4285976B342D}"/>
              </a:ext>
            </a:extLst>
          </p:cNvPr>
          <p:cNvSpPr/>
          <p:nvPr/>
        </p:nvSpPr>
        <p:spPr>
          <a:xfrm>
            <a:off x="4881256" y="4603253"/>
            <a:ext cx="180000" cy="324000"/>
          </a:xfrm>
          <a:custGeom>
            <a:avLst/>
            <a:gdLst>
              <a:gd name="connsiteX0" fmla="*/ 0 w 155818"/>
              <a:gd name="connsiteY0" fmla="*/ 344438 h 344438"/>
              <a:gd name="connsiteX1" fmla="*/ 0 w 155818"/>
              <a:gd name="connsiteY1" fmla="*/ 0 h 344438"/>
              <a:gd name="connsiteX2" fmla="*/ 155818 w 155818"/>
              <a:gd name="connsiteY2" fmla="*/ 180420 h 344438"/>
              <a:gd name="connsiteX3" fmla="*/ 0 w 155818"/>
              <a:gd name="connsiteY3" fmla="*/ 344438 h 344438"/>
              <a:gd name="connsiteX0" fmla="*/ 0 w 159918"/>
              <a:gd name="connsiteY0" fmla="*/ 344438 h 344438"/>
              <a:gd name="connsiteX1" fmla="*/ 0 w 159918"/>
              <a:gd name="connsiteY1" fmla="*/ 0 h 344438"/>
              <a:gd name="connsiteX2" fmla="*/ 159918 w 159918"/>
              <a:gd name="connsiteY2" fmla="*/ 164019 h 344438"/>
              <a:gd name="connsiteX3" fmla="*/ 0 w 159918"/>
              <a:gd name="connsiteY3" fmla="*/ 344438 h 344438"/>
            </a:gdLst>
            <a:ahLst/>
            <a:cxnLst>
              <a:cxn ang="0">
                <a:pos x="connsiteX0" y="connsiteY0"/>
              </a:cxn>
              <a:cxn ang="0">
                <a:pos x="connsiteX1" y="connsiteY1"/>
              </a:cxn>
              <a:cxn ang="0">
                <a:pos x="connsiteX2" y="connsiteY2"/>
              </a:cxn>
              <a:cxn ang="0">
                <a:pos x="connsiteX3" y="connsiteY3"/>
              </a:cxn>
            </a:cxnLst>
            <a:rect l="l" t="t" r="r" b="b"/>
            <a:pathLst>
              <a:path w="159918" h="344438">
                <a:moveTo>
                  <a:pt x="0" y="344438"/>
                </a:moveTo>
                <a:lnTo>
                  <a:pt x="0" y="0"/>
                </a:lnTo>
                <a:lnTo>
                  <a:pt x="159918" y="164019"/>
                </a:lnTo>
                <a:lnTo>
                  <a:pt x="0" y="344438"/>
                </a:ln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40BB64C6-F140-8649-906E-D8D0DCCA0159}"/>
              </a:ext>
            </a:extLst>
          </p:cNvPr>
          <p:cNvSpPr>
            <a:spLocks noGrp="1"/>
          </p:cNvSpPr>
          <p:nvPr>
            <p:ph type="body" sz="quarter" idx="12"/>
          </p:nvPr>
        </p:nvSpPr>
        <p:spPr>
          <a:xfrm>
            <a:off x="453000" y="1779560"/>
            <a:ext cx="9000000" cy="3060000"/>
          </a:xfrm>
        </p:spPr>
        <p:txBody>
          <a:bodyPr/>
          <a:lstStyle/>
          <a:p>
            <a:r>
              <a:rPr lang="ja-JP" altLang="en-US" dirty="0"/>
              <a:t>事業概要</a:t>
            </a:r>
          </a:p>
        </p:txBody>
      </p:sp>
      <p:sp>
        <p:nvSpPr>
          <p:cNvPr id="3" name="フッター プレースホルダー 2">
            <a:extLst>
              <a:ext uri="{FF2B5EF4-FFF2-40B4-BE49-F238E27FC236}">
                <a16:creationId xmlns:a16="http://schemas.microsoft.com/office/drawing/2014/main" id="{CC96FE2C-1EDF-A34A-A8CF-A8CCDC15D838}"/>
              </a:ext>
            </a:extLst>
          </p:cNvPr>
          <p:cNvSpPr>
            <a:spLocks noGrp="1"/>
          </p:cNvSpPr>
          <p:nvPr>
            <p:ph type="ftr" sz="quarter" idx="13"/>
          </p:nvPr>
        </p:nvSpPr>
        <p:spPr>
          <a:xfrm>
            <a:off x="185600" y="6460240"/>
            <a:ext cx="7920000" cy="288000"/>
          </a:xfrm>
        </p:spPr>
        <p:txBody>
          <a:bodyPr/>
          <a:lstStyle/>
          <a:p>
            <a:r>
              <a:rPr lang="en" altLang="ja-JP"/>
              <a:t>SAIRU</a:t>
            </a:r>
            <a:endParaRPr lang="ja-JP" altLang="en-US"/>
          </a:p>
        </p:txBody>
      </p:sp>
      <p:sp>
        <p:nvSpPr>
          <p:cNvPr id="4" name="スライド番号プレースホルダー 3">
            <a:extLst>
              <a:ext uri="{FF2B5EF4-FFF2-40B4-BE49-F238E27FC236}">
                <a16:creationId xmlns:a16="http://schemas.microsoft.com/office/drawing/2014/main" id="{9C34A151-1FCB-3644-A887-8BFD5AB9F51D}"/>
              </a:ext>
            </a:extLst>
          </p:cNvPr>
          <p:cNvSpPr>
            <a:spLocks noGrp="1"/>
          </p:cNvSpPr>
          <p:nvPr>
            <p:ph type="sldNum" idx="14"/>
          </p:nvPr>
        </p:nvSpPr>
        <p:spPr>
          <a:xfrm>
            <a:off x="8280400" y="6460240"/>
            <a:ext cx="1440000" cy="288000"/>
          </a:xfrm>
        </p:spPr>
        <p:txBody>
          <a:bodyPr/>
          <a:lstStyle/>
          <a:p>
            <a:fld id="{00000000-1234-1234-1234-123412341234}" type="slidenum">
              <a:rPr lang="en-US" altLang="ja-JP" smtClean="0"/>
              <a:pPr/>
              <a:t>4</a:t>
            </a:fld>
            <a:endParaRPr lang="ja-JP" altLang="en-US"/>
          </a:p>
        </p:txBody>
      </p:sp>
    </p:spTree>
    <p:extLst>
      <p:ext uri="{BB962C8B-B14F-4D97-AF65-F5344CB8AC3E}">
        <p14:creationId xmlns:p14="http://schemas.microsoft.com/office/powerpoint/2010/main" val="288612474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角丸四角形 27">
            <a:extLst>
              <a:ext uri="{FF2B5EF4-FFF2-40B4-BE49-F238E27FC236}">
                <a16:creationId xmlns:a16="http://schemas.microsoft.com/office/drawing/2014/main" id="{E3D5C395-2B41-91EF-437A-C6F17497C213}"/>
              </a:ext>
            </a:extLst>
          </p:cNvPr>
          <p:cNvSpPr/>
          <p:nvPr/>
        </p:nvSpPr>
        <p:spPr>
          <a:xfrm>
            <a:off x="453000" y="1912401"/>
            <a:ext cx="4213322" cy="1212936"/>
          </a:xfrm>
          <a:prstGeom prst="roundRect">
            <a:avLst>
              <a:gd name="adj" fmla="val 5416"/>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ltLang="ja-JP" dirty="0">
              <a:solidFill>
                <a:schemeClr val="accent1"/>
              </a:solidFill>
            </a:endParaRPr>
          </a:p>
        </p:txBody>
      </p:sp>
      <p:sp>
        <p:nvSpPr>
          <p:cNvPr id="29" name="角丸四角形 28">
            <a:extLst>
              <a:ext uri="{FF2B5EF4-FFF2-40B4-BE49-F238E27FC236}">
                <a16:creationId xmlns:a16="http://schemas.microsoft.com/office/drawing/2014/main" id="{0E76B69F-ED5F-811F-A786-25BBBECC0600}"/>
              </a:ext>
            </a:extLst>
          </p:cNvPr>
          <p:cNvSpPr/>
          <p:nvPr/>
        </p:nvSpPr>
        <p:spPr>
          <a:xfrm>
            <a:off x="5232795" y="1912401"/>
            <a:ext cx="4213322" cy="1212936"/>
          </a:xfrm>
          <a:prstGeom prst="roundRect">
            <a:avLst>
              <a:gd name="adj" fmla="val 5416"/>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ltLang="ja-JP" dirty="0">
              <a:solidFill>
                <a:schemeClr val="accent1"/>
              </a:solidFill>
            </a:endParaRPr>
          </a:p>
        </p:txBody>
      </p:sp>
      <p:sp>
        <p:nvSpPr>
          <p:cNvPr id="34" name="角丸四角形 33">
            <a:extLst>
              <a:ext uri="{FF2B5EF4-FFF2-40B4-BE49-F238E27FC236}">
                <a16:creationId xmlns:a16="http://schemas.microsoft.com/office/drawing/2014/main" id="{5EEDF7FB-02E3-8568-F7EE-C886F199A47C}"/>
              </a:ext>
            </a:extLst>
          </p:cNvPr>
          <p:cNvSpPr/>
          <p:nvPr/>
        </p:nvSpPr>
        <p:spPr>
          <a:xfrm>
            <a:off x="453000" y="3932753"/>
            <a:ext cx="4213322" cy="1212936"/>
          </a:xfrm>
          <a:prstGeom prst="roundRect">
            <a:avLst>
              <a:gd name="adj" fmla="val 5416"/>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ltLang="ja-JP" dirty="0">
              <a:solidFill>
                <a:schemeClr val="accent1"/>
              </a:solidFill>
            </a:endParaRPr>
          </a:p>
        </p:txBody>
      </p:sp>
      <p:sp>
        <p:nvSpPr>
          <p:cNvPr id="35" name="角丸四角形 34">
            <a:extLst>
              <a:ext uri="{FF2B5EF4-FFF2-40B4-BE49-F238E27FC236}">
                <a16:creationId xmlns:a16="http://schemas.microsoft.com/office/drawing/2014/main" id="{709E424D-9F5C-E606-50BF-CFA110B54E73}"/>
              </a:ext>
            </a:extLst>
          </p:cNvPr>
          <p:cNvSpPr/>
          <p:nvPr/>
        </p:nvSpPr>
        <p:spPr>
          <a:xfrm>
            <a:off x="5232795" y="3932753"/>
            <a:ext cx="4213322" cy="1212936"/>
          </a:xfrm>
          <a:prstGeom prst="roundRect">
            <a:avLst>
              <a:gd name="adj" fmla="val 5416"/>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ltLang="ja-JP" dirty="0">
              <a:solidFill>
                <a:schemeClr val="accent1"/>
              </a:solidFill>
            </a:endParaRPr>
          </a:p>
        </p:txBody>
      </p:sp>
      <p:sp>
        <p:nvSpPr>
          <p:cNvPr id="2" name="タイトル 1">
            <a:extLst>
              <a:ext uri="{FF2B5EF4-FFF2-40B4-BE49-F238E27FC236}">
                <a16:creationId xmlns:a16="http://schemas.microsoft.com/office/drawing/2014/main" id="{2D190DA4-1FB5-F4F6-CDB3-7CC863AE5C0B}"/>
              </a:ext>
            </a:extLst>
          </p:cNvPr>
          <p:cNvSpPr>
            <a:spLocks noGrp="1"/>
          </p:cNvSpPr>
          <p:nvPr>
            <p:ph type="title"/>
          </p:nvPr>
        </p:nvSpPr>
        <p:spPr/>
        <p:txBody>
          <a:bodyPr/>
          <a:lstStyle/>
          <a:p>
            <a:pPr algn="l"/>
            <a:r>
              <a:rPr kumimoji="1" lang="en-US" altLang="ja-JP" dirty="0"/>
              <a:t>11-2. </a:t>
            </a:r>
            <a:r>
              <a:rPr kumimoji="1" lang="ja-JP" altLang="en-US" dirty="0"/>
              <a:t>想定リスクの優先順位付け</a:t>
            </a:r>
          </a:p>
        </p:txBody>
      </p:sp>
      <p:sp>
        <p:nvSpPr>
          <p:cNvPr id="3" name="フッター プレースホルダー 2">
            <a:extLst>
              <a:ext uri="{FF2B5EF4-FFF2-40B4-BE49-F238E27FC236}">
                <a16:creationId xmlns:a16="http://schemas.microsoft.com/office/drawing/2014/main" id="{67BA5F8E-15FC-F83B-77F1-F1F177BA871F}"/>
              </a:ext>
            </a:extLst>
          </p:cNvPr>
          <p:cNvSpPr>
            <a:spLocks noGrp="1"/>
          </p:cNvSpPr>
          <p:nvPr>
            <p:ph type="ftr" sz="quarter" idx="10"/>
          </p:nvPr>
        </p:nvSpPr>
        <p:spPr/>
        <p:txBody>
          <a:bodyPr/>
          <a:lstStyle/>
          <a:p>
            <a:r>
              <a:rPr kumimoji="1" lang="en" altLang="ja-JP"/>
              <a:t>SAIRU</a:t>
            </a:r>
            <a:endParaRPr kumimoji="1" lang="ja-JP" altLang="en-US"/>
          </a:p>
        </p:txBody>
      </p:sp>
      <p:sp>
        <p:nvSpPr>
          <p:cNvPr id="4" name="スライド番号プレースホルダー 3">
            <a:extLst>
              <a:ext uri="{FF2B5EF4-FFF2-40B4-BE49-F238E27FC236}">
                <a16:creationId xmlns:a16="http://schemas.microsoft.com/office/drawing/2014/main" id="{40F9B8AB-D90C-B1B8-52C3-18E96AE34709}"/>
              </a:ext>
            </a:extLst>
          </p:cNvPr>
          <p:cNvSpPr>
            <a:spLocks noGrp="1"/>
          </p:cNvSpPr>
          <p:nvPr>
            <p:ph type="sldNum" idx="11"/>
          </p:nvPr>
        </p:nvSpPr>
        <p:spPr/>
        <p:txBody>
          <a:bodyPr/>
          <a:lstStyle/>
          <a:p>
            <a:fld id="{00000000-1234-1234-1234-123412341234}" type="slidenum">
              <a:rPr lang="en-US" altLang="ja-JP" smtClean="0"/>
              <a:pPr/>
              <a:t>49</a:t>
            </a:fld>
            <a:endParaRPr lang="ja-JP" altLang="en-US" sz="1400">
              <a:latin typeface="+mn-ea"/>
              <a:ea typeface="+mn-ea"/>
            </a:endParaRPr>
          </a:p>
        </p:txBody>
      </p:sp>
      <p:sp>
        <p:nvSpPr>
          <p:cNvPr id="12" name="テキスト ボックス 11">
            <a:extLst>
              <a:ext uri="{FF2B5EF4-FFF2-40B4-BE49-F238E27FC236}">
                <a16:creationId xmlns:a16="http://schemas.microsoft.com/office/drawing/2014/main" id="{7ECBB097-D53B-BC1D-78AB-98B8A905F92E}"/>
              </a:ext>
            </a:extLst>
          </p:cNvPr>
          <p:cNvSpPr txBox="1"/>
          <p:nvPr/>
        </p:nvSpPr>
        <p:spPr>
          <a:xfrm>
            <a:off x="5629456" y="2163596"/>
            <a:ext cx="3420000" cy="720000"/>
          </a:xfrm>
          <a:prstGeom prst="rect">
            <a:avLst/>
          </a:prstGeom>
          <a:noFill/>
        </p:spPr>
        <p:txBody>
          <a:bodyPr wrap="square" lIns="36000" tIns="36000" rIns="36000" bIns="36000" anchor="ctr">
            <a:noAutofit/>
          </a:bodyPr>
          <a:lstStyle/>
          <a:p>
            <a:pPr marR="0" lvl="0" algn="l" rtl="0">
              <a:spcBef>
                <a:spcPts val="0"/>
              </a:spcBef>
              <a:spcAft>
                <a:spcPts val="600"/>
              </a:spcAft>
              <a:buClr>
                <a:srgbClr val="1B224C"/>
              </a:buClr>
              <a:buSzPts val="1200"/>
            </a:pPr>
            <a:r>
              <a:rPr lang="en-US" altLang="ja-JP" sz="1600" b="1" i="0" u="none" strike="noStrike" cap="none" dirty="0">
                <a:solidFill>
                  <a:schemeClr val="accent6"/>
                </a:solidFill>
                <a:latin typeface="+mn-ea"/>
                <a:ea typeface="+mn-ea"/>
                <a:cs typeface="Arial"/>
                <a:sym typeface="Arial"/>
              </a:rPr>
              <a:t>❶</a:t>
            </a:r>
            <a:r>
              <a:rPr lang="ja-JP" altLang="en-US" sz="1600" b="1" i="0" u="none" strike="noStrike" cap="none">
                <a:solidFill>
                  <a:schemeClr val="accent1"/>
                </a:solidFill>
                <a:latin typeface="+mn-ea"/>
                <a:ea typeface="+mn-ea"/>
                <a:cs typeface="Arial"/>
                <a:sym typeface="Arial"/>
              </a:rPr>
              <a:t> </a:t>
            </a:r>
            <a:r>
              <a:rPr lang="ja-JP" altLang="en-US" sz="1600" b="1" i="0" u="none" strike="noStrike" cap="none" dirty="0">
                <a:solidFill>
                  <a:schemeClr val="accent1"/>
                </a:solidFill>
                <a:latin typeface="+mn-ea"/>
                <a:ea typeface="+mn-ea"/>
                <a:cs typeface="Arial"/>
                <a:sym typeface="Arial"/>
              </a:rPr>
              <a:t>市場ニーズの変化</a:t>
            </a:r>
            <a:endParaRPr lang="en-US" altLang="ja-JP" sz="1600" b="1" i="0" u="none" strike="noStrike" cap="none" dirty="0">
              <a:solidFill>
                <a:schemeClr val="accent1"/>
              </a:solidFill>
              <a:latin typeface="+mn-ea"/>
              <a:ea typeface="+mn-ea"/>
              <a:cs typeface="Arial"/>
              <a:sym typeface="Arial"/>
            </a:endParaRPr>
          </a:p>
          <a:p>
            <a:pPr marR="0" lvl="0" algn="l" rtl="0">
              <a:spcBef>
                <a:spcPts val="0"/>
              </a:spcBef>
              <a:spcAft>
                <a:spcPts val="600"/>
              </a:spcAft>
              <a:buClr>
                <a:srgbClr val="1B224C"/>
              </a:buClr>
              <a:buSzPts val="1200"/>
            </a:pPr>
            <a:r>
              <a:rPr lang="en-US" altLang="ja-JP" sz="1600" b="1" i="0" u="none" strike="noStrike" cap="none" dirty="0">
                <a:solidFill>
                  <a:schemeClr val="accent6"/>
                </a:solidFill>
                <a:latin typeface="+mn-ea"/>
                <a:ea typeface="+mn-ea"/>
                <a:cs typeface="Arial"/>
                <a:sym typeface="Arial"/>
              </a:rPr>
              <a:t>❷</a:t>
            </a:r>
            <a:r>
              <a:rPr lang="ja-JP" altLang="en-US" sz="1600" b="1" i="0" u="none" strike="noStrike" cap="none">
                <a:solidFill>
                  <a:schemeClr val="accent1"/>
                </a:solidFill>
                <a:latin typeface="+mn-ea"/>
                <a:ea typeface="+mn-ea"/>
                <a:cs typeface="Arial"/>
                <a:sym typeface="Arial"/>
              </a:rPr>
              <a:t> 地震や異常気象など災害発生</a:t>
            </a:r>
            <a:endParaRPr lang="en-US" altLang="ja-JP" sz="1600" b="1" dirty="0">
              <a:solidFill>
                <a:schemeClr val="accent1"/>
              </a:solidFill>
              <a:latin typeface="+mn-ea"/>
              <a:ea typeface="+mn-ea"/>
            </a:endParaRPr>
          </a:p>
        </p:txBody>
      </p:sp>
      <p:sp>
        <p:nvSpPr>
          <p:cNvPr id="17" name="テキスト ボックス 16">
            <a:extLst>
              <a:ext uri="{FF2B5EF4-FFF2-40B4-BE49-F238E27FC236}">
                <a16:creationId xmlns:a16="http://schemas.microsoft.com/office/drawing/2014/main" id="{58A9A8D3-D467-313E-98E9-7929E4C080B8}"/>
              </a:ext>
            </a:extLst>
          </p:cNvPr>
          <p:cNvSpPr txBox="1"/>
          <p:nvPr/>
        </p:nvSpPr>
        <p:spPr>
          <a:xfrm>
            <a:off x="5629456" y="4170014"/>
            <a:ext cx="3420000" cy="720000"/>
          </a:xfrm>
          <a:prstGeom prst="rect">
            <a:avLst/>
          </a:prstGeom>
          <a:noFill/>
        </p:spPr>
        <p:txBody>
          <a:bodyPr wrap="square" lIns="36000" tIns="36000" rIns="36000" bIns="36000" anchor="ctr">
            <a:noAutofit/>
          </a:bodyPr>
          <a:lstStyle/>
          <a:p>
            <a:pPr>
              <a:spcAft>
                <a:spcPts val="600"/>
              </a:spcAft>
              <a:buClr>
                <a:srgbClr val="1B224C"/>
              </a:buClr>
              <a:buSzPts val="1200"/>
            </a:pPr>
            <a:r>
              <a:rPr lang="en-US" altLang="ja-JP" sz="1600" b="1" dirty="0">
                <a:solidFill>
                  <a:schemeClr val="accent1"/>
                </a:solidFill>
                <a:latin typeface="+mn-ea"/>
                <a:ea typeface="+mn-ea"/>
              </a:rPr>
              <a:t>❼</a:t>
            </a:r>
            <a:r>
              <a:rPr lang="ja-JP" altLang="en-US" sz="1600" b="1" i="0" u="none" strike="noStrike" cap="none">
                <a:solidFill>
                  <a:schemeClr val="accent1"/>
                </a:solidFill>
                <a:latin typeface="+mn-ea"/>
                <a:ea typeface="+mn-ea"/>
                <a:cs typeface="Arial"/>
                <a:sym typeface="Arial"/>
              </a:rPr>
              <a:t> 〇〇〇〇〇〇〇〇〇〇の発生</a:t>
            </a:r>
            <a:endParaRPr lang="en-US" altLang="ja-JP" sz="1600" b="1" i="0" u="none" strike="noStrike" cap="none" dirty="0">
              <a:solidFill>
                <a:schemeClr val="accent1"/>
              </a:solidFill>
              <a:latin typeface="+mn-ea"/>
              <a:ea typeface="+mn-ea"/>
              <a:cs typeface="Arial"/>
              <a:sym typeface="Arial"/>
            </a:endParaRPr>
          </a:p>
        </p:txBody>
      </p:sp>
      <p:sp>
        <p:nvSpPr>
          <p:cNvPr id="24" name="テキスト ボックス 23">
            <a:extLst>
              <a:ext uri="{FF2B5EF4-FFF2-40B4-BE49-F238E27FC236}">
                <a16:creationId xmlns:a16="http://schemas.microsoft.com/office/drawing/2014/main" id="{EA9311DE-FCB8-B9C6-A522-8B2567E2A40A}"/>
              </a:ext>
            </a:extLst>
          </p:cNvPr>
          <p:cNvSpPr txBox="1"/>
          <p:nvPr/>
        </p:nvSpPr>
        <p:spPr>
          <a:xfrm>
            <a:off x="849661" y="2163596"/>
            <a:ext cx="3420000" cy="720000"/>
          </a:xfrm>
          <a:prstGeom prst="rect">
            <a:avLst/>
          </a:prstGeom>
          <a:noFill/>
        </p:spPr>
        <p:txBody>
          <a:bodyPr wrap="square" lIns="36000" tIns="36000" rIns="36000" bIns="36000" anchor="ctr">
            <a:noAutofit/>
          </a:bodyPr>
          <a:lstStyle/>
          <a:p>
            <a:pPr marR="0" lvl="0" algn="l" rtl="0">
              <a:spcBef>
                <a:spcPts val="0"/>
              </a:spcBef>
              <a:spcAft>
                <a:spcPts val="600"/>
              </a:spcAft>
              <a:buClr>
                <a:srgbClr val="1B224C"/>
              </a:buClr>
              <a:buSzPts val="1200"/>
            </a:pPr>
            <a:r>
              <a:rPr lang="ja-JP" altLang="en-US" sz="1600" b="1">
                <a:solidFill>
                  <a:schemeClr val="accent6"/>
                </a:solidFill>
                <a:latin typeface="+mn-ea"/>
                <a:ea typeface="+mn-ea"/>
              </a:rPr>
              <a:t>❸</a:t>
            </a:r>
            <a:r>
              <a:rPr lang="ja-JP" altLang="en-US" sz="1600" b="1" i="0" u="none" strike="noStrike" cap="none">
                <a:solidFill>
                  <a:schemeClr val="accent1"/>
                </a:solidFill>
                <a:latin typeface="+mn-ea"/>
                <a:ea typeface="+mn-ea"/>
                <a:cs typeface="Arial"/>
                <a:sym typeface="Arial"/>
              </a:rPr>
              <a:t> </a:t>
            </a:r>
            <a:r>
              <a:rPr lang="ja-JP" altLang="en-US" sz="1600" b="1" dirty="0">
                <a:solidFill>
                  <a:schemeClr val="accent1"/>
                </a:solidFill>
                <a:latin typeface="+mn-ea"/>
                <a:ea typeface="+mn-ea"/>
              </a:rPr>
              <a:t>既存事業と</a:t>
            </a:r>
            <a:r>
              <a:rPr lang="ja-JP" altLang="en-US" sz="1600" b="1">
                <a:solidFill>
                  <a:schemeClr val="accent1"/>
                </a:solidFill>
                <a:latin typeface="+mn-ea"/>
                <a:ea typeface="+mn-ea"/>
              </a:rPr>
              <a:t>のカニバリ</a:t>
            </a:r>
            <a:endParaRPr lang="en-US" altLang="ja-JP" sz="1600" b="1" i="0" u="none" strike="noStrike" cap="none" dirty="0">
              <a:solidFill>
                <a:schemeClr val="accent1"/>
              </a:solidFill>
              <a:latin typeface="+mn-ea"/>
              <a:ea typeface="+mn-ea"/>
              <a:cs typeface="Arial"/>
              <a:sym typeface="Arial"/>
            </a:endParaRPr>
          </a:p>
          <a:p>
            <a:pPr marR="0" lvl="0" algn="l" rtl="0">
              <a:spcBef>
                <a:spcPts val="0"/>
              </a:spcBef>
              <a:spcAft>
                <a:spcPts val="600"/>
              </a:spcAft>
              <a:buClr>
                <a:srgbClr val="1B224C"/>
              </a:buClr>
              <a:buSzPts val="1200"/>
            </a:pPr>
            <a:r>
              <a:rPr lang="ja-JP" altLang="en-US" sz="1600" b="1">
                <a:solidFill>
                  <a:schemeClr val="accent6"/>
                </a:solidFill>
                <a:latin typeface="+mn-ea"/>
                <a:ea typeface="+mn-ea"/>
              </a:rPr>
              <a:t>❹</a:t>
            </a:r>
            <a:r>
              <a:rPr lang="ja-JP" altLang="en-US" sz="1600" b="1" i="0" u="none" strike="noStrike" cap="none">
                <a:solidFill>
                  <a:schemeClr val="accent1"/>
                </a:solidFill>
                <a:latin typeface="+mn-ea"/>
                <a:ea typeface="+mn-ea"/>
                <a:cs typeface="Arial"/>
                <a:sym typeface="Arial"/>
              </a:rPr>
              <a:t> 顧客情報の漏洩</a:t>
            </a:r>
            <a:endParaRPr lang="en-US" altLang="ja-JP" sz="1600" b="1" dirty="0">
              <a:solidFill>
                <a:schemeClr val="accent1"/>
              </a:solidFill>
              <a:latin typeface="+mn-ea"/>
              <a:ea typeface="+mn-ea"/>
            </a:endParaRPr>
          </a:p>
        </p:txBody>
      </p:sp>
      <p:sp>
        <p:nvSpPr>
          <p:cNvPr id="25" name="テキスト ボックス 24">
            <a:extLst>
              <a:ext uri="{FF2B5EF4-FFF2-40B4-BE49-F238E27FC236}">
                <a16:creationId xmlns:a16="http://schemas.microsoft.com/office/drawing/2014/main" id="{3C9F40D6-E3CC-5AC8-044B-E78868018CB4}"/>
              </a:ext>
            </a:extLst>
          </p:cNvPr>
          <p:cNvSpPr txBox="1"/>
          <p:nvPr/>
        </p:nvSpPr>
        <p:spPr>
          <a:xfrm>
            <a:off x="849661" y="4170014"/>
            <a:ext cx="3420000" cy="720000"/>
          </a:xfrm>
          <a:prstGeom prst="rect">
            <a:avLst/>
          </a:prstGeom>
          <a:noFill/>
        </p:spPr>
        <p:txBody>
          <a:bodyPr wrap="square" lIns="36000" tIns="36000" rIns="36000" bIns="36000" anchor="ctr">
            <a:noAutofit/>
          </a:bodyPr>
          <a:lstStyle/>
          <a:p>
            <a:pPr marR="0" lvl="0" algn="l" rtl="0">
              <a:spcBef>
                <a:spcPts val="0"/>
              </a:spcBef>
              <a:spcAft>
                <a:spcPts val="600"/>
              </a:spcAft>
              <a:buClr>
                <a:srgbClr val="1B224C"/>
              </a:buClr>
              <a:buSzPts val="1200"/>
            </a:pPr>
            <a:r>
              <a:rPr lang="ja-JP" altLang="en-US" sz="1600" b="1" i="0" u="none" strike="noStrike" cap="none">
                <a:solidFill>
                  <a:schemeClr val="accent1"/>
                </a:solidFill>
                <a:latin typeface="+mn-ea"/>
                <a:ea typeface="+mn-ea"/>
                <a:cs typeface="Arial"/>
                <a:sym typeface="Arial"/>
              </a:rPr>
              <a:t>❺ </a:t>
            </a:r>
            <a:r>
              <a:rPr lang="ja-JP" altLang="en-US" sz="1600" b="1" i="0" u="none" strike="noStrike" cap="none" dirty="0">
                <a:solidFill>
                  <a:schemeClr val="accent1"/>
                </a:solidFill>
                <a:latin typeface="+mn-ea"/>
                <a:ea typeface="+mn-ea"/>
                <a:cs typeface="Arial"/>
                <a:sym typeface="Arial"/>
              </a:rPr>
              <a:t>パワーハラスメントの発生</a:t>
            </a:r>
            <a:endParaRPr lang="en-US" altLang="ja-JP" sz="1600" b="1" i="0" u="none" strike="noStrike" cap="none" dirty="0">
              <a:solidFill>
                <a:schemeClr val="accent1"/>
              </a:solidFill>
              <a:latin typeface="+mn-ea"/>
              <a:ea typeface="+mn-ea"/>
              <a:cs typeface="Arial"/>
              <a:sym typeface="Arial"/>
            </a:endParaRPr>
          </a:p>
          <a:p>
            <a:pPr marR="0" lvl="0" algn="l" rtl="0">
              <a:spcBef>
                <a:spcPts val="0"/>
              </a:spcBef>
              <a:spcAft>
                <a:spcPts val="600"/>
              </a:spcAft>
              <a:buClr>
                <a:srgbClr val="1B224C"/>
              </a:buClr>
              <a:buSzPts val="1200"/>
            </a:pPr>
            <a:r>
              <a:rPr lang="en-US" altLang="ja-JP" sz="1600" b="1" i="0" u="none" strike="noStrike" cap="none" dirty="0">
                <a:solidFill>
                  <a:schemeClr val="accent1"/>
                </a:solidFill>
                <a:latin typeface="+mn-ea"/>
                <a:ea typeface="+mn-ea"/>
                <a:cs typeface="Arial"/>
                <a:sym typeface="Arial"/>
              </a:rPr>
              <a:t>❻</a:t>
            </a:r>
            <a:r>
              <a:rPr lang="ja-JP" altLang="en-US" sz="1600" b="1" i="0" u="none" strike="noStrike" cap="none">
                <a:solidFill>
                  <a:schemeClr val="accent1"/>
                </a:solidFill>
                <a:latin typeface="+mn-ea"/>
                <a:ea typeface="+mn-ea"/>
                <a:cs typeface="Arial"/>
                <a:sym typeface="Arial"/>
              </a:rPr>
              <a:t> 〇〇〇〇〇〇〇〇の変化</a:t>
            </a:r>
            <a:endParaRPr lang="en-US" altLang="ja-JP" sz="1600" b="1" dirty="0">
              <a:solidFill>
                <a:schemeClr val="accent1"/>
              </a:solidFill>
              <a:latin typeface="+mn-ea"/>
              <a:ea typeface="+mn-ea"/>
            </a:endParaRPr>
          </a:p>
        </p:txBody>
      </p:sp>
      <p:sp>
        <p:nvSpPr>
          <p:cNvPr id="36" name="テキスト ボックス 35">
            <a:extLst>
              <a:ext uri="{FF2B5EF4-FFF2-40B4-BE49-F238E27FC236}">
                <a16:creationId xmlns:a16="http://schemas.microsoft.com/office/drawing/2014/main" id="{05FB5D81-501F-9930-4FD9-0386527529DB}"/>
              </a:ext>
            </a:extLst>
          </p:cNvPr>
          <p:cNvSpPr txBox="1"/>
          <p:nvPr/>
        </p:nvSpPr>
        <p:spPr>
          <a:xfrm>
            <a:off x="7494315" y="5845333"/>
            <a:ext cx="1951802" cy="234286"/>
          </a:xfrm>
          <a:prstGeom prst="rect">
            <a:avLst/>
          </a:prstGeom>
          <a:noFill/>
        </p:spPr>
        <p:txBody>
          <a:bodyPr wrap="square" lIns="36000" tIns="36000" rIns="36000" bIns="36000" rtlCol="0">
            <a:spAutoFit/>
          </a:bodyPr>
          <a:lstStyle/>
          <a:p>
            <a:pPr algn="r"/>
            <a:r>
              <a:rPr kumimoji="1" lang="en-US" altLang="ja-JP" sz="1050" dirty="0">
                <a:solidFill>
                  <a:schemeClr val="accent1"/>
                </a:solidFill>
                <a:latin typeface="+mn-ea"/>
                <a:ea typeface="+mn-ea"/>
              </a:rPr>
              <a:t>※❶〜❼</a:t>
            </a:r>
            <a:r>
              <a:rPr kumimoji="1" lang="ja-JP" altLang="en-US" sz="1050">
                <a:solidFill>
                  <a:schemeClr val="accent1"/>
                </a:solidFill>
                <a:latin typeface="+mn-ea"/>
                <a:ea typeface="+mn-ea"/>
              </a:rPr>
              <a:t>：優先順位</a:t>
            </a:r>
          </a:p>
        </p:txBody>
      </p:sp>
      <p:cxnSp>
        <p:nvCxnSpPr>
          <p:cNvPr id="37" name="Google Shape;431;p13">
            <a:extLst>
              <a:ext uri="{FF2B5EF4-FFF2-40B4-BE49-F238E27FC236}">
                <a16:creationId xmlns:a16="http://schemas.microsoft.com/office/drawing/2014/main" id="{4DA9D92C-CC5C-7FF2-7214-73AB8A40385E}"/>
              </a:ext>
            </a:extLst>
          </p:cNvPr>
          <p:cNvCxnSpPr>
            <a:cxnSpLocks/>
          </p:cNvCxnSpPr>
          <p:nvPr/>
        </p:nvCxnSpPr>
        <p:spPr>
          <a:xfrm>
            <a:off x="4937777" y="992490"/>
            <a:ext cx="6884" cy="2551685"/>
          </a:xfrm>
          <a:prstGeom prst="straightConnector1">
            <a:avLst/>
          </a:prstGeom>
          <a:noFill/>
          <a:ln w="38100" cap="flat" cmpd="sng">
            <a:solidFill>
              <a:schemeClr val="accent6"/>
            </a:solidFill>
            <a:prstDash val="solid"/>
            <a:round/>
            <a:headEnd type="triangle" w="lg" len="med"/>
            <a:tailEnd type="none" w="lg" len="med"/>
          </a:ln>
        </p:spPr>
      </p:cxnSp>
      <p:cxnSp>
        <p:nvCxnSpPr>
          <p:cNvPr id="46" name="Google Shape;431;p13">
            <a:extLst>
              <a:ext uri="{FF2B5EF4-FFF2-40B4-BE49-F238E27FC236}">
                <a16:creationId xmlns:a16="http://schemas.microsoft.com/office/drawing/2014/main" id="{D53C337E-7CD2-BA1A-CCDE-D97F58C6DAB3}"/>
              </a:ext>
            </a:extLst>
          </p:cNvPr>
          <p:cNvCxnSpPr>
            <a:cxnSpLocks/>
          </p:cNvCxnSpPr>
          <p:nvPr/>
        </p:nvCxnSpPr>
        <p:spPr>
          <a:xfrm>
            <a:off x="4946116" y="3527934"/>
            <a:ext cx="6884" cy="2551685"/>
          </a:xfrm>
          <a:prstGeom prst="straightConnector1">
            <a:avLst/>
          </a:prstGeom>
          <a:noFill/>
          <a:ln w="38100" cap="flat" cmpd="sng">
            <a:solidFill>
              <a:schemeClr val="accent1"/>
            </a:solidFill>
            <a:prstDash val="solid"/>
            <a:round/>
            <a:headEnd type="none" w="lg" len="med"/>
            <a:tailEnd type="triangle" w="lg" len="med"/>
          </a:ln>
        </p:spPr>
      </p:cxnSp>
      <p:sp>
        <p:nvSpPr>
          <p:cNvPr id="47" name="Google Shape;444;p13">
            <a:extLst>
              <a:ext uri="{FF2B5EF4-FFF2-40B4-BE49-F238E27FC236}">
                <a16:creationId xmlns:a16="http://schemas.microsoft.com/office/drawing/2014/main" id="{F4DC2CF5-1635-6E4F-F887-89C410F5E3A6}"/>
              </a:ext>
            </a:extLst>
          </p:cNvPr>
          <p:cNvSpPr/>
          <p:nvPr/>
        </p:nvSpPr>
        <p:spPr>
          <a:xfrm>
            <a:off x="3603000" y="5369607"/>
            <a:ext cx="2700000" cy="360000"/>
          </a:xfrm>
          <a:prstGeom prst="roundRect">
            <a:avLst>
              <a:gd name="adj" fmla="val 50000"/>
            </a:avLst>
          </a:prstGeom>
          <a:solidFill>
            <a:schemeClr val="accent1"/>
          </a:solidFill>
          <a:ln w="19050" cap="flat" cmpd="sng">
            <a:noFill/>
            <a:prstDash val="solid"/>
            <a:round/>
            <a:headEnd type="none" w="sm" len="sm"/>
            <a:tailEnd type="none" w="sm" len="sm"/>
          </a:ln>
        </p:spPr>
        <p:txBody>
          <a:bodyPr spcFirstLastPara="1" wrap="square" lIns="36000" tIns="36000" rIns="36000" bIns="36000" anchor="ctr" anchorCtr="0">
            <a:noAutofit/>
          </a:bodyPr>
          <a:lstStyle/>
          <a:p>
            <a:pPr marL="0" marR="0" lvl="0" indent="0" algn="ctr" rtl="0">
              <a:lnSpc>
                <a:spcPct val="100000"/>
              </a:lnSpc>
              <a:spcBef>
                <a:spcPts val="0"/>
              </a:spcBef>
              <a:spcAft>
                <a:spcPts val="0"/>
              </a:spcAft>
              <a:buClr>
                <a:srgbClr val="000000"/>
              </a:buClr>
              <a:buSzPts val="1192"/>
              <a:buFont typeface="Arial"/>
              <a:buNone/>
            </a:pPr>
            <a:r>
              <a:rPr lang="ja-JP" altLang="en-US" b="1" i="0" u="none" strike="noStrike" cap="none" dirty="0">
                <a:solidFill>
                  <a:schemeClr val="bg1"/>
                </a:solidFill>
                <a:latin typeface="+mn-ea"/>
                <a:ea typeface="+mn-ea"/>
                <a:cs typeface="Arial"/>
                <a:sym typeface="Arial"/>
              </a:rPr>
              <a:t>事業への</a:t>
            </a:r>
            <a:r>
              <a:rPr lang="ja-JP" altLang="en-US" b="1" i="0" u="none" strike="noStrike" cap="none">
                <a:solidFill>
                  <a:schemeClr val="bg1"/>
                </a:solidFill>
                <a:latin typeface="+mn-ea"/>
                <a:ea typeface="+mn-ea"/>
                <a:cs typeface="Arial"/>
                <a:sym typeface="Arial"/>
              </a:rPr>
              <a:t>影響度が</a:t>
            </a:r>
            <a:r>
              <a:rPr lang="ja-JP" altLang="en-US" b="1">
                <a:solidFill>
                  <a:schemeClr val="bg1"/>
                </a:solidFill>
                <a:latin typeface="+mn-ea"/>
                <a:ea typeface="+mn-ea"/>
              </a:rPr>
              <a:t>小さい</a:t>
            </a:r>
            <a:endParaRPr b="1" i="0" u="none" strike="noStrike" cap="none" dirty="0">
              <a:solidFill>
                <a:schemeClr val="bg1"/>
              </a:solidFill>
              <a:latin typeface="+mn-ea"/>
              <a:ea typeface="+mn-ea"/>
              <a:cs typeface="Arial"/>
              <a:sym typeface="Arial"/>
            </a:endParaRPr>
          </a:p>
        </p:txBody>
      </p:sp>
      <p:sp>
        <p:nvSpPr>
          <p:cNvPr id="48" name="Google Shape;444;p13">
            <a:extLst>
              <a:ext uri="{FF2B5EF4-FFF2-40B4-BE49-F238E27FC236}">
                <a16:creationId xmlns:a16="http://schemas.microsoft.com/office/drawing/2014/main" id="{F0611E5D-816E-8C73-D489-DD3745450F15}"/>
              </a:ext>
            </a:extLst>
          </p:cNvPr>
          <p:cNvSpPr/>
          <p:nvPr/>
        </p:nvSpPr>
        <p:spPr>
          <a:xfrm>
            <a:off x="3603000" y="1307997"/>
            <a:ext cx="2700000" cy="360000"/>
          </a:xfrm>
          <a:prstGeom prst="roundRect">
            <a:avLst>
              <a:gd name="adj" fmla="val 50000"/>
            </a:avLst>
          </a:prstGeom>
          <a:solidFill>
            <a:schemeClr val="accent6"/>
          </a:solidFill>
          <a:ln w="19050" cap="flat" cmpd="sng">
            <a:noFill/>
            <a:prstDash val="solid"/>
            <a:round/>
            <a:headEnd type="none" w="sm" len="sm"/>
            <a:tailEnd type="none" w="sm" len="sm"/>
          </a:ln>
        </p:spPr>
        <p:txBody>
          <a:bodyPr spcFirstLastPara="1" wrap="square" lIns="36000" tIns="36000" rIns="36000" bIns="36000" anchor="ctr" anchorCtr="0">
            <a:noAutofit/>
          </a:bodyPr>
          <a:lstStyle/>
          <a:p>
            <a:pPr marL="0" marR="0" lvl="0" indent="0" algn="ctr" rtl="0">
              <a:lnSpc>
                <a:spcPct val="100000"/>
              </a:lnSpc>
              <a:spcBef>
                <a:spcPts val="0"/>
              </a:spcBef>
              <a:spcAft>
                <a:spcPts val="0"/>
              </a:spcAft>
              <a:buClr>
                <a:srgbClr val="000000"/>
              </a:buClr>
              <a:buSzPts val="1192"/>
              <a:buFont typeface="Arial"/>
              <a:buNone/>
            </a:pPr>
            <a:r>
              <a:rPr lang="ja-JP" altLang="en-US" b="1" i="0" u="none" strike="noStrike" cap="none" dirty="0">
                <a:solidFill>
                  <a:schemeClr val="bg1"/>
                </a:solidFill>
                <a:latin typeface="+mn-ea"/>
                <a:ea typeface="+mn-ea"/>
                <a:cs typeface="Arial"/>
                <a:sym typeface="Arial"/>
              </a:rPr>
              <a:t>事業への</a:t>
            </a:r>
            <a:r>
              <a:rPr lang="ja-JP" altLang="en-US" b="1" i="0" u="none" strike="noStrike" cap="none">
                <a:solidFill>
                  <a:schemeClr val="bg1"/>
                </a:solidFill>
                <a:latin typeface="+mn-ea"/>
                <a:ea typeface="+mn-ea"/>
                <a:cs typeface="Arial"/>
                <a:sym typeface="Arial"/>
              </a:rPr>
              <a:t>影響度が大きい</a:t>
            </a:r>
            <a:endParaRPr b="1" i="0" u="none" strike="noStrike" cap="none" dirty="0">
              <a:solidFill>
                <a:schemeClr val="bg1"/>
              </a:solidFill>
              <a:latin typeface="+mn-ea"/>
              <a:ea typeface="+mn-ea"/>
              <a:cs typeface="Arial"/>
              <a:sym typeface="Arial"/>
            </a:endParaRPr>
          </a:p>
        </p:txBody>
      </p:sp>
      <p:cxnSp>
        <p:nvCxnSpPr>
          <p:cNvPr id="52" name="Google Shape;426;p13">
            <a:extLst>
              <a:ext uri="{FF2B5EF4-FFF2-40B4-BE49-F238E27FC236}">
                <a16:creationId xmlns:a16="http://schemas.microsoft.com/office/drawing/2014/main" id="{FFBC123B-8121-89C1-909C-F13812E6F7BB}"/>
              </a:ext>
            </a:extLst>
          </p:cNvPr>
          <p:cNvCxnSpPr>
            <a:cxnSpLocks/>
          </p:cNvCxnSpPr>
          <p:nvPr/>
        </p:nvCxnSpPr>
        <p:spPr>
          <a:xfrm flipV="1">
            <a:off x="453000" y="3541638"/>
            <a:ext cx="9000000" cy="435"/>
          </a:xfrm>
          <a:prstGeom prst="straightConnector1">
            <a:avLst/>
          </a:prstGeom>
          <a:noFill/>
          <a:ln w="38100" cap="flat" cmpd="sng">
            <a:solidFill>
              <a:schemeClr val="accent1"/>
            </a:solidFill>
            <a:prstDash val="solid"/>
            <a:round/>
            <a:headEnd type="triangle" w="lg" len="med"/>
            <a:tailEnd type="triangle" w="lg" len="med"/>
          </a:ln>
        </p:spPr>
      </p:cxnSp>
      <p:sp>
        <p:nvSpPr>
          <p:cNvPr id="53" name="Google Shape;444;p13">
            <a:extLst>
              <a:ext uri="{FF2B5EF4-FFF2-40B4-BE49-F238E27FC236}">
                <a16:creationId xmlns:a16="http://schemas.microsoft.com/office/drawing/2014/main" id="{B376E872-7805-4F67-1696-A206167881E8}"/>
              </a:ext>
            </a:extLst>
          </p:cNvPr>
          <p:cNvSpPr/>
          <p:nvPr/>
        </p:nvSpPr>
        <p:spPr>
          <a:xfrm>
            <a:off x="7339456" y="3359619"/>
            <a:ext cx="1800000" cy="360000"/>
          </a:xfrm>
          <a:prstGeom prst="roundRect">
            <a:avLst>
              <a:gd name="adj" fmla="val 50000"/>
            </a:avLst>
          </a:prstGeom>
          <a:solidFill>
            <a:schemeClr val="accent1"/>
          </a:solidFill>
          <a:ln w="19050" cap="flat" cmpd="sng">
            <a:noFill/>
            <a:prstDash val="solid"/>
            <a:round/>
            <a:headEnd type="none" w="sm" len="sm"/>
            <a:tailEnd type="none" w="sm" len="sm"/>
          </a:ln>
        </p:spPr>
        <p:txBody>
          <a:bodyPr spcFirstLastPara="1" wrap="square" lIns="36000" tIns="36000" rIns="36000" bIns="36000" anchor="ctr" anchorCtr="0">
            <a:noAutofit/>
          </a:bodyPr>
          <a:lstStyle/>
          <a:p>
            <a:pPr marL="0" marR="0" lvl="0" indent="0" algn="ctr" rtl="0">
              <a:lnSpc>
                <a:spcPct val="100000"/>
              </a:lnSpc>
              <a:spcBef>
                <a:spcPts val="0"/>
              </a:spcBef>
              <a:spcAft>
                <a:spcPts val="0"/>
              </a:spcAft>
              <a:buClr>
                <a:srgbClr val="000000"/>
              </a:buClr>
              <a:buSzPts val="1192"/>
              <a:buFont typeface="Arial"/>
              <a:buNone/>
            </a:pPr>
            <a:r>
              <a:rPr lang="ja-JP" altLang="en-US" b="1">
                <a:solidFill>
                  <a:schemeClr val="bg1"/>
                </a:solidFill>
                <a:latin typeface="+mn-ea"/>
                <a:ea typeface="+mn-ea"/>
              </a:rPr>
              <a:t>不確実性</a:t>
            </a:r>
            <a:r>
              <a:rPr lang="ja-JP" altLang="en-US" b="1" i="0" u="none" strike="noStrike" cap="none">
                <a:solidFill>
                  <a:schemeClr val="bg1"/>
                </a:solidFill>
                <a:latin typeface="+mn-ea"/>
                <a:ea typeface="+mn-ea"/>
                <a:cs typeface="Arial"/>
                <a:sym typeface="Arial"/>
              </a:rPr>
              <a:t>が</a:t>
            </a:r>
            <a:r>
              <a:rPr lang="ja-JP" altLang="en-US" b="1">
                <a:solidFill>
                  <a:schemeClr val="bg1"/>
                </a:solidFill>
                <a:latin typeface="+mn-ea"/>
                <a:ea typeface="+mn-ea"/>
              </a:rPr>
              <a:t>高い</a:t>
            </a:r>
            <a:endParaRPr b="1" i="0" u="none" strike="noStrike" cap="none" dirty="0">
              <a:solidFill>
                <a:schemeClr val="bg1"/>
              </a:solidFill>
              <a:latin typeface="+mn-ea"/>
              <a:ea typeface="+mn-ea"/>
              <a:cs typeface="Arial"/>
              <a:sym typeface="Arial"/>
            </a:endParaRPr>
          </a:p>
        </p:txBody>
      </p:sp>
      <p:sp>
        <p:nvSpPr>
          <p:cNvPr id="54" name="Google Shape;444;p13">
            <a:extLst>
              <a:ext uri="{FF2B5EF4-FFF2-40B4-BE49-F238E27FC236}">
                <a16:creationId xmlns:a16="http://schemas.microsoft.com/office/drawing/2014/main" id="{800FF5BC-9363-7822-9678-5ADE29B6E0FD}"/>
              </a:ext>
            </a:extLst>
          </p:cNvPr>
          <p:cNvSpPr/>
          <p:nvPr/>
        </p:nvSpPr>
        <p:spPr>
          <a:xfrm>
            <a:off x="766544" y="3361855"/>
            <a:ext cx="1800000" cy="360000"/>
          </a:xfrm>
          <a:prstGeom prst="roundRect">
            <a:avLst>
              <a:gd name="adj" fmla="val 50000"/>
            </a:avLst>
          </a:prstGeom>
          <a:solidFill>
            <a:schemeClr val="accent1"/>
          </a:solidFill>
          <a:ln w="19050" cap="flat" cmpd="sng">
            <a:noFill/>
            <a:prstDash val="solid"/>
            <a:round/>
            <a:headEnd type="none" w="sm" len="sm"/>
            <a:tailEnd type="none" w="sm" len="sm"/>
          </a:ln>
        </p:spPr>
        <p:txBody>
          <a:bodyPr spcFirstLastPara="1" wrap="square" lIns="36000" tIns="36000" rIns="36000" bIns="36000" anchor="ctr" anchorCtr="0">
            <a:noAutofit/>
          </a:bodyPr>
          <a:lstStyle/>
          <a:p>
            <a:pPr marL="0" marR="0" lvl="0" indent="0" algn="ctr" rtl="0">
              <a:lnSpc>
                <a:spcPct val="100000"/>
              </a:lnSpc>
              <a:spcBef>
                <a:spcPts val="0"/>
              </a:spcBef>
              <a:spcAft>
                <a:spcPts val="0"/>
              </a:spcAft>
              <a:buClr>
                <a:srgbClr val="000000"/>
              </a:buClr>
              <a:buSzPts val="1192"/>
              <a:buFont typeface="Arial"/>
              <a:buNone/>
            </a:pPr>
            <a:r>
              <a:rPr lang="ja-JP" altLang="en-US" b="1">
                <a:solidFill>
                  <a:schemeClr val="bg1"/>
                </a:solidFill>
                <a:latin typeface="+mn-ea"/>
                <a:ea typeface="+mn-ea"/>
              </a:rPr>
              <a:t>不確実性</a:t>
            </a:r>
            <a:r>
              <a:rPr lang="ja-JP" altLang="en-US" b="1" i="0" u="none" strike="noStrike" cap="none">
                <a:solidFill>
                  <a:schemeClr val="bg1"/>
                </a:solidFill>
                <a:latin typeface="+mn-ea"/>
                <a:ea typeface="+mn-ea"/>
                <a:cs typeface="Arial"/>
                <a:sym typeface="Arial"/>
              </a:rPr>
              <a:t>が低い</a:t>
            </a:r>
            <a:endParaRPr b="1" i="0" u="none" strike="noStrike" cap="none" dirty="0">
              <a:solidFill>
                <a:schemeClr val="bg1"/>
              </a:solidFill>
              <a:latin typeface="+mn-ea"/>
              <a:ea typeface="+mn-ea"/>
              <a:cs typeface="Arial"/>
              <a:sym typeface="Arial"/>
            </a:endParaRPr>
          </a:p>
        </p:txBody>
      </p:sp>
    </p:spTree>
    <p:extLst>
      <p:ext uri="{BB962C8B-B14F-4D97-AF65-F5344CB8AC3E}">
        <p14:creationId xmlns:p14="http://schemas.microsoft.com/office/powerpoint/2010/main" val="30824863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21DB0DA-A177-FEB4-FA97-523F3672514E}"/>
              </a:ext>
            </a:extLst>
          </p:cNvPr>
          <p:cNvSpPr>
            <a:spLocks noGrp="1"/>
          </p:cNvSpPr>
          <p:nvPr>
            <p:ph type="title"/>
          </p:nvPr>
        </p:nvSpPr>
        <p:spPr>
          <a:xfrm>
            <a:off x="453000" y="196240"/>
            <a:ext cx="9000000" cy="468000"/>
          </a:xfrm>
        </p:spPr>
        <p:txBody>
          <a:bodyPr/>
          <a:lstStyle/>
          <a:p>
            <a:r>
              <a:rPr lang="en-US" altLang="ja-JP" dirty="0"/>
              <a:t>2-1. </a:t>
            </a:r>
            <a:r>
              <a:rPr lang="ja-JP" altLang="en-US" dirty="0"/>
              <a:t>事業内容</a:t>
            </a:r>
          </a:p>
        </p:txBody>
      </p:sp>
      <p:sp>
        <p:nvSpPr>
          <p:cNvPr id="3" name="フッター プレースホルダー 2">
            <a:extLst>
              <a:ext uri="{FF2B5EF4-FFF2-40B4-BE49-F238E27FC236}">
                <a16:creationId xmlns:a16="http://schemas.microsoft.com/office/drawing/2014/main" id="{BEB5876F-CB56-3196-0F20-EB7787E9280C}"/>
              </a:ext>
            </a:extLst>
          </p:cNvPr>
          <p:cNvSpPr>
            <a:spLocks noGrp="1"/>
          </p:cNvSpPr>
          <p:nvPr>
            <p:ph type="ftr" sz="quarter" idx="10"/>
          </p:nvPr>
        </p:nvSpPr>
        <p:spPr>
          <a:xfrm>
            <a:off x="185600" y="6460240"/>
            <a:ext cx="7920000" cy="288000"/>
          </a:xfrm>
        </p:spPr>
        <p:txBody>
          <a:bodyPr/>
          <a:lstStyle/>
          <a:p>
            <a:r>
              <a:rPr lang="en" altLang="ja-JP" dirty="0"/>
              <a:t>SAIRU</a:t>
            </a:r>
            <a:endParaRPr lang="ja-JP" altLang="en-US" dirty="0"/>
          </a:p>
        </p:txBody>
      </p:sp>
      <p:sp>
        <p:nvSpPr>
          <p:cNvPr id="4" name="スライド番号プレースホルダー 3">
            <a:extLst>
              <a:ext uri="{FF2B5EF4-FFF2-40B4-BE49-F238E27FC236}">
                <a16:creationId xmlns:a16="http://schemas.microsoft.com/office/drawing/2014/main" id="{CBAEDAAF-64A2-A2E2-0A86-C0A95EBCD31A}"/>
              </a:ext>
            </a:extLst>
          </p:cNvPr>
          <p:cNvSpPr>
            <a:spLocks noGrp="1"/>
          </p:cNvSpPr>
          <p:nvPr>
            <p:ph type="sldNum" idx="11"/>
          </p:nvPr>
        </p:nvSpPr>
        <p:spPr>
          <a:xfrm>
            <a:off x="8280400" y="6460240"/>
            <a:ext cx="1440000" cy="288000"/>
          </a:xfrm>
        </p:spPr>
        <p:txBody>
          <a:bodyPr/>
          <a:lstStyle/>
          <a:p>
            <a:fld id="{00000000-1234-1234-1234-123412341234}" type="slidenum">
              <a:rPr lang="en-US" altLang="ja-JP" smtClean="0"/>
              <a:pPr/>
              <a:t>5</a:t>
            </a:fld>
            <a:endParaRPr lang="ja-JP" altLang="en-US"/>
          </a:p>
        </p:txBody>
      </p:sp>
      <p:sp>
        <p:nvSpPr>
          <p:cNvPr id="5" name="角丸四角形 4">
            <a:extLst>
              <a:ext uri="{FF2B5EF4-FFF2-40B4-BE49-F238E27FC236}">
                <a16:creationId xmlns:a16="http://schemas.microsoft.com/office/drawing/2014/main" id="{3F38881E-8312-5092-00D3-8145A1669386}"/>
              </a:ext>
            </a:extLst>
          </p:cNvPr>
          <p:cNvSpPr/>
          <p:nvPr/>
        </p:nvSpPr>
        <p:spPr>
          <a:xfrm>
            <a:off x="453000" y="1330034"/>
            <a:ext cx="2340000" cy="540000"/>
          </a:xfrm>
          <a:prstGeom prst="roundRect">
            <a:avLst>
              <a:gd name="adj" fmla="val 50000"/>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a:solidFill>
                  <a:schemeClr val="bg1"/>
                </a:solidFill>
              </a:rPr>
              <a:t>テーマ</a:t>
            </a:r>
          </a:p>
        </p:txBody>
      </p:sp>
      <p:sp>
        <p:nvSpPr>
          <p:cNvPr id="6" name="角丸四角形 5">
            <a:extLst>
              <a:ext uri="{FF2B5EF4-FFF2-40B4-BE49-F238E27FC236}">
                <a16:creationId xmlns:a16="http://schemas.microsoft.com/office/drawing/2014/main" id="{D6D0E5AC-4274-6CA3-B8E0-846BE64CBEE0}"/>
              </a:ext>
            </a:extLst>
          </p:cNvPr>
          <p:cNvSpPr/>
          <p:nvPr/>
        </p:nvSpPr>
        <p:spPr>
          <a:xfrm>
            <a:off x="453000" y="2286014"/>
            <a:ext cx="2340000" cy="540000"/>
          </a:xfrm>
          <a:prstGeom prst="roundRect">
            <a:avLst>
              <a:gd name="adj" fmla="val 50000"/>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a:solidFill>
                  <a:schemeClr val="bg1"/>
                </a:solidFill>
              </a:rPr>
              <a:t>コンセプト</a:t>
            </a:r>
          </a:p>
        </p:txBody>
      </p:sp>
      <p:sp>
        <p:nvSpPr>
          <p:cNvPr id="7" name="角丸四角形 6">
            <a:extLst>
              <a:ext uri="{FF2B5EF4-FFF2-40B4-BE49-F238E27FC236}">
                <a16:creationId xmlns:a16="http://schemas.microsoft.com/office/drawing/2014/main" id="{61906676-D3E8-B52C-857B-776519573DBC}"/>
              </a:ext>
            </a:extLst>
          </p:cNvPr>
          <p:cNvSpPr/>
          <p:nvPr/>
        </p:nvSpPr>
        <p:spPr>
          <a:xfrm>
            <a:off x="453000" y="3241994"/>
            <a:ext cx="2340000" cy="540000"/>
          </a:xfrm>
          <a:prstGeom prst="roundRect">
            <a:avLst>
              <a:gd name="adj" fmla="val 50000"/>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a:solidFill>
                  <a:schemeClr val="bg1"/>
                </a:solidFill>
              </a:rPr>
              <a:t>提供価値</a:t>
            </a:r>
          </a:p>
        </p:txBody>
      </p:sp>
      <p:sp>
        <p:nvSpPr>
          <p:cNvPr id="8" name="角丸四角形 7">
            <a:extLst>
              <a:ext uri="{FF2B5EF4-FFF2-40B4-BE49-F238E27FC236}">
                <a16:creationId xmlns:a16="http://schemas.microsoft.com/office/drawing/2014/main" id="{7491DC15-F28B-27BE-0AF0-9073256E95AC}"/>
              </a:ext>
            </a:extLst>
          </p:cNvPr>
          <p:cNvSpPr/>
          <p:nvPr/>
        </p:nvSpPr>
        <p:spPr>
          <a:xfrm>
            <a:off x="453000" y="4197974"/>
            <a:ext cx="2340000" cy="540000"/>
          </a:xfrm>
          <a:prstGeom prst="roundRect">
            <a:avLst>
              <a:gd name="adj" fmla="val 50000"/>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a:solidFill>
                  <a:schemeClr val="bg1"/>
                </a:solidFill>
              </a:rPr>
              <a:t>対象顧客</a:t>
            </a:r>
          </a:p>
        </p:txBody>
      </p:sp>
      <p:sp>
        <p:nvSpPr>
          <p:cNvPr id="9" name="角丸四角形 8">
            <a:extLst>
              <a:ext uri="{FF2B5EF4-FFF2-40B4-BE49-F238E27FC236}">
                <a16:creationId xmlns:a16="http://schemas.microsoft.com/office/drawing/2014/main" id="{78F428C7-4FFF-23B6-DB87-DF7894FC56CE}"/>
              </a:ext>
            </a:extLst>
          </p:cNvPr>
          <p:cNvSpPr/>
          <p:nvPr/>
        </p:nvSpPr>
        <p:spPr>
          <a:xfrm>
            <a:off x="453000" y="5153953"/>
            <a:ext cx="2340000" cy="540000"/>
          </a:xfrm>
          <a:prstGeom prst="roundRect">
            <a:avLst>
              <a:gd name="adj" fmla="val 50000"/>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a:solidFill>
                  <a:schemeClr val="bg1"/>
                </a:solidFill>
              </a:rPr>
              <a:t>目標</a:t>
            </a:r>
          </a:p>
        </p:txBody>
      </p:sp>
      <p:cxnSp>
        <p:nvCxnSpPr>
          <p:cNvPr id="10" name="直線コネクタ 9">
            <a:extLst>
              <a:ext uri="{FF2B5EF4-FFF2-40B4-BE49-F238E27FC236}">
                <a16:creationId xmlns:a16="http://schemas.microsoft.com/office/drawing/2014/main" id="{D86A932E-752D-7238-9F15-A733AB256D43}"/>
              </a:ext>
            </a:extLst>
          </p:cNvPr>
          <p:cNvCxnSpPr>
            <a:cxnSpLocks/>
          </p:cNvCxnSpPr>
          <p:nvPr/>
        </p:nvCxnSpPr>
        <p:spPr>
          <a:xfrm>
            <a:off x="453000" y="2061911"/>
            <a:ext cx="9000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直線コネクタ 13">
            <a:extLst>
              <a:ext uri="{FF2B5EF4-FFF2-40B4-BE49-F238E27FC236}">
                <a16:creationId xmlns:a16="http://schemas.microsoft.com/office/drawing/2014/main" id="{A2F976AA-38DE-3A1A-48A9-F6D999BBD7BC}"/>
              </a:ext>
            </a:extLst>
          </p:cNvPr>
          <p:cNvCxnSpPr>
            <a:cxnSpLocks/>
          </p:cNvCxnSpPr>
          <p:nvPr/>
        </p:nvCxnSpPr>
        <p:spPr>
          <a:xfrm>
            <a:off x="453000" y="3035688"/>
            <a:ext cx="9000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直線コネクタ 20">
            <a:extLst>
              <a:ext uri="{FF2B5EF4-FFF2-40B4-BE49-F238E27FC236}">
                <a16:creationId xmlns:a16="http://schemas.microsoft.com/office/drawing/2014/main" id="{DBDB454F-2360-DEFA-4179-93D3576180D4}"/>
              </a:ext>
            </a:extLst>
          </p:cNvPr>
          <p:cNvCxnSpPr>
            <a:cxnSpLocks/>
          </p:cNvCxnSpPr>
          <p:nvPr/>
        </p:nvCxnSpPr>
        <p:spPr>
          <a:xfrm>
            <a:off x="453000" y="3985714"/>
            <a:ext cx="9000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直線コネクタ 21">
            <a:extLst>
              <a:ext uri="{FF2B5EF4-FFF2-40B4-BE49-F238E27FC236}">
                <a16:creationId xmlns:a16="http://schemas.microsoft.com/office/drawing/2014/main" id="{D6DF049E-0580-752A-9445-8636070AFA4B}"/>
              </a:ext>
            </a:extLst>
          </p:cNvPr>
          <p:cNvCxnSpPr>
            <a:cxnSpLocks/>
          </p:cNvCxnSpPr>
          <p:nvPr/>
        </p:nvCxnSpPr>
        <p:spPr>
          <a:xfrm>
            <a:off x="453000" y="4941491"/>
            <a:ext cx="9000000" cy="0"/>
          </a:xfrm>
          <a:prstGeom prst="line">
            <a:avLst/>
          </a:prstGeom>
        </p:spPr>
        <p:style>
          <a:lnRef idx="1">
            <a:schemeClr val="accent1"/>
          </a:lnRef>
          <a:fillRef idx="0">
            <a:schemeClr val="accent1"/>
          </a:fillRef>
          <a:effectRef idx="0">
            <a:schemeClr val="accent1"/>
          </a:effectRef>
          <a:fontRef idx="minor">
            <a:schemeClr val="tx1"/>
          </a:fontRef>
        </p:style>
      </p:cxnSp>
      <p:pic>
        <p:nvPicPr>
          <p:cNvPr id="28" name="グラフィックス 27" descr="バッジ: チェックマーク 1 単色塗りつぶし">
            <a:extLst>
              <a:ext uri="{FF2B5EF4-FFF2-40B4-BE49-F238E27FC236}">
                <a16:creationId xmlns:a16="http://schemas.microsoft.com/office/drawing/2014/main" id="{CE3D5F40-8097-7AD0-6FF9-DA09F5048A4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12375" y="1366757"/>
            <a:ext cx="440283" cy="440283"/>
          </a:xfrm>
          <a:prstGeom prst="rect">
            <a:avLst/>
          </a:prstGeom>
        </p:spPr>
      </p:pic>
      <p:pic>
        <p:nvPicPr>
          <p:cNvPr id="29" name="グラフィックス 28" descr="バッジ: チェックマーク 1 単色塗りつぶし">
            <a:extLst>
              <a:ext uri="{FF2B5EF4-FFF2-40B4-BE49-F238E27FC236}">
                <a16:creationId xmlns:a16="http://schemas.microsoft.com/office/drawing/2014/main" id="{90C39C0A-50A1-285C-8F5F-7398D27B6C3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12375" y="2335872"/>
            <a:ext cx="440283" cy="440283"/>
          </a:xfrm>
          <a:prstGeom prst="rect">
            <a:avLst/>
          </a:prstGeom>
        </p:spPr>
      </p:pic>
      <p:pic>
        <p:nvPicPr>
          <p:cNvPr id="30" name="グラフィックス 29" descr="バッジ: チェックマーク 1 単色塗りつぶし">
            <a:extLst>
              <a:ext uri="{FF2B5EF4-FFF2-40B4-BE49-F238E27FC236}">
                <a16:creationId xmlns:a16="http://schemas.microsoft.com/office/drawing/2014/main" id="{BF26B8F6-F3A7-08DD-4FED-12A676F2EFC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12375" y="3290560"/>
            <a:ext cx="440283" cy="440283"/>
          </a:xfrm>
          <a:prstGeom prst="rect">
            <a:avLst/>
          </a:prstGeom>
        </p:spPr>
      </p:pic>
      <p:pic>
        <p:nvPicPr>
          <p:cNvPr id="36" name="グラフィックス 35" descr="バッジ: チェックマーク 1 単色塗りつぶし">
            <a:extLst>
              <a:ext uri="{FF2B5EF4-FFF2-40B4-BE49-F238E27FC236}">
                <a16:creationId xmlns:a16="http://schemas.microsoft.com/office/drawing/2014/main" id="{D0CC2DEA-77F3-EC92-5E71-809B4DCB75B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12375" y="4247832"/>
            <a:ext cx="440283" cy="440283"/>
          </a:xfrm>
          <a:prstGeom prst="rect">
            <a:avLst/>
          </a:prstGeom>
        </p:spPr>
      </p:pic>
      <p:pic>
        <p:nvPicPr>
          <p:cNvPr id="37" name="グラフィックス 36" descr="バッジ: チェックマーク 1 単色塗りつぶし">
            <a:extLst>
              <a:ext uri="{FF2B5EF4-FFF2-40B4-BE49-F238E27FC236}">
                <a16:creationId xmlns:a16="http://schemas.microsoft.com/office/drawing/2014/main" id="{BA636FCC-A548-39C6-9F62-A46725490E6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12375" y="5202485"/>
            <a:ext cx="440283" cy="440283"/>
          </a:xfrm>
          <a:prstGeom prst="rect">
            <a:avLst/>
          </a:prstGeom>
        </p:spPr>
      </p:pic>
      <p:sp>
        <p:nvSpPr>
          <p:cNvPr id="38" name="テキスト ボックス 37">
            <a:extLst>
              <a:ext uri="{FF2B5EF4-FFF2-40B4-BE49-F238E27FC236}">
                <a16:creationId xmlns:a16="http://schemas.microsoft.com/office/drawing/2014/main" id="{A3C7003E-A909-DA70-19E5-3FC9D3507F39}"/>
              </a:ext>
            </a:extLst>
          </p:cNvPr>
          <p:cNvSpPr txBox="1"/>
          <p:nvPr/>
        </p:nvSpPr>
        <p:spPr>
          <a:xfrm>
            <a:off x="2972999" y="1312986"/>
            <a:ext cx="6480000" cy="540000"/>
          </a:xfrm>
          <a:prstGeom prst="rect">
            <a:avLst/>
          </a:prstGeom>
          <a:noFill/>
        </p:spPr>
        <p:txBody>
          <a:bodyPr wrap="square" lIns="36000" tIns="36000" rIns="36000" bIns="36000" rtlCol="0" anchor="ctr">
            <a:noAutofit/>
          </a:bodyPr>
          <a:lstStyle/>
          <a:p>
            <a:r>
              <a:rPr kumimoji="1" lang="ja-JP" altLang="en-US" sz="1600" b="1">
                <a:solidFill>
                  <a:schemeClr val="accent1"/>
                </a:solidFill>
                <a:latin typeface="+mn-ea"/>
                <a:ea typeface="+mn-ea"/>
              </a:rPr>
              <a:t>◯◯◯◯◯◯◯◯◯の実現</a:t>
            </a:r>
          </a:p>
        </p:txBody>
      </p:sp>
      <p:sp>
        <p:nvSpPr>
          <p:cNvPr id="39" name="テキスト ボックス 38">
            <a:extLst>
              <a:ext uri="{FF2B5EF4-FFF2-40B4-BE49-F238E27FC236}">
                <a16:creationId xmlns:a16="http://schemas.microsoft.com/office/drawing/2014/main" id="{3EAF0D0F-5C59-BA3D-C732-204C36412309}"/>
              </a:ext>
            </a:extLst>
          </p:cNvPr>
          <p:cNvSpPr txBox="1"/>
          <p:nvPr/>
        </p:nvSpPr>
        <p:spPr>
          <a:xfrm>
            <a:off x="2972999" y="2290886"/>
            <a:ext cx="6480000" cy="540000"/>
          </a:xfrm>
          <a:prstGeom prst="rect">
            <a:avLst/>
          </a:prstGeom>
          <a:noFill/>
        </p:spPr>
        <p:txBody>
          <a:bodyPr wrap="square" lIns="36000" tIns="36000" rIns="36000" bIns="36000" rtlCol="0" anchor="ctr">
            <a:noAutofit/>
          </a:bodyPr>
          <a:lstStyle/>
          <a:p>
            <a:r>
              <a:rPr kumimoji="1" lang="ja-JP" altLang="en-US" sz="1600" b="1">
                <a:solidFill>
                  <a:schemeClr val="accent1"/>
                </a:solidFill>
                <a:latin typeface="+mn-ea"/>
                <a:ea typeface="+mn-ea"/>
              </a:rPr>
              <a:t>◯◯◯◯◯による◯◯◯◯◯◯の効率化</a:t>
            </a:r>
          </a:p>
        </p:txBody>
      </p:sp>
      <p:sp>
        <p:nvSpPr>
          <p:cNvPr id="44" name="テキスト ボックス 43">
            <a:extLst>
              <a:ext uri="{FF2B5EF4-FFF2-40B4-BE49-F238E27FC236}">
                <a16:creationId xmlns:a16="http://schemas.microsoft.com/office/drawing/2014/main" id="{6395B8BD-25A0-8CB2-5B73-96933D3683DC}"/>
              </a:ext>
            </a:extLst>
          </p:cNvPr>
          <p:cNvSpPr txBox="1"/>
          <p:nvPr/>
        </p:nvSpPr>
        <p:spPr>
          <a:xfrm>
            <a:off x="2972999" y="3243386"/>
            <a:ext cx="6480000" cy="540000"/>
          </a:xfrm>
          <a:prstGeom prst="rect">
            <a:avLst/>
          </a:prstGeom>
          <a:noFill/>
        </p:spPr>
        <p:txBody>
          <a:bodyPr wrap="square" lIns="36000" tIns="36000" rIns="36000" bIns="36000" rtlCol="0" anchor="ctr">
            <a:noAutofit/>
          </a:bodyPr>
          <a:lstStyle/>
          <a:p>
            <a:r>
              <a:rPr kumimoji="1" lang="ja-JP" altLang="en-US" sz="1600" b="1">
                <a:solidFill>
                  <a:schemeClr val="accent1"/>
                </a:solidFill>
                <a:latin typeface="+mn-ea"/>
                <a:ea typeface="+mn-ea"/>
              </a:rPr>
              <a:t>◯◯◯◯◯による◯◯◯◯◯◯の拡大</a:t>
            </a:r>
          </a:p>
        </p:txBody>
      </p:sp>
      <p:sp>
        <p:nvSpPr>
          <p:cNvPr id="45" name="テキスト ボックス 44">
            <a:extLst>
              <a:ext uri="{FF2B5EF4-FFF2-40B4-BE49-F238E27FC236}">
                <a16:creationId xmlns:a16="http://schemas.microsoft.com/office/drawing/2014/main" id="{9457EAC3-23DA-F07C-3D80-8CBF6B39D47F}"/>
              </a:ext>
            </a:extLst>
          </p:cNvPr>
          <p:cNvSpPr txBox="1"/>
          <p:nvPr/>
        </p:nvSpPr>
        <p:spPr>
          <a:xfrm>
            <a:off x="2972999" y="4195886"/>
            <a:ext cx="6480000" cy="540000"/>
          </a:xfrm>
          <a:prstGeom prst="rect">
            <a:avLst/>
          </a:prstGeom>
          <a:noFill/>
        </p:spPr>
        <p:txBody>
          <a:bodyPr wrap="square" lIns="36000" tIns="36000" rIns="36000" bIns="36000" rtlCol="0" anchor="ctr">
            <a:noAutofit/>
          </a:bodyPr>
          <a:lstStyle/>
          <a:p>
            <a:r>
              <a:rPr kumimoji="1" lang="ja-JP" altLang="en-US" sz="1600" b="1">
                <a:solidFill>
                  <a:schemeClr val="accent1"/>
                </a:solidFill>
                <a:latin typeface="+mn-ea"/>
                <a:ea typeface="+mn-ea"/>
              </a:rPr>
              <a:t>◯◯◯◯◯◯◯に興味を持つ企業</a:t>
            </a:r>
          </a:p>
        </p:txBody>
      </p:sp>
      <p:sp>
        <p:nvSpPr>
          <p:cNvPr id="46" name="テキスト ボックス 45">
            <a:extLst>
              <a:ext uri="{FF2B5EF4-FFF2-40B4-BE49-F238E27FC236}">
                <a16:creationId xmlns:a16="http://schemas.microsoft.com/office/drawing/2014/main" id="{373CC5E5-5A17-7B08-E1EF-B6F12E784AA1}"/>
              </a:ext>
            </a:extLst>
          </p:cNvPr>
          <p:cNvSpPr txBox="1"/>
          <p:nvPr/>
        </p:nvSpPr>
        <p:spPr>
          <a:xfrm>
            <a:off x="2972999" y="5148386"/>
            <a:ext cx="6480000" cy="540000"/>
          </a:xfrm>
          <a:prstGeom prst="rect">
            <a:avLst/>
          </a:prstGeom>
          <a:noFill/>
        </p:spPr>
        <p:txBody>
          <a:bodyPr wrap="square" lIns="36000" tIns="36000" rIns="36000" bIns="36000" rtlCol="0" anchor="ctr">
            <a:noAutofit/>
          </a:bodyPr>
          <a:lstStyle/>
          <a:p>
            <a:r>
              <a:rPr kumimoji="1" lang="en-US" altLang="ja-JP" sz="1600" b="1" dirty="0">
                <a:solidFill>
                  <a:schemeClr val="accent1"/>
                </a:solidFill>
                <a:latin typeface="+mn-ea"/>
                <a:ea typeface="+mn-ea"/>
              </a:rPr>
              <a:t>20XX</a:t>
            </a:r>
            <a:r>
              <a:rPr kumimoji="1" lang="ja-JP" altLang="en-US" sz="1600" b="1">
                <a:solidFill>
                  <a:schemeClr val="accent1"/>
                </a:solidFill>
                <a:latin typeface="+mn-ea"/>
                <a:ea typeface="+mn-ea"/>
              </a:rPr>
              <a:t>年までに粗利◯◯◯万円達成</a:t>
            </a:r>
          </a:p>
        </p:txBody>
      </p:sp>
    </p:spTree>
    <p:extLst>
      <p:ext uri="{BB962C8B-B14F-4D97-AF65-F5344CB8AC3E}">
        <p14:creationId xmlns:p14="http://schemas.microsoft.com/office/powerpoint/2010/main" val="1242976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5"/>
          <p:cNvSpPr txBox="1">
            <a:spLocks noGrp="1"/>
          </p:cNvSpPr>
          <p:nvPr>
            <p:ph type="body" idx="1"/>
          </p:nvPr>
        </p:nvSpPr>
        <p:spPr>
          <a:xfrm>
            <a:off x="471038" y="975881"/>
            <a:ext cx="9000000" cy="756000"/>
          </a:xfrm>
          <a:noFill/>
          <a:ln>
            <a:noFill/>
          </a:ln>
        </p:spPr>
        <p:txBody>
          <a:bodyPr spcFirstLastPara="1" wrap="square" lIns="36000" tIns="36000" rIns="36000" bIns="36000" anchor="t" anchorCtr="0">
            <a:normAutofit/>
          </a:bodyPr>
          <a:lstStyle/>
          <a:p>
            <a:pPr lvl="0"/>
            <a:r>
              <a:rPr lang="en-US" altLang="ja-JP" dirty="0"/>
              <a:t>20XX</a:t>
            </a:r>
            <a:r>
              <a:rPr lang="ja-JP" altLang="en-US"/>
              <a:t>年の目標を達成するためには、新規事業を立ち上げる必要があります。</a:t>
            </a:r>
          </a:p>
        </p:txBody>
      </p:sp>
      <p:sp>
        <p:nvSpPr>
          <p:cNvPr id="332" name="Google Shape;332;p5"/>
          <p:cNvSpPr txBox="1">
            <a:spLocks noGrp="1"/>
          </p:cNvSpPr>
          <p:nvPr>
            <p:ph type="title"/>
          </p:nvPr>
        </p:nvSpPr>
        <p:spPr>
          <a:xfrm>
            <a:off x="453000" y="196240"/>
            <a:ext cx="9000000" cy="468000"/>
          </a:xfrm>
          <a:noFill/>
          <a:ln>
            <a:noFill/>
          </a:ln>
        </p:spPr>
        <p:txBody>
          <a:bodyPr spcFirstLastPara="1" wrap="square" lIns="36000" tIns="36000" rIns="36000" bIns="36000" anchor="ctr" anchorCtr="0">
            <a:normAutofit/>
          </a:bodyPr>
          <a:lstStyle/>
          <a:p>
            <a:pPr lvl="0"/>
            <a:r>
              <a:rPr lang="en-US" altLang="ja-JP" dirty="0"/>
              <a:t>2-2. </a:t>
            </a:r>
            <a:r>
              <a:rPr lang="ja-JP" altLang="en-US" dirty="0"/>
              <a:t>事業を立ち上げる背景</a:t>
            </a:r>
          </a:p>
        </p:txBody>
      </p:sp>
      <p:sp>
        <p:nvSpPr>
          <p:cNvPr id="18" name="フッター プレースホルダー 17">
            <a:extLst>
              <a:ext uri="{FF2B5EF4-FFF2-40B4-BE49-F238E27FC236}">
                <a16:creationId xmlns:a16="http://schemas.microsoft.com/office/drawing/2014/main" id="{010A2906-4E79-1049-B8B0-B43B97D68D22}"/>
              </a:ext>
            </a:extLst>
          </p:cNvPr>
          <p:cNvSpPr>
            <a:spLocks noGrp="1"/>
          </p:cNvSpPr>
          <p:nvPr>
            <p:ph type="ftr" sz="quarter" idx="10"/>
          </p:nvPr>
        </p:nvSpPr>
        <p:spPr>
          <a:xfrm>
            <a:off x="185600" y="6460240"/>
            <a:ext cx="7920000" cy="288000"/>
          </a:xfrm>
        </p:spPr>
        <p:txBody>
          <a:bodyPr/>
          <a:lstStyle/>
          <a:p>
            <a:r>
              <a:rPr lang="en" altLang="ja-JP"/>
              <a:t>SAIRU</a:t>
            </a:r>
            <a:endParaRPr lang="ja-JP" altLang="en-US"/>
          </a:p>
        </p:txBody>
      </p:sp>
      <p:sp>
        <p:nvSpPr>
          <p:cNvPr id="19" name="スライド番号プレースホルダー 18">
            <a:extLst>
              <a:ext uri="{FF2B5EF4-FFF2-40B4-BE49-F238E27FC236}">
                <a16:creationId xmlns:a16="http://schemas.microsoft.com/office/drawing/2014/main" id="{5349033B-C636-AD4D-9E65-36A3E694FE84}"/>
              </a:ext>
            </a:extLst>
          </p:cNvPr>
          <p:cNvSpPr>
            <a:spLocks noGrp="1"/>
          </p:cNvSpPr>
          <p:nvPr>
            <p:ph type="sldNum" idx="11"/>
          </p:nvPr>
        </p:nvSpPr>
        <p:spPr>
          <a:xfrm>
            <a:off x="8280400" y="6460240"/>
            <a:ext cx="1440000" cy="288000"/>
          </a:xfrm>
        </p:spPr>
        <p:txBody>
          <a:bodyPr/>
          <a:lstStyle/>
          <a:p>
            <a:fld id="{00000000-1234-1234-1234-123412341234}" type="slidenum">
              <a:rPr lang="en-US" altLang="ja-JP" smtClean="0"/>
              <a:pPr/>
              <a:t>6</a:t>
            </a:fld>
            <a:endParaRPr lang="ja-JP" altLang="en-US"/>
          </a:p>
        </p:txBody>
      </p:sp>
      <p:sp>
        <p:nvSpPr>
          <p:cNvPr id="333" name="Google Shape;333;p5"/>
          <p:cNvSpPr/>
          <p:nvPr/>
        </p:nvSpPr>
        <p:spPr>
          <a:xfrm>
            <a:off x="472451" y="1891561"/>
            <a:ext cx="4140000" cy="3924000"/>
          </a:xfrm>
          <a:prstGeom prst="roundRect">
            <a:avLst>
              <a:gd name="adj" fmla="val 1809"/>
            </a:avLst>
          </a:prstGeom>
          <a:solidFill>
            <a:schemeClr val="lt1"/>
          </a:solidFill>
          <a:ln>
            <a:noFill/>
          </a:ln>
          <a:effectLst>
            <a:outerShdw blurRad="127000" algn="ctr" rotWithShape="0">
              <a:srgbClr val="000000">
                <a:alpha val="40000"/>
              </a:srgbClr>
            </a:outerShdw>
          </a:effectLst>
        </p:spPr>
        <p:txBody>
          <a:bodyPr spcFirstLastPara="1" wrap="square" lIns="39000" tIns="39000" rIns="39000" bIns="390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1" u="none" strike="noStrike" cap="none">
              <a:solidFill>
                <a:schemeClr val="accent1"/>
              </a:solidFill>
              <a:latin typeface="+mn-ea"/>
              <a:ea typeface="+mn-ea"/>
              <a:sym typeface="Arial"/>
            </a:endParaRPr>
          </a:p>
        </p:txBody>
      </p:sp>
      <p:sp>
        <p:nvSpPr>
          <p:cNvPr id="334" name="Google Shape;334;p5"/>
          <p:cNvSpPr txBox="1"/>
          <p:nvPr/>
        </p:nvSpPr>
        <p:spPr>
          <a:xfrm>
            <a:off x="719051" y="2720130"/>
            <a:ext cx="3600000" cy="720000"/>
          </a:xfrm>
          <a:prstGeom prst="rect">
            <a:avLst/>
          </a:prstGeom>
          <a:noFill/>
          <a:ln>
            <a:noFill/>
          </a:ln>
        </p:spPr>
        <p:txBody>
          <a:bodyPr spcFirstLastPara="1" wrap="square" lIns="36000" tIns="36000" rIns="36000" bIns="36000" anchor="ctr" anchorCtr="0">
            <a:noAutofit/>
          </a:bodyPr>
          <a:lstStyle/>
          <a:p>
            <a:pPr marL="0" marR="0" lvl="0" indent="0" algn="ctr" rtl="0">
              <a:lnSpc>
                <a:spcPct val="100000"/>
              </a:lnSpc>
              <a:spcAft>
                <a:spcPts val="600"/>
              </a:spcAft>
              <a:buClr>
                <a:srgbClr val="000000"/>
              </a:buClr>
              <a:buSzPts val="1600"/>
              <a:buFont typeface="Arial"/>
              <a:buNone/>
            </a:pPr>
            <a:r>
              <a:rPr lang="ja-JP" sz="1600" b="1" u="none" strike="noStrike" cap="none" dirty="0">
                <a:solidFill>
                  <a:schemeClr val="accent1"/>
                </a:solidFill>
                <a:latin typeface="+mn-ea"/>
                <a:ea typeface="+mn-ea"/>
                <a:sym typeface="Arial"/>
              </a:rPr>
              <a:t>本業の成長が踊り場</a:t>
            </a:r>
            <a:endParaRPr sz="1600" b="1" u="none" strike="noStrike" cap="none" dirty="0">
              <a:solidFill>
                <a:schemeClr val="accent1"/>
              </a:solidFill>
              <a:latin typeface="+mn-ea"/>
              <a:ea typeface="+mn-ea"/>
              <a:sym typeface="Arial"/>
            </a:endParaRPr>
          </a:p>
          <a:p>
            <a:pPr marL="0" marR="0" lvl="0" indent="0" algn="ctr" rtl="0">
              <a:lnSpc>
                <a:spcPct val="100000"/>
              </a:lnSpc>
              <a:spcAft>
                <a:spcPts val="600"/>
              </a:spcAft>
              <a:buClr>
                <a:srgbClr val="000000"/>
              </a:buClr>
              <a:buSzPts val="1600"/>
              <a:buFont typeface="Arial"/>
              <a:buNone/>
            </a:pPr>
            <a:r>
              <a:rPr lang="ja-JP" sz="1600" b="1" u="none" strike="noStrike" cap="none" dirty="0">
                <a:solidFill>
                  <a:schemeClr val="accent1"/>
                </a:solidFill>
                <a:latin typeface="+mn-ea"/>
                <a:ea typeface="+mn-ea"/>
                <a:sym typeface="Arial"/>
              </a:rPr>
              <a:t>マクロ環境から市場も横ばい予想</a:t>
            </a:r>
            <a:endParaRPr sz="1600" b="1" u="none" strike="noStrike" cap="none" dirty="0">
              <a:solidFill>
                <a:schemeClr val="accent1"/>
              </a:solidFill>
              <a:latin typeface="+mn-ea"/>
              <a:ea typeface="+mn-ea"/>
              <a:sym typeface="Arial"/>
            </a:endParaRPr>
          </a:p>
        </p:txBody>
      </p:sp>
      <p:sp>
        <p:nvSpPr>
          <p:cNvPr id="335" name="Google Shape;335;p5"/>
          <p:cNvSpPr/>
          <p:nvPr/>
        </p:nvSpPr>
        <p:spPr>
          <a:xfrm>
            <a:off x="472451" y="1891560"/>
            <a:ext cx="4140000" cy="612000"/>
          </a:xfrm>
          <a:custGeom>
            <a:avLst/>
            <a:gdLst/>
            <a:ahLst/>
            <a:cxnLst/>
            <a:rect l="l" t="t" r="r" b="b"/>
            <a:pathLst>
              <a:path w="4140000" h="534053" extrusionOk="0">
                <a:moveTo>
                  <a:pt x="74893" y="0"/>
                </a:moveTo>
                <a:lnTo>
                  <a:pt x="4065107" y="0"/>
                </a:lnTo>
                <a:cubicBezTo>
                  <a:pt x="4106469" y="0"/>
                  <a:pt x="4140000" y="33531"/>
                  <a:pt x="4140000" y="74893"/>
                </a:cubicBezTo>
                <a:lnTo>
                  <a:pt x="4140000" y="534053"/>
                </a:lnTo>
                <a:lnTo>
                  <a:pt x="0" y="534053"/>
                </a:lnTo>
                <a:lnTo>
                  <a:pt x="0" y="74893"/>
                </a:lnTo>
                <a:cubicBezTo>
                  <a:pt x="0" y="33531"/>
                  <a:pt x="33531" y="0"/>
                  <a:pt x="74893" y="0"/>
                </a:cubicBezTo>
                <a:close/>
              </a:path>
            </a:pathLst>
          </a:custGeom>
          <a:solidFill>
            <a:schemeClr val="dk1"/>
          </a:solidFill>
          <a:ln>
            <a:noFill/>
          </a:ln>
        </p:spPr>
        <p:txBody>
          <a:bodyPr spcFirstLastPara="1" wrap="square" lIns="72000" tIns="72000" rIns="72000" bIns="72000" anchor="ctr" anchorCtr="0">
            <a:normAutofit/>
          </a:bodyPr>
          <a:lstStyle/>
          <a:p>
            <a:pPr marL="0" marR="0" lvl="0" indent="0" algn="ctr" rtl="0">
              <a:lnSpc>
                <a:spcPct val="100000"/>
              </a:lnSpc>
              <a:spcBef>
                <a:spcPts val="0"/>
              </a:spcBef>
              <a:spcAft>
                <a:spcPts val="0"/>
              </a:spcAft>
              <a:buClr>
                <a:srgbClr val="000000"/>
              </a:buClr>
              <a:buSzPts val="1600"/>
              <a:buFont typeface="Arial"/>
              <a:buNone/>
            </a:pPr>
            <a:r>
              <a:rPr lang="ja-JP" sz="1600" b="1" u="none" strike="noStrike" cap="none" dirty="0">
                <a:solidFill>
                  <a:schemeClr val="bg1"/>
                </a:solidFill>
                <a:latin typeface="+mn-ea"/>
                <a:ea typeface="+mn-ea"/>
                <a:sym typeface="Arial"/>
              </a:rPr>
              <a:t>新規事業が求められる背景</a:t>
            </a:r>
            <a:endParaRPr sz="1600" b="1" u="none" strike="noStrike" cap="none" dirty="0">
              <a:solidFill>
                <a:schemeClr val="bg1"/>
              </a:solidFill>
              <a:latin typeface="+mn-ea"/>
              <a:ea typeface="+mn-ea"/>
              <a:sym typeface="Arial"/>
            </a:endParaRPr>
          </a:p>
        </p:txBody>
      </p:sp>
      <p:sp>
        <p:nvSpPr>
          <p:cNvPr id="336" name="Google Shape;336;p5"/>
          <p:cNvSpPr/>
          <p:nvPr/>
        </p:nvSpPr>
        <p:spPr>
          <a:xfrm>
            <a:off x="5331988" y="1891561"/>
            <a:ext cx="4140000" cy="3924000"/>
          </a:xfrm>
          <a:prstGeom prst="roundRect">
            <a:avLst>
              <a:gd name="adj" fmla="val 1809"/>
            </a:avLst>
          </a:prstGeom>
          <a:solidFill>
            <a:schemeClr val="lt1"/>
          </a:solidFill>
          <a:ln>
            <a:noFill/>
          </a:ln>
          <a:effectLst>
            <a:outerShdw blurRad="127000" algn="ctr" rotWithShape="0">
              <a:srgbClr val="000000">
                <a:alpha val="40000"/>
              </a:srgbClr>
            </a:outerShdw>
          </a:effectLst>
        </p:spPr>
        <p:txBody>
          <a:bodyPr spcFirstLastPara="1" wrap="square" lIns="39000" tIns="39000" rIns="39000" bIns="390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1" u="none" strike="noStrike" cap="none">
              <a:solidFill>
                <a:schemeClr val="accent1"/>
              </a:solidFill>
              <a:latin typeface="+mn-ea"/>
              <a:ea typeface="+mn-ea"/>
              <a:sym typeface="Arial"/>
            </a:endParaRPr>
          </a:p>
        </p:txBody>
      </p:sp>
      <p:sp>
        <p:nvSpPr>
          <p:cNvPr id="337" name="Google Shape;337;p5"/>
          <p:cNvSpPr txBox="1"/>
          <p:nvPr/>
        </p:nvSpPr>
        <p:spPr>
          <a:xfrm>
            <a:off x="5586194" y="2720130"/>
            <a:ext cx="3600000" cy="720000"/>
          </a:xfrm>
          <a:prstGeom prst="rect">
            <a:avLst/>
          </a:prstGeom>
          <a:noFill/>
          <a:ln>
            <a:noFill/>
          </a:ln>
        </p:spPr>
        <p:txBody>
          <a:bodyPr spcFirstLastPara="1" wrap="square" lIns="36000" tIns="36000" rIns="36000" bIns="36000" anchor="ctr" anchorCtr="0">
            <a:noAutofit/>
          </a:bodyPr>
          <a:lstStyle/>
          <a:p>
            <a:pPr marL="0" marR="0" lvl="0" indent="0" algn="ctr" rtl="0">
              <a:lnSpc>
                <a:spcPct val="100000"/>
              </a:lnSpc>
              <a:spcAft>
                <a:spcPts val="600"/>
              </a:spcAft>
              <a:buClr>
                <a:srgbClr val="000000"/>
              </a:buClr>
              <a:buSzPts val="1600"/>
              <a:buFont typeface="Arial"/>
              <a:buNone/>
            </a:pPr>
            <a:r>
              <a:rPr lang="ja-JP" sz="1600" b="1" u="none" strike="noStrike" cap="none">
                <a:solidFill>
                  <a:schemeClr val="accent6"/>
                </a:solidFill>
                <a:latin typeface="+mn-ea"/>
                <a:ea typeface="+mn-ea"/>
                <a:sym typeface="Arial"/>
              </a:rPr>
              <a:t>会社の第2の柱として</a:t>
            </a:r>
            <a:endParaRPr sz="1600" b="1" u="none" strike="noStrike" cap="none" dirty="0">
              <a:solidFill>
                <a:schemeClr val="accent6"/>
              </a:solidFill>
              <a:latin typeface="+mn-ea"/>
              <a:ea typeface="+mn-ea"/>
              <a:sym typeface="Arial"/>
            </a:endParaRPr>
          </a:p>
          <a:p>
            <a:pPr marL="0" marR="0" lvl="0" indent="0" algn="ctr" rtl="0">
              <a:lnSpc>
                <a:spcPct val="100000"/>
              </a:lnSpc>
              <a:spcAft>
                <a:spcPts val="600"/>
              </a:spcAft>
              <a:buClr>
                <a:srgbClr val="000000"/>
              </a:buClr>
              <a:buSzPts val="1600"/>
              <a:buFont typeface="Arial"/>
              <a:buNone/>
            </a:pPr>
            <a:r>
              <a:rPr lang="ja-JP" sz="1600" b="1" u="none" strike="noStrike" cap="none">
                <a:solidFill>
                  <a:schemeClr val="accent6"/>
                </a:solidFill>
                <a:latin typeface="+mn-ea"/>
                <a:ea typeface="+mn-ea"/>
                <a:sym typeface="Arial"/>
              </a:rPr>
              <a:t>新規事業が貢献</a:t>
            </a:r>
            <a:endParaRPr sz="1600" b="1" u="none" strike="noStrike" cap="none" dirty="0">
              <a:solidFill>
                <a:schemeClr val="accent6"/>
              </a:solidFill>
              <a:latin typeface="+mn-ea"/>
              <a:ea typeface="+mn-ea"/>
              <a:sym typeface="Arial"/>
            </a:endParaRPr>
          </a:p>
        </p:txBody>
      </p:sp>
      <p:sp>
        <p:nvSpPr>
          <p:cNvPr id="338" name="Google Shape;338;p5"/>
          <p:cNvSpPr/>
          <p:nvPr/>
        </p:nvSpPr>
        <p:spPr>
          <a:xfrm>
            <a:off x="5331988" y="1891560"/>
            <a:ext cx="4140000" cy="612000"/>
          </a:xfrm>
          <a:custGeom>
            <a:avLst/>
            <a:gdLst/>
            <a:ahLst/>
            <a:cxnLst/>
            <a:rect l="l" t="t" r="r" b="b"/>
            <a:pathLst>
              <a:path w="4140000" h="534053" extrusionOk="0">
                <a:moveTo>
                  <a:pt x="74893" y="0"/>
                </a:moveTo>
                <a:lnTo>
                  <a:pt x="4065107" y="0"/>
                </a:lnTo>
                <a:cubicBezTo>
                  <a:pt x="4106469" y="0"/>
                  <a:pt x="4140000" y="33531"/>
                  <a:pt x="4140000" y="74893"/>
                </a:cubicBezTo>
                <a:lnTo>
                  <a:pt x="4140000" y="534053"/>
                </a:lnTo>
                <a:lnTo>
                  <a:pt x="0" y="534053"/>
                </a:lnTo>
                <a:lnTo>
                  <a:pt x="0" y="74893"/>
                </a:lnTo>
                <a:cubicBezTo>
                  <a:pt x="0" y="33531"/>
                  <a:pt x="33531" y="0"/>
                  <a:pt x="74893" y="0"/>
                </a:cubicBezTo>
                <a:close/>
              </a:path>
            </a:pathLst>
          </a:custGeom>
          <a:solidFill>
            <a:schemeClr val="accent6"/>
          </a:solidFill>
          <a:ln>
            <a:noFill/>
          </a:ln>
        </p:spPr>
        <p:txBody>
          <a:bodyPr spcFirstLastPara="1" wrap="square" lIns="72000" tIns="72000" rIns="72000" bIns="72000" anchor="ctr" anchorCtr="0">
            <a:normAutofit/>
          </a:bodyPr>
          <a:lstStyle/>
          <a:p>
            <a:pPr marL="0" marR="0" lvl="0" indent="0" algn="ctr" rtl="0">
              <a:lnSpc>
                <a:spcPct val="100000"/>
              </a:lnSpc>
              <a:spcBef>
                <a:spcPts val="0"/>
              </a:spcBef>
              <a:spcAft>
                <a:spcPts val="0"/>
              </a:spcAft>
              <a:buClr>
                <a:srgbClr val="000000"/>
              </a:buClr>
              <a:buSzPts val="1600"/>
              <a:buFont typeface="Arial"/>
              <a:buNone/>
            </a:pPr>
            <a:r>
              <a:rPr lang="ja-JP" sz="1600" b="1" u="none" strike="noStrike" cap="none">
                <a:solidFill>
                  <a:schemeClr val="bg1"/>
                </a:solidFill>
                <a:latin typeface="+mn-ea"/>
                <a:ea typeface="+mn-ea"/>
                <a:sym typeface="Arial"/>
              </a:rPr>
              <a:t>新規事業の影響</a:t>
            </a:r>
            <a:endParaRPr sz="1600" b="1" u="none" strike="noStrike" cap="none">
              <a:solidFill>
                <a:schemeClr val="bg1"/>
              </a:solidFill>
              <a:latin typeface="+mn-ea"/>
              <a:ea typeface="+mn-ea"/>
              <a:sym typeface="Arial"/>
            </a:endParaRPr>
          </a:p>
        </p:txBody>
      </p:sp>
      <p:sp>
        <p:nvSpPr>
          <p:cNvPr id="340" name="Google Shape;340;p5"/>
          <p:cNvSpPr txBox="1"/>
          <p:nvPr/>
        </p:nvSpPr>
        <p:spPr>
          <a:xfrm>
            <a:off x="719051" y="3699192"/>
            <a:ext cx="3600000" cy="19080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200000"/>
              </a:lnSpc>
              <a:spcBef>
                <a:spcPts val="0"/>
              </a:spcBef>
              <a:spcAft>
                <a:spcPts val="0"/>
              </a:spcAft>
              <a:buClr>
                <a:schemeClr val="dk1"/>
              </a:buClr>
              <a:buSzPts val="1600"/>
              <a:buFont typeface="Wingdings" pitchFamily="2" charset="2"/>
              <a:buChar char="l"/>
            </a:pPr>
            <a:r>
              <a:rPr lang="ja-JP" b="1" u="none" strike="noStrike" cap="none" dirty="0">
                <a:solidFill>
                  <a:schemeClr val="accent1"/>
                </a:solidFill>
                <a:latin typeface="+mn-ea"/>
                <a:ea typeface="+mn-ea"/>
                <a:sym typeface="Arial"/>
              </a:rPr>
              <a:t>○○○○○○業務の効率化</a:t>
            </a:r>
            <a:endParaRPr b="1" u="none" strike="noStrike" cap="none" dirty="0">
              <a:solidFill>
                <a:schemeClr val="accent1"/>
              </a:solidFill>
              <a:latin typeface="+mn-ea"/>
              <a:ea typeface="+mn-ea"/>
              <a:sym typeface="Arial"/>
            </a:endParaRPr>
          </a:p>
          <a:p>
            <a:pPr marL="342900" marR="0" lvl="0" indent="-342900" algn="l" rtl="0">
              <a:lnSpc>
                <a:spcPct val="200000"/>
              </a:lnSpc>
              <a:spcBef>
                <a:spcPts val="0"/>
              </a:spcBef>
              <a:spcAft>
                <a:spcPts val="0"/>
              </a:spcAft>
              <a:buClr>
                <a:schemeClr val="dk1"/>
              </a:buClr>
              <a:buSzPts val="1600"/>
              <a:buFont typeface="Wingdings" pitchFamily="2" charset="2"/>
              <a:buChar char="l"/>
            </a:pPr>
            <a:r>
              <a:rPr lang="ja-JP" b="1" u="none" strike="noStrike" cap="none" dirty="0">
                <a:solidFill>
                  <a:schemeClr val="accent1"/>
                </a:solidFill>
                <a:latin typeface="+mn-ea"/>
                <a:ea typeface="+mn-ea"/>
                <a:sym typeface="Arial"/>
              </a:rPr>
              <a:t>○○○の実施による○○数の拡大</a:t>
            </a:r>
            <a:endParaRPr b="1" u="none" strike="noStrike" cap="none" dirty="0">
              <a:solidFill>
                <a:schemeClr val="accent1"/>
              </a:solidFill>
              <a:latin typeface="+mn-ea"/>
              <a:ea typeface="+mn-ea"/>
              <a:sym typeface="Arial"/>
            </a:endParaRPr>
          </a:p>
          <a:p>
            <a:pPr marL="342900" marR="0" lvl="0" indent="-342900" algn="l" rtl="0">
              <a:lnSpc>
                <a:spcPct val="200000"/>
              </a:lnSpc>
              <a:spcBef>
                <a:spcPts val="0"/>
              </a:spcBef>
              <a:spcAft>
                <a:spcPts val="0"/>
              </a:spcAft>
              <a:buClr>
                <a:schemeClr val="dk1"/>
              </a:buClr>
              <a:buSzPts val="1600"/>
              <a:buFont typeface="Wingdings" pitchFamily="2" charset="2"/>
              <a:buChar char="l"/>
            </a:pPr>
            <a:r>
              <a:rPr lang="ja-JP" b="1" u="none" strike="noStrike" cap="none" dirty="0">
                <a:solidFill>
                  <a:schemeClr val="accent1"/>
                </a:solidFill>
                <a:latin typeface="+mn-ea"/>
                <a:ea typeface="+mn-ea"/>
                <a:sym typeface="Arial"/>
              </a:rPr>
              <a:t>○○○が蓄積できる体制づくり</a:t>
            </a:r>
            <a:endParaRPr b="1" u="none" strike="noStrike" cap="none" dirty="0">
              <a:solidFill>
                <a:schemeClr val="accent1"/>
              </a:solidFill>
              <a:latin typeface="+mn-ea"/>
              <a:ea typeface="+mn-ea"/>
              <a:sym typeface="Arial"/>
            </a:endParaRPr>
          </a:p>
          <a:p>
            <a:pPr marL="342900" marR="0" lvl="0" indent="-342900" algn="l" rtl="0">
              <a:lnSpc>
                <a:spcPct val="200000"/>
              </a:lnSpc>
              <a:spcBef>
                <a:spcPts val="0"/>
              </a:spcBef>
              <a:spcAft>
                <a:spcPts val="0"/>
              </a:spcAft>
              <a:buClr>
                <a:schemeClr val="dk1"/>
              </a:buClr>
              <a:buSzPts val="1600"/>
              <a:buFont typeface="Wingdings" pitchFamily="2" charset="2"/>
              <a:buChar char="l"/>
            </a:pPr>
            <a:r>
              <a:rPr lang="ja-JP" b="1" u="none" strike="noStrike" cap="none" dirty="0">
                <a:solidFill>
                  <a:schemeClr val="accent1"/>
                </a:solidFill>
                <a:latin typeface="+mn-ea"/>
                <a:ea typeface="+mn-ea"/>
                <a:sym typeface="Arial"/>
              </a:rPr>
              <a:t>○○○人材の確保</a:t>
            </a:r>
            <a:endParaRPr b="1" u="none" strike="noStrike" cap="none" dirty="0">
              <a:solidFill>
                <a:schemeClr val="accent1"/>
              </a:solidFill>
              <a:latin typeface="+mn-ea"/>
              <a:ea typeface="+mn-ea"/>
              <a:sym typeface="Arial"/>
            </a:endParaRPr>
          </a:p>
        </p:txBody>
      </p:sp>
      <p:sp>
        <p:nvSpPr>
          <p:cNvPr id="341" name="Google Shape;341;p5"/>
          <p:cNvSpPr txBox="1"/>
          <p:nvPr/>
        </p:nvSpPr>
        <p:spPr>
          <a:xfrm>
            <a:off x="5586194" y="3699192"/>
            <a:ext cx="3600000" cy="19080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200000"/>
              </a:lnSpc>
              <a:spcBef>
                <a:spcPts val="0"/>
              </a:spcBef>
              <a:spcAft>
                <a:spcPts val="0"/>
              </a:spcAft>
              <a:buClr>
                <a:schemeClr val="accent6"/>
              </a:buClr>
              <a:buSzPts val="1600"/>
              <a:buFont typeface="Wingdings" pitchFamily="2" charset="2"/>
              <a:buChar char="l"/>
            </a:pPr>
            <a:r>
              <a:rPr lang="ja-JP" b="1" u="none" strike="noStrike" cap="none" dirty="0">
                <a:solidFill>
                  <a:schemeClr val="accent1"/>
                </a:solidFill>
                <a:latin typeface="+mn-ea"/>
                <a:ea typeface="+mn-ea"/>
                <a:sym typeface="Arial"/>
              </a:rPr>
              <a:t>○○○○○○業務の効率化</a:t>
            </a:r>
            <a:endParaRPr b="1" u="none" strike="noStrike" cap="none" dirty="0">
              <a:solidFill>
                <a:schemeClr val="accent1"/>
              </a:solidFill>
              <a:latin typeface="+mn-ea"/>
              <a:ea typeface="+mn-ea"/>
              <a:sym typeface="Arial"/>
            </a:endParaRPr>
          </a:p>
          <a:p>
            <a:pPr marL="342900" marR="0" lvl="0" indent="-342900" algn="l" rtl="0">
              <a:lnSpc>
                <a:spcPct val="200000"/>
              </a:lnSpc>
              <a:spcBef>
                <a:spcPts val="0"/>
              </a:spcBef>
              <a:spcAft>
                <a:spcPts val="0"/>
              </a:spcAft>
              <a:buClr>
                <a:schemeClr val="accent6"/>
              </a:buClr>
              <a:buSzPts val="1600"/>
              <a:buFont typeface="Wingdings" pitchFamily="2" charset="2"/>
              <a:buChar char="l"/>
            </a:pPr>
            <a:r>
              <a:rPr lang="ja-JP" b="1" u="none" strike="noStrike" cap="none" dirty="0">
                <a:solidFill>
                  <a:schemeClr val="accent1"/>
                </a:solidFill>
                <a:latin typeface="+mn-ea"/>
                <a:ea typeface="+mn-ea"/>
                <a:sym typeface="Arial"/>
              </a:rPr>
              <a:t>○○○の実施による○○数の拡大</a:t>
            </a:r>
            <a:endParaRPr b="1" u="none" strike="noStrike" cap="none" dirty="0">
              <a:solidFill>
                <a:schemeClr val="accent1"/>
              </a:solidFill>
              <a:latin typeface="+mn-ea"/>
              <a:ea typeface="+mn-ea"/>
              <a:sym typeface="Arial"/>
            </a:endParaRPr>
          </a:p>
          <a:p>
            <a:pPr marL="342900" marR="0" lvl="0" indent="-342900" algn="l" rtl="0">
              <a:lnSpc>
                <a:spcPct val="200000"/>
              </a:lnSpc>
              <a:spcBef>
                <a:spcPts val="0"/>
              </a:spcBef>
              <a:spcAft>
                <a:spcPts val="0"/>
              </a:spcAft>
              <a:buClr>
                <a:schemeClr val="accent6"/>
              </a:buClr>
              <a:buSzPts val="1600"/>
              <a:buFont typeface="Wingdings" pitchFamily="2" charset="2"/>
              <a:buChar char="l"/>
            </a:pPr>
            <a:r>
              <a:rPr lang="ja-JP" b="1" u="none" strike="noStrike" cap="none" dirty="0">
                <a:solidFill>
                  <a:schemeClr val="accent1"/>
                </a:solidFill>
                <a:latin typeface="+mn-ea"/>
                <a:ea typeface="+mn-ea"/>
                <a:sym typeface="Arial"/>
              </a:rPr>
              <a:t>○○○が蓄積できる体制づくり</a:t>
            </a:r>
            <a:endParaRPr b="1" u="none" strike="noStrike" cap="none" dirty="0">
              <a:solidFill>
                <a:schemeClr val="accent1"/>
              </a:solidFill>
              <a:latin typeface="+mn-ea"/>
              <a:ea typeface="+mn-ea"/>
              <a:sym typeface="Arial"/>
            </a:endParaRPr>
          </a:p>
          <a:p>
            <a:pPr marL="342900" marR="0" lvl="0" indent="-342900" algn="l" rtl="0">
              <a:lnSpc>
                <a:spcPct val="200000"/>
              </a:lnSpc>
              <a:spcBef>
                <a:spcPts val="0"/>
              </a:spcBef>
              <a:spcAft>
                <a:spcPts val="0"/>
              </a:spcAft>
              <a:buClr>
                <a:schemeClr val="accent6"/>
              </a:buClr>
              <a:buSzPts val="1600"/>
              <a:buFont typeface="Wingdings" pitchFamily="2" charset="2"/>
              <a:buChar char="l"/>
            </a:pPr>
            <a:r>
              <a:rPr lang="ja-JP" b="1" u="none" strike="noStrike" cap="none" dirty="0">
                <a:solidFill>
                  <a:schemeClr val="accent1"/>
                </a:solidFill>
                <a:latin typeface="+mn-ea"/>
                <a:ea typeface="+mn-ea"/>
                <a:sym typeface="Arial"/>
              </a:rPr>
              <a:t>○○○人材の確保</a:t>
            </a:r>
            <a:endParaRPr b="1" u="none" strike="noStrike" cap="none" dirty="0">
              <a:solidFill>
                <a:schemeClr val="accent1"/>
              </a:solidFill>
              <a:latin typeface="+mn-ea"/>
              <a:ea typeface="+mn-ea"/>
              <a:sym typeface="Arial"/>
            </a:endParaRPr>
          </a:p>
        </p:txBody>
      </p:sp>
      <p:cxnSp>
        <p:nvCxnSpPr>
          <p:cNvPr id="32" name="直線コネクタ 31">
            <a:extLst>
              <a:ext uri="{FF2B5EF4-FFF2-40B4-BE49-F238E27FC236}">
                <a16:creationId xmlns:a16="http://schemas.microsoft.com/office/drawing/2014/main" id="{1113EADE-A5FC-2546-A2AC-2C16805975C7}"/>
              </a:ext>
            </a:extLst>
          </p:cNvPr>
          <p:cNvCxnSpPr>
            <a:cxnSpLocks/>
          </p:cNvCxnSpPr>
          <p:nvPr/>
        </p:nvCxnSpPr>
        <p:spPr>
          <a:xfrm>
            <a:off x="719051" y="3562543"/>
            <a:ext cx="3600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3" name="直線コネクタ 32">
            <a:extLst>
              <a:ext uri="{FF2B5EF4-FFF2-40B4-BE49-F238E27FC236}">
                <a16:creationId xmlns:a16="http://schemas.microsoft.com/office/drawing/2014/main" id="{5D045945-A5CD-364F-A8BD-B9CA506AB45D}"/>
              </a:ext>
            </a:extLst>
          </p:cNvPr>
          <p:cNvCxnSpPr>
            <a:cxnSpLocks/>
          </p:cNvCxnSpPr>
          <p:nvPr/>
        </p:nvCxnSpPr>
        <p:spPr>
          <a:xfrm>
            <a:off x="5601988" y="3562543"/>
            <a:ext cx="3600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フリーフォーム 2">
            <a:extLst>
              <a:ext uri="{FF2B5EF4-FFF2-40B4-BE49-F238E27FC236}">
                <a16:creationId xmlns:a16="http://schemas.microsoft.com/office/drawing/2014/main" id="{B3448BDC-3029-8333-7F85-85091C999555}"/>
              </a:ext>
            </a:extLst>
          </p:cNvPr>
          <p:cNvSpPr/>
          <p:nvPr/>
        </p:nvSpPr>
        <p:spPr>
          <a:xfrm>
            <a:off x="4881256" y="3691561"/>
            <a:ext cx="180000" cy="324000"/>
          </a:xfrm>
          <a:custGeom>
            <a:avLst/>
            <a:gdLst>
              <a:gd name="connsiteX0" fmla="*/ 0 w 155818"/>
              <a:gd name="connsiteY0" fmla="*/ 344438 h 344438"/>
              <a:gd name="connsiteX1" fmla="*/ 0 w 155818"/>
              <a:gd name="connsiteY1" fmla="*/ 0 h 344438"/>
              <a:gd name="connsiteX2" fmla="*/ 155818 w 155818"/>
              <a:gd name="connsiteY2" fmla="*/ 180420 h 344438"/>
              <a:gd name="connsiteX3" fmla="*/ 0 w 155818"/>
              <a:gd name="connsiteY3" fmla="*/ 344438 h 344438"/>
              <a:gd name="connsiteX0" fmla="*/ 0 w 159918"/>
              <a:gd name="connsiteY0" fmla="*/ 344438 h 344438"/>
              <a:gd name="connsiteX1" fmla="*/ 0 w 159918"/>
              <a:gd name="connsiteY1" fmla="*/ 0 h 344438"/>
              <a:gd name="connsiteX2" fmla="*/ 159918 w 159918"/>
              <a:gd name="connsiteY2" fmla="*/ 164019 h 344438"/>
              <a:gd name="connsiteX3" fmla="*/ 0 w 159918"/>
              <a:gd name="connsiteY3" fmla="*/ 344438 h 344438"/>
            </a:gdLst>
            <a:ahLst/>
            <a:cxnLst>
              <a:cxn ang="0">
                <a:pos x="connsiteX0" y="connsiteY0"/>
              </a:cxn>
              <a:cxn ang="0">
                <a:pos x="connsiteX1" y="connsiteY1"/>
              </a:cxn>
              <a:cxn ang="0">
                <a:pos x="connsiteX2" y="connsiteY2"/>
              </a:cxn>
              <a:cxn ang="0">
                <a:pos x="connsiteX3" y="connsiteY3"/>
              </a:cxn>
            </a:cxnLst>
            <a:rect l="l" t="t" r="r" b="b"/>
            <a:pathLst>
              <a:path w="159918" h="344438">
                <a:moveTo>
                  <a:pt x="0" y="344438"/>
                </a:moveTo>
                <a:lnTo>
                  <a:pt x="0" y="0"/>
                </a:lnTo>
                <a:lnTo>
                  <a:pt x="159918" y="164019"/>
                </a:lnTo>
                <a:lnTo>
                  <a:pt x="0" y="344438"/>
                </a:ln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4"/>
          <p:cNvSpPr txBox="1">
            <a:spLocks noGrp="1"/>
          </p:cNvSpPr>
          <p:nvPr>
            <p:ph type="body" idx="1"/>
          </p:nvPr>
        </p:nvSpPr>
        <p:spPr>
          <a:xfrm>
            <a:off x="471038" y="975881"/>
            <a:ext cx="9000000" cy="720000"/>
          </a:xfrm>
          <a:noFill/>
          <a:ln>
            <a:noFill/>
          </a:ln>
        </p:spPr>
        <p:txBody>
          <a:bodyPr spcFirstLastPara="1" wrap="square" lIns="36000" tIns="36000" rIns="36000" bIns="36000" anchor="t" anchorCtr="0">
            <a:normAutofit/>
          </a:bodyPr>
          <a:lstStyle/>
          <a:p>
            <a:pPr lvl="0"/>
            <a:r>
              <a:rPr lang="ja-JP" altLang="en-US" dirty="0"/>
              <a:t>○○○サービスは、○○○を最適化する○○○企業様向けのサービスです。</a:t>
            </a:r>
            <a:endParaRPr lang="en-US" altLang="ja-JP" dirty="0"/>
          </a:p>
          <a:p>
            <a:pPr lvl="0"/>
            <a:r>
              <a:rPr lang="ja-JP" altLang="en-US" dirty="0"/>
              <a:t>知識がない方でも簡単に導入でき、コスト削減につながります。</a:t>
            </a:r>
          </a:p>
        </p:txBody>
      </p:sp>
      <p:sp>
        <p:nvSpPr>
          <p:cNvPr id="309" name="Google Shape;309;p4"/>
          <p:cNvSpPr txBox="1">
            <a:spLocks noGrp="1"/>
          </p:cNvSpPr>
          <p:nvPr>
            <p:ph type="title"/>
          </p:nvPr>
        </p:nvSpPr>
        <p:spPr>
          <a:xfrm>
            <a:off x="453000" y="196240"/>
            <a:ext cx="9000000" cy="468000"/>
          </a:xfrm>
          <a:noFill/>
          <a:ln>
            <a:noFill/>
          </a:ln>
        </p:spPr>
        <p:txBody>
          <a:bodyPr spcFirstLastPara="1" wrap="square" lIns="36000" tIns="36000" rIns="36000" bIns="36000" anchor="ctr" anchorCtr="0">
            <a:normAutofit/>
          </a:bodyPr>
          <a:lstStyle/>
          <a:p>
            <a:pPr lvl="0"/>
            <a:r>
              <a:rPr lang="en-US" altLang="ja-JP" dirty="0"/>
              <a:t>2-3. </a:t>
            </a:r>
            <a:r>
              <a:rPr lang="ja-JP" altLang="en-US" dirty="0"/>
              <a:t>サービス概要</a:t>
            </a:r>
          </a:p>
        </p:txBody>
      </p:sp>
      <p:sp>
        <p:nvSpPr>
          <p:cNvPr id="36" name="フッター プレースホルダー 35">
            <a:extLst>
              <a:ext uri="{FF2B5EF4-FFF2-40B4-BE49-F238E27FC236}">
                <a16:creationId xmlns:a16="http://schemas.microsoft.com/office/drawing/2014/main" id="{1EF57C0E-3EFA-5C41-9659-11D98CB07E62}"/>
              </a:ext>
            </a:extLst>
          </p:cNvPr>
          <p:cNvSpPr>
            <a:spLocks noGrp="1"/>
          </p:cNvSpPr>
          <p:nvPr>
            <p:ph type="ftr" sz="quarter" idx="10"/>
          </p:nvPr>
        </p:nvSpPr>
        <p:spPr>
          <a:xfrm>
            <a:off x="185600" y="6460240"/>
            <a:ext cx="7920000" cy="288000"/>
          </a:xfrm>
        </p:spPr>
        <p:txBody>
          <a:bodyPr/>
          <a:lstStyle/>
          <a:p>
            <a:r>
              <a:rPr lang="en" altLang="ja-JP"/>
              <a:t>SAIRU</a:t>
            </a:r>
            <a:endParaRPr lang="ja-JP" altLang="en-US"/>
          </a:p>
        </p:txBody>
      </p:sp>
      <p:sp>
        <p:nvSpPr>
          <p:cNvPr id="37" name="スライド番号プレースホルダー 36">
            <a:extLst>
              <a:ext uri="{FF2B5EF4-FFF2-40B4-BE49-F238E27FC236}">
                <a16:creationId xmlns:a16="http://schemas.microsoft.com/office/drawing/2014/main" id="{3DDF7725-5E36-0149-BA68-CB6862E8855F}"/>
              </a:ext>
            </a:extLst>
          </p:cNvPr>
          <p:cNvSpPr>
            <a:spLocks noGrp="1"/>
          </p:cNvSpPr>
          <p:nvPr>
            <p:ph type="sldNum" idx="11"/>
          </p:nvPr>
        </p:nvSpPr>
        <p:spPr>
          <a:xfrm>
            <a:off x="8280400" y="6460240"/>
            <a:ext cx="1440000" cy="288000"/>
          </a:xfrm>
        </p:spPr>
        <p:txBody>
          <a:bodyPr/>
          <a:lstStyle/>
          <a:p>
            <a:fld id="{00000000-1234-1234-1234-123412341234}" type="slidenum">
              <a:rPr lang="en-US" altLang="ja-JP" smtClean="0"/>
              <a:pPr/>
              <a:t>7</a:t>
            </a:fld>
            <a:endParaRPr lang="ja-JP" altLang="en-US"/>
          </a:p>
        </p:txBody>
      </p:sp>
      <p:sp>
        <p:nvSpPr>
          <p:cNvPr id="311" name="Google Shape;311;p4"/>
          <p:cNvSpPr txBox="1"/>
          <p:nvPr/>
        </p:nvSpPr>
        <p:spPr>
          <a:xfrm>
            <a:off x="1019668" y="2546046"/>
            <a:ext cx="3780000" cy="648000"/>
          </a:xfrm>
          <a:prstGeom prst="rect">
            <a:avLst/>
          </a:prstGeom>
          <a:noFill/>
          <a:ln>
            <a:noFill/>
          </a:ln>
        </p:spPr>
        <p:txBody>
          <a:bodyPr spcFirstLastPara="1" wrap="square" lIns="36000" tIns="36000" rIns="36000" bIns="36000" anchor="ctr" anchorCtr="0">
            <a:noAutofit/>
          </a:bodyPr>
          <a:lstStyle/>
          <a:p>
            <a:pPr marL="0" marR="0" lvl="0" indent="0" algn="l" rtl="0">
              <a:lnSpc>
                <a:spcPct val="100000"/>
              </a:lnSpc>
              <a:spcBef>
                <a:spcPts val="0"/>
              </a:spcBef>
              <a:buClr>
                <a:srgbClr val="1B224C"/>
              </a:buClr>
              <a:buSzPts val="1292"/>
              <a:buFont typeface="Arial"/>
              <a:buNone/>
            </a:pPr>
            <a:r>
              <a:rPr lang="ja-JP" b="1" u="none" strike="noStrike" cap="none" dirty="0">
                <a:solidFill>
                  <a:schemeClr val="accent1"/>
                </a:solidFill>
                <a:latin typeface="+mn-ea"/>
                <a:ea typeface="+mn-ea"/>
                <a:sym typeface="Arial"/>
              </a:rPr>
              <a:t>○○○○の作成・運用・自動更新</a:t>
            </a:r>
            <a:endParaRPr b="1" u="none" strike="noStrike" cap="none" dirty="0">
              <a:solidFill>
                <a:schemeClr val="accent1"/>
              </a:solidFill>
              <a:latin typeface="+mn-ea"/>
              <a:ea typeface="+mn-ea"/>
              <a:sym typeface="Arial"/>
            </a:endParaRPr>
          </a:p>
        </p:txBody>
      </p:sp>
      <p:sp>
        <p:nvSpPr>
          <p:cNvPr id="312" name="Google Shape;312;p4"/>
          <p:cNvSpPr/>
          <p:nvPr/>
        </p:nvSpPr>
        <p:spPr>
          <a:xfrm>
            <a:off x="471488" y="2058560"/>
            <a:ext cx="4339052" cy="396000"/>
          </a:xfrm>
          <a:prstGeom prst="roundRect">
            <a:avLst>
              <a:gd name="adj" fmla="val 50000"/>
            </a:avLst>
          </a:prstGeom>
          <a:solidFill>
            <a:schemeClr val="dk1"/>
          </a:solidFill>
          <a:ln>
            <a:noFill/>
          </a:ln>
        </p:spPr>
        <p:txBody>
          <a:bodyPr spcFirstLastPara="1" wrap="square" lIns="33225" tIns="33225" rIns="33225" bIns="33225" anchor="ctr" anchorCtr="0">
            <a:noAutofit/>
          </a:bodyPr>
          <a:lstStyle/>
          <a:p>
            <a:pPr marL="0" marR="0" lvl="0" indent="0" algn="ctr" rtl="0">
              <a:lnSpc>
                <a:spcPct val="100000"/>
              </a:lnSpc>
              <a:spcBef>
                <a:spcPts val="0"/>
              </a:spcBef>
              <a:spcAft>
                <a:spcPts val="0"/>
              </a:spcAft>
              <a:buClr>
                <a:srgbClr val="FFFFFF"/>
              </a:buClr>
              <a:buSzPts val="1292"/>
              <a:buFont typeface="Arial"/>
              <a:buNone/>
            </a:pPr>
            <a:r>
              <a:rPr lang="ja-JP" b="1" u="none" strike="noStrike" cap="none" dirty="0">
                <a:solidFill>
                  <a:schemeClr val="bg1"/>
                </a:solidFill>
                <a:latin typeface="+mn-ea"/>
                <a:ea typeface="+mn-ea"/>
                <a:sym typeface="Arial"/>
              </a:rPr>
              <a:t>主なサービス内容（機能）</a:t>
            </a:r>
            <a:endParaRPr sz="1600" b="1" u="none" strike="noStrike" cap="none" dirty="0">
              <a:solidFill>
                <a:schemeClr val="bg1"/>
              </a:solidFill>
              <a:latin typeface="+mn-ea"/>
              <a:ea typeface="+mn-ea"/>
              <a:sym typeface="Arial"/>
            </a:endParaRPr>
          </a:p>
        </p:txBody>
      </p:sp>
      <p:pic>
        <p:nvPicPr>
          <p:cNvPr id="313" name="Google Shape;313;p4" descr="バッジ: チェックマーク 1 単色塗りつぶし"/>
          <p:cNvPicPr preferRelativeResize="0"/>
          <p:nvPr/>
        </p:nvPicPr>
        <p:blipFill rotWithShape="1">
          <a:blip r:embed="rId3">
            <a:alphaModFix/>
          </a:blip>
          <a:srcRect/>
          <a:stretch/>
        </p:blipFill>
        <p:spPr>
          <a:xfrm>
            <a:off x="576581" y="2704111"/>
            <a:ext cx="332308" cy="332308"/>
          </a:xfrm>
          <a:prstGeom prst="rect">
            <a:avLst/>
          </a:prstGeom>
          <a:noFill/>
          <a:ln>
            <a:noFill/>
          </a:ln>
        </p:spPr>
      </p:pic>
      <p:sp>
        <p:nvSpPr>
          <p:cNvPr id="314" name="Google Shape;314;p4"/>
          <p:cNvSpPr txBox="1"/>
          <p:nvPr/>
        </p:nvSpPr>
        <p:spPr>
          <a:xfrm>
            <a:off x="1019668" y="3370970"/>
            <a:ext cx="3780000" cy="648000"/>
          </a:xfrm>
          <a:prstGeom prst="rect">
            <a:avLst/>
          </a:prstGeom>
          <a:noFill/>
          <a:ln>
            <a:noFill/>
          </a:ln>
        </p:spPr>
        <p:txBody>
          <a:bodyPr spcFirstLastPara="1" wrap="square" lIns="36000" tIns="36000" rIns="36000" bIns="36000" anchor="ctr" anchorCtr="0">
            <a:noAutofit/>
          </a:bodyPr>
          <a:lstStyle/>
          <a:p>
            <a:pPr marL="0" marR="0" lvl="0" indent="0" algn="l" rtl="0">
              <a:lnSpc>
                <a:spcPct val="100000"/>
              </a:lnSpc>
              <a:spcBef>
                <a:spcPts val="0"/>
              </a:spcBef>
              <a:buClr>
                <a:srgbClr val="1B224C"/>
              </a:buClr>
              <a:buSzPts val="1292"/>
              <a:buFont typeface="Arial"/>
              <a:buNone/>
            </a:pPr>
            <a:r>
              <a:rPr lang="ja-JP" b="1" u="none" strike="noStrike" cap="none" dirty="0">
                <a:solidFill>
                  <a:schemeClr val="accent1"/>
                </a:solidFill>
                <a:latin typeface="+mn-ea"/>
                <a:ea typeface="+mn-ea"/>
                <a:sym typeface="Arial"/>
              </a:rPr>
              <a:t>○○○○の編集・共有・公開</a:t>
            </a:r>
            <a:endParaRPr b="1" u="none" strike="noStrike" cap="none" dirty="0">
              <a:solidFill>
                <a:schemeClr val="accent1"/>
              </a:solidFill>
              <a:latin typeface="+mn-ea"/>
              <a:ea typeface="+mn-ea"/>
              <a:sym typeface="Arial"/>
            </a:endParaRPr>
          </a:p>
        </p:txBody>
      </p:sp>
      <p:pic>
        <p:nvPicPr>
          <p:cNvPr id="315" name="Google Shape;315;p4" descr="バッジ: チェックマーク 1 単色塗りつぶし"/>
          <p:cNvPicPr preferRelativeResize="0"/>
          <p:nvPr/>
        </p:nvPicPr>
        <p:blipFill rotWithShape="1">
          <a:blip r:embed="rId3">
            <a:alphaModFix/>
          </a:blip>
          <a:srcRect/>
          <a:stretch/>
        </p:blipFill>
        <p:spPr>
          <a:xfrm>
            <a:off x="576581" y="3534235"/>
            <a:ext cx="332308" cy="332308"/>
          </a:xfrm>
          <a:prstGeom prst="rect">
            <a:avLst/>
          </a:prstGeom>
          <a:noFill/>
          <a:ln>
            <a:noFill/>
          </a:ln>
        </p:spPr>
      </p:pic>
      <p:sp>
        <p:nvSpPr>
          <p:cNvPr id="316" name="Google Shape;316;p4"/>
          <p:cNvSpPr txBox="1"/>
          <p:nvPr/>
        </p:nvSpPr>
        <p:spPr>
          <a:xfrm>
            <a:off x="1019668" y="4202519"/>
            <a:ext cx="3780000" cy="648000"/>
          </a:xfrm>
          <a:prstGeom prst="rect">
            <a:avLst/>
          </a:prstGeom>
          <a:noFill/>
          <a:ln>
            <a:noFill/>
          </a:ln>
        </p:spPr>
        <p:txBody>
          <a:bodyPr spcFirstLastPara="1" wrap="square" lIns="36000" tIns="36000" rIns="36000" bIns="36000" anchor="ctr" anchorCtr="0">
            <a:noAutofit/>
          </a:bodyPr>
          <a:lstStyle/>
          <a:p>
            <a:pPr marL="0" marR="0" lvl="0" indent="0" algn="l" rtl="0">
              <a:lnSpc>
                <a:spcPct val="100000"/>
              </a:lnSpc>
              <a:spcBef>
                <a:spcPts val="0"/>
              </a:spcBef>
              <a:buClr>
                <a:srgbClr val="1B224C"/>
              </a:buClr>
              <a:buSzPts val="1292"/>
              <a:buFont typeface="Arial"/>
              <a:buNone/>
            </a:pPr>
            <a:r>
              <a:rPr lang="ja-JP" b="1" u="none" strike="noStrike" cap="none">
                <a:solidFill>
                  <a:schemeClr val="accent1"/>
                </a:solidFill>
                <a:latin typeface="+mn-ea"/>
                <a:ea typeface="+mn-ea"/>
                <a:sym typeface="Arial"/>
              </a:rPr>
              <a:t>○○○○の自動集計・レポート作成</a:t>
            </a:r>
            <a:endParaRPr b="1" u="none" strike="noStrike" cap="none" dirty="0">
              <a:solidFill>
                <a:schemeClr val="accent1"/>
              </a:solidFill>
              <a:latin typeface="+mn-ea"/>
              <a:ea typeface="+mn-ea"/>
              <a:sym typeface="Arial"/>
            </a:endParaRPr>
          </a:p>
        </p:txBody>
      </p:sp>
      <p:pic>
        <p:nvPicPr>
          <p:cNvPr id="317" name="Google Shape;317;p4" descr="バッジ: チェックマーク 1 単色塗りつぶし"/>
          <p:cNvPicPr preferRelativeResize="0"/>
          <p:nvPr/>
        </p:nvPicPr>
        <p:blipFill rotWithShape="1">
          <a:blip r:embed="rId3">
            <a:alphaModFix/>
          </a:blip>
          <a:srcRect/>
          <a:stretch/>
        </p:blipFill>
        <p:spPr>
          <a:xfrm>
            <a:off x="576581" y="4356493"/>
            <a:ext cx="332308" cy="332308"/>
          </a:xfrm>
          <a:prstGeom prst="rect">
            <a:avLst/>
          </a:prstGeom>
          <a:noFill/>
          <a:ln>
            <a:noFill/>
          </a:ln>
        </p:spPr>
      </p:pic>
      <p:sp>
        <p:nvSpPr>
          <p:cNvPr id="318" name="Google Shape;318;p4"/>
          <p:cNvSpPr txBox="1"/>
          <p:nvPr/>
        </p:nvSpPr>
        <p:spPr>
          <a:xfrm>
            <a:off x="1019668" y="5037822"/>
            <a:ext cx="3780000" cy="648000"/>
          </a:xfrm>
          <a:prstGeom prst="rect">
            <a:avLst/>
          </a:prstGeom>
          <a:noFill/>
          <a:ln>
            <a:noFill/>
          </a:ln>
        </p:spPr>
        <p:txBody>
          <a:bodyPr spcFirstLastPara="1" wrap="square" lIns="36000" tIns="36000" rIns="36000" bIns="36000" anchor="ctr" anchorCtr="0">
            <a:noAutofit/>
          </a:bodyPr>
          <a:lstStyle/>
          <a:p>
            <a:pPr marL="0" marR="0" lvl="0" indent="0" algn="l" rtl="0">
              <a:lnSpc>
                <a:spcPct val="100000"/>
              </a:lnSpc>
              <a:spcBef>
                <a:spcPts val="0"/>
              </a:spcBef>
              <a:buClr>
                <a:srgbClr val="1B224C"/>
              </a:buClr>
              <a:buSzPts val="1292"/>
              <a:buFont typeface="Arial"/>
              <a:buNone/>
            </a:pPr>
            <a:r>
              <a:rPr lang="ja-JP" b="1" u="none" strike="noStrike" cap="none">
                <a:solidFill>
                  <a:schemeClr val="accent1"/>
                </a:solidFill>
                <a:latin typeface="+mn-ea"/>
                <a:ea typeface="+mn-ea"/>
                <a:sym typeface="Arial"/>
              </a:rPr>
              <a:t>○○○専門家による導入サポート・改善提案</a:t>
            </a:r>
            <a:endParaRPr b="1" u="none" strike="noStrike" cap="none" dirty="0">
              <a:solidFill>
                <a:schemeClr val="accent1"/>
              </a:solidFill>
              <a:latin typeface="+mn-ea"/>
              <a:ea typeface="+mn-ea"/>
              <a:sym typeface="Arial"/>
            </a:endParaRPr>
          </a:p>
        </p:txBody>
      </p:sp>
      <p:pic>
        <p:nvPicPr>
          <p:cNvPr id="319" name="Google Shape;319;p4" descr="バッジ: チェックマーク 1 単色塗りつぶし"/>
          <p:cNvPicPr preferRelativeResize="0"/>
          <p:nvPr/>
        </p:nvPicPr>
        <p:blipFill rotWithShape="1">
          <a:blip r:embed="rId3">
            <a:alphaModFix/>
          </a:blip>
          <a:srcRect/>
          <a:stretch/>
        </p:blipFill>
        <p:spPr>
          <a:xfrm>
            <a:off x="576581" y="5190295"/>
            <a:ext cx="332308" cy="332308"/>
          </a:xfrm>
          <a:prstGeom prst="rect">
            <a:avLst/>
          </a:prstGeom>
          <a:noFill/>
          <a:ln>
            <a:noFill/>
          </a:ln>
        </p:spPr>
      </p:pic>
      <p:cxnSp>
        <p:nvCxnSpPr>
          <p:cNvPr id="39" name="直線コネクタ 38">
            <a:extLst>
              <a:ext uri="{FF2B5EF4-FFF2-40B4-BE49-F238E27FC236}">
                <a16:creationId xmlns:a16="http://schemas.microsoft.com/office/drawing/2014/main" id="{617B343B-1FB5-4A49-86EA-1C82C9FD0C28}"/>
              </a:ext>
            </a:extLst>
          </p:cNvPr>
          <p:cNvCxnSpPr>
            <a:cxnSpLocks/>
          </p:cNvCxnSpPr>
          <p:nvPr/>
        </p:nvCxnSpPr>
        <p:spPr>
          <a:xfrm>
            <a:off x="490540" y="3282825"/>
            <a:ext cx="4320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0" name="直線コネクタ 59">
            <a:extLst>
              <a:ext uri="{FF2B5EF4-FFF2-40B4-BE49-F238E27FC236}">
                <a16:creationId xmlns:a16="http://schemas.microsoft.com/office/drawing/2014/main" id="{817131A5-3AA8-874D-8202-484785D9EF96}"/>
              </a:ext>
            </a:extLst>
          </p:cNvPr>
          <p:cNvCxnSpPr>
            <a:cxnSpLocks/>
          </p:cNvCxnSpPr>
          <p:nvPr/>
        </p:nvCxnSpPr>
        <p:spPr>
          <a:xfrm>
            <a:off x="490540" y="4114376"/>
            <a:ext cx="4320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1" name="直線コネクタ 60">
            <a:extLst>
              <a:ext uri="{FF2B5EF4-FFF2-40B4-BE49-F238E27FC236}">
                <a16:creationId xmlns:a16="http://schemas.microsoft.com/office/drawing/2014/main" id="{6078332B-3553-AF49-BAC3-40F329E6C2EB}"/>
              </a:ext>
            </a:extLst>
          </p:cNvPr>
          <p:cNvCxnSpPr>
            <a:cxnSpLocks/>
          </p:cNvCxnSpPr>
          <p:nvPr/>
        </p:nvCxnSpPr>
        <p:spPr>
          <a:xfrm>
            <a:off x="490540" y="4945927"/>
            <a:ext cx="4320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3" name="直線コネクタ 62">
            <a:extLst>
              <a:ext uri="{FF2B5EF4-FFF2-40B4-BE49-F238E27FC236}">
                <a16:creationId xmlns:a16="http://schemas.microsoft.com/office/drawing/2014/main" id="{3A72F763-52A8-2A4D-8FF2-BDF17B35A4B9}"/>
              </a:ext>
            </a:extLst>
          </p:cNvPr>
          <p:cNvCxnSpPr>
            <a:cxnSpLocks/>
          </p:cNvCxnSpPr>
          <p:nvPr/>
        </p:nvCxnSpPr>
        <p:spPr>
          <a:xfrm>
            <a:off x="490540" y="5777477"/>
            <a:ext cx="4320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 name="図 1">
            <a:extLst>
              <a:ext uri="{FF2B5EF4-FFF2-40B4-BE49-F238E27FC236}">
                <a16:creationId xmlns:a16="http://schemas.microsoft.com/office/drawing/2014/main" id="{FC7D567A-4641-D1F0-99C2-A9D4C0379833}"/>
              </a:ext>
            </a:extLst>
          </p:cNvPr>
          <p:cNvPicPr>
            <a:picLocks noChangeAspect="1"/>
          </p:cNvPicPr>
          <p:nvPr/>
        </p:nvPicPr>
        <p:blipFill>
          <a:blip r:embed="rId4"/>
          <a:stretch>
            <a:fillRect/>
          </a:stretch>
        </p:blipFill>
        <p:spPr>
          <a:xfrm>
            <a:off x="5307689" y="3008736"/>
            <a:ext cx="3877960" cy="2534489"/>
          </a:xfrm>
          <a:prstGeom prst="rect">
            <a:avLst/>
          </a:prstGeom>
        </p:spPr>
      </p:pic>
      <p:sp>
        <p:nvSpPr>
          <p:cNvPr id="3" name="Google Shape;324;p4">
            <a:extLst>
              <a:ext uri="{FF2B5EF4-FFF2-40B4-BE49-F238E27FC236}">
                <a16:creationId xmlns:a16="http://schemas.microsoft.com/office/drawing/2014/main" id="{4A115B03-7229-E5FA-D71C-2C87426B9BE0}"/>
              </a:ext>
            </a:extLst>
          </p:cNvPr>
          <p:cNvSpPr/>
          <p:nvPr/>
        </p:nvSpPr>
        <p:spPr>
          <a:xfrm>
            <a:off x="7845951" y="1694264"/>
            <a:ext cx="1588561" cy="1588561"/>
          </a:xfrm>
          <a:prstGeom prst="ellipse">
            <a:avLst/>
          </a:prstGeom>
          <a:solidFill>
            <a:schemeClr val="accent6"/>
          </a:solidFill>
          <a:ln w="12700" cap="flat" cmpd="sng">
            <a:solidFill>
              <a:schemeClr val="lt1"/>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292"/>
              <a:buFont typeface="Arial"/>
              <a:buNone/>
            </a:pPr>
            <a:r>
              <a:rPr lang="ja-JP" b="1" u="none" strike="noStrike" cap="none">
                <a:solidFill>
                  <a:schemeClr val="bg1"/>
                </a:solidFill>
                <a:latin typeface="+mn-ea"/>
                <a:ea typeface="+mn-ea"/>
                <a:sym typeface="Arial"/>
              </a:rPr>
              <a:t>●●型</a:t>
            </a:r>
            <a:endParaRPr b="1" u="none" strike="noStrike" cap="none" dirty="0">
              <a:solidFill>
                <a:schemeClr val="bg1"/>
              </a:solidFill>
              <a:latin typeface="+mn-ea"/>
              <a:ea typeface="+mn-ea"/>
              <a:sym typeface="Arial"/>
            </a:endParaRPr>
          </a:p>
          <a:p>
            <a:pPr marL="0" marR="0" lvl="0" indent="0" algn="ctr" rtl="0">
              <a:lnSpc>
                <a:spcPct val="100000"/>
              </a:lnSpc>
              <a:spcBef>
                <a:spcPts val="369"/>
              </a:spcBef>
              <a:spcAft>
                <a:spcPts val="0"/>
              </a:spcAft>
              <a:buClr>
                <a:srgbClr val="FFFFFF"/>
              </a:buClr>
              <a:buSzPts val="1292"/>
              <a:buFont typeface="Arial"/>
              <a:buNone/>
            </a:pPr>
            <a:r>
              <a:rPr lang="ja-JP" b="1" u="none" strike="noStrike" cap="none">
                <a:solidFill>
                  <a:schemeClr val="bg1"/>
                </a:solidFill>
                <a:latin typeface="+mn-ea"/>
                <a:ea typeface="+mn-ea"/>
                <a:sym typeface="Arial"/>
              </a:rPr>
              <a:t>●●ツール</a:t>
            </a:r>
            <a:endParaRPr b="1" u="none" strike="noStrike" cap="none" dirty="0">
              <a:solidFill>
                <a:schemeClr val="bg1"/>
              </a:solidFill>
              <a:latin typeface="+mn-ea"/>
              <a:ea typeface="+mn-ea"/>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27"/>
        <p:cNvGrpSpPr/>
        <p:nvPr/>
      </p:nvGrpSpPr>
      <p:grpSpPr>
        <a:xfrm>
          <a:off x="0" y="0"/>
          <a:ext cx="0" cy="0"/>
          <a:chOff x="0" y="0"/>
          <a:chExt cx="0" cy="0"/>
        </a:xfrm>
      </p:grpSpPr>
      <p:sp>
        <p:nvSpPr>
          <p:cNvPr id="528" name="Google Shape;528;p19"/>
          <p:cNvSpPr txBox="1">
            <a:spLocks noGrp="1"/>
          </p:cNvSpPr>
          <p:nvPr>
            <p:ph type="body" idx="1"/>
          </p:nvPr>
        </p:nvSpPr>
        <p:spPr>
          <a:xfrm>
            <a:off x="471038" y="975881"/>
            <a:ext cx="9000000" cy="756000"/>
          </a:xfrm>
          <a:noFill/>
          <a:ln>
            <a:noFill/>
          </a:ln>
        </p:spPr>
        <p:txBody>
          <a:bodyPr spcFirstLastPara="1" wrap="square" lIns="36000" tIns="36000" rIns="36000" bIns="36000" anchor="t" anchorCtr="0">
            <a:noAutofit/>
          </a:bodyPr>
          <a:lstStyle/>
          <a:p>
            <a:pPr lvl="0"/>
            <a:r>
              <a:rPr lang="ja-JP" altLang="en-US"/>
              <a:t>主に「○○の効率化」「○○の最適化」に特化した機能を有しています。</a:t>
            </a:r>
          </a:p>
          <a:p>
            <a:pPr lvl="0"/>
            <a:r>
              <a:rPr lang="ja-JP" altLang="en-US"/>
              <a:t>○○機能や○○機能は、今後も開発を強化していきます。</a:t>
            </a:r>
          </a:p>
        </p:txBody>
      </p:sp>
      <p:sp>
        <p:nvSpPr>
          <p:cNvPr id="530" name="Google Shape;530;p19"/>
          <p:cNvSpPr txBox="1">
            <a:spLocks noGrp="1"/>
          </p:cNvSpPr>
          <p:nvPr>
            <p:ph type="title"/>
          </p:nvPr>
        </p:nvSpPr>
        <p:spPr>
          <a:xfrm>
            <a:off x="453000" y="196240"/>
            <a:ext cx="9000000" cy="468000"/>
          </a:xfrm>
          <a:noFill/>
          <a:ln>
            <a:noFill/>
          </a:ln>
        </p:spPr>
        <p:txBody>
          <a:bodyPr spcFirstLastPara="1" wrap="square" lIns="36000" tIns="36000" rIns="36000" bIns="36000" anchor="ctr" anchorCtr="0">
            <a:normAutofit/>
          </a:bodyPr>
          <a:lstStyle/>
          <a:p>
            <a:pPr lvl="0" algn="l"/>
            <a:r>
              <a:rPr kumimoji="1" lang="en-US" altLang="ja-JP" dirty="0"/>
              <a:t>2-4. </a:t>
            </a:r>
            <a:r>
              <a:rPr kumimoji="1" lang="ja-JP" altLang="en-US" dirty="0"/>
              <a:t>サービス機能</a:t>
            </a:r>
            <a:endParaRPr lang="ja-JP" altLang="en-US" dirty="0"/>
          </a:p>
        </p:txBody>
      </p:sp>
      <p:sp>
        <p:nvSpPr>
          <p:cNvPr id="8" name="フッター プレースホルダー 7">
            <a:extLst>
              <a:ext uri="{FF2B5EF4-FFF2-40B4-BE49-F238E27FC236}">
                <a16:creationId xmlns:a16="http://schemas.microsoft.com/office/drawing/2014/main" id="{B70C0BB2-6DDE-6F4D-8D8A-256C118C7B09}"/>
              </a:ext>
            </a:extLst>
          </p:cNvPr>
          <p:cNvSpPr>
            <a:spLocks noGrp="1"/>
          </p:cNvSpPr>
          <p:nvPr>
            <p:ph type="ftr" sz="quarter" idx="10"/>
          </p:nvPr>
        </p:nvSpPr>
        <p:spPr>
          <a:xfrm>
            <a:off x="185600" y="6460240"/>
            <a:ext cx="7920000" cy="288000"/>
          </a:xfrm>
        </p:spPr>
        <p:txBody>
          <a:bodyPr/>
          <a:lstStyle/>
          <a:p>
            <a:r>
              <a:rPr lang="en" altLang="ja-JP"/>
              <a:t>SAIRU</a:t>
            </a:r>
            <a:endParaRPr lang="ja-JP" altLang="en-US"/>
          </a:p>
        </p:txBody>
      </p:sp>
      <p:sp>
        <p:nvSpPr>
          <p:cNvPr id="9" name="スライド番号プレースホルダー 8">
            <a:extLst>
              <a:ext uri="{FF2B5EF4-FFF2-40B4-BE49-F238E27FC236}">
                <a16:creationId xmlns:a16="http://schemas.microsoft.com/office/drawing/2014/main" id="{324988E2-259D-2946-9F0C-24DC550CE762}"/>
              </a:ext>
            </a:extLst>
          </p:cNvPr>
          <p:cNvSpPr>
            <a:spLocks noGrp="1"/>
          </p:cNvSpPr>
          <p:nvPr>
            <p:ph type="sldNum" idx="11"/>
          </p:nvPr>
        </p:nvSpPr>
        <p:spPr>
          <a:xfrm>
            <a:off x="8280400" y="6460240"/>
            <a:ext cx="1440000" cy="288000"/>
          </a:xfrm>
        </p:spPr>
        <p:txBody>
          <a:bodyPr/>
          <a:lstStyle/>
          <a:p>
            <a:fld id="{00000000-1234-1234-1234-123412341234}" type="slidenum">
              <a:rPr lang="en-US" altLang="ja-JP" smtClean="0"/>
              <a:pPr/>
              <a:t>8</a:t>
            </a:fld>
            <a:endParaRPr lang="ja-JP" altLang="en-US"/>
          </a:p>
        </p:txBody>
      </p:sp>
      <p:graphicFrame>
        <p:nvGraphicFramePr>
          <p:cNvPr id="531" name="Google Shape;531;p19"/>
          <p:cNvGraphicFramePr/>
          <p:nvPr>
            <p:extLst>
              <p:ext uri="{D42A27DB-BD31-4B8C-83A1-F6EECF244321}">
                <p14:modId xmlns:p14="http://schemas.microsoft.com/office/powerpoint/2010/main" val="3485935727"/>
              </p:ext>
            </p:extLst>
          </p:nvPr>
        </p:nvGraphicFramePr>
        <p:xfrm>
          <a:off x="460022" y="1964462"/>
          <a:ext cx="8993541" cy="3994560"/>
        </p:xfrm>
        <a:graphic>
          <a:graphicData uri="http://schemas.openxmlformats.org/drawingml/2006/table">
            <a:tbl>
              <a:tblPr>
                <a:noFill/>
                <a:tableStyleId>{B8971C41-CD1C-4EA1-8698-2A5F061A0928}</a:tableStyleId>
              </a:tblPr>
              <a:tblGrid>
                <a:gridCol w="2795992">
                  <a:extLst>
                    <a:ext uri="{9D8B030D-6E8A-4147-A177-3AD203B41FA5}">
                      <a16:colId xmlns:a16="http://schemas.microsoft.com/office/drawing/2014/main" val="20000"/>
                    </a:ext>
                  </a:extLst>
                </a:gridCol>
                <a:gridCol w="6197549">
                  <a:extLst>
                    <a:ext uri="{9D8B030D-6E8A-4147-A177-3AD203B41FA5}">
                      <a16:colId xmlns:a16="http://schemas.microsoft.com/office/drawing/2014/main" val="20001"/>
                    </a:ext>
                  </a:extLst>
                </a:gridCol>
              </a:tblGrid>
              <a:tr h="301325">
                <a:tc>
                  <a:txBody>
                    <a:bodyPr/>
                    <a:lstStyle/>
                    <a:p>
                      <a:pPr marL="0" marR="0" lvl="0" indent="0" algn="ctr" rtl="0">
                        <a:lnSpc>
                          <a:spcPct val="100000"/>
                        </a:lnSpc>
                        <a:spcBef>
                          <a:spcPts val="0"/>
                        </a:spcBef>
                        <a:spcAft>
                          <a:spcPts val="0"/>
                        </a:spcAft>
                        <a:buClr>
                          <a:srgbClr val="000000"/>
                        </a:buClr>
                        <a:buSzPts val="1200"/>
                        <a:buFont typeface="Arial"/>
                        <a:buNone/>
                      </a:pPr>
                      <a:r>
                        <a:rPr lang="ja-JP" sz="1200" b="1" i="0" u="none" strike="noStrike" cap="none">
                          <a:solidFill>
                            <a:schemeClr val="tx2"/>
                          </a:solidFill>
                          <a:latin typeface="+mn-ea"/>
                          <a:ea typeface="+mn-ea"/>
                          <a:cs typeface="Arial"/>
                          <a:sym typeface="Arial"/>
                        </a:rPr>
                        <a:t>機能・サービス内容</a:t>
                      </a:r>
                      <a:endParaRPr sz="1200" b="1" i="0" u="none" strike="noStrike" cap="none" dirty="0">
                        <a:solidFill>
                          <a:schemeClr val="tx2"/>
                        </a:solidFill>
                        <a:latin typeface="+mn-ea"/>
                        <a:ea typeface="+mn-ea"/>
                        <a:cs typeface="Arial"/>
                        <a:sym typeface="Arial"/>
                      </a:endParaRPr>
                    </a:p>
                  </a:txBody>
                  <a:tcPr marL="72000" marR="72000" marT="108000" marB="108000" anchor="ctr">
                    <a:lnL w="9525" cap="flat" cmpd="sng">
                      <a:solidFill>
                        <a:srgbClr val="000000">
                          <a:alpha val="0"/>
                        </a:srgbClr>
                      </a:solidFill>
                      <a:prstDash val="solid"/>
                      <a:round/>
                      <a:headEnd type="none" w="sm" len="sm"/>
                      <a:tailEnd type="none" w="sm" len="sm"/>
                    </a:lnL>
                    <a:lnR w="12700" cap="flat" cmpd="sng">
                      <a:solidFill>
                        <a:schemeClr val="lt1"/>
                      </a:solidFill>
                      <a:prstDash val="solid"/>
                      <a:round/>
                      <a:headEnd type="none" w="sm" len="sm"/>
                      <a:tailEnd type="none" w="sm" len="sm"/>
                    </a:lnR>
                    <a:lnT w="9525" cap="flat" cmpd="sng">
                      <a:solidFill>
                        <a:srgbClr val="000000">
                          <a:alpha val="0"/>
                        </a:srgbClr>
                      </a:solidFill>
                      <a:prstDash val="solid"/>
                      <a:round/>
                      <a:headEnd type="none" w="sm" len="sm"/>
                      <a:tailEnd type="none" w="sm" len="sm"/>
                    </a:lnT>
                    <a:solidFill>
                      <a:schemeClr val="accent1"/>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ja-JP" sz="1200" b="1" i="0" u="none" strike="noStrike" cap="none">
                          <a:solidFill>
                            <a:schemeClr val="tx2"/>
                          </a:solidFill>
                          <a:latin typeface="+mn-ea"/>
                          <a:ea typeface="+mn-ea"/>
                          <a:cs typeface="Arial"/>
                          <a:sym typeface="Arial"/>
                        </a:rPr>
                        <a:t>詳細</a:t>
                      </a:r>
                      <a:endParaRPr sz="1200" b="1" i="0" u="none" strike="noStrike" cap="none" dirty="0">
                        <a:solidFill>
                          <a:schemeClr val="tx2"/>
                        </a:solidFill>
                        <a:latin typeface="+mn-ea"/>
                        <a:ea typeface="+mn-ea"/>
                        <a:cs typeface="Arial"/>
                        <a:sym typeface="Arial"/>
                      </a:endParaRPr>
                    </a:p>
                  </a:txBody>
                  <a:tcPr marL="72000" marR="72000" marT="108000" marB="108000" anchor="ctr">
                    <a:lnL w="12700" cap="flat" cmpd="sng">
                      <a:solidFill>
                        <a:schemeClr val="lt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solidFill>
                      <a:schemeClr val="accent1"/>
                    </a:solidFill>
                  </a:tcPr>
                </a:tc>
                <a:extLst>
                  <a:ext uri="{0D108BD9-81ED-4DB2-BD59-A6C34878D82A}">
                    <a16:rowId xmlns:a16="http://schemas.microsoft.com/office/drawing/2014/main" val="10000"/>
                  </a:ext>
                </a:extLst>
              </a:tr>
              <a:tr h="326880">
                <a:tc>
                  <a:txBody>
                    <a:bodyPr/>
                    <a:lstStyle/>
                    <a:p>
                      <a:pPr marL="0" marR="0" lvl="0" indent="0" algn="l" rtl="0">
                        <a:lnSpc>
                          <a:spcPct val="100000"/>
                        </a:lnSpc>
                        <a:spcBef>
                          <a:spcPts val="0"/>
                        </a:spcBef>
                        <a:spcAft>
                          <a:spcPts val="0"/>
                        </a:spcAft>
                        <a:buClr>
                          <a:srgbClr val="000000"/>
                        </a:buClr>
                        <a:buSzPts val="1200"/>
                        <a:buFont typeface="Arial"/>
                        <a:buNone/>
                      </a:pPr>
                      <a:r>
                        <a:rPr lang="ja-JP" sz="1100" b="1" i="0" u="none" strike="noStrike" cap="none">
                          <a:solidFill>
                            <a:schemeClr val="accent1"/>
                          </a:solidFill>
                          <a:latin typeface="+mn-ea"/>
                          <a:ea typeface="+mn-ea"/>
                          <a:cs typeface="Arial"/>
                          <a:sym typeface="Arial"/>
                        </a:rPr>
                        <a:t>○○○○の調査（○○機能）</a:t>
                      </a:r>
                      <a:endParaRPr sz="1100" b="1" i="0" u="none" strike="noStrike" cap="none" dirty="0">
                        <a:solidFill>
                          <a:schemeClr val="accent1"/>
                        </a:solidFill>
                        <a:latin typeface="+mn-ea"/>
                        <a:ea typeface="+mn-ea"/>
                        <a:cs typeface="Arial"/>
                        <a:sym typeface="Arial"/>
                      </a:endParaRPr>
                    </a:p>
                  </a:txBody>
                  <a:tcPr marL="72000" marR="72000" marT="72000" marB="72000" anchor="ctr">
                    <a:lnL w="9525" cap="flat" cmpd="sng">
                      <a:solidFill>
                        <a:srgbClr val="000000">
                          <a:alpha val="0"/>
                        </a:srgbClr>
                      </a:solidFill>
                      <a:prstDash val="solid"/>
                      <a:round/>
                      <a:headEnd type="none" w="sm" len="sm"/>
                      <a:tailEnd type="none" w="sm" len="sm"/>
                    </a:lnL>
                    <a:lnR w="3175" cap="flat" cmpd="sng" algn="ctr">
                      <a:solidFill>
                        <a:schemeClr val="accent1"/>
                      </a:solidFill>
                      <a:prstDash val="solid"/>
                      <a:round/>
                      <a:headEnd type="none" w="med" len="med"/>
                      <a:tailEnd type="none" w="med" len="med"/>
                    </a:lnR>
                    <a:lnB w="9525" cap="flat" cmpd="sng" algn="ctr">
                      <a:solidFill>
                        <a:schemeClr val="accent1"/>
                      </a:solidFill>
                      <a:prstDash val="solid"/>
                      <a:round/>
                      <a:headEnd type="none" w="med" len="med"/>
                      <a:tailEnd type="none" w="med" len="med"/>
                    </a:lnB>
                    <a:solidFill>
                      <a:srgbClr val="FFFFFF"/>
                    </a:solidFill>
                  </a:tcPr>
                </a:tc>
                <a:tc>
                  <a:txBody>
                    <a:bodyPr/>
                    <a:lstStyle/>
                    <a:p>
                      <a:pPr marL="0" marR="0" lvl="0" indent="0" algn="l" rtl="0">
                        <a:lnSpc>
                          <a:spcPct val="100000"/>
                        </a:lnSpc>
                        <a:spcBef>
                          <a:spcPts val="0"/>
                        </a:spcBef>
                        <a:spcAft>
                          <a:spcPts val="0"/>
                        </a:spcAft>
                        <a:buClr>
                          <a:schemeClr val="dk1"/>
                        </a:buClr>
                        <a:buSzPts val="1000"/>
                        <a:buFont typeface="Arial"/>
                        <a:buNone/>
                      </a:pPr>
                      <a:r>
                        <a:rPr lang="ja-JP" sz="1000" b="0" i="0" u="none" strike="noStrike" cap="none">
                          <a:solidFill>
                            <a:schemeClr val="accent1"/>
                          </a:solidFill>
                          <a:latin typeface="+mn-ea"/>
                          <a:ea typeface="+mn-ea"/>
                          <a:cs typeface="Arial"/>
                          <a:sym typeface="Arial"/>
                        </a:rPr>
                        <a:t>○○○をします。（○○○○をする機能です。）○○○が可能です。</a:t>
                      </a:r>
                      <a:endParaRPr sz="1000" b="0" i="0" u="none" strike="noStrike" cap="none" dirty="0">
                        <a:solidFill>
                          <a:schemeClr val="accent1"/>
                        </a:solidFill>
                        <a:latin typeface="+mn-ea"/>
                        <a:ea typeface="+mn-ea"/>
                        <a:cs typeface="Arial"/>
                        <a:sym typeface="Arial"/>
                      </a:endParaRPr>
                    </a:p>
                  </a:txBody>
                  <a:tcPr marL="72000" marR="72000" marT="72000" marB="72000" anchor="ctr">
                    <a:lnL w="3175" cap="flat" cmpd="sng" algn="ctr">
                      <a:solidFill>
                        <a:schemeClr val="accent1"/>
                      </a:solidFill>
                      <a:prstDash val="solid"/>
                      <a:round/>
                      <a:headEnd type="none" w="med" len="med"/>
                      <a:tailEnd type="none" w="med" len="med"/>
                    </a:lnL>
                    <a:lnR w="9525" cap="flat" cmpd="sng">
                      <a:solidFill>
                        <a:srgbClr val="000000">
                          <a:alpha val="0"/>
                        </a:srgbClr>
                      </a:solidFill>
                      <a:prstDash val="solid"/>
                      <a:round/>
                      <a:headEnd type="none" w="sm" len="sm"/>
                      <a:tailEnd type="none" w="sm" len="sm"/>
                    </a:lnR>
                    <a:lnB w="9525" cap="flat" cmpd="sng" algn="ctr">
                      <a:solidFill>
                        <a:schemeClr val="accent1"/>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326880">
                <a:tc>
                  <a:txBody>
                    <a:bodyPr/>
                    <a:lstStyle/>
                    <a:p>
                      <a:pPr marL="0" marR="0" lvl="0" indent="0" algn="l" rtl="0">
                        <a:lnSpc>
                          <a:spcPct val="100000"/>
                        </a:lnSpc>
                        <a:spcBef>
                          <a:spcPts val="0"/>
                        </a:spcBef>
                        <a:spcAft>
                          <a:spcPts val="0"/>
                        </a:spcAft>
                        <a:buClr>
                          <a:srgbClr val="000000"/>
                        </a:buClr>
                        <a:buSzPts val="1200"/>
                        <a:buFont typeface="Arial"/>
                        <a:buNone/>
                      </a:pPr>
                      <a:r>
                        <a:rPr lang="ja-JP" sz="1100" b="1" i="0" u="none" strike="noStrike" cap="none">
                          <a:solidFill>
                            <a:schemeClr val="accent1"/>
                          </a:solidFill>
                          <a:latin typeface="+mn-ea"/>
                          <a:ea typeface="+mn-ea"/>
                          <a:cs typeface="Arial"/>
                          <a:sym typeface="Arial"/>
                        </a:rPr>
                        <a:t>○○○○の調査（○○機能）</a:t>
                      </a:r>
                      <a:endParaRPr sz="1100" b="1" i="0" u="none" strike="noStrike" cap="none">
                        <a:solidFill>
                          <a:schemeClr val="accent1"/>
                        </a:solidFill>
                        <a:latin typeface="+mn-ea"/>
                        <a:ea typeface="+mn-ea"/>
                        <a:cs typeface="Arial"/>
                        <a:sym typeface="Arial"/>
                      </a:endParaRPr>
                    </a:p>
                  </a:txBody>
                  <a:tcPr marL="72000" marR="72000" marT="72000" marB="72000" anchor="ctr">
                    <a:lnL w="9525" cap="flat" cmpd="sng">
                      <a:solidFill>
                        <a:srgbClr val="000000">
                          <a:alpha val="0"/>
                        </a:srgbClr>
                      </a:solidFill>
                      <a:prstDash val="solid"/>
                      <a:round/>
                      <a:headEnd type="none" w="sm" len="sm"/>
                      <a:tailEnd type="none" w="sm" len="sm"/>
                    </a:lnL>
                    <a:lnR w="317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solidFill>
                      <a:srgbClr val="FFFFFF"/>
                    </a:solidFill>
                  </a:tcPr>
                </a:tc>
                <a:tc>
                  <a:txBody>
                    <a:bodyPr/>
                    <a:lstStyle/>
                    <a:p>
                      <a:pPr marL="0" marR="0" lvl="0" indent="0" algn="l" rtl="0">
                        <a:lnSpc>
                          <a:spcPct val="100000"/>
                        </a:lnSpc>
                        <a:spcBef>
                          <a:spcPts val="0"/>
                        </a:spcBef>
                        <a:spcAft>
                          <a:spcPts val="0"/>
                        </a:spcAft>
                        <a:buClr>
                          <a:schemeClr val="dk1"/>
                        </a:buClr>
                        <a:buSzPts val="1000"/>
                        <a:buFont typeface="Arial"/>
                        <a:buNone/>
                      </a:pPr>
                      <a:r>
                        <a:rPr lang="ja-JP" sz="1000" b="0" i="0" u="none" strike="noStrike" cap="none">
                          <a:solidFill>
                            <a:schemeClr val="accent1"/>
                          </a:solidFill>
                          <a:latin typeface="+mn-ea"/>
                          <a:ea typeface="+mn-ea"/>
                          <a:cs typeface="Arial"/>
                          <a:sym typeface="Arial"/>
                        </a:rPr>
                        <a:t>○○○をします。（○○○○をする機能です。）○○○が可能です。</a:t>
                      </a:r>
                      <a:endParaRPr sz="1000" b="0" i="0" u="none" strike="noStrike" cap="none" dirty="0">
                        <a:solidFill>
                          <a:schemeClr val="accent1"/>
                        </a:solidFill>
                        <a:latin typeface="+mn-ea"/>
                        <a:ea typeface="+mn-ea"/>
                        <a:cs typeface="Arial"/>
                        <a:sym typeface="Arial"/>
                      </a:endParaRPr>
                    </a:p>
                  </a:txBody>
                  <a:tcPr marL="72000" marR="72000" marT="72000" marB="72000" anchor="ctr">
                    <a:lnL w="3175" cap="flat" cmpd="sng" algn="ctr">
                      <a:solidFill>
                        <a:schemeClr val="accent1"/>
                      </a:solidFill>
                      <a:prstDash val="solid"/>
                      <a:round/>
                      <a:headEnd type="none" w="med" len="med"/>
                      <a:tailEnd type="none" w="med" len="med"/>
                    </a:lnL>
                    <a:lnR w="9525" cap="flat" cmpd="sng">
                      <a:solidFill>
                        <a:srgbClr val="000000">
                          <a:alpha val="0"/>
                        </a:srgbClr>
                      </a:solidFill>
                      <a:prstDash val="solid"/>
                      <a:round/>
                      <a:headEnd type="none" w="sm" len="sm"/>
                      <a:tailEnd type="none" w="sm" len="sm"/>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326880">
                <a:tc>
                  <a:txBody>
                    <a:bodyPr/>
                    <a:lstStyle/>
                    <a:p>
                      <a:pPr marL="0" marR="0" lvl="0" indent="0" algn="l" rtl="0">
                        <a:lnSpc>
                          <a:spcPct val="100000"/>
                        </a:lnSpc>
                        <a:spcBef>
                          <a:spcPts val="0"/>
                        </a:spcBef>
                        <a:spcAft>
                          <a:spcPts val="0"/>
                        </a:spcAft>
                        <a:buClr>
                          <a:srgbClr val="000000"/>
                        </a:buClr>
                        <a:buSzPts val="1200"/>
                        <a:buFont typeface="Arial"/>
                        <a:buNone/>
                      </a:pPr>
                      <a:r>
                        <a:rPr lang="ja-JP" sz="1100" b="1" i="0" u="none" strike="noStrike" cap="none">
                          <a:solidFill>
                            <a:schemeClr val="accent1"/>
                          </a:solidFill>
                          <a:latin typeface="+mn-ea"/>
                          <a:ea typeface="+mn-ea"/>
                          <a:cs typeface="Arial"/>
                          <a:sym typeface="Arial"/>
                        </a:rPr>
                        <a:t>○○○○の改善（○○機能）</a:t>
                      </a:r>
                      <a:endParaRPr sz="1200" u="none" strike="noStrike" cap="none">
                        <a:solidFill>
                          <a:schemeClr val="accent1"/>
                        </a:solidFill>
                        <a:latin typeface="+mn-ea"/>
                        <a:ea typeface="+mn-ea"/>
                      </a:endParaRPr>
                    </a:p>
                  </a:txBody>
                  <a:tcPr marL="72000" marR="72000" marT="72000" marB="72000" anchor="ctr">
                    <a:lnL w="9525" cap="flat" cmpd="sng">
                      <a:solidFill>
                        <a:srgbClr val="000000">
                          <a:alpha val="0"/>
                        </a:srgbClr>
                      </a:solidFill>
                      <a:prstDash val="solid"/>
                      <a:round/>
                      <a:headEnd type="none" w="sm" len="sm"/>
                      <a:tailEnd type="none" w="sm" len="sm"/>
                    </a:lnL>
                    <a:lnR w="317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solidFill>
                      <a:srgbClr val="FFFFFF"/>
                    </a:solidFill>
                  </a:tcPr>
                </a:tc>
                <a:tc>
                  <a:txBody>
                    <a:bodyPr/>
                    <a:lstStyle/>
                    <a:p>
                      <a:pPr marL="0" marR="0" lvl="0" indent="0" algn="l" rtl="0">
                        <a:lnSpc>
                          <a:spcPct val="100000"/>
                        </a:lnSpc>
                        <a:spcBef>
                          <a:spcPts val="0"/>
                        </a:spcBef>
                        <a:spcAft>
                          <a:spcPts val="0"/>
                        </a:spcAft>
                        <a:buClr>
                          <a:schemeClr val="dk1"/>
                        </a:buClr>
                        <a:buSzPts val="1000"/>
                        <a:buFont typeface="Arial"/>
                        <a:buNone/>
                      </a:pPr>
                      <a:r>
                        <a:rPr lang="ja-JP" sz="1000" b="0" i="0" u="none" strike="noStrike" cap="none">
                          <a:solidFill>
                            <a:schemeClr val="accent1"/>
                          </a:solidFill>
                          <a:latin typeface="+mn-ea"/>
                          <a:ea typeface="+mn-ea"/>
                          <a:cs typeface="Arial"/>
                          <a:sym typeface="Arial"/>
                        </a:rPr>
                        <a:t>○○○をします。（○○○○をする機能です。）○○○が可能です。</a:t>
                      </a:r>
                      <a:endParaRPr sz="1000" b="0" i="0" u="none" strike="noStrike" cap="none" dirty="0">
                        <a:solidFill>
                          <a:schemeClr val="accent1"/>
                        </a:solidFill>
                        <a:latin typeface="+mn-ea"/>
                        <a:ea typeface="+mn-ea"/>
                        <a:cs typeface="Arial"/>
                        <a:sym typeface="Arial"/>
                      </a:endParaRPr>
                    </a:p>
                  </a:txBody>
                  <a:tcPr marL="72000" marR="72000" marT="72000" marB="72000" anchor="ctr">
                    <a:lnL w="3175" cap="flat" cmpd="sng" algn="ctr">
                      <a:solidFill>
                        <a:schemeClr val="accent1"/>
                      </a:solidFill>
                      <a:prstDash val="solid"/>
                      <a:round/>
                      <a:headEnd type="none" w="med" len="med"/>
                      <a:tailEnd type="none" w="med" len="med"/>
                    </a:lnL>
                    <a:lnR w="9525" cap="flat" cmpd="sng">
                      <a:solidFill>
                        <a:srgbClr val="000000">
                          <a:alpha val="0"/>
                        </a:srgbClr>
                      </a:solidFill>
                      <a:prstDash val="solid"/>
                      <a:round/>
                      <a:headEnd type="none" w="sm" len="sm"/>
                      <a:tailEnd type="none" w="sm" len="sm"/>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326880">
                <a:tc>
                  <a:txBody>
                    <a:bodyPr/>
                    <a:lstStyle/>
                    <a:p>
                      <a:pPr marL="0" marR="0" lvl="0" indent="0" algn="l" rtl="0">
                        <a:lnSpc>
                          <a:spcPct val="100000"/>
                        </a:lnSpc>
                        <a:spcBef>
                          <a:spcPts val="0"/>
                        </a:spcBef>
                        <a:spcAft>
                          <a:spcPts val="0"/>
                        </a:spcAft>
                        <a:buClr>
                          <a:srgbClr val="000000"/>
                        </a:buClr>
                        <a:buSzPts val="1200"/>
                        <a:buFont typeface="Arial"/>
                        <a:buNone/>
                      </a:pPr>
                      <a:r>
                        <a:rPr lang="ja-JP" sz="1100" b="1" i="0" u="none" strike="noStrike" cap="none">
                          <a:solidFill>
                            <a:schemeClr val="accent1"/>
                          </a:solidFill>
                          <a:latin typeface="+mn-ea"/>
                          <a:ea typeface="+mn-ea"/>
                          <a:cs typeface="Arial"/>
                          <a:sym typeface="Arial"/>
                        </a:rPr>
                        <a:t>○○○○の改善（○○機能）</a:t>
                      </a:r>
                      <a:endParaRPr sz="1200" u="none" strike="noStrike" cap="none" dirty="0">
                        <a:solidFill>
                          <a:schemeClr val="accent1"/>
                        </a:solidFill>
                        <a:latin typeface="+mn-ea"/>
                        <a:ea typeface="+mn-ea"/>
                      </a:endParaRPr>
                    </a:p>
                  </a:txBody>
                  <a:tcPr marL="72000" marR="72000" marT="72000" marB="72000" anchor="ctr">
                    <a:lnL w="9525" cap="flat" cmpd="sng">
                      <a:solidFill>
                        <a:srgbClr val="000000">
                          <a:alpha val="0"/>
                        </a:srgbClr>
                      </a:solidFill>
                      <a:prstDash val="solid"/>
                      <a:round/>
                      <a:headEnd type="none" w="sm" len="sm"/>
                      <a:tailEnd type="none" w="sm" len="sm"/>
                    </a:lnL>
                    <a:lnR w="317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solidFill>
                      <a:srgbClr val="FFFFFF"/>
                    </a:solidFill>
                  </a:tcPr>
                </a:tc>
                <a:tc>
                  <a:txBody>
                    <a:bodyPr/>
                    <a:lstStyle/>
                    <a:p>
                      <a:pPr marL="0" marR="0" lvl="0" indent="0" algn="l" rtl="0">
                        <a:lnSpc>
                          <a:spcPct val="100000"/>
                        </a:lnSpc>
                        <a:spcBef>
                          <a:spcPts val="0"/>
                        </a:spcBef>
                        <a:spcAft>
                          <a:spcPts val="0"/>
                        </a:spcAft>
                        <a:buClr>
                          <a:schemeClr val="dk1"/>
                        </a:buClr>
                        <a:buSzPts val="1000"/>
                        <a:buFont typeface="Arial"/>
                        <a:buNone/>
                      </a:pPr>
                      <a:r>
                        <a:rPr lang="ja-JP" sz="1000" b="0" i="0" u="none" strike="noStrike" cap="none">
                          <a:solidFill>
                            <a:schemeClr val="accent1"/>
                          </a:solidFill>
                          <a:latin typeface="+mn-ea"/>
                          <a:ea typeface="+mn-ea"/>
                          <a:cs typeface="Arial"/>
                          <a:sym typeface="Arial"/>
                        </a:rPr>
                        <a:t>○○○をします。（○○○○をする機能です。）○○○が可能です。</a:t>
                      </a:r>
                      <a:endParaRPr sz="1000" b="0" i="0" u="none" strike="noStrike" cap="none">
                        <a:solidFill>
                          <a:schemeClr val="accent1"/>
                        </a:solidFill>
                        <a:latin typeface="+mn-ea"/>
                        <a:ea typeface="+mn-ea"/>
                        <a:cs typeface="Arial"/>
                        <a:sym typeface="Arial"/>
                      </a:endParaRPr>
                    </a:p>
                  </a:txBody>
                  <a:tcPr marL="72000" marR="72000" marT="72000" marB="72000" anchor="ctr">
                    <a:lnL w="3175" cap="flat" cmpd="sng" algn="ctr">
                      <a:solidFill>
                        <a:schemeClr val="accent1"/>
                      </a:solidFill>
                      <a:prstDash val="solid"/>
                      <a:round/>
                      <a:headEnd type="none" w="med" len="med"/>
                      <a:tailEnd type="none" w="med" len="med"/>
                    </a:lnL>
                    <a:lnR w="9525" cap="flat" cmpd="sng">
                      <a:solidFill>
                        <a:srgbClr val="000000">
                          <a:alpha val="0"/>
                        </a:srgbClr>
                      </a:solidFill>
                      <a:prstDash val="solid"/>
                      <a:round/>
                      <a:headEnd type="none" w="sm" len="sm"/>
                      <a:tailEnd type="none" w="sm" len="sm"/>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326880">
                <a:tc>
                  <a:txBody>
                    <a:bodyPr/>
                    <a:lstStyle/>
                    <a:p>
                      <a:pPr marL="0" marR="0" lvl="0" indent="0" algn="l" rtl="0">
                        <a:lnSpc>
                          <a:spcPct val="100000"/>
                        </a:lnSpc>
                        <a:spcBef>
                          <a:spcPts val="0"/>
                        </a:spcBef>
                        <a:spcAft>
                          <a:spcPts val="0"/>
                        </a:spcAft>
                        <a:buClr>
                          <a:srgbClr val="000000"/>
                        </a:buClr>
                        <a:buSzPts val="1200"/>
                        <a:buFont typeface="Arial"/>
                        <a:buNone/>
                      </a:pPr>
                      <a:r>
                        <a:rPr lang="ja-JP" sz="1100" b="1" i="0" u="none" strike="noStrike" cap="none">
                          <a:solidFill>
                            <a:schemeClr val="accent1"/>
                          </a:solidFill>
                          <a:latin typeface="+mn-ea"/>
                          <a:ea typeface="+mn-ea"/>
                          <a:cs typeface="Arial"/>
                          <a:sym typeface="Arial"/>
                        </a:rPr>
                        <a:t>・・・</a:t>
                      </a:r>
                      <a:endParaRPr sz="1100" b="1" i="0" u="none" strike="noStrike" cap="none">
                        <a:solidFill>
                          <a:schemeClr val="accent1"/>
                        </a:solidFill>
                        <a:latin typeface="+mn-ea"/>
                        <a:ea typeface="+mn-ea"/>
                        <a:cs typeface="Arial"/>
                        <a:sym typeface="Arial"/>
                      </a:endParaRPr>
                    </a:p>
                  </a:txBody>
                  <a:tcPr marL="72000" marR="72000" marT="72000" marB="72000" anchor="ctr">
                    <a:lnL w="9525" cap="flat" cmpd="sng">
                      <a:solidFill>
                        <a:srgbClr val="000000">
                          <a:alpha val="0"/>
                        </a:srgbClr>
                      </a:solidFill>
                      <a:prstDash val="solid"/>
                      <a:round/>
                      <a:headEnd type="none" w="sm" len="sm"/>
                      <a:tailEnd type="none" w="sm" len="sm"/>
                    </a:lnL>
                    <a:lnR w="317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solidFill>
                      <a:srgbClr val="FFFFFF"/>
                    </a:solidFill>
                  </a:tcPr>
                </a:tc>
                <a:tc>
                  <a:txBody>
                    <a:bodyPr/>
                    <a:lstStyle/>
                    <a:p>
                      <a:pPr marL="0" marR="0" lvl="0" indent="0" algn="l" rtl="0">
                        <a:lnSpc>
                          <a:spcPct val="100000"/>
                        </a:lnSpc>
                        <a:spcBef>
                          <a:spcPts val="0"/>
                        </a:spcBef>
                        <a:spcAft>
                          <a:spcPts val="0"/>
                        </a:spcAft>
                        <a:buClr>
                          <a:schemeClr val="dk1"/>
                        </a:buClr>
                        <a:buSzPts val="1000"/>
                        <a:buFont typeface="Arial"/>
                        <a:buNone/>
                      </a:pPr>
                      <a:r>
                        <a:rPr lang="ja-JP" sz="1000" b="0" i="0" u="none" strike="noStrike" cap="none">
                          <a:solidFill>
                            <a:schemeClr val="accent1"/>
                          </a:solidFill>
                          <a:latin typeface="+mn-ea"/>
                          <a:ea typeface="+mn-ea"/>
                          <a:cs typeface="Arial"/>
                          <a:sym typeface="Arial"/>
                        </a:rPr>
                        <a:t>・・・</a:t>
                      </a:r>
                      <a:endParaRPr sz="1000" b="0" i="0" u="none" strike="noStrike" cap="none">
                        <a:solidFill>
                          <a:schemeClr val="accent1"/>
                        </a:solidFill>
                        <a:latin typeface="+mn-ea"/>
                        <a:ea typeface="+mn-ea"/>
                        <a:cs typeface="Arial"/>
                        <a:sym typeface="Arial"/>
                      </a:endParaRPr>
                    </a:p>
                  </a:txBody>
                  <a:tcPr marL="72000" marR="72000" marT="72000" marB="72000" anchor="ctr">
                    <a:lnL w="3175" cap="flat" cmpd="sng" algn="ctr">
                      <a:solidFill>
                        <a:schemeClr val="accent1"/>
                      </a:solidFill>
                      <a:prstDash val="solid"/>
                      <a:round/>
                      <a:headEnd type="none" w="med" len="med"/>
                      <a:tailEnd type="none" w="med" len="med"/>
                    </a:lnL>
                    <a:lnR w="9525" cap="flat" cmpd="sng">
                      <a:solidFill>
                        <a:srgbClr val="000000">
                          <a:alpha val="0"/>
                        </a:srgbClr>
                      </a:solidFill>
                      <a:prstDash val="solid"/>
                      <a:round/>
                      <a:headEnd type="none" w="sm" len="sm"/>
                      <a:tailEnd type="none" w="sm" len="sm"/>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326880">
                <a:tc>
                  <a:txBody>
                    <a:bodyPr/>
                    <a:lstStyle/>
                    <a:p>
                      <a:pPr marL="0" marR="0" lvl="0" indent="0" algn="l" rtl="0">
                        <a:lnSpc>
                          <a:spcPct val="100000"/>
                        </a:lnSpc>
                        <a:spcBef>
                          <a:spcPts val="0"/>
                        </a:spcBef>
                        <a:spcAft>
                          <a:spcPts val="0"/>
                        </a:spcAft>
                        <a:buClr>
                          <a:srgbClr val="000000"/>
                        </a:buClr>
                        <a:buSzPts val="1200"/>
                        <a:buFont typeface="Arial"/>
                        <a:buNone/>
                      </a:pPr>
                      <a:endParaRPr sz="1100" b="1" i="0" u="none" strike="noStrike" cap="none">
                        <a:solidFill>
                          <a:schemeClr val="accent1"/>
                        </a:solidFill>
                        <a:latin typeface="+mn-ea"/>
                        <a:ea typeface="+mn-ea"/>
                        <a:cs typeface="Arial"/>
                        <a:sym typeface="Arial"/>
                      </a:endParaRPr>
                    </a:p>
                  </a:txBody>
                  <a:tcPr marL="72000" marR="72000" marT="72000" marB="72000" anchor="ctr">
                    <a:lnL w="9525" cap="flat" cmpd="sng">
                      <a:solidFill>
                        <a:srgbClr val="000000">
                          <a:alpha val="0"/>
                        </a:srgbClr>
                      </a:solidFill>
                      <a:prstDash val="solid"/>
                      <a:round/>
                      <a:headEnd type="none" w="sm" len="sm"/>
                      <a:tailEnd type="none" w="sm" len="sm"/>
                    </a:lnL>
                    <a:lnR w="317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solidFill>
                      <a:srgbClr val="FFFFFF"/>
                    </a:solidFill>
                  </a:tcPr>
                </a:tc>
                <a:tc>
                  <a:txBody>
                    <a:bodyPr/>
                    <a:lstStyle/>
                    <a:p>
                      <a:pPr marL="0" marR="0" lvl="0" indent="0" algn="l" rtl="0">
                        <a:lnSpc>
                          <a:spcPct val="100000"/>
                        </a:lnSpc>
                        <a:spcBef>
                          <a:spcPts val="0"/>
                        </a:spcBef>
                        <a:spcAft>
                          <a:spcPts val="0"/>
                        </a:spcAft>
                        <a:buClr>
                          <a:schemeClr val="dk1"/>
                        </a:buClr>
                        <a:buSzPts val="1000"/>
                        <a:buFont typeface="Arial"/>
                        <a:buNone/>
                      </a:pPr>
                      <a:endParaRPr sz="1000" b="0" i="0" u="none" strike="noStrike" cap="none" dirty="0">
                        <a:solidFill>
                          <a:schemeClr val="accent1"/>
                        </a:solidFill>
                        <a:latin typeface="+mn-ea"/>
                        <a:ea typeface="+mn-ea"/>
                        <a:cs typeface="Arial"/>
                        <a:sym typeface="Arial"/>
                      </a:endParaRPr>
                    </a:p>
                  </a:txBody>
                  <a:tcPr marL="72000" marR="72000" marT="72000" marB="72000" anchor="ctr">
                    <a:lnL w="3175" cap="flat" cmpd="sng" algn="ctr">
                      <a:solidFill>
                        <a:schemeClr val="accent1"/>
                      </a:solidFill>
                      <a:prstDash val="solid"/>
                      <a:round/>
                      <a:headEnd type="none" w="med" len="med"/>
                      <a:tailEnd type="none" w="med" len="med"/>
                    </a:lnL>
                    <a:lnR w="9525" cap="flat" cmpd="sng">
                      <a:solidFill>
                        <a:srgbClr val="000000">
                          <a:alpha val="0"/>
                        </a:srgbClr>
                      </a:solidFill>
                      <a:prstDash val="solid"/>
                      <a:round/>
                      <a:headEnd type="none" w="sm" len="sm"/>
                      <a:tailEnd type="none" w="sm" len="sm"/>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326880">
                <a:tc>
                  <a:txBody>
                    <a:bodyPr/>
                    <a:lstStyle/>
                    <a:p>
                      <a:pPr marL="0" marR="0" lvl="0" indent="0" algn="l" rtl="0">
                        <a:lnSpc>
                          <a:spcPct val="100000"/>
                        </a:lnSpc>
                        <a:spcBef>
                          <a:spcPts val="0"/>
                        </a:spcBef>
                        <a:spcAft>
                          <a:spcPts val="0"/>
                        </a:spcAft>
                        <a:buClr>
                          <a:srgbClr val="000000"/>
                        </a:buClr>
                        <a:buSzPts val="1200"/>
                        <a:buFont typeface="Arial"/>
                        <a:buNone/>
                      </a:pPr>
                      <a:endParaRPr sz="1100" b="1" i="0" u="none" strike="noStrike" cap="none">
                        <a:solidFill>
                          <a:schemeClr val="accent1"/>
                        </a:solidFill>
                        <a:latin typeface="+mn-ea"/>
                        <a:ea typeface="+mn-ea"/>
                        <a:cs typeface="Arial"/>
                        <a:sym typeface="Arial"/>
                      </a:endParaRPr>
                    </a:p>
                  </a:txBody>
                  <a:tcPr marL="72000" marR="72000" marT="72000" marB="72000" anchor="ctr">
                    <a:lnL w="9525" cap="flat" cmpd="sng">
                      <a:solidFill>
                        <a:srgbClr val="000000">
                          <a:alpha val="0"/>
                        </a:srgbClr>
                      </a:solidFill>
                      <a:prstDash val="solid"/>
                      <a:round/>
                      <a:headEnd type="none" w="sm" len="sm"/>
                      <a:tailEnd type="none" w="sm" len="sm"/>
                    </a:lnL>
                    <a:lnR w="317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solidFill>
                      <a:srgbClr val="FFFFFF"/>
                    </a:solidFill>
                  </a:tcPr>
                </a:tc>
                <a:tc>
                  <a:txBody>
                    <a:bodyPr/>
                    <a:lstStyle/>
                    <a:p>
                      <a:pPr marL="0" marR="0" lvl="0" indent="0" algn="l" rtl="0">
                        <a:lnSpc>
                          <a:spcPct val="100000"/>
                        </a:lnSpc>
                        <a:spcBef>
                          <a:spcPts val="0"/>
                        </a:spcBef>
                        <a:spcAft>
                          <a:spcPts val="0"/>
                        </a:spcAft>
                        <a:buClr>
                          <a:schemeClr val="dk1"/>
                        </a:buClr>
                        <a:buSzPts val="1000"/>
                        <a:buFont typeface="Arial"/>
                        <a:buNone/>
                      </a:pPr>
                      <a:endParaRPr sz="1000" b="0" i="0" u="none" strike="noStrike" cap="none">
                        <a:solidFill>
                          <a:schemeClr val="accent1"/>
                        </a:solidFill>
                        <a:latin typeface="+mn-ea"/>
                        <a:ea typeface="+mn-ea"/>
                        <a:cs typeface="Arial"/>
                        <a:sym typeface="Arial"/>
                      </a:endParaRPr>
                    </a:p>
                  </a:txBody>
                  <a:tcPr marL="72000" marR="72000" marT="72000" marB="72000" anchor="ctr">
                    <a:lnL w="3175" cap="flat" cmpd="sng" algn="ctr">
                      <a:solidFill>
                        <a:schemeClr val="accent1"/>
                      </a:solidFill>
                      <a:prstDash val="solid"/>
                      <a:round/>
                      <a:headEnd type="none" w="med" len="med"/>
                      <a:tailEnd type="none" w="med" len="med"/>
                    </a:lnL>
                    <a:lnR w="9525" cap="flat" cmpd="sng">
                      <a:solidFill>
                        <a:srgbClr val="000000">
                          <a:alpha val="0"/>
                        </a:srgbClr>
                      </a:solidFill>
                      <a:prstDash val="solid"/>
                      <a:round/>
                      <a:headEnd type="none" w="sm" len="sm"/>
                      <a:tailEnd type="none" w="sm" len="sm"/>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326880">
                <a:tc>
                  <a:txBody>
                    <a:bodyPr/>
                    <a:lstStyle/>
                    <a:p>
                      <a:pPr marL="0" marR="0" lvl="0" indent="0" algn="l" rtl="0">
                        <a:lnSpc>
                          <a:spcPct val="100000"/>
                        </a:lnSpc>
                        <a:spcBef>
                          <a:spcPts val="0"/>
                        </a:spcBef>
                        <a:spcAft>
                          <a:spcPts val="0"/>
                        </a:spcAft>
                        <a:buClr>
                          <a:srgbClr val="000000"/>
                        </a:buClr>
                        <a:buSzPts val="1200"/>
                        <a:buFont typeface="Arial"/>
                        <a:buNone/>
                      </a:pPr>
                      <a:endParaRPr sz="1100" b="1" i="0" u="none" strike="noStrike" cap="none" dirty="0">
                        <a:solidFill>
                          <a:schemeClr val="accent1"/>
                        </a:solidFill>
                        <a:latin typeface="+mn-ea"/>
                        <a:ea typeface="+mn-ea"/>
                        <a:cs typeface="Arial"/>
                        <a:sym typeface="Arial"/>
                      </a:endParaRPr>
                    </a:p>
                  </a:txBody>
                  <a:tcPr marL="72000" marR="72000" marT="72000" marB="72000" anchor="ctr">
                    <a:lnL w="9525" cap="flat" cmpd="sng">
                      <a:solidFill>
                        <a:srgbClr val="000000">
                          <a:alpha val="0"/>
                        </a:srgbClr>
                      </a:solidFill>
                      <a:prstDash val="solid"/>
                      <a:round/>
                      <a:headEnd type="none" w="sm" len="sm"/>
                      <a:tailEnd type="none" w="sm" len="sm"/>
                    </a:lnL>
                    <a:lnR w="317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solidFill>
                      <a:srgbClr val="FFFFFF"/>
                    </a:solidFill>
                  </a:tcPr>
                </a:tc>
                <a:tc>
                  <a:txBody>
                    <a:bodyPr/>
                    <a:lstStyle/>
                    <a:p>
                      <a:pPr marL="0" marR="0" lvl="0" indent="0" algn="l" rtl="0">
                        <a:lnSpc>
                          <a:spcPct val="100000"/>
                        </a:lnSpc>
                        <a:spcBef>
                          <a:spcPts val="0"/>
                        </a:spcBef>
                        <a:spcAft>
                          <a:spcPts val="0"/>
                        </a:spcAft>
                        <a:buClr>
                          <a:schemeClr val="dk1"/>
                        </a:buClr>
                        <a:buSzPts val="1000"/>
                        <a:buFont typeface="Arial"/>
                        <a:buNone/>
                      </a:pPr>
                      <a:endParaRPr sz="1000" b="0" i="0" u="none" strike="noStrike" cap="none" dirty="0">
                        <a:solidFill>
                          <a:schemeClr val="accent1"/>
                        </a:solidFill>
                        <a:latin typeface="+mn-ea"/>
                        <a:ea typeface="+mn-ea"/>
                        <a:cs typeface="Arial"/>
                        <a:sym typeface="Arial"/>
                      </a:endParaRPr>
                    </a:p>
                  </a:txBody>
                  <a:tcPr marL="72000" marR="72000" marT="72000" marB="72000" anchor="ctr">
                    <a:lnL w="3175" cap="flat" cmpd="sng" algn="ctr">
                      <a:solidFill>
                        <a:schemeClr val="accent1"/>
                      </a:solidFill>
                      <a:prstDash val="solid"/>
                      <a:round/>
                      <a:headEnd type="none" w="med" len="med"/>
                      <a:tailEnd type="none" w="med" len="med"/>
                    </a:lnL>
                    <a:lnR w="9525" cap="flat" cmpd="sng">
                      <a:solidFill>
                        <a:srgbClr val="000000">
                          <a:alpha val="0"/>
                        </a:srgbClr>
                      </a:solidFill>
                      <a:prstDash val="solid"/>
                      <a:round/>
                      <a:headEnd type="none" w="sm" len="sm"/>
                      <a:tailEnd type="none" w="sm" len="sm"/>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326880">
                <a:tc>
                  <a:txBody>
                    <a:bodyPr/>
                    <a:lstStyle/>
                    <a:p>
                      <a:pPr marL="0" marR="0" lvl="0" indent="0" algn="l" rtl="0">
                        <a:lnSpc>
                          <a:spcPct val="100000"/>
                        </a:lnSpc>
                        <a:spcBef>
                          <a:spcPts val="0"/>
                        </a:spcBef>
                        <a:spcAft>
                          <a:spcPts val="0"/>
                        </a:spcAft>
                        <a:buClr>
                          <a:srgbClr val="000000"/>
                        </a:buClr>
                        <a:buSzPts val="1200"/>
                        <a:buFont typeface="Arial"/>
                        <a:buNone/>
                      </a:pPr>
                      <a:endParaRPr sz="1100" b="1" i="0" u="none" strike="noStrike" cap="none">
                        <a:solidFill>
                          <a:schemeClr val="accent1"/>
                        </a:solidFill>
                        <a:latin typeface="+mn-ea"/>
                        <a:ea typeface="+mn-ea"/>
                        <a:cs typeface="Arial"/>
                        <a:sym typeface="Arial"/>
                      </a:endParaRPr>
                    </a:p>
                  </a:txBody>
                  <a:tcPr marL="72000" marR="72000" marT="72000" marB="72000" anchor="ctr">
                    <a:lnL w="9525" cap="flat" cmpd="sng">
                      <a:solidFill>
                        <a:srgbClr val="000000">
                          <a:alpha val="0"/>
                        </a:srgbClr>
                      </a:solidFill>
                      <a:prstDash val="solid"/>
                      <a:round/>
                      <a:headEnd type="none" w="sm" len="sm"/>
                      <a:tailEnd type="none" w="sm" len="sm"/>
                    </a:lnL>
                    <a:lnR w="317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solidFill>
                      <a:srgbClr val="FFFFFF"/>
                    </a:solidFill>
                  </a:tcPr>
                </a:tc>
                <a:tc>
                  <a:txBody>
                    <a:bodyPr/>
                    <a:lstStyle/>
                    <a:p>
                      <a:pPr marL="0" marR="0" lvl="0" indent="0" algn="l" rtl="0">
                        <a:lnSpc>
                          <a:spcPct val="100000"/>
                        </a:lnSpc>
                        <a:spcBef>
                          <a:spcPts val="0"/>
                        </a:spcBef>
                        <a:spcAft>
                          <a:spcPts val="0"/>
                        </a:spcAft>
                        <a:buClr>
                          <a:schemeClr val="dk1"/>
                        </a:buClr>
                        <a:buSzPts val="1000"/>
                        <a:buFont typeface="Arial"/>
                        <a:buNone/>
                      </a:pPr>
                      <a:endParaRPr sz="1000" b="0" i="0" u="none" strike="noStrike" cap="none">
                        <a:solidFill>
                          <a:schemeClr val="accent1"/>
                        </a:solidFill>
                        <a:latin typeface="+mn-ea"/>
                        <a:ea typeface="+mn-ea"/>
                        <a:cs typeface="Arial"/>
                        <a:sym typeface="Arial"/>
                      </a:endParaRPr>
                    </a:p>
                  </a:txBody>
                  <a:tcPr marL="72000" marR="72000" marT="72000" marB="72000" anchor="ctr">
                    <a:lnL w="3175" cap="flat" cmpd="sng" algn="ctr">
                      <a:solidFill>
                        <a:schemeClr val="accent1"/>
                      </a:solidFill>
                      <a:prstDash val="solid"/>
                      <a:round/>
                      <a:headEnd type="none" w="med" len="med"/>
                      <a:tailEnd type="none" w="med" len="med"/>
                    </a:lnL>
                    <a:lnR w="9525" cap="flat" cmpd="sng">
                      <a:solidFill>
                        <a:srgbClr val="000000">
                          <a:alpha val="0"/>
                        </a:srgbClr>
                      </a:solidFill>
                      <a:prstDash val="solid"/>
                      <a:round/>
                      <a:headEnd type="none" w="sm" len="sm"/>
                      <a:tailEnd type="none" w="sm" len="sm"/>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326880">
                <a:tc>
                  <a:txBody>
                    <a:bodyPr/>
                    <a:lstStyle/>
                    <a:p>
                      <a:pPr marL="0" marR="0" lvl="0" indent="0" algn="l" rtl="0">
                        <a:lnSpc>
                          <a:spcPct val="100000"/>
                        </a:lnSpc>
                        <a:spcBef>
                          <a:spcPts val="0"/>
                        </a:spcBef>
                        <a:spcAft>
                          <a:spcPts val="0"/>
                        </a:spcAft>
                        <a:buClr>
                          <a:srgbClr val="000000"/>
                        </a:buClr>
                        <a:buSzPts val="1200"/>
                        <a:buFont typeface="Arial"/>
                        <a:buNone/>
                      </a:pPr>
                      <a:endParaRPr sz="1100" b="1" i="0" u="none" strike="noStrike" cap="none" dirty="0">
                        <a:solidFill>
                          <a:schemeClr val="accent1"/>
                        </a:solidFill>
                        <a:latin typeface="+mn-ea"/>
                        <a:ea typeface="+mn-ea"/>
                        <a:cs typeface="Arial"/>
                        <a:sym typeface="Arial"/>
                      </a:endParaRPr>
                    </a:p>
                  </a:txBody>
                  <a:tcPr marL="72000" marR="72000" marT="72000" marB="72000" anchor="ctr">
                    <a:lnL w="9525" cap="flat" cmpd="sng">
                      <a:solidFill>
                        <a:srgbClr val="000000">
                          <a:alpha val="0"/>
                        </a:srgbClr>
                      </a:solidFill>
                      <a:prstDash val="solid"/>
                      <a:round/>
                      <a:headEnd type="none" w="sm" len="sm"/>
                      <a:tailEnd type="none" w="sm" len="sm"/>
                    </a:lnL>
                    <a:lnR w="317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solidFill>
                      <a:srgbClr val="FFFFFF"/>
                    </a:solidFill>
                  </a:tcPr>
                </a:tc>
                <a:tc>
                  <a:txBody>
                    <a:bodyPr/>
                    <a:lstStyle/>
                    <a:p>
                      <a:pPr marL="0" marR="0" lvl="0" indent="0" algn="l" rtl="0">
                        <a:lnSpc>
                          <a:spcPct val="100000"/>
                        </a:lnSpc>
                        <a:spcBef>
                          <a:spcPts val="0"/>
                        </a:spcBef>
                        <a:spcAft>
                          <a:spcPts val="0"/>
                        </a:spcAft>
                        <a:buClr>
                          <a:schemeClr val="dk1"/>
                        </a:buClr>
                        <a:buSzPts val="1000"/>
                        <a:buFont typeface="Arial"/>
                        <a:buNone/>
                      </a:pPr>
                      <a:endParaRPr sz="1000" b="0" i="0" u="none" strike="noStrike" cap="none" dirty="0">
                        <a:solidFill>
                          <a:schemeClr val="accent1"/>
                        </a:solidFill>
                        <a:latin typeface="+mn-ea"/>
                        <a:ea typeface="+mn-ea"/>
                        <a:cs typeface="Arial"/>
                        <a:sym typeface="Arial"/>
                      </a:endParaRPr>
                    </a:p>
                  </a:txBody>
                  <a:tcPr marL="72000" marR="72000" marT="72000" marB="72000" anchor="ctr">
                    <a:lnL w="3175" cap="flat" cmpd="sng" algn="ctr">
                      <a:solidFill>
                        <a:schemeClr val="accent1"/>
                      </a:solidFill>
                      <a:prstDash val="solid"/>
                      <a:round/>
                      <a:headEnd type="none" w="med" len="med"/>
                      <a:tailEnd type="none" w="med" len="med"/>
                    </a:lnL>
                    <a:lnR w="9525" cap="flat" cmpd="sng">
                      <a:solidFill>
                        <a:srgbClr val="000000">
                          <a:alpha val="0"/>
                        </a:srgbClr>
                      </a:solidFill>
                      <a:prstDash val="solid"/>
                      <a:round/>
                      <a:headEnd type="none" w="sm" len="sm"/>
                      <a:tailEnd type="none" w="sm" len="sm"/>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326880">
                <a:tc>
                  <a:txBody>
                    <a:bodyPr/>
                    <a:lstStyle/>
                    <a:p>
                      <a:pPr marL="0" marR="0" lvl="0" indent="0" algn="l" rtl="0">
                        <a:lnSpc>
                          <a:spcPct val="100000"/>
                        </a:lnSpc>
                        <a:spcBef>
                          <a:spcPts val="0"/>
                        </a:spcBef>
                        <a:spcAft>
                          <a:spcPts val="0"/>
                        </a:spcAft>
                        <a:buClr>
                          <a:srgbClr val="000000"/>
                        </a:buClr>
                        <a:buSzPts val="1200"/>
                        <a:buFont typeface="Arial"/>
                        <a:buNone/>
                      </a:pPr>
                      <a:endParaRPr sz="1100" b="1" i="0" u="none" strike="noStrike" cap="none" dirty="0">
                        <a:solidFill>
                          <a:schemeClr val="accent1"/>
                        </a:solidFill>
                        <a:latin typeface="+mn-ea"/>
                        <a:ea typeface="+mn-ea"/>
                        <a:cs typeface="Arial"/>
                        <a:sym typeface="Arial"/>
                      </a:endParaRPr>
                    </a:p>
                  </a:txBody>
                  <a:tcPr marL="72000" marR="72000" marT="72000" marB="72000" anchor="ctr">
                    <a:lnL w="9525" cap="flat" cmpd="sng">
                      <a:solidFill>
                        <a:srgbClr val="000000">
                          <a:alpha val="0"/>
                        </a:srgbClr>
                      </a:solidFill>
                      <a:prstDash val="solid"/>
                      <a:round/>
                      <a:headEnd type="none" w="sm" len="sm"/>
                      <a:tailEnd type="none" w="sm" len="sm"/>
                    </a:lnL>
                    <a:lnR w="317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solidFill>
                      <a:srgbClr val="FFFFFF"/>
                    </a:solidFill>
                  </a:tcPr>
                </a:tc>
                <a:tc>
                  <a:txBody>
                    <a:bodyPr/>
                    <a:lstStyle/>
                    <a:p>
                      <a:pPr marL="0" marR="0" lvl="0" indent="0" algn="l" rtl="0">
                        <a:lnSpc>
                          <a:spcPct val="100000"/>
                        </a:lnSpc>
                        <a:spcBef>
                          <a:spcPts val="0"/>
                        </a:spcBef>
                        <a:spcAft>
                          <a:spcPts val="0"/>
                        </a:spcAft>
                        <a:buClr>
                          <a:schemeClr val="dk1"/>
                        </a:buClr>
                        <a:buSzPts val="1000"/>
                        <a:buFont typeface="Arial"/>
                        <a:buNone/>
                      </a:pPr>
                      <a:endParaRPr sz="1000" b="0" i="0" u="none" strike="noStrike" cap="none" dirty="0">
                        <a:solidFill>
                          <a:schemeClr val="accent1"/>
                        </a:solidFill>
                        <a:latin typeface="+mn-ea"/>
                        <a:ea typeface="+mn-ea"/>
                        <a:cs typeface="Arial"/>
                        <a:sym typeface="Arial"/>
                      </a:endParaRPr>
                    </a:p>
                  </a:txBody>
                  <a:tcPr marL="72000" marR="72000" marT="72000" marB="72000" anchor="ctr">
                    <a:lnL w="3175" cap="flat" cmpd="sng" algn="ctr">
                      <a:solidFill>
                        <a:schemeClr val="accent1"/>
                      </a:solidFill>
                      <a:prstDash val="solid"/>
                      <a:round/>
                      <a:headEnd type="none" w="med" len="med"/>
                      <a:tailEnd type="none" w="med" len="med"/>
                    </a:lnL>
                    <a:lnR w="9525" cap="flat" cmpd="sng">
                      <a:solidFill>
                        <a:srgbClr val="000000">
                          <a:alpha val="0"/>
                        </a:srgbClr>
                      </a:solidFill>
                      <a:prstDash val="solid"/>
                      <a:round/>
                      <a:headEnd type="none" w="sm" len="sm"/>
                      <a:tailEnd type="none" w="sm" len="sm"/>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517107091"/>
      </p:ext>
    </p:extLst>
  </p:cSld>
  <p:clrMapOvr>
    <a:masterClrMapping/>
  </p:clrMapOvr>
</p:sld>
</file>

<file path=ppt/theme/theme1.xml><?xml version="1.0" encoding="utf-8"?>
<a:theme xmlns:a="http://schemas.openxmlformats.org/drawingml/2006/main" name="SAIRU-PPTtemplate">
  <a:themeElements>
    <a:clrScheme name="SAIRU Thema 2020">
      <a:dk1>
        <a:srgbClr val="1B224C"/>
      </a:dk1>
      <a:lt1>
        <a:srgbClr val="FFFFFF"/>
      </a:lt1>
      <a:dk2>
        <a:srgbClr val="1B224C"/>
      </a:dk2>
      <a:lt2>
        <a:srgbClr val="FFFFFF"/>
      </a:lt2>
      <a:accent1>
        <a:srgbClr val="1B224C"/>
      </a:accent1>
      <a:accent2>
        <a:srgbClr val="AA312D"/>
      </a:accent2>
      <a:accent3>
        <a:srgbClr val="AFAFAF"/>
      </a:accent3>
      <a:accent4>
        <a:srgbClr val="141400"/>
      </a:accent4>
      <a:accent5>
        <a:srgbClr val="00A9EF"/>
      </a:accent5>
      <a:accent6>
        <a:srgbClr val="00ACBA"/>
      </a:accent6>
      <a:hlink>
        <a:srgbClr val="00ACBA"/>
      </a:hlink>
      <a:folHlink>
        <a:srgbClr val="00ACBA"/>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10357</TotalTime>
  <Words>4263</Words>
  <Application>Microsoft Office PowerPoint</Application>
  <PresentationFormat>A4 210 x 297 mm</PresentationFormat>
  <Paragraphs>1066</Paragraphs>
  <Slides>50</Slides>
  <Notes>32</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50</vt:i4>
      </vt:variant>
    </vt:vector>
  </HeadingPairs>
  <TitlesOfParts>
    <vt:vector size="59" baseType="lpstr">
      <vt:lpstr>MS PGothic</vt:lpstr>
      <vt:lpstr>Noto Sans Symbols</vt:lpstr>
      <vt:lpstr>游ゴシック</vt:lpstr>
      <vt:lpstr>游ゴシック</vt:lpstr>
      <vt:lpstr>游ゴシック Light</vt:lpstr>
      <vt:lpstr>Arial</vt:lpstr>
      <vt:lpstr>Noto Sans</vt:lpstr>
      <vt:lpstr>Wingdings</vt:lpstr>
      <vt:lpstr>SAIRU-PPTtemplate</vt:lpstr>
      <vt:lpstr>PowerPoint プレゼンテーション</vt:lpstr>
      <vt:lpstr>目次</vt:lpstr>
      <vt:lpstr>PowerPoint プレゼンテーション</vt:lpstr>
      <vt:lpstr>1-1. 会社概要</vt:lpstr>
      <vt:lpstr>PowerPoint プレゼンテーション</vt:lpstr>
      <vt:lpstr>2-1. 事業内容</vt:lpstr>
      <vt:lpstr>2-2. 事業を立ち上げる背景</vt:lpstr>
      <vt:lpstr>2-3. サービス概要</vt:lpstr>
      <vt:lpstr>2-4. サービス機能</vt:lpstr>
      <vt:lpstr>2-5. 自社の強み（バリュープロポジション）</vt:lpstr>
      <vt:lpstr>2-6. 戦略設計</vt:lpstr>
      <vt:lpstr>2-7. 料金（案）</vt:lpstr>
      <vt:lpstr>2-8. 競合サービス</vt:lpstr>
      <vt:lpstr>2-9.後発でも選ばれる理由</vt:lpstr>
      <vt:lpstr>PowerPoint プレゼンテーション</vt:lpstr>
      <vt:lpstr>3-1. ビジネスモデル</vt:lpstr>
      <vt:lpstr>3-2.リーンキャンバス</vt:lpstr>
      <vt:lpstr>3-3. 見込み顧客インタビューシート</vt:lpstr>
      <vt:lpstr>3-4. 見込み顧客の購買事例</vt:lpstr>
      <vt:lpstr>PowerPoint プレゼンテーション</vt:lpstr>
      <vt:lpstr>4-1. 市場規模</vt:lpstr>
      <vt:lpstr>4-2. ロードマップ（中長期構想）</vt:lpstr>
      <vt:lpstr>4-3. ロードマップ(短期構想）</vt:lpstr>
      <vt:lpstr>PowerPoint プレゼンテーション</vt:lpstr>
      <vt:lpstr>5-1. 販売計画</vt:lpstr>
      <vt:lpstr>5-2. 損益計画</vt:lpstr>
      <vt:lpstr>5-3. ベスト&amp;ワーストシナリオ</vt:lpstr>
      <vt:lpstr>5-4. ワーストシナリオの挽回検討策</vt:lpstr>
      <vt:lpstr>PowerPoint プレゼンテーション</vt:lpstr>
      <vt:lpstr>6-1. 営業目標と指標とする項目</vt:lpstr>
      <vt:lpstr>6-2. 202*年度の販売営業目標設定</vt:lpstr>
      <vt:lpstr>PowerPoint プレゼンテーション</vt:lpstr>
      <vt:lpstr>7-1. 初期：必要投資・コストの一覧</vt:lpstr>
      <vt:lpstr>7-2. 事業継続後：必要投資・コストの一覧</vt:lpstr>
      <vt:lpstr>PowerPoint プレゼンテーション</vt:lpstr>
      <vt:lpstr>8-1. ポイント</vt:lpstr>
      <vt:lpstr>8-2. プロジェクト体制</vt:lpstr>
      <vt:lpstr>8-3. 事業拡大後のプロジェクト体制</vt:lpstr>
      <vt:lpstr>8-4. 役割分担</vt:lpstr>
      <vt:lpstr>8-5. 業務拡大後の役割分担</vt:lpstr>
      <vt:lpstr>8-6. 新規事業部門の位置付け</vt:lpstr>
      <vt:lpstr>PowerPoint プレゼンテーション</vt:lpstr>
      <vt:lpstr>9-1. 全体スケジュール</vt:lpstr>
      <vt:lpstr>9-2. 実行工程表</vt:lpstr>
      <vt:lpstr>9-3. 実施項目一覧</vt:lpstr>
      <vt:lpstr>PowerPoint プレゼンテーション</vt:lpstr>
      <vt:lpstr>10-1. 撤退基準</vt:lpstr>
      <vt:lpstr>PowerPoint プレゼンテーション</vt:lpstr>
      <vt:lpstr>11-1. 想定リスクと対応策</vt:lpstr>
      <vt:lpstr>11-2. 想定リスクの優先順位付け</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資料</dc:title>
  <dc:subject/>
  <dc:creator>SAIRU</dc:creator>
  <cp:keywords/>
  <dc:description/>
  <cp:lastModifiedBy>南 大友</cp:lastModifiedBy>
  <cp:revision>83</cp:revision>
  <dcterms:created xsi:type="dcterms:W3CDTF">2020-09-01T04:52:36Z</dcterms:created>
  <dcterms:modified xsi:type="dcterms:W3CDTF">2023-10-23T05:31:24Z</dcterms:modified>
  <cp:category/>
</cp:coreProperties>
</file>