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9" r:id="rId2"/>
    <p:sldId id="260" r:id="rId3"/>
    <p:sldId id="261" r:id="rId4"/>
    <p:sldId id="262" r:id="rId5"/>
    <p:sldId id="263" r:id="rId6"/>
  </p:sldIdLst>
  <p:sldSz cx="6858000" cy="9907588"/>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88"/>
    <p:restoredTop sz="94694"/>
  </p:normalViewPr>
  <p:slideViewPr>
    <p:cSldViewPr snapToGrid="0" snapToObjects="1">
      <p:cViewPr>
        <p:scale>
          <a:sx n="100" d="100"/>
          <a:sy n="100" d="100"/>
        </p:scale>
        <p:origin x="3336"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基本レイアウト">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BF401605-2241-9D44-9D48-4EC230C05A23}"/>
              </a:ext>
            </a:extLst>
          </p:cNvPr>
          <p:cNvSpPr/>
          <p:nvPr userDrawn="1"/>
        </p:nvSpPr>
        <p:spPr>
          <a:xfrm>
            <a:off x="549000" y="1158783"/>
            <a:ext cx="5760000" cy="8280000"/>
          </a:xfrm>
          <a:prstGeom prst="rect">
            <a:avLst/>
          </a:prstGeom>
          <a:no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1" name="タイトル 10">
            <a:extLst>
              <a:ext uri="{FF2B5EF4-FFF2-40B4-BE49-F238E27FC236}">
                <a16:creationId xmlns:a16="http://schemas.microsoft.com/office/drawing/2014/main" id="{D89327BE-099A-0B4F-9648-34A51AAF1504}"/>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21423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11" name="タイトル 10">
            <a:extLst>
              <a:ext uri="{FF2B5EF4-FFF2-40B4-BE49-F238E27FC236}">
                <a16:creationId xmlns:a16="http://schemas.microsoft.com/office/drawing/2014/main" id="{D89327BE-099A-0B4F-9648-34A51AAF1504}"/>
              </a:ext>
            </a:extLst>
          </p:cNvPr>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9475273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85775" y="223766"/>
            <a:ext cx="4320000" cy="360000"/>
          </a:xfrm>
          <a:prstGeom prst="rect">
            <a:avLst/>
          </a:prstGeom>
        </p:spPr>
        <p:txBody>
          <a:bodyPr vert="horz" lIns="36000" tIns="36000" rIns="36000" bIns="3600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85776" y="1087606"/>
            <a:ext cx="5940000" cy="360000"/>
          </a:xfrm>
          <a:prstGeom prst="rect">
            <a:avLst/>
          </a:prstGeom>
        </p:spPr>
        <p:txBody>
          <a:bodyPr vert="horz" lIns="36000" tIns="36000" rIns="36000" bIns="36000" rtlCol="0" anchor="ctr">
            <a:noAutofit/>
          </a:bodyPr>
          <a:lstStyle/>
          <a:p>
            <a:pPr lvl="0"/>
            <a:r>
              <a:rPr lang="ja-JP" altLang="en-US"/>
              <a:t>マスター テキストの書式設定</a:t>
            </a:r>
            <a:endParaRPr lang="en-US" dirty="0"/>
          </a:p>
        </p:txBody>
      </p:sp>
      <p:cxnSp>
        <p:nvCxnSpPr>
          <p:cNvPr id="4" name="直線コネクタ 3">
            <a:extLst>
              <a:ext uri="{FF2B5EF4-FFF2-40B4-BE49-F238E27FC236}">
                <a16:creationId xmlns:a16="http://schemas.microsoft.com/office/drawing/2014/main" id="{9746A110-7549-7B4D-810B-196C415CE4CF}"/>
              </a:ext>
            </a:extLst>
          </p:cNvPr>
          <p:cNvCxnSpPr/>
          <p:nvPr userDrawn="1"/>
        </p:nvCxnSpPr>
        <p:spPr>
          <a:xfrm>
            <a:off x="0" y="743093"/>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04232524"/>
      </p:ext>
    </p:extLst>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l" defTabSz="685800" rtl="0" eaLnBrk="1" latinLnBrk="0" hangingPunct="1">
        <a:lnSpc>
          <a:spcPct val="100000"/>
        </a:lnSpc>
        <a:spcBef>
          <a:spcPct val="0"/>
        </a:spcBef>
        <a:spcAft>
          <a:spcPts val="400"/>
        </a:spcAft>
        <a:buNone/>
        <a:defRPr kumimoji="1" sz="1600" b="1" kern="1200">
          <a:solidFill>
            <a:schemeClr val="tx1"/>
          </a:solidFill>
          <a:latin typeface="+mn-ea"/>
          <a:ea typeface="+mn-ea"/>
          <a:cs typeface="+mj-cs"/>
        </a:defRPr>
      </a:lvl1pPr>
    </p:titleStyle>
    <p:bodyStyle>
      <a:lvl1pPr marL="0" indent="0" algn="l" defTabSz="685800" rtl="0" eaLnBrk="1" latinLnBrk="0" hangingPunct="1">
        <a:lnSpc>
          <a:spcPct val="100000"/>
        </a:lnSpc>
        <a:spcBef>
          <a:spcPts val="0"/>
        </a:spcBef>
        <a:spcAft>
          <a:spcPts val="400"/>
        </a:spcAft>
        <a:buFont typeface="Arial" panose="020B0604020202020204" pitchFamily="34" charset="0"/>
        <a:buNone/>
        <a:defRPr kumimoji="1" sz="1100" b="1" kern="1200">
          <a:solidFill>
            <a:schemeClr val="tx1"/>
          </a:solidFill>
          <a:latin typeface="+mn-lt"/>
          <a:ea typeface="+mn-ea"/>
          <a:cs typeface="+mn-cs"/>
        </a:defRPr>
      </a:lvl1pPr>
      <a:lvl2pPr marL="3429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2pPr>
      <a:lvl3pPr marL="6858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3pPr>
      <a:lvl4pPr marL="10287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4pPr>
      <a:lvl5pPr marL="1371600" indent="0" algn="l" defTabSz="685800" rtl="0" eaLnBrk="1" latinLnBrk="0" hangingPunct="1">
        <a:lnSpc>
          <a:spcPct val="90000"/>
        </a:lnSpc>
        <a:spcBef>
          <a:spcPts val="375"/>
        </a:spcBef>
        <a:buFont typeface="Arial" panose="020B0604020202020204" pitchFamily="34" charset="0"/>
        <a:buNone/>
        <a:defRPr kumimoji="1" sz="18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資料請求フォーム</a:t>
            </a:r>
          </a:p>
        </p:txBody>
      </p:sp>
      <p:grpSp>
        <p:nvGrpSpPr>
          <p:cNvPr id="42" name="グループ化 41">
            <a:extLst>
              <a:ext uri="{FF2B5EF4-FFF2-40B4-BE49-F238E27FC236}">
                <a16:creationId xmlns:a16="http://schemas.microsoft.com/office/drawing/2014/main" id="{CB26B057-EF31-F94C-A6DF-E63338FA778B}"/>
              </a:ext>
            </a:extLst>
          </p:cNvPr>
          <p:cNvGrpSpPr/>
          <p:nvPr/>
        </p:nvGrpSpPr>
        <p:grpSpPr>
          <a:xfrm>
            <a:off x="4138508" y="2740101"/>
            <a:ext cx="1806995" cy="2720719"/>
            <a:chOff x="3961493" y="2696349"/>
            <a:chExt cx="1806995" cy="2720719"/>
          </a:xfrm>
        </p:grpSpPr>
        <p:sp>
          <p:nvSpPr>
            <p:cNvPr id="8" name="正方形/長方形 7">
              <a:extLst>
                <a:ext uri="{FF2B5EF4-FFF2-40B4-BE49-F238E27FC236}">
                  <a16:creationId xmlns:a16="http://schemas.microsoft.com/office/drawing/2014/main" id="{7A796599-C224-214F-845A-D7359566CBDF}"/>
                </a:ext>
              </a:extLst>
            </p:cNvPr>
            <p:cNvSpPr/>
            <p:nvPr/>
          </p:nvSpPr>
          <p:spPr>
            <a:xfrm>
              <a:off x="3961494" y="2914586"/>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姓</a:t>
              </a:r>
            </a:p>
          </p:txBody>
        </p:sp>
        <p:sp>
          <p:nvSpPr>
            <p:cNvPr id="9" name="正方形/長方形 8">
              <a:extLst>
                <a:ext uri="{FF2B5EF4-FFF2-40B4-BE49-F238E27FC236}">
                  <a16:creationId xmlns:a16="http://schemas.microsoft.com/office/drawing/2014/main" id="{1F89E74B-C274-4C4A-9707-219F84BF531B}"/>
                </a:ext>
              </a:extLst>
            </p:cNvPr>
            <p:cNvSpPr/>
            <p:nvPr/>
          </p:nvSpPr>
          <p:spPr>
            <a:xfrm>
              <a:off x="4933494" y="2917083"/>
              <a:ext cx="828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名</a:t>
              </a:r>
            </a:p>
          </p:txBody>
        </p:sp>
        <p:sp>
          <p:nvSpPr>
            <p:cNvPr id="10" name="正方形/長方形 9">
              <a:extLst>
                <a:ext uri="{FF2B5EF4-FFF2-40B4-BE49-F238E27FC236}">
                  <a16:creationId xmlns:a16="http://schemas.microsoft.com/office/drawing/2014/main" id="{ACC8F74D-165D-2840-8DF4-DF014244DADB}"/>
                </a:ext>
              </a:extLst>
            </p:cNvPr>
            <p:cNvSpPr/>
            <p:nvPr/>
          </p:nvSpPr>
          <p:spPr>
            <a:xfrm>
              <a:off x="3961493" y="3165638"/>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会社名</a:t>
              </a:r>
            </a:p>
          </p:txBody>
        </p:sp>
        <p:sp>
          <p:nvSpPr>
            <p:cNvPr id="21" name="正方形/長方形 20">
              <a:extLst>
                <a:ext uri="{FF2B5EF4-FFF2-40B4-BE49-F238E27FC236}">
                  <a16:creationId xmlns:a16="http://schemas.microsoft.com/office/drawing/2014/main" id="{C37E6F97-A5D3-0B48-B13C-695168434D9F}"/>
                </a:ext>
              </a:extLst>
            </p:cNvPr>
            <p:cNvSpPr/>
            <p:nvPr/>
          </p:nvSpPr>
          <p:spPr>
            <a:xfrm>
              <a:off x="3961493" y="3416690"/>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会社のメールアドレス</a:t>
              </a:r>
            </a:p>
          </p:txBody>
        </p:sp>
        <p:sp>
          <p:nvSpPr>
            <p:cNvPr id="22" name="正方形/長方形 21">
              <a:extLst>
                <a:ext uri="{FF2B5EF4-FFF2-40B4-BE49-F238E27FC236}">
                  <a16:creationId xmlns:a16="http://schemas.microsoft.com/office/drawing/2014/main" id="{1E5DD079-FB7F-DA42-9F52-B0B5E2712276}"/>
                </a:ext>
              </a:extLst>
            </p:cNvPr>
            <p:cNvSpPr/>
            <p:nvPr/>
          </p:nvSpPr>
          <p:spPr>
            <a:xfrm>
              <a:off x="3961493" y="3667742"/>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電話番号（ハイフンなし）</a:t>
              </a:r>
            </a:p>
          </p:txBody>
        </p:sp>
        <p:sp>
          <p:nvSpPr>
            <p:cNvPr id="23" name="正方形/長方形 22">
              <a:extLst>
                <a:ext uri="{FF2B5EF4-FFF2-40B4-BE49-F238E27FC236}">
                  <a16:creationId xmlns:a16="http://schemas.microsoft.com/office/drawing/2014/main" id="{41331BDA-40DB-914F-90FF-85342E69AF73}"/>
                </a:ext>
              </a:extLst>
            </p:cNvPr>
            <p:cNvSpPr/>
            <p:nvPr/>
          </p:nvSpPr>
          <p:spPr>
            <a:xfrm>
              <a:off x="3961493" y="3918794"/>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部門を選択してください</a:t>
              </a:r>
            </a:p>
          </p:txBody>
        </p:sp>
        <p:sp>
          <p:nvSpPr>
            <p:cNvPr id="24" name="正方形/長方形 23">
              <a:extLst>
                <a:ext uri="{FF2B5EF4-FFF2-40B4-BE49-F238E27FC236}">
                  <a16:creationId xmlns:a16="http://schemas.microsoft.com/office/drawing/2014/main" id="{73161C48-EF48-854F-8919-4F32EF3A79AF}"/>
                </a:ext>
              </a:extLst>
            </p:cNvPr>
            <p:cNvSpPr/>
            <p:nvPr/>
          </p:nvSpPr>
          <p:spPr>
            <a:xfrm>
              <a:off x="3968488" y="4169846"/>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役職を選択してください</a:t>
              </a:r>
            </a:p>
          </p:txBody>
        </p:sp>
        <p:sp>
          <p:nvSpPr>
            <p:cNvPr id="25" name="正方形/長方形 24">
              <a:extLst>
                <a:ext uri="{FF2B5EF4-FFF2-40B4-BE49-F238E27FC236}">
                  <a16:creationId xmlns:a16="http://schemas.microsoft.com/office/drawing/2014/main" id="{6DA410DF-AB0F-964C-95B6-1AC4ACCF4B98}"/>
                </a:ext>
              </a:extLst>
            </p:cNvPr>
            <p:cNvSpPr/>
            <p:nvPr/>
          </p:nvSpPr>
          <p:spPr>
            <a:xfrm>
              <a:off x="3968488" y="4420897"/>
              <a:ext cx="180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資料請求の目的を教えてください</a:t>
              </a:r>
            </a:p>
          </p:txBody>
        </p:sp>
        <p:sp>
          <p:nvSpPr>
            <p:cNvPr id="26" name="正方形/長方形 25">
              <a:extLst>
                <a:ext uri="{FF2B5EF4-FFF2-40B4-BE49-F238E27FC236}">
                  <a16:creationId xmlns:a16="http://schemas.microsoft.com/office/drawing/2014/main" id="{AACFBF54-27C5-A94E-B002-47FDB9B1971D}"/>
                </a:ext>
              </a:extLst>
            </p:cNvPr>
            <p:cNvSpPr/>
            <p:nvPr/>
          </p:nvSpPr>
          <p:spPr>
            <a:xfrm>
              <a:off x="3968487" y="4703931"/>
              <a:ext cx="108000" cy="10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ja-JP" altLang="en-US" sz="700">
                <a:solidFill>
                  <a:schemeClr val="bg1">
                    <a:lumMod val="65000"/>
                  </a:schemeClr>
                </a:solidFill>
              </a:endParaRPr>
            </a:p>
          </p:txBody>
        </p:sp>
        <p:sp>
          <p:nvSpPr>
            <p:cNvPr id="28" name="正方形/長方形 27">
              <a:extLst>
                <a:ext uri="{FF2B5EF4-FFF2-40B4-BE49-F238E27FC236}">
                  <a16:creationId xmlns:a16="http://schemas.microsoft.com/office/drawing/2014/main" id="{AF16C1F1-D2D6-9E4A-A2F3-690F9B53F40A}"/>
                </a:ext>
              </a:extLst>
            </p:cNvPr>
            <p:cNvSpPr/>
            <p:nvPr/>
          </p:nvSpPr>
          <p:spPr>
            <a:xfrm>
              <a:off x="4148487" y="4669453"/>
              <a:ext cx="162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700">
                  <a:solidFill>
                    <a:schemeClr val="tx1"/>
                  </a:solidFill>
                </a:rPr>
                <a:t>プライバシーポリシーに同意する</a:t>
              </a:r>
            </a:p>
          </p:txBody>
        </p:sp>
        <p:sp>
          <p:nvSpPr>
            <p:cNvPr id="29" name="正方形/長方形 28">
              <a:extLst>
                <a:ext uri="{FF2B5EF4-FFF2-40B4-BE49-F238E27FC236}">
                  <a16:creationId xmlns:a16="http://schemas.microsoft.com/office/drawing/2014/main" id="{5A1B0D9A-B7FB-8847-A1E5-04D76FD7BAFF}"/>
                </a:ext>
              </a:extLst>
            </p:cNvPr>
            <p:cNvSpPr/>
            <p:nvPr/>
          </p:nvSpPr>
          <p:spPr>
            <a:xfrm>
              <a:off x="3968488" y="487791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500" u="sng">
                  <a:solidFill>
                    <a:schemeClr val="accent6"/>
                  </a:solidFill>
                </a:rPr>
                <a:t>プライバシーポリシー</a:t>
              </a:r>
              <a:r>
                <a:rPr kumimoji="1" lang="ja-JP" altLang="en-US" sz="500">
                  <a:solidFill>
                    <a:schemeClr val="tx1"/>
                  </a:solidFill>
                </a:rPr>
                <a:t>に同意の上、送信ください。</a:t>
              </a:r>
            </a:p>
          </p:txBody>
        </p:sp>
        <p:sp>
          <p:nvSpPr>
            <p:cNvPr id="30" name="角丸四角形 29">
              <a:extLst>
                <a:ext uri="{FF2B5EF4-FFF2-40B4-BE49-F238E27FC236}">
                  <a16:creationId xmlns:a16="http://schemas.microsoft.com/office/drawing/2014/main" id="{507D84B3-D4BD-8040-9052-D45602FE9D9D}"/>
                </a:ext>
              </a:extLst>
            </p:cNvPr>
            <p:cNvSpPr/>
            <p:nvPr/>
          </p:nvSpPr>
          <p:spPr>
            <a:xfrm>
              <a:off x="3961493" y="5129068"/>
              <a:ext cx="1800000" cy="288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サービス資料をダウンロードする</a:t>
              </a:r>
            </a:p>
          </p:txBody>
        </p:sp>
        <p:sp>
          <p:nvSpPr>
            <p:cNvPr id="32" name="正方形/長方形 31">
              <a:extLst>
                <a:ext uri="{FF2B5EF4-FFF2-40B4-BE49-F238E27FC236}">
                  <a16:creationId xmlns:a16="http://schemas.microsoft.com/office/drawing/2014/main" id="{96667CF2-0B83-1C44-8CC6-D009B8650222}"/>
                </a:ext>
              </a:extLst>
            </p:cNvPr>
            <p:cNvSpPr/>
            <p:nvPr/>
          </p:nvSpPr>
          <p:spPr>
            <a:xfrm>
              <a:off x="3968487" y="2696349"/>
              <a:ext cx="180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a:solidFill>
                    <a:schemeClr val="tx1"/>
                  </a:solidFill>
                </a:rPr>
                <a:t>下記フォームへ必要事項をご記入の上、送信ください。</a:t>
              </a:r>
            </a:p>
          </p:txBody>
        </p:sp>
        <p:sp>
          <p:nvSpPr>
            <p:cNvPr id="39" name="フリーフォーム 38">
              <a:extLst>
                <a:ext uri="{FF2B5EF4-FFF2-40B4-BE49-F238E27FC236}">
                  <a16:creationId xmlns:a16="http://schemas.microsoft.com/office/drawing/2014/main" id="{B14977FD-52F5-4444-B5A3-DB0266179DAB}"/>
                </a:ext>
              </a:extLst>
            </p:cNvPr>
            <p:cNvSpPr/>
            <p:nvPr/>
          </p:nvSpPr>
          <p:spPr>
            <a:xfrm>
              <a:off x="5641973" y="4000723"/>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フリーフォーム 39">
              <a:extLst>
                <a:ext uri="{FF2B5EF4-FFF2-40B4-BE49-F238E27FC236}">
                  <a16:creationId xmlns:a16="http://schemas.microsoft.com/office/drawing/2014/main" id="{44E30C08-21CD-3745-A0FC-605968C8C090}"/>
                </a:ext>
              </a:extLst>
            </p:cNvPr>
            <p:cNvSpPr/>
            <p:nvPr/>
          </p:nvSpPr>
          <p:spPr>
            <a:xfrm>
              <a:off x="5641973" y="4248518"/>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フリーフォーム 40">
              <a:extLst>
                <a:ext uri="{FF2B5EF4-FFF2-40B4-BE49-F238E27FC236}">
                  <a16:creationId xmlns:a16="http://schemas.microsoft.com/office/drawing/2014/main" id="{5B3A465F-6F7C-FD48-A13C-7F9391043B24}"/>
                </a:ext>
              </a:extLst>
            </p:cNvPr>
            <p:cNvSpPr/>
            <p:nvPr/>
          </p:nvSpPr>
          <p:spPr>
            <a:xfrm>
              <a:off x="5641973" y="4503909"/>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B71431D0-E2D8-3B4B-98BC-0A2FA000375B}"/>
              </a:ext>
            </a:extLst>
          </p:cNvPr>
          <p:cNvSpPr/>
          <p:nvPr/>
        </p:nvSpPr>
        <p:spPr>
          <a:xfrm>
            <a:off x="1875642" y="3415666"/>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sp>
        <p:nvSpPr>
          <p:cNvPr id="75" name="正方形/長方形 74">
            <a:extLst>
              <a:ext uri="{FF2B5EF4-FFF2-40B4-BE49-F238E27FC236}">
                <a16:creationId xmlns:a16="http://schemas.microsoft.com/office/drawing/2014/main" id="{57D6DB2B-6405-FF41-B24D-946DF7053648}"/>
              </a:ext>
            </a:extLst>
          </p:cNvPr>
          <p:cNvSpPr/>
          <p:nvPr/>
        </p:nvSpPr>
        <p:spPr>
          <a:xfrm>
            <a:off x="1223338" y="3750803"/>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76" name="グループ化 75">
            <a:extLst>
              <a:ext uri="{FF2B5EF4-FFF2-40B4-BE49-F238E27FC236}">
                <a16:creationId xmlns:a16="http://schemas.microsoft.com/office/drawing/2014/main" id="{4C1FC1F8-FB3C-F341-9C82-463D06FE88D4}"/>
              </a:ext>
            </a:extLst>
          </p:cNvPr>
          <p:cNvGrpSpPr>
            <a:grpSpLocks noChangeAspect="1"/>
          </p:cNvGrpSpPr>
          <p:nvPr/>
        </p:nvGrpSpPr>
        <p:grpSpPr>
          <a:xfrm>
            <a:off x="2271241" y="4241769"/>
            <a:ext cx="327384" cy="216000"/>
            <a:chOff x="2059866" y="4669453"/>
            <a:chExt cx="856272" cy="564947"/>
          </a:xfrm>
          <a:solidFill>
            <a:schemeClr val="bg1"/>
          </a:solidFill>
        </p:grpSpPr>
        <p:sp>
          <p:nvSpPr>
            <p:cNvPr id="79" name="フリーフォーム 78">
              <a:extLst>
                <a:ext uri="{FF2B5EF4-FFF2-40B4-BE49-F238E27FC236}">
                  <a16:creationId xmlns:a16="http://schemas.microsoft.com/office/drawing/2014/main" id="{811144BD-3A6C-5746-9D9A-F964A650A819}"/>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0" name="円/楕円 79">
              <a:extLst>
                <a:ext uri="{FF2B5EF4-FFF2-40B4-BE49-F238E27FC236}">
                  <a16:creationId xmlns:a16="http://schemas.microsoft.com/office/drawing/2014/main" id="{947FD4B5-D32B-744E-83C8-5A8C97BB33CC}"/>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83" name="テキスト ボックス 82">
            <a:extLst>
              <a:ext uri="{FF2B5EF4-FFF2-40B4-BE49-F238E27FC236}">
                <a16:creationId xmlns:a16="http://schemas.microsoft.com/office/drawing/2014/main" id="{3F19FE03-CC10-834A-9C5D-2828EDB968A3}"/>
              </a:ext>
            </a:extLst>
          </p:cNvPr>
          <p:cNvSpPr txBox="1"/>
          <p:nvPr/>
        </p:nvSpPr>
        <p:spPr>
          <a:xfrm>
            <a:off x="911072" y="2766071"/>
            <a:ext cx="2880000" cy="468000"/>
          </a:xfrm>
          <a:prstGeom prst="rect">
            <a:avLst/>
          </a:prstGeom>
          <a:noFill/>
        </p:spPr>
        <p:txBody>
          <a:bodyPr wrap="square" lIns="36000" tIns="36000" rIns="36000" bIns="36000" rtlCol="0" anchor="ctr" anchorCtr="0">
            <a:noAutofit/>
          </a:bodyPr>
          <a:lstStyle/>
          <a:p>
            <a:pPr algn="ctr">
              <a:spcAft>
                <a:spcPts val="200"/>
              </a:spcAft>
            </a:pPr>
            <a:r>
              <a:rPr kumimoji="1" lang="ja-JP" altLang="en-US" sz="1000" b="1">
                <a:latin typeface="+mn-ea"/>
              </a:rPr>
              <a:t>○○活用の効果や○○の事例について</a:t>
            </a:r>
            <a:endParaRPr kumimoji="1" lang="en-US" altLang="ja-JP" sz="1000" b="1" dirty="0">
              <a:latin typeface="+mn-ea"/>
            </a:endParaRPr>
          </a:p>
          <a:p>
            <a:pPr algn="ctr">
              <a:spcAft>
                <a:spcPts val="200"/>
              </a:spcAft>
            </a:pPr>
            <a:r>
              <a:rPr kumimoji="1" lang="ja-JP" altLang="en-US" sz="1000" b="1">
                <a:latin typeface="+mn-ea"/>
              </a:rPr>
              <a:t>解説した資料です</a:t>
            </a:r>
          </a:p>
        </p:txBody>
      </p:sp>
      <p:sp>
        <p:nvSpPr>
          <p:cNvPr id="2" name="角丸四角形 1">
            <a:extLst>
              <a:ext uri="{FF2B5EF4-FFF2-40B4-BE49-F238E27FC236}">
                <a16:creationId xmlns:a16="http://schemas.microsoft.com/office/drawing/2014/main" id="{9E22F298-13EC-F94C-81EF-FAC3B7577989}"/>
              </a:ext>
            </a:extLst>
          </p:cNvPr>
          <p:cNvSpPr/>
          <p:nvPr/>
        </p:nvSpPr>
        <p:spPr>
          <a:xfrm>
            <a:off x="919490" y="4881131"/>
            <a:ext cx="2880000" cy="972000"/>
          </a:xfrm>
          <a:prstGeom prst="roundRect">
            <a:avLst>
              <a:gd name="adj" fmla="val 4654"/>
            </a:avLst>
          </a:prstGeom>
          <a:solidFill>
            <a:schemeClr val="bg1"/>
          </a:solidFill>
          <a:ln>
            <a:noFill/>
          </a:ln>
          <a:effectLst>
            <a:outerShdw blurRad="889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テキスト ボックス 83">
            <a:extLst>
              <a:ext uri="{FF2B5EF4-FFF2-40B4-BE49-F238E27FC236}">
                <a16:creationId xmlns:a16="http://schemas.microsoft.com/office/drawing/2014/main" id="{12BA1DD2-3034-024F-9EE6-F89B334134DE}"/>
              </a:ext>
            </a:extLst>
          </p:cNvPr>
          <p:cNvSpPr txBox="1"/>
          <p:nvPr/>
        </p:nvSpPr>
        <p:spPr>
          <a:xfrm>
            <a:off x="1100380" y="5011671"/>
            <a:ext cx="2520000" cy="720000"/>
          </a:xfrm>
          <a:prstGeom prst="rect">
            <a:avLst/>
          </a:prstGeom>
          <a:noFill/>
        </p:spPr>
        <p:txBody>
          <a:bodyPr wrap="square" lIns="36000" tIns="36000" rIns="36000" bIns="36000" rtlCol="0" anchor="t" anchorCtr="0">
            <a:noAutofit/>
          </a:bodyPr>
          <a:lstStyle/>
          <a:p>
            <a:pPr>
              <a:lnSpc>
                <a:spcPct val="150000"/>
              </a:lnSpc>
            </a:pPr>
            <a:r>
              <a:rPr kumimoji="1" lang="ja-JP" altLang="en-US" sz="700" b="1">
                <a:solidFill>
                  <a:schemeClr val="accent6"/>
                </a:solidFill>
                <a:latin typeface="+mn-ea"/>
              </a:rPr>
              <a:t>こんな方におすすめです</a:t>
            </a:r>
            <a:endParaRPr kumimoji="1" lang="en-US" altLang="ja-JP" sz="700" b="1" dirty="0">
              <a:solidFill>
                <a:schemeClr val="accent6"/>
              </a:solidFill>
              <a:latin typeface="+mn-ea"/>
            </a:endParaRPr>
          </a:p>
          <a:p>
            <a:pPr>
              <a:lnSpc>
                <a:spcPct val="150000"/>
              </a:lnSpc>
            </a:pPr>
            <a:r>
              <a:rPr kumimoji="1" lang="ja-JP" altLang="en-US" sz="700" b="1">
                <a:latin typeface="+mn-ea"/>
              </a:rPr>
              <a:t>・○○○○○○○○○に興味がある方</a:t>
            </a:r>
            <a:endParaRPr kumimoji="1" lang="en-US" altLang="ja-JP" sz="700" b="1" dirty="0">
              <a:latin typeface="+mn-ea"/>
            </a:endParaRPr>
          </a:p>
          <a:p>
            <a:pPr>
              <a:lnSpc>
                <a:spcPct val="150000"/>
              </a:lnSpc>
            </a:pPr>
            <a:r>
              <a:rPr kumimoji="1" lang="ja-JP" altLang="en-US" sz="700" b="1">
                <a:latin typeface="+mn-ea"/>
              </a:rPr>
              <a:t>・○○○○○○○○○○○○○○の課題を解決したい方</a:t>
            </a:r>
            <a:endParaRPr kumimoji="1" lang="en-US" altLang="ja-JP" sz="700" b="1" dirty="0">
              <a:latin typeface="+mn-ea"/>
            </a:endParaRPr>
          </a:p>
          <a:p>
            <a:pPr>
              <a:lnSpc>
                <a:spcPct val="150000"/>
              </a:lnSpc>
            </a:pPr>
            <a:r>
              <a:rPr kumimoji="1" lang="ja-JP" altLang="en-US" sz="700" b="1">
                <a:latin typeface="+mn-ea"/>
              </a:rPr>
              <a:t>・○○○○○○○○○について詳しく知りたい方</a:t>
            </a:r>
          </a:p>
        </p:txBody>
      </p:sp>
      <p:cxnSp>
        <p:nvCxnSpPr>
          <p:cNvPr id="85" name="直線コネクタ 84">
            <a:extLst>
              <a:ext uri="{FF2B5EF4-FFF2-40B4-BE49-F238E27FC236}">
                <a16:creationId xmlns:a16="http://schemas.microsoft.com/office/drawing/2014/main" id="{A14A0903-7319-8242-B96C-C7FA4DE9A9B1}"/>
              </a:ext>
            </a:extLst>
          </p:cNvPr>
          <p:cNvCxnSpPr/>
          <p:nvPr/>
        </p:nvCxnSpPr>
        <p:spPr>
          <a:xfrm>
            <a:off x="904979" y="2554796"/>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6" name="テキスト ボックス 85">
            <a:extLst>
              <a:ext uri="{FF2B5EF4-FFF2-40B4-BE49-F238E27FC236}">
                <a16:creationId xmlns:a16="http://schemas.microsoft.com/office/drawing/2014/main" id="{D3EDED06-6A4D-4142-9DE1-16F78BAAE1F3}"/>
              </a:ext>
            </a:extLst>
          </p:cNvPr>
          <p:cNvSpPr txBox="1"/>
          <p:nvPr/>
        </p:nvSpPr>
        <p:spPr>
          <a:xfrm>
            <a:off x="4138508" y="5593478"/>
            <a:ext cx="1800000" cy="360000"/>
          </a:xfrm>
          <a:prstGeom prst="rect">
            <a:avLst/>
          </a:prstGeom>
          <a:noFill/>
        </p:spPr>
        <p:txBody>
          <a:bodyPr wrap="square" lIns="36000" tIns="36000" rIns="36000" bIns="36000" rtlCol="0" anchor="ctr" anchorCtr="0">
            <a:noAutofit/>
          </a:bodyPr>
          <a:lstStyle/>
          <a:p>
            <a:pPr algn="ctr">
              <a:spcAft>
                <a:spcPts val="200"/>
              </a:spcAft>
            </a:pPr>
            <a:r>
              <a:rPr kumimoji="1" lang="ja-JP" altLang="en-US" sz="700" b="1">
                <a:latin typeface="+mn-ea"/>
              </a:rPr>
              <a:t>フォーム送信完了後、</a:t>
            </a:r>
            <a:r>
              <a:rPr kumimoji="1" lang="en-US" altLang="ja-JP" sz="700" b="1" dirty="0">
                <a:latin typeface="+mn-ea"/>
              </a:rPr>
              <a:t>PDF</a:t>
            </a:r>
            <a:r>
              <a:rPr kumimoji="1" lang="ja-JP" altLang="en-US" sz="700" b="1">
                <a:latin typeface="+mn-ea"/>
              </a:rPr>
              <a:t>ファイルの</a:t>
            </a:r>
            <a:endParaRPr kumimoji="1" lang="en-US" altLang="ja-JP" sz="700" b="1" dirty="0">
              <a:latin typeface="+mn-ea"/>
            </a:endParaRPr>
          </a:p>
          <a:p>
            <a:pPr algn="ctr">
              <a:spcAft>
                <a:spcPts val="200"/>
              </a:spcAft>
            </a:pPr>
            <a:r>
              <a:rPr kumimoji="1" lang="ja-JP" altLang="en-US" sz="700" b="1">
                <a:latin typeface="+mn-ea"/>
              </a:rPr>
              <a:t>ダウンロードができます。</a:t>
            </a:r>
            <a:endParaRPr kumimoji="1" lang="en-US" altLang="ja-JP" sz="700" b="1" dirty="0">
              <a:latin typeface="+mn-ea"/>
            </a:endParaRP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210599"/>
            <a:ext cx="5760000" cy="21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正方形/長方形 42">
            <a:extLst>
              <a:ext uri="{FF2B5EF4-FFF2-40B4-BE49-F238E27FC236}">
                <a16:creationId xmlns:a16="http://schemas.microsoft.com/office/drawing/2014/main" id="{CEA42DF3-9F51-DF4B-B147-90B31DF2EE68}"/>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4" name="テキスト ボックス 43">
            <a:extLst>
              <a:ext uri="{FF2B5EF4-FFF2-40B4-BE49-F238E27FC236}">
                <a16:creationId xmlns:a16="http://schemas.microsoft.com/office/drawing/2014/main" id="{4410EA9D-DE50-1C43-B65C-E2861117AA96}"/>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45" name="テキスト ボックス 44">
            <a:extLst>
              <a:ext uri="{FF2B5EF4-FFF2-40B4-BE49-F238E27FC236}">
                <a16:creationId xmlns:a16="http://schemas.microsoft.com/office/drawing/2014/main" id="{B1537C23-3C48-664E-AC73-0FC49189FA48}"/>
              </a:ext>
            </a:extLst>
          </p:cNvPr>
          <p:cNvSpPr txBox="1"/>
          <p:nvPr/>
        </p:nvSpPr>
        <p:spPr>
          <a:xfrm>
            <a:off x="909000" y="1879714"/>
            <a:ext cx="5040000" cy="540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「お役立ち資料タイトル○○○○○」</a:t>
            </a:r>
            <a:endParaRPr kumimoji="1" lang="en-US" altLang="ja-JP" sz="1200" b="1" dirty="0">
              <a:latin typeface="+mn-ea"/>
            </a:endParaRPr>
          </a:p>
          <a:p>
            <a:pPr algn="ctr">
              <a:spcAft>
                <a:spcPts val="400"/>
              </a:spcAft>
            </a:pPr>
            <a:r>
              <a:rPr kumimoji="1" lang="ja-JP" altLang="en-US" sz="1200" b="1">
                <a:latin typeface="+mn-ea"/>
              </a:rPr>
              <a:t>をダウンロードする（無料）</a:t>
            </a:r>
          </a:p>
        </p:txBody>
      </p:sp>
    </p:spTree>
    <p:extLst>
      <p:ext uri="{BB962C8B-B14F-4D97-AF65-F5344CB8AC3E}">
        <p14:creationId xmlns:p14="http://schemas.microsoft.com/office/powerpoint/2010/main" val="3441083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資料請求フォーム送信完了画面</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B71431D0-E2D8-3B4B-98BC-0A2FA000375B}"/>
              </a:ext>
            </a:extLst>
          </p:cNvPr>
          <p:cNvSpPr/>
          <p:nvPr/>
        </p:nvSpPr>
        <p:spPr>
          <a:xfrm>
            <a:off x="2941654" y="2872568"/>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sp>
        <p:nvSpPr>
          <p:cNvPr id="75" name="正方形/長方形 74">
            <a:extLst>
              <a:ext uri="{FF2B5EF4-FFF2-40B4-BE49-F238E27FC236}">
                <a16:creationId xmlns:a16="http://schemas.microsoft.com/office/drawing/2014/main" id="{57D6DB2B-6405-FF41-B24D-946DF7053648}"/>
              </a:ext>
            </a:extLst>
          </p:cNvPr>
          <p:cNvSpPr/>
          <p:nvPr/>
        </p:nvSpPr>
        <p:spPr>
          <a:xfrm>
            <a:off x="2289350" y="3207705"/>
            <a:ext cx="1620000" cy="900000"/>
          </a:xfrm>
          <a:prstGeom prst="rect">
            <a:avLst/>
          </a:prstGeom>
          <a:solidFill>
            <a:schemeClr val="bg1">
              <a:lumMod val="85000"/>
            </a:schemeClr>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76" name="グループ化 75">
            <a:extLst>
              <a:ext uri="{FF2B5EF4-FFF2-40B4-BE49-F238E27FC236}">
                <a16:creationId xmlns:a16="http://schemas.microsoft.com/office/drawing/2014/main" id="{4C1FC1F8-FB3C-F341-9C82-463D06FE88D4}"/>
              </a:ext>
            </a:extLst>
          </p:cNvPr>
          <p:cNvGrpSpPr>
            <a:grpSpLocks noChangeAspect="1"/>
          </p:cNvGrpSpPr>
          <p:nvPr/>
        </p:nvGrpSpPr>
        <p:grpSpPr>
          <a:xfrm>
            <a:off x="3199022" y="3645815"/>
            <a:ext cx="327384" cy="216000"/>
            <a:chOff x="2059866" y="4669453"/>
            <a:chExt cx="856272" cy="564947"/>
          </a:xfrm>
          <a:solidFill>
            <a:schemeClr val="bg1"/>
          </a:solidFill>
        </p:grpSpPr>
        <p:sp>
          <p:nvSpPr>
            <p:cNvPr id="79" name="フリーフォーム 78">
              <a:extLst>
                <a:ext uri="{FF2B5EF4-FFF2-40B4-BE49-F238E27FC236}">
                  <a16:creationId xmlns:a16="http://schemas.microsoft.com/office/drawing/2014/main" id="{811144BD-3A6C-5746-9D9A-F964A650A819}"/>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80" name="円/楕円 79">
              <a:extLst>
                <a:ext uri="{FF2B5EF4-FFF2-40B4-BE49-F238E27FC236}">
                  <a16:creationId xmlns:a16="http://schemas.microsoft.com/office/drawing/2014/main" id="{947FD4B5-D32B-744E-83C8-5A8C97BB33CC}"/>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資料をダウンロードする</a:t>
            </a:r>
          </a:p>
        </p:txBody>
      </p:sp>
      <p:sp>
        <p:nvSpPr>
          <p:cNvPr id="93" name="角丸四角形 92">
            <a:extLst>
              <a:ext uri="{FF2B5EF4-FFF2-40B4-BE49-F238E27FC236}">
                <a16:creationId xmlns:a16="http://schemas.microsoft.com/office/drawing/2014/main" id="{4CFF89B5-C67C-EE49-A41D-BD6538EF4145}"/>
              </a:ext>
            </a:extLst>
          </p:cNvPr>
          <p:cNvSpPr/>
          <p:nvPr/>
        </p:nvSpPr>
        <p:spPr>
          <a:xfrm>
            <a:off x="2033338" y="5151448"/>
            <a:ext cx="1440000" cy="360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r>
              <a:rPr kumimoji="1" lang="ja-JP" altLang="en-US" sz="700" b="1"/>
              <a:t>お問い合わせはこちら</a:t>
            </a:r>
          </a:p>
        </p:txBody>
      </p:sp>
      <p:cxnSp>
        <p:nvCxnSpPr>
          <p:cNvPr id="95" name="直線コネクタ 94">
            <a:extLst>
              <a:ext uri="{FF2B5EF4-FFF2-40B4-BE49-F238E27FC236}">
                <a16:creationId xmlns:a16="http://schemas.microsoft.com/office/drawing/2014/main" id="{B21738E5-2053-7648-B21A-58DC5CABD61D}"/>
              </a:ext>
            </a:extLst>
          </p:cNvPr>
          <p:cNvCxnSpPr>
            <a:cxnSpLocks/>
          </p:cNvCxnSpPr>
          <p:nvPr/>
        </p:nvCxnSpPr>
        <p:spPr>
          <a:xfrm>
            <a:off x="548640" y="4982907"/>
            <a:ext cx="5760000" cy="0"/>
          </a:xfrm>
          <a:prstGeom prst="line">
            <a:avLst/>
          </a:prstGeom>
          <a:ln w="6350">
            <a:solidFill>
              <a:schemeClr val="bg1">
                <a:lumMod val="85000"/>
              </a:schemeClr>
            </a:solidFill>
            <a:prstDash val="solid"/>
          </a:ln>
        </p:spPr>
        <p:style>
          <a:lnRef idx="1">
            <a:schemeClr val="accent1"/>
          </a:lnRef>
          <a:fillRef idx="0">
            <a:schemeClr val="accent1"/>
          </a:fillRef>
          <a:effectRef idx="0">
            <a:schemeClr val="accent1"/>
          </a:effectRef>
          <a:fontRef idx="minor">
            <a:schemeClr val="tx1"/>
          </a:fontRef>
        </p:style>
      </p:cxnSp>
      <p:sp>
        <p:nvSpPr>
          <p:cNvPr id="96" name="角丸四角形 95">
            <a:extLst>
              <a:ext uri="{FF2B5EF4-FFF2-40B4-BE49-F238E27FC236}">
                <a16:creationId xmlns:a16="http://schemas.microsoft.com/office/drawing/2014/main" id="{3F60E13B-2035-0048-8C34-1A7058CC49AA}"/>
              </a:ext>
            </a:extLst>
          </p:cNvPr>
          <p:cNvSpPr/>
          <p:nvPr/>
        </p:nvSpPr>
        <p:spPr>
          <a:xfrm>
            <a:off x="3533502" y="5146152"/>
            <a:ext cx="1440000" cy="360000"/>
          </a:xfrm>
          <a:prstGeom prst="roundRect">
            <a:avLst/>
          </a:prstGeom>
          <a:solidFill>
            <a:schemeClr val="bg1"/>
          </a:solidFill>
          <a:ln w="63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Autofit/>
          </a:bodyPr>
          <a:lstStyle/>
          <a:p>
            <a:pPr algn="ctr">
              <a:spcAft>
                <a:spcPts val="200"/>
              </a:spcAft>
            </a:pPr>
            <a:r>
              <a:rPr kumimoji="1" lang="en-US" altLang="ja-JP" sz="800" b="1" dirty="0">
                <a:solidFill>
                  <a:schemeClr val="tx1"/>
                </a:solidFill>
              </a:rPr>
              <a:t>0123-456-7890</a:t>
            </a:r>
            <a:endParaRPr kumimoji="1" lang="en-US" altLang="ja-JP" sz="600" b="1" dirty="0">
              <a:solidFill>
                <a:schemeClr val="tx1"/>
              </a:solidFill>
            </a:endParaRPr>
          </a:p>
          <a:p>
            <a:pPr algn="ctr">
              <a:spcAft>
                <a:spcPts val="200"/>
              </a:spcAft>
            </a:pPr>
            <a:r>
              <a:rPr kumimoji="1" lang="ja-JP" altLang="en-US" sz="500">
                <a:solidFill>
                  <a:schemeClr val="tx1"/>
                </a:solidFill>
              </a:rPr>
              <a:t>平日</a:t>
            </a:r>
            <a:r>
              <a:rPr kumimoji="1" lang="en-US" altLang="ja-JP" sz="500" dirty="0">
                <a:solidFill>
                  <a:schemeClr val="tx1"/>
                </a:solidFill>
              </a:rPr>
              <a:t>00:00〜00:00</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5668768"/>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5503" y="2259268"/>
            <a:ext cx="5039999" cy="43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弊社のサービスに興味を持って頂きありがとうございます。</a:t>
            </a:r>
            <a:endParaRPr kumimoji="1" lang="en-US" altLang="ja-JP" sz="700" dirty="0">
              <a:latin typeface="+mn-ea"/>
            </a:endParaRPr>
          </a:p>
          <a:p>
            <a:pPr algn="ctr">
              <a:lnSpc>
                <a:spcPct val="150000"/>
              </a:lnSpc>
              <a:spcAft>
                <a:spcPts val="200"/>
              </a:spcAft>
            </a:pPr>
            <a:r>
              <a:rPr kumimoji="1" lang="ja-JP" altLang="en-US" sz="700">
                <a:latin typeface="+mn-ea"/>
              </a:rPr>
              <a:t>資料は下記のボタン、またはメールよりダウンロードください。</a:t>
            </a:r>
            <a:endParaRPr kumimoji="1" lang="en-US" altLang="ja-JP" sz="700" dirty="0">
              <a:latin typeface="+mn-ea"/>
            </a:endParaRPr>
          </a:p>
        </p:txBody>
      </p:sp>
      <p:sp>
        <p:nvSpPr>
          <p:cNvPr id="44" name="角丸四角形 43">
            <a:extLst>
              <a:ext uri="{FF2B5EF4-FFF2-40B4-BE49-F238E27FC236}">
                <a16:creationId xmlns:a16="http://schemas.microsoft.com/office/drawing/2014/main" id="{F43D0142-9AC8-9C43-B4D8-F5055B00B8F1}"/>
              </a:ext>
            </a:extLst>
          </p:cNvPr>
          <p:cNvSpPr/>
          <p:nvPr/>
        </p:nvSpPr>
        <p:spPr>
          <a:xfrm>
            <a:off x="2615502" y="4287770"/>
            <a:ext cx="1620000" cy="360000"/>
          </a:xfrm>
          <a:prstGeom prst="roundRect">
            <a:avLst>
              <a:gd name="adj" fmla="val 14383"/>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資料をダウンロード（</a:t>
            </a:r>
            <a:r>
              <a:rPr kumimoji="1" lang="en-US" altLang="ja-JP" sz="700" b="1" dirty="0"/>
              <a:t>PDF)</a:t>
            </a:r>
            <a:endParaRPr kumimoji="1" lang="ja-JP" altLang="en-US" sz="700" b="1"/>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47" name="テキスト ボックス 46">
            <a:extLst>
              <a:ext uri="{FF2B5EF4-FFF2-40B4-BE49-F238E27FC236}">
                <a16:creationId xmlns:a16="http://schemas.microsoft.com/office/drawing/2014/main" id="{7A8AF2B7-8C9D-6F43-AB26-FF2AF067189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Tree>
    <p:extLst>
      <p:ext uri="{BB962C8B-B14F-4D97-AF65-F5344CB8AC3E}">
        <p14:creationId xmlns:p14="http://schemas.microsoft.com/office/powerpoint/2010/main" val="1900754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お問い合わせフォーム</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お問い合わせ</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435416"/>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9001" y="2259268"/>
            <a:ext cx="5039999" cy="432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弊社に興味を持って頂きありがとうございます。○○○○○サービスについてご相談やご質問がある方は、下記のフォームよりお問い合わせください。お電話からのご相談も承っておりますのでご連絡ください。</a:t>
            </a:r>
            <a:endParaRPr kumimoji="1" lang="en-US" altLang="ja-JP" sz="700" dirty="0">
              <a:latin typeface="+mn-ea"/>
            </a:endParaRPr>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8" name="テキスト ボックス 17">
            <a:extLst>
              <a:ext uri="{FF2B5EF4-FFF2-40B4-BE49-F238E27FC236}">
                <a16:creationId xmlns:a16="http://schemas.microsoft.com/office/drawing/2014/main" id="{14DA9B8A-6BCC-BD48-990B-DD1BD44D040A}"/>
              </a:ext>
            </a:extLst>
          </p:cNvPr>
          <p:cNvSpPr txBox="1"/>
          <p:nvPr/>
        </p:nvSpPr>
        <p:spPr>
          <a:xfrm>
            <a:off x="1089000" y="2723280"/>
            <a:ext cx="4860000" cy="216000"/>
          </a:xfrm>
          <a:prstGeom prst="rect">
            <a:avLst/>
          </a:prstGeom>
          <a:noFill/>
        </p:spPr>
        <p:txBody>
          <a:bodyPr wrap="square" lIns="36000" tIns="36000" rIns="36000" bIns="36000" rtlCol="0" anchor="ctr">
            <a:noAutofit/>
          </a:bodyPr>
          <a:lstStyle/>
          <a:p>
            <a:pPr>
              <a:spcAft>
                <a:spcPts val="200"/>
              </a:spcAft>
            </a:pPr>
            <a:r>
              <a:rPr kumimoji="1" lang="en-US" altLang="ja-JP" sz="900" b="1" dirty="0">
                <a:latin typeface="+mn-ea"/>
              </a:rPr>
              <a:t>0123-456-7890</a:t>
            </a:r>
            <a:r>
              <a:rPr kumimoji="1" lang="ja-JP" altLang="en-US" sz="900" b="1">
                <a:latin typeface="+mn-ea"/>
              </a:rPr>
              <a:t>　</a:t>
            </a:r>
            <a:r>
              <a:rPr kumimoji="1" lang="ja-JP" altLang="en-US" sz="500">
                <a:latin typeface="+mn-ea"/>
              </a:rPr>
              <a:t>平日</a:t>
            </a:r>
            <a:r>
              <a:rPr kumimoji="1" lang="en-US" altLang="ja-JP" sz="500" dirty="0">
                <a:latin typeface="+mn-ea"/>
              </a:rPr>
              <a:t>00:00〜00:00</a:t>
            </a:r>
          </a:p>
        </p:txBody>
      </p:sp>
      <p:pic>
        <p:nvPicPr>
          <p:cNvPr id="3" name="グラフィックス 2" descr="受話器 単色塗りつぶし">
            <a:extLst>
              <a:ext uri="{FF2B5EF4-FFF2-40B4-BE49-F238E27FC236}">
                <a16:creationId xmlns:a16="http://schemas.microsoft.com/office/drawing/2014/main" id="{13CD3FB6-F7DF-DC43-95EB-52A4B594C3DF}"/>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949415" y="2775838"/>
            <a:ext cx="108000" cy="108000"/>
          </a:xfrm>
          <a:prstGeom prst="rect">
            <a:avLst/>
          </a:prstGeom>
        </p:spPr>
      </p:pic>
      <p:cxnSp>
        <p:nvCxnSpPr>
          <p:cNvPr id="21" name="直線コネクタ 20">
            <a:extLst>
              <a:ext uri="{FF2B5EF4-FFF2-40B4-BE49-F238E27FC236}">
                <a16:creationId xmlns:a16="http://schemas.microsoft.com/office/drawing/2014/main" id="{058DBB51-4B09-324E-8194-988E212544FC}"/>
              </a:ext>
            </a:extLst>
          </p:cNvPr>
          <p:cNvCxnSpPr/>
          <p:nvPr/>
        </p:nvCxnSpPr>
        <p:spPr>
          <a:xfrm>
            <a:off x="913559" y="3013361"/>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91D42045-B7A3-2742-9E0C-4DA5490BDBDE}"/>
              </a:ext>
            </a:extLst>
          </p:cNvPr>
          <p:cNvSpPr/>
          <p:nvPr/>
        </p:nvSpPr>
        <p:spPr>
          <a:xfrm>
            <a:off x="2545400" y="5508272"/>
            <a:ext cx="108000" cy="108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endParaRPr kumimoji="1" lang="ja-JP" altLang="en-US" sz="700">
              <a:solidFill>
                <a:schemeClr val="bg1">
                  <a:lumMod val="65000"/>
                </a:schemeClr>
              </a:solidFill>
            </a:endParaRPr>
          </a:p>
        </p:txBody>
      </p:sp>
      <p:sp>
        <p:nvSpPr>
          <p:cNvPr id="32" name="正方形/長方形 31">
            <a:extLst>
              <a:ext uri="{FF2B5EF4-FFF2-40B4-BE49-F238E27FC236}">
                <a16:creationId xmlns:a16="http://schemas.microsoft.com/office/drawing/2014/main" id="{8977430F-3CD3-A14F-9AB9-270F78DC64C6}"/>
              </a:ext>
            </a:extLst>
          </p:cNvPr>
          <p:cNvSpPr/>
          <p:nvPr/>
        </p:nvSpPr>
        <p:spPr>
          <a:xfrm>
            <a:off x="2725400" y="5473794"/>
            <a:ext cx="162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r>
              <a:rPr kumimoji="1" lang="ja-JP" altLang="en-US" sz="700">
                <a:solidFill>
                  <a:schemeClr val="tx1"/>
                </a:solidFill>
              </a:rPr>
              <a:t>プライバシーポリシーに同意する</a:t>
            </a:r>
          </a:p>
        </p:txBody>
      </p:sp>
      <p:sp>
        <p:nvSpPr>
          <p:cNvPr id="33" name="正方形/長方形 32">
            <a:extLst>
              <a:ext uri="{FF2B5EF4-FFF2-40B4-BE49-F238E27FC236}">
                <a16:creationId xmlns:a16="http://schemas.microsoft.com/office/drawing/2014/main" id="{7696E89D-9AE1-8443-B7D3-AC5AD708A5CC}"/>
              </a:ext>
            </a:extLst>
          </p:cNvPr>
          <p:cNvSpPr/>
          <p:nvPr/>
        </p:nvSpPr>
        <p:spPr>
          <a:xfrm>
            <a:off x="1958393" y="5682260"/>
            <a:ext cx="2879999"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u="sng">
                <a:solidFill>
                  <a:schemeClr val="accent6"/>
                </a:solidFill>
              </a:rPr>
              <a:t>プライバシーポリシー</a:t>
            </a:r>
            <a:r>
              <a:rPr kumimoji="1" lang="ja-JP" altLang="en-US" sz="500">
                <a:solidFill>
                  <a:schemeClr val="tx1"/>
                </a:solidFill>
              </a:rPr>
              <a:t>に同意の上、送信ください。</a:t>
            </a:r>
          </a:p>
        </p:txBody>
      </p:sp>
      <p:sp>
        <p:nvSpPr>
          <p:cNvPr id="34" name="角丸四角形 33">
            <a:extLst>
              <a:ext uri="{FF2B5EF4-FFF2-40B4-BE49-F238E27FC236}">
                <a16:creationId xmlns:a16="http://schemas.microsoft.com/office/drawing/2014/main" id="{07C8AB27-1BAA-A647-9A27-AE1B252E69A2}"/>
              </a:ext>
            </a:extLst>
          </p:cNvPr>
          <p:cNvSpPr/>
          <p:nvPr/>
        </p:nvSpPr>
        <p:spPr>
          <a:xfrm>
            <a:off x="2579505" y="5966128"/>
            <a:ext cx="1620000" cy="288000"/>
          </a:xfrm>
          <a:prstGeom prst="roundRect">
            <a:avLst>
              <a:gd name="adj" fmla="val 1438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送信する</a:t>
            </a:r>
          </a:p>
        </p:txBody>
      </p:sp>
      <p:sp>
        <p:nvSpPr>
          <p:cNvPr id="23" name="正方形/長方形 22">
            <a:extLst>
              <a:ext uri="{FF2B5EF4-FFF2-40B4-BE49-F238E27FC236}">
                <a16:creationId xmlns:a16="http://schemas.microsoft.com/office/drawing/2014/main" id="{E8898DA7-9D1B-434A-B711-0578CECF4C68}"/>
              </a:ext>
            </a:extLst>
          </p:cNvPr>
          <p:cNvSpPr/>
          <p:nvPr/>
        </p:nvSpPr>
        <p:spPr>
          <a:xfrm>
            <a:off x="1985505" y="3348638"/>
            <a:ext cx="1404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姓</a:t>
            </a:r>
          </a:p>
        </p:txBody>
      </p:sp>
      <p:sp>
        <p:nvSpPr>
          <p:cNvPr id="24" name="正方形/長方形 23">
            <a:extLst>
              <a:ext uri="{FF2B5EF4-FFF2-40B4-BE49-F238E27FC236}">
                <a16:creationId xmlns:a16="http://schemas.microsoft.com/office/drawing/2014/main" id="{DB95A7F9-0236-F04C-A368-ADF5C171C6A9}"/>
              </a:ext>
            </a:extLst>
          </p:cNvPr>
          <p:cNvSpPr/>
          <p:nvPr/>
        </p:nvSpPr>
        <p:spPr>
          <a:xfrm>
            <a:off x="3461502" y="3351135"/>
            <a:ext cx="1404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名</a:t>
            </a:r>
          </a:p>
        </p:txBody>
      </p:sp>
      <p:sp>
        <p:nvSpPr>
          <p:cNvPr id="25" name="正方形/長方形 24">
            <a:extLst>
              <a:ext uri="{FF2B5EF4-FFF2-40B4-BE49-F238E27FC236}">
                <a16:creationId xmlns:a16="http://schemas.microsoft.com/office/drawing/2014/main" id="{95985442-A5F5-C24C-964C-4558E592FF50}"/>
              </a:ext>
            </a:extLst>
          </p:cNvPr>
          <p:cNvSpPr/>
          <p:nvPr/>
        </p:nvSpPr>
        <p:spPr>
          <a:xfrm>
            <a:off x="1985502" y="3599690"/>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会社名</a:t>
            </a:r>
          </a:p>
        </p:txBody>
      </p:sp>
      <p:sp>
        <p:nvSpPr>
          <p:cNvPr id="26" name="正方形/長方形 25">
            <a:extLst>
              <a:ext uri="{FF2B5EF4-FFF2-40B4-BE49-F238E27FC236}">
                <a16:creationId xmlns:a16="http://schemas.microsoft.com/office/drawing/2014/main" id="{8AD8DFFC-7E9A-634F-B7B3-25D2BA55BB3F}"/>
              </a:ext>
            </a:extLst>
          </p:cNvPr>
          <p:cNvSpPr/>
          <p:nvPr/>
        </p:nvSpPr>
        <p:spPr>
          <a:xfrm>
            <a:off x="1985502" y="3850742"/>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会社のメールアドレス</a:t>
            </a:r>
          </a:p>
        </p:txBody>
      </p:sp>
      <p:sp>
        <p:nvSpPr>
          <p:cNvPr id="27" name="正方形/長方形 26">
            <a:extLst>
              <a:ext uri="{FF2B5EF4-FFF2-40B4-BE49-F238E27FC236}">
                <a16:creationId xmlns:a16="http://schemas.microsoft.com/office/drawing/2014/main" id="{57E91B15-0508-3B49-AA94-39E7BEB1249D}"/>
              </a:ext>
            </a:extLst>
          </p:cNvPr>
          <p:cNvSpPr/>
          <p:nvPr/>
        </p:nvSpPr>
        <p:spPr>
          <a:xfrm>
            <a:off x="1985502" y="4101794"/>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電話番号（ハイフンなし）</a:t>
            </a:r>
          </a:p>
        </p:txBody>
      </p:sp>
      <p:sp>
        <p:nvSpPr>
          <p:cNvPr id="28" name="正方形/長方形 27">
            <a:extLst>
              <a:ext uri="{FF2B5EF4-FFF2-40B4-BE49-F238E27FC236}">
                <a16:creationId xmlns:a16="http://schemas.microsoft.com/office/drawing/2014/main" id="{937B5D2A-24B3-D944-9DDB-A6D53DC1002A}"/>
              </a:ext>
            </a:extLst>
          </p:cNvPr>
          <p:cNvSpPr/>
          <p:nvPr/>
        </p:nvSpPr>
        <p:spPr>
          <a:xfrm>
            <a:off x="1985502" y="4352846"/>
            <a:ext cx="2880000" cy="18000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r>
              <a:rPr kumimoji="1" lang="ja-JP" altLang="en-US" sz="700">
                <a:solidFill>
                  <a:schemeClr val="bg1">
                    <a:lumMod val="65000"/>
                  </a:schemeClr>
                </a:solidFill>
              </a:rPr>
              <a:t>お問い合わせの目的を教えてください</a:t>
            </a:r>
          </a:p>
        </p:txBody>
      </p:sp>
      <p:sp>
        <p:nvSpPr>
          <p:cNvPr id="35" name="正方形/長方形 34">
            <a:extLst>
              <a:ext uri="{FF2B5EF4-FFF2-40B4-BE49-F238E27FC236}">
                <a16:creationId xmlns:a16="http://schemas.microsoft.com/office/drawing/2014/main" id="{7542C5A5-9338-DA4E-9B95-9767CD6A412E}"/>
              </a:ext>
            </a:extLst>
          </p:cNvPr>
          <p:cNvSpPr/>
          <p:nvPr/>
        </p:nvSpPr>
        <p:spPr>
          <a:xfrm>
            <a:off x="1992498" y="3130401"/>
            <a:ext cx="2880000" cy="1800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500">
                <a:solidFill>
                  <a:schemeClr val="tx1"/>
                </a:solidFill>
              </a:rPr>
              <a:t>下記フォームへ必要事項をご記入の上、送信ください。</a:t>
            </a:r>
          </a:p>
        </p:txBody>
      </p:sp>
      <p:sp>
        <p:nvSpPr>
          <p:cNvPr id="36" name="フリーフォーム 35">
            <a:extLst>
              <a:ext uri="{FF2B5EF4-FFF2-40B4-BE49-F238E27FC236}">
                <a16:creationId xmlns:a16="http://schemas.microsoft.com/office/drawing/2014/main" id="{FF3E8D68-EE0A-AE4E-8800-60EE376A8106}"/>
              </a:ext>
            </a:extLst>
          </p:cNvPr>
          <p:cNvSpPr/>
          <p:nvPr/>
        </p:nvSpPr>
        <p:spPr>
          <a:xfrm>
            <a:off x="4707777" y="4434775"/>
            <a:ext cx="54000" cy="36000"/>
          </a:xfrm>
          <a:custGeom>
            <a:avLst/>
            <a:gdLst>
              <a:gd name="connsiteX0" fmla="*/ 0 w 215900"/>
              <a:gd name="connsiteY0" fmla="*/ 0 h 149225"/>
              <a:gd name="connsiteX1" fmla="*/ 104775 w 215900"/>
              <a:gd name="connsiteY1" fmla="*/ 149225 h 149225"/>
              <a:gd name="connsiteX2" fmla="*/ 215900 w 215900"/>
              <a:gd name="connsiteY2" fmla="*/ 3175 h 149225"/>
            </a:gdLst>
            <a:ahLst/>
            <a:cxnLst>
              <a:cxn ang="0">
                <a:pos x="connsiteX0" y="connsiteY0"/>
              </a:cxn>
              <a:cxn ang="0">
                <a:pos x="connsiteX1" y="connsiteY1"/>
              </a:cxn>
              <a:cxn ang="0">
                <a:pos x="connsiteX2" y="connsiteY2"/>
              </a:cxn>
            </a:cxnLst>
            <a:rect l="l" t="t" r="r" b="b"/>
            <a:pathLst>
              <a:path w="215900" h="149225">
                <a:moveTo>
                  <a:pt x="0" y="0"/>
                </a:moveTo>
                <a:lnTo>
                  <a:pt x="104775" y="149225"/>
                </a:lnTo>
                <a:lnTo>
                  <a:pt x="215900" y="3175"/>
                </a:lnTo>
              </a:path>
            </a:pathLst>
          </a:custGeom>
          <a:noFill/>
          <a:ln w="6350" cap="rnd">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6D530C40-EFD4-2D40-816D-5D279373A053}"/>
              </a:ext>
            </a:extLst>
          </p:cNvPr>
          <p:cNvSpPr/>
          <p:nvPr/>
        </p:nvSpPr>
        <p:spPr>
          <a:xfrm>
            <a:off x="1985502" y="4598833"/>
            <a:ext cx="2880000" cy="771093"/>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horz" lIns="72000" tIns="72000" rIns="72000" bIns="72000" rtlCol="0" anchor="t">
            <a:normAutofit/>
          </a:bodyPr>
          <a:lstStyle/>
          <a:p>
            <a:r>
              <a:rPr kumimoji="1" lang="ja-JP" altLang="en-US" sz="700">
                <a:solidFill>
                  <a:schemeClr val="bg1">
                    <a:lumMod val="65000"/>
                  </a:schemeClr>
                </a:solidFill>
              </a:rPr>
              <a:t>お問い合わせ内容</a:t>
            </a:r>
          </a:p>
        </p:txBody>
      </p:sp>
      <p:sp>
        <p:nvSpPr>
          <p:cNvPr id="41" name="テキスト ボックス 40">
            <a:extLst>
              <a:ext uri="{FF2B5EF4-FFF2-40B4-BE49-F238E27FC236}">
                <a16:creationId xmlns:a16="http://schemas.microsoft.com/office/drawing/2014/main" id="{1C3C7883-8F5E-7346-B1F7-31A7981B8DD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Tree>
    <p:extLst>
      <p:ext uri="{BB962C8B-B14F-4D97-AF65-F5344CB8AC3E}">
        <p14:creationId xmlns:p14="http://schemas.microsoft.com/office/powerpoint/2010/main" val="1005841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お問い合わせフォーム送信完了画面</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81" name="テキスト ボックス 80">
            <a:extLst>
              <a:ext uri="{FF2B5EF4-FFF2-40B4-BE49-F238E27FC236}">
                <a16:creationId xmlns:a16="http://schemas.microsoft.com/office/drawing/2014/main" id="{6910129B-0528-7C43-AEA2-8759A48FB1AE}"/>
              </a:ext>
            </a:extLst>
          </p:cNvPr>
          <p:cNvSpPr txBox="1"/>
          <p:nvPr/>
        </p:nvSpPr>
        <p:spPr>
          <a:xfrm>
            <a:off x="909000" y="1879714"/>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お問い合わせありがとうございました</a:t>
            </a:r>
          </a:p>
        </p:txBody>
      </p:sp>
      <p:sp>
        <p:nvSpPr>
          <p:cNvPr id="97" name="正方形/長方形 96">
            <a:extLst>
              <a:ext uri="{FF2B5EF4-FFF2-40B4-BE49-F238E27FC236}">
                <a16:creationId xmlns:a16="http://schemas.microsoft.com/office/drawing/2014/main" id="{7F6135C8-A178-F142-A293-4DB8D357A748}"/>
              </a:ext>
            </a:extLst>
          </p:cNvPr>
          <p:cNvSpPr/>
          <p:nvPr/>
        </p:nvSpPr>
        <p:spPr>
          <a:xfrm>
            <a:off x="548640" y="6435416"/>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
        <p:nvSpPr>
          <p:cNvPr id="43" name="テキスト ボックス 42">
            <a:extLst>
              <a:ext uri="{FF2B5EF4-FFF2-40B4-BE49-F238E27FC236}">
                <a16:creationId xmlns:a16="http://schemas.microsoft.com/office/drawing/2014/main" id="{FCB2614F-7427-4E40-9A98-B5DBAB50FB15}"/>
              </a:ext>
            </a:extLst>
          </p:cNvPr>
          <p:cNvSpPr txBox="1"/>
          <p:nvPr/>
        </p:nvSpPr>
        <p:spPr>
          <a:xfrm>
            <a:off x="909001" y="2259268"/>
            <a:ext cx="5039999" cy="43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弊社のサービスに興味を持って頂きありがとうございます。</a:t>
            </a:r>
            <a:endParaRPr kumimoji="1" lang="en-US" altLang="ja-JP" sz="700" dirty="0">
              <a:latin typeface="+mn-ea"/>
            </a:endParaRPr>
          </a:p>
          <a:p>
            <a:pPr algn="ctr">
              <a:lnSpc>
                <a:spcPct val="150000"/>
              </a:lnSpc>
              <a:spcAft>
                <a:spcPts val="200"/>
              </a:spcAft>
            </a:pPr>
            <a:r>
              <a:rPr kumimoji="1" lang="ja-JP" altLang="en-US" sz="700">
                <a:latin typeface="+mn-ea"/>
              </a:rPr>
              <a:t>資料は下記のボタン、またはメールよりダウンロードください。</a:t>
            </a:r>
            <a:endParaRPr kumimoji="1" lang="en-US" altLang="ja-JP" sz="700" dirty="0">
              <a:latin typeface="+mn-ea"/>
            </a:endParaRPr>
          </a:p>
        </p:txBody>
      </p:sp>
      <p:sp>
        <p:nvSpPr>
          <p:cNvPr id="45" name="正方形/長方形 44">
            <a:extLst>
              <a:ext uri="{FF2B5EF4-FFF2-40B4-BE49-F238E27FC236}">
                <a16:creationId xmlns:a16="http://schemas.microsoft.com/office/drawing/2014/main" id="{273C96E7-14B8-3D41-93F8-FD5EF0757F95}"/>
              </a:ext>
            </a:extLst>
          </p:cNvPr>
          <p:cNvSpPr/>
          <p:nvPr/>
        </p:nvSpPr>
        <p:spPr>
          <a:xfrm>
            <a:off x="548641" y="1154356"/>
            <a:ext cx="5760359" cy="540973"/>
          </a:xfrm>
          <a:prstGeom prst="rect">
            <a:avLst/>
          </a:prstGeom>
          <a:solidFill>
            <a:schemeClr val="bg1">
              <a:lumMod val="95000"/>
            </a:schemeClr>
          </a:solidFill>
          <a:ln w="6350">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cxnSp>
        <p:nvCxnSpPr>
          <p:cNvPr id="21" name="直線コネクタ 20">
            <a:extLst>
              <a:ext uri="{FF2B5EF4-FFF2-40B4-BE49-F238E27FC236}">
                <a16:creationId xmlns:a16="http://schemas.microsoft.com/office/drawing/2014/main" id="{058DBB51-4B09-324E-8194-988E212544FC}"/>
              </a:ext>
            </a:extLst>
          </p:cNvPr>
          <p:cNvCxnSpPr/>
          <p:nvPr/>
        </p:nvCxnSpPr>
        <p:spPr>
          <a:xfrm>
            <a:off x="913559" y="2850399"/>
            <a:ext cx="504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テキスト ボックス 40">
            <a:extLst>
              <a:ext uri="{FF2B5EF4-FFF2-40B4-BE49-F238E27FC236}">
                <a16:creationId xmlns:a16="http://schemas.microsoft.com/office/drawing/2014/main" id="{1C3C7883-8F5E-7346-B1F7-31A7981B8DDF}"/>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30" name="テキスト ボックス 29">
            <a:extLst>
              <a:ext uri="{FF2B5EF4-FFF2-40B4-BE49-F238E27FC236}">
                <a16:creationId xmlns:a16="http://schemas.microsoft.com/office/drawing/2014/main" id="{C21E3A40-3C8C-4E41-AD83-4F16E21F7798}"/>
              </a:ext>
            </a:extLst>
          </p:cNvPr>
          <p:cNvSpPr txBox="1"/>
          <p:nvPr/>
        </p:nvSpPr>
        <p:spPr>
          <a:xfrm>
            <a:off x="908639" y="3003955"/>
            <a:ext cx="5040000" cy="540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○○○○○に関する</a:t>
            </a:r>
            <a:endParaRPr kumimoji="1" lang="en-US" altLang="ja-JP" sz="1200" b="1" dirty="0">
              <a:latin typeface="+mn-ea"/>
            </a:endParaRPr>
          </a:p>
          <a:p>
            <a:pPr algn="ctr">
              <a:spcAft>
                <a:spcPts val="400"/>
              </a:spcAft>
            </a:pPr>
            <a:r>
              <a:rPr kumimoji="1" lang="ja-JP" altLang="en-US" sz="1200" b="1">
                <a:latin typeface="+mn-ea"/>
              </a:rPr>
              <a:t>お役立ち情報を公開しています</a:t>
            </a:r>
          </a:p>
        </p:txBody>
      </p:sp>
      <p:sp>
        <p:nvSpPr>
          <p:cNvPr id="37" name="テキスト ボックス 36">
            <a:extLst>
              <a:ext uri="{FF2B5EF4-FFF2-40B4-BE49-F238E27FC236}">
                <a16:creationId xmlns:a16="http://schemas.microsoft.com/office/drawing/2014/main" id="{DDD08311-4B2F-C846-AC78-59762E7F1CBA}"/>
              </a:ext>
            </a:extLst>
          </p:cNvPr>
          <p:cNvSpPr txBox="1"/>
          <p:nvPr/>
        </p:nvSpPr>
        <p:spPr>
          <a:xfrm>
            <a:off x="908640" y="3648130"/>
            <a:ext cx="5039999" cy="252000"/>
          </a:xfrm>
          <a:prstGeom prst="rect">
            <a:avLst/>
          </a:prstGeom>
          <a:noFill/>
        </p:spPr>
        <p:txBody>
          <a:bodyPr wrap="square" lIns="36000" tIns="36000" rIns="36000" bIns="36000" rtlCol="0" anchor="t">
            <a:noAutofit/>
          </a:bodyPr>
          <a:lstStyle/>
          <a:p>
            <a:pPr algn="ctr">
              <a:lnSpc>
                <a:spcPct val="150000"/>
              </a:lnSpc>
              <a:spcAft>
                <a:spcPts val="200"/>
              </a:spcAft>
            </a:pPr>
            <a:r>
              <a:rPr kumimoji="1" lang="ja-JP" altLang="en-US" sz="700">
                <a:latin typeface="+mn-ea"/>
              </a:rPr>
              <a:t>○○○改善や○○○活動などにぜひご活用ください。</a:t>
            </a:r>
            <a:endParaRPr kumimoji="1" lang="en-US" altLang="ja-JP" sz="700" dirty="0">
              <a:latin typeface="+mn-ea"/>
            </a:endParaRPr>
          </a:p>
        </p:txBody>
      </p:sp>
      <p:sp>
        <p:nvSpPr>
          <p:cNvPr id="57" name="正方形/長方形 56">
            <a:extLst>
              <a:ext uri="{FF2B5EF4-FFF2-40B4-BE49-F238E27FC236}">
                <a16:creationId xmlns:a16="http://schemas.microsoft.com/office/drawing/2014/main" id="{8B3A7B33-EC80-A943-A4B1-91796497E557}"/>
              </a:ext>
            </a:extLst>
          </p:cNvPr>
          <p:cNvSpPr/>
          <p:nvPr/>
        </p:nvSpPr>
        <p:spPr>
          <a:xfrm>
            <a:off x="904980"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58" name="テキスト ボックス 57">
            <a:extLst>
              <a:ext uri="{FF2B5EF4-FFF2-40B4-BE49-F238E27FC236}">
                <a16:creationId xmlns:a16="http://schemas.microsoft.com/office/drawing/2014/main" id="{82F32D03-BCA4-3B42-8670-520E4A908491}"/>
              </a:ext>
            </a:extLst>
          </p:cNvPr>
          <p:cNvSpPr txBox="1"/>
          <p:nvPr/>
        </p:nvSpPr>
        <p:spPr>
          <a:xfrm>
            <a:off x="90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59" name="正方形/長方形 58">
            <a:extLst>
              <a:ext uri="{FF2B5EF4-FFF2-40B4-BE49-F238E27FC236}">
                <a16:creationId xmlns:a16="http://schemas.microsoft.com/office/drawing/2014/main" id="{D0036389-6C8D-AD44-BC48-741341424B24}"/>
              </a:ext>
            </a:extLst>
          </p:cNvPr>
          <p:cNvSpPr/>
          <p:nvPr/>
        </p:nvSpPr>
        <p:spPr>
          <a:xfrm>
            <a:off x="904980" y="4006695"/>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0" name="グループ化 59">
            <a:extLst>
              <a:ext uri="{FF2B5EF4-FFF2-40B4-BE49-F238E27FC236}">
                <a16:creationId xmlns:a16="http://schemas.microsoft.com/office/drawing/2014/main" id="{47BB0742-2EAC-3E40-8828-3D1B82BF115C}"/>
              </a:ext>
            </a:extLst>
          </p:cNvPr>
          <p:cNvGrpSpPr>
            <a:grpSpLocks noChangeAspect="1"/>
          </p:cNvGrpSpPr>
          <p:nvPr/>
        </p:nvGrpSpPr>
        <p:grpSpPr>
          <a:xfrm>
            <a:off x="1551288" y="4281236"/>
            <a:ext cx="327384" cy="216000"/>
            <a:chOff x="2059866" y="4669453"/>
            <a:chExt cx="856272" cy="564947"/>
          </a:xfrm>
          <a:solidFill>
            <a:schemeClr val="bg1"/>
          </a:solidFill>
        </p:grpSpPr>
        <p:sp>
          <p:nvSpPr>
            <p:cNvPr id="61" name="フリーフォーム 60">
              <a:extLst>
                <a:ext uri="{FF2B5EF4-FFF2-40B4-BE49-F238E27FC236}">
                  <a16:creationId xmlns:a16="http://schemas.microsoft.com/office/drawing/2014/main" id="{55047591-B6C5-5042-8E8E-35CD09142F85}"/>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2" name="円/楕円 61">
              <a:extLst>
                <a:ext uri="{FF2B5EF4-FFF2-40B4-BE49-F238E27FC236}">
                  <a16:creationId xmlns:a16="http://schemas.microsoft.com/office/drawing/2014/main" id="{7C3626BA-468A-9B41-AF60-16FB21EFBBED}"/>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63" name="正方形/長方形 62">
            <a:extLst>
              <a:ext uri="{FF2B5EF4-FFF2-40B4-BE49-F238E27FC236}">
                <a16:creationId xmlns:a16="http://schemas.microsoft.com/office/drawing/2014/main" id="{27EC6791-7BF6-B549-9E08-637053BA962F}"/>
              </a:ext>
            </a:extLst>
          </p:cNvPr>
          <p:cNvSpPr/>
          <p:nvPr/>
        </p:nvSpPr>
        <p:spPr>
          <a:xfrm>
            <a:off x="4332496" y="4006695"/>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4" name="グループ化 63">
            <a:extLst>
              <a:ext uri="{FF2B5EF4-FFF2-40B4-BE49-F238E27FC236}">
                <a16:creationId xmlns:a16="http://schemas.microsoft.com/office/drawing/2014/main" id="{9C4F3B02-294F-A645-9122-A3B74562CCB4}"/>
              </a:ext>
            </a:extLst>
          </p:cNvPr>
          <p:cNvGrpSpPr>
            <a:grpSpLocks noChangeAspect="1"/>
          </p:cNvGrpSpPr>
          <p:nvPr/>
        </p:nvGrpSpPr>
        <p:grpSpPr>
          <a:xfrm>
            <a:off x="4978804" y="4281236"/>
            <a:ext cx="327384" cy="216000"/>
            <a:chOff x="2059866" y="4669453"/>
            <a:chExt cx="856272" cy="564947"/>
          </a:xfrm>
          <a:solidFill>
            <a:schemeClr val="bg1"/>
          </a:solidFill>
        </p:grpSpPr>
        <p:sp>
          <p:nvSpPr>
            <p:cNvPr id="65" name="フリーフォーム 64">
              <a:extLst>
                <a:ext uri="{FF2B5EF4-FFF2-40B4-BE49-F238E27FC236}">
                  <a16:creationId xmlns:a16="http://schemas.microsoft.com/office/drawing/2014/main" id="{E4F3ABAD-101B-7C40-BCF9-7871F8E42BE0}"/>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66" name="円/楕円 65">
              <a:extLst>
                <a:ext uri="{FF2B5EF4-FFF2-40B4-BE49-F238E27FC236}">
                  <a16:creationId xmlns:a16="http://schemas.microsoft.com/office/drawing/2014/main" id="{B5DC9FC2-8650-0E4F-89D6-3CDE871B4612}"/>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67" name="正方形/長方形 66">
            <a:extLst>
              <a:ext uri="{FF2B5EF4-FFF2-40B4-BE49-F238E27FC236}">
                <a16:creationId xmlns:a16="http://schemas.microsoft.com/office/drawing/2014/main" id="{6D8DE12B-A16C-5041-AA95-7DEA5B6F5F4E}"/>
              </a:ext>
            </a:extLst>
          </p:cNvPr>
          <p:cNvSpPr/>
          <p:nvPr/>
        </p:nvSpPr>
        <p:spPr>
          <a:xfrm>
            <a:off x="2619000" y="3999894"/>
            <a:ext cx="1620000" cy="900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endParaRPr kumimoji="1" lang="ja-JP" altLang="en-US" sz="700" b="1">
              <a:solidFill>
                <a:schemeClr val="bg1"/>
              </a:solidFill>
            </a:endParaRPr>
          </a:p>
        </p:txBody>
      </p:sp>
      <p:grpSp>
        <p:nvGrpSpPr>
          <p:cNvPr id="68" name="グループ化 67">
            <a:extLst>
              <a:ext uri="{FF2B5EF4-FFF2-40B4-BE49-F238E27FC236}">
                <a16:creationId xmlns:a16="http://schemas.microsoft.com/office/drawing/2014/main" id="{E9C3C311-3744-7A40-A7C4-F35DF5362DE0}"/>
              </a:ext>
            </a:extLst>
          </p:cNvPr>
          <p:cNvGrpSpPr>
            <a:grpSpLocks noChangeAspect="1"/>
          </p:cNvGrpSpPr>
          <p:nvPr/>
        </p:nvGrpSpPr>
        <p:grpSpPr>
          <a:xfrm>
            <a:off x="3265308" y="4274435"/>
            <a:ext cx="327384" cy="216000"/>
            <a:chOff x="2059866" y="4669453"/>
            <a:chExt cx="856272" cy="564947"/>
          </a:xfrm>
          <a:solidFill>
            <a:schemeClr val="bg1"/>
          </a:solidFill>
        </p:grpSpPr>
        <p:sp>
          <p:nvSpPr>
            <p:cNvPr id="69" name="フリーフォーム 68">
              <a:extLst>
                <a:ext uri="{FF2B5EF4-FFF2-40B4-BE49-F238E27FC236}">
                  <a16:creationId xmlns:a16="http://schemas.microsoft.com/office/drawing/2014/main" id="{514D51EE-1CF4-E347-8992-0FA2ECDFE602}"/>
                </a:ext>
              </a:extLst>
            </p:cNvPr>
            <p:cNvSpPr/>
            <p:nvPr/>
          </p:nvSpPr>
          <p:spPr>
            <a:xfrm>
              <a:off x="2059866" y="4669453"/>
              <a:ext cx="856272" cy="564947"/>
            </a:xfrm>
            <a:custGeom>
              <a:avLst/>
              <a:gdLst>
                <a:gd name="connsiteX0" fmla="*/ 528603 w 856272"/>
                <a:gd name="connsiteY0" fmla="*/ 0 h 564947"/>
                <a:gd name="connsiteX1" fmla="*/ 856272 w 856272"/>
                <a:gd name="connsiteY1" fmla="*/ 564947 h 564947"/>
                <a:gd name="connsiteX2" fmla="*/ 454797 w 856272"/>
                <a:gd name="connsiteY2" fmla="*/ 564947 h 564947"/>
                <a:gd name="connsiteX3" fmla="*/ 200933 w 856272"/>
                <a:gd name="connsiteY3" fmla="*/ 564947 h 564947"/>
                <a:gd name="connsiteX4" fmla="*/ 0 w 856272"/>
                <a:gd name="connsiteY4" fmla="*/ 564947 h 564947"/>
                <a:gd name="connsiteX5" fmla="*/ 227399 w 856272"/>
                <a:gd name="connsiteY5" fmla="*/ 220457 h 564947"/>
                <a:gd name="connsiteX6" fmla="*/ 319666 w 856272"/>
                <a:gd name="connsiteY6" fmla="*/ 360235 h 564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56272" h="564947">
                  <a:moveTo>
                    <a:pt x="528603" y="0"/>
                  </a:moveTo>
                  <a:lnTo>
                    <a:pt x="856272" y="564947"/>
                  </a:lnTo>
                  <a:lnTo>
                    <a:pt x="454797" y="564947"/>
                  </a:lnTo>
                  <a:lnTo>
                    <a:pt x="200933" y="564947"/>
                  </a:lnTo>
                  <a:lnTo>
                    <a:pt x="0" y="564947"/>
                  </a:lnTo>
                  <a:lnTo>
                    <a:pt x="227399" y="220457"/>
                  </a:lnTo>
                  <a:lnTo>
                    <a:pt x="319666" y="360235"/>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wrap="square" lIns="36000" tIns="36000" rIns="36000" bIns="36000" rtlCol="0" anchor="ctr">
              <a:noAutofit/>
            </a:bodyPr>
            <a:lstStyle/>
            <a:p>
              <a:pPr algn="ctr"/>
              <a:endParaRPr kumimoji="1" lang="ja-JP" altLang="en-US"/>
            </a:p>
          </p:txBody>
        </p:sp>
        <p:sp>
          <p:nvSpPr>
            <p:cNvPr id="70" name="円/楕円 69">
              <a:extLst>
                <a:ext uri="{FF2B5EF4-FFF2-40B4-BE49-F238E27FC236}">
                  <a16:creationId xmlns:a16="http://schemas.microsoft.com/office/drawing/2014/main" id="{6EEAFCA1-8AF1-CA4B-B9D7-1589194B6043}"/>
                </a:ext>
              </a:extLst>
            </p:cNvPr>
            <p:cNvSpPr/>
            <p:nvPr/>
          </p:nvSpPr>
          <p:spPr>
            <a:xfrm>
              <a:off x="2207197" y="4669453"/>
              <a:ext cx="160198" cy="160198"/>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grpSp>
      <p:sp>
        <p:nvSpPr>
          <p:cNvPr id="71" name="テキスト ボックス 70">
            <a:extLst>
              <a:ext uri="{FF2B5EF4-FFF2-40B4-BE49-F238E27FC236}">
                <a16:creationId xmlns:a16="http://schemas.microsoft.com/office/drawing/2014/main" id="{362E365E-40C4-1047-A31A-E3D016181AD3}"/>
              </a:ext>
            </a:extLst>
          </p:cNvPr>
          <p:cNvSpPr txBox="1"/>
          <p:nvPr/>
        </p:nvSpPr>
        <p:spPr>
          <a:xfrm>
            <a:off x="904980"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2" name="テキスト ボックス 71">
            <a:extLst>
              <a:ext uri="{FF2B5EF4-FFF2-40B4-BE49-F238E27FC236}">
                <a16:creationId xmlns:a16="http://schemas.microsoft.com/office/drawing/2014/main" id="{FCEB487D-01D8-4F47-B0C8-FDE9D0851599}"/>
              </a:ext>
            </a:extLst>
          </p:cNvPr>
          <p:cNvSpPr txBox="1"/>
          <p:nvPr/>
        </p:nvSpPr>
        <p:spPr>
          <a:xfrm>
            <a:off x="2619000"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3" name="テキスト ボックス 72">
            <a:extLst>
              <a:ext uri="{FF2B5EF4-FFF2-40B4-BE49-F238E27FC236}">
                <a16:creationId xmlns:a16="http://schemas.microsoft.com/office/drawing/2014/main" id="{5426280E-6CDB-994D-A446-208F87678732}"/>
              </a:ext>
            </a:extLst>
          </p:cNvPr>
          <p:cNvSpPr txBox="1"/>
          <p:nvPr/>
        </p:nvSpPr>
        <p:spPr>
          <a:xfrm>
            <a:off x="4332496" y="4956518"/>
            <a:ext cx="1620000" cy="360000"/>
          </a:xfrm>
          <a:prstGeom prst="rect">
            <a:avLst/>
          </a:prstGeom>
          <a:noFill/>
        </p:spPr>
        <p:txBody>
          <a:bodyPr wrap="square" lIns="36000" tIns="36000" rIns="36000" bIns="36000" rtlCol="0" anchor="ctr">
            <a:noAutofit/>
          </a:bodyPr>
          <a:lstStyle/>
          <a:p>
            <a:pPr>
              <a:spcAft>
                <a:spcPts val="200"/>
              </a:spcAft>
            </a:pPr>
            <a:r>
              <a:rPr kumimoji="1" lang="ja-JP" altLang="en-US" sz="800" b="1">
                <a:latin typeface="+mn-ea"/>
              </a:rPr>
              <a:t>記事タイトル記事タイトル記事タイトル記事タイトル</a:t>
            </a:r>
          </a:p>
        </p:txBody>
      </p:sp>
      <p:sp>
        <p:nvSpPr>
          <p:cNvPr id="74" name="正方形/長方形 73">
            <a:extLst>
              <a:ext uri="{FF2B5EF4-FFF2-40B4-BE49-F238E27FC236}">
                <a16:creationId xmlns:a16="http://schemas.microsoft.com/office/drawing/2014/main" id="{A392B5EF-E830-A94D-8521-D1D0111A4FCF}"/>
              </a:ext>
            </a:extLst>
          </p:cNvPr>
          <p:cNvSpPr/>
          <p:nvPr/>
        </p:nvSpPr>
        <p:spPr>
          <a:xfrm>
            <a:off x="1804980"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5" name="正方形/長方形 74">
            <a:extLst>
              <a:ext uri="{FF2B5EF4-FFF2-40B4-BE49-F238E27FC236}">
                <a16:creationId xmlns:a16="http://schemas.microsoft.com/office/drawing/2014/main" id="{43762104-CA93-D44C-9A9C-134827974A76}"/>
              </a:ext>
            </a:extLst>
          </p:cNvPr>
          <p:cNvSpPr/>
          <p:nvPr/>
        </p:nvSpPr>
        <p:spPr>
          <a:xfrm>
            <a:off x="2619000"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6" name="正方形/長方形 75">
            <a:extLst>
              <a:ext uri="{FF2B5EF4-FFF2-40B4-BE49-F238E27FC236}">
                <a16:creationId xmlns:a16="http://schemas.microsoft.com/office/drawing/2014/main" id="{A9B79F3E-8D3C-2D42-A8EC-D88A5BA80CF9}"/>
              </a:ext>
            </a:extLst>
          </p:cNvPr>
          <p:cNvSpPr/>
          <p:nvPr/>
        </p:nvSpPr>
        <p:spPr>
          <a:xfrm>
            <a:off x="3519000"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79" name="正方形/長方形 78">
            <a:extLst>
              <a:ext uri="{FF2B5EF4-FFF2-40B4-BE49-F238E27FC236}">
                <a16:creationId xmlns:a16="http://schemas.microsoft.com/office/drawing/2014/main" id="{CAFE8A8A-7A56-C241-9789-D70BA775F9C2}"/>
              </a:ext>
            </a:extLst>
          </p:cNvPr>
          <p:cNvSpPr/>
          <p:nvPr/>
        </p:nvSpPr>
        <p:spPr>
          <a:xfrm>
            <a:off x="4332496" y="5364882"/>
            <a:ext cx="828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80" name="正方形/長方形 79">
            <a:extLst>
              <a:ext uri="{FF2B5EF4-FFF2-40B4-BE49-F238E27FC236}">
                <a16:creationId xmlns:a16="http://schemas.microsoft.com/office/drawing/2014/main" id="{4901BF8B-6FE4-0842-94E5-E21F204A35DA}"/>
              </a:ext>
            </a:extLst>
          </p:cNvPr>
          <p:cNvSpPr/>
          <p:nvPr/>
        </p:nvSpPr>
        <p:spPr>
          <a:xfrm>
            <a:off x="5232496" y="5364882"/>
            <a:ext cx="720000" cy="180000"/>
          </a:xfrm>
          <a:prstGeom prst="rect">
            <a:avLst/>
          </a:prstGeom>
          <a:solidFill>
            <a:schemeClr val="bg1">
              <a:lumMod val="95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tx1"/>
                </a:solidFill>
              </a:rPr>
              <a:t>タグ○○○</a:t>
            </a:r>
            <a:endParaRPr kumimoji="1" lang="en-US" altLang="ja-JP" sz="600" dirty="0">
              <a:solidFill>
                <a:schemeClr val="tx1"/>
              </a:solidFill>
            </a:endParaRPr>
          </a:p>
        </p:txBody>
      </p:sp>
      <p:sp>
        <p:nvSpPr>
          <p:cNvPr id="82" name="テキスト ボックス 81">
            <a:extLst>
              <a:ext uri="{FF2B5EF4-FFF2-40B4-BE49-F238E27FC236}">
                <a16:creationId xmlns:a16="http://schemas.microsoft.com/office/drawing/2014/main" id="{57091E99-A851-FB47-A307-C57AED397F8C}"/>
              </a:ext>
            </a:extLst>
          </p:cNvPr>
          <p:cNvSpPr txBox="1"/>
          <p:nvPr/>
        </p:nvSpPr>
        <p:spPr>
          <a:xfrm>
            <a:off x="261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83" name="テキスト ボックス 82">
            <a:extLst>
              <a:ext uri="{FF2B5EF4-FFF2-40B4-BE49-F238E27FC236}">
                <a16:creationId xmlns:a16="http://schemas.microsoft.com/office/drawing/2014/main" id="{9906AC7B-EC80-0747-9AE5-983E9D7883E2}"/>
              </a:ext>
            </a:extLst>
          </p:cNvPr>
          <p:cNvSpPr txBox="1"/>
          <p:nvPr/>
        </p:nvSpPr>
        <p:spPr>
          <a:xfrm>
            <a:off x="4324980" y="5611605"/>
            <a:ext cx="1620000" cy="144000"/>
          </a:xfrm>
          <a:prstGeom prst="rect">
            <a:avLst/>
          </a:prstGeom>
          <a:noFill/>
        </p:spPr>
        <p:txBody>
          <a:bodyPr wrap="square" lIns="36000" tIns="36000" rIns="36000" bIns="36000" rtlCol="0" anchor="t">
            <a:noAutofit/>
          </a:bodyPr>
          <a:lstStyle/>
          <a:p>
            <a:pPr>
              <a:spcAft>
                <a:spcPts val="200"/>
              </a:spcAft>
            </a:pPr>
            <a:r>
              <a:rPr kumimoji="1" lang="en-US" altLang="ja-JP" sz="500" dirty="0">
                <a:latin typeface="+mn-ea"/>
              </a:rPr>
              <a:t>0000-00-00</a:t>
            </a:r>
            <a:endParaRPr kumimoji="1" lang="ja-JP" altLang="en-US" sz="500">
              <a:latin typeface="+mn-ea"/>
            </a:endParaRPr>
          </a:p>
        </p:txBody>
      </p:sp>
      <p:sp>
        <p:nvSpPr>
          <p:cNvPr id="84" name="角丸四角形 83">
            <a:extLst>
              <a:ext uri="{FF2B5EF4-FFF2-40B4-BE49-F238E27FC236}">
                <a16:creationId xmlns:a16="http://schemas.microsoft.com/office/drawing/2014/main" id="{12940588-3823-1F4E-A432-99BB7B12F042}"/>
              </a:ext>
            </a:extLst>
          </p:cNvPr>
          <p:cNvSpPr/>
          <p:nvPr/>
        </p:nvSpPr>
        <p:spPr>
          <a:xfrm>
            <a:off x="2614980" y="5889792"/>
            <a:ext cx="1620000" cy="360000"/>
          </a:xfrm>
          <a:prstGeom prst="roundRect">
            <a:avLst>
              <a:gd name="adj" fmla="val 14383"/>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記事一覧を見る</a:t>
            </a:r>
          </a:p>
        </p:txBody>
      </p:sp>
      <p:sp>
        <p:nvSpPr>
          <p:cNvPr id="86" name="正方形/長方形 85">
            <a:extLst>
              <a:ext uri="{FF2B5EF4-FFF2-40B4-BE49-F238E27FC236}">
                <a16:creationId xmlns:a16="http://schemas.microsoft.com/office/drawing/2014/main" id="{6A9F7C68-3280-704F-87BF-B9CA11C501C9}"/>
              </a:ext>
            </a:extLst>
          </p:cNvPr>
          <p:cNvSpPr/>
          <p:nvPr/>
        </p:nvSpPr>
        <p:spPr>
          <a:xfrm>
            <a:off x="904979"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
        <p:nvSpPr>
          <p:cNvPr id="87" name="正方形/長方形 86">
            <a:extLst>
              <a:ext uri="{FF2B5EF4-FFF2-40B4-BE49-F238E27FC236}">
                <a16:creationId xmlns:a16="http://schemas.microsoft.com/office/drawing/2014/main" id="{940059FE-E6C8-6E48-A6AD-B113184B39D0}"/>
              </a:ext>
            </a:extLst>
          </p:cNvPr>
          <p:cNvSpPr/>
          <p:nvPr/>
        </p:nvSpPr>
        <p:spPr>
          <a:xfrm>
            <a:off x="2614981"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
        <p:nvSpPr>
          <p:cNvPr id="88" name="正方形/長方形 87">
            <a:extLst>
              <a:ext uri="{FF2B5EF4-FFF2-40B4-BE49-F238E27FC236}">
                <a16:creationId xmlns:a16="http://schemas.microsoft.com/office/drawing/2014/main" id="{1DBAD4F3-14B9-3443-97A1-66F9A0592CD1}"/>
              </a:ext>
            </a:extLst>
          </p:cNvPr>
          <p:cNvSpPr/>
          <p:nvPr/>
        </p:nvSpPr>
        <p:spPr>
          <a:xfrm>
            <a:off x="4332497" y="4727874"/>
            <a:ext cx="1619999" cy="180000"/>
          </a:xfrm>
          <a:prstGeom prst="rect">
            <a:avLst/>
          </a:prstGeom>
          <a:solidFill>
            <a:schemeClr val="tx1">
              <a:alpha val="61000"/>
            </a:schemeClr>
          </a:solidFill>
          <a:ln w="3175">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ormAutofit/>
          </a:bodyPr>
          <a:lstStyle/>
          <a:p>
            <a:pPr algn="ctr"/>
            <a:r>
              <a:rPr kumimoji="1" lang="ja-JP" altLang="en-US" sz="600">
                <a:solidFill>
                  <a:schemeClr val="bg1"/>
                </a:solidFill>
              </a:rPr>
              <a:t>カテゴリ○○○○</a:t>
            </a:r>
            <a:endParaRPr kumimoji="1" lang="en-US" altLang="ja-JP" sz="600" dirty="0">
              <a:solidFill>
                <a:schemeClr val="bg1"/>
              </a:solidFill>
            </a:endParaRPr>
          </a:p>
        </p:txBody>
      </p:sp>
    </p:spTree>
    <p:extLst>
      <p:ext uri="{BB962C8B-B14F-4D97-AF65-F5344CB8AC3E}">
        <p14:creationId xmlns:p14="http://schemas.microsoft.com/office/powerpoint/2010/main" val="1132862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231C9499-7C15-F24A-A2EF-97AACBDAFE19}"/>
              </a:ext>
            </a:extLst>
          </p:cNvPr>
          <p:cNvSpPr>
            <a:spLocks noGrp="1"/>
          </p:cNvSpPr>
          <p:nvPr>
            <p:ph type="title"/>
          </p:nvPr>
        </p:nvSpPr>
        <p:spPr>
          <a:xfrm>
            <a:off x="485775" y="223766"/>
            <a:ext cx="4320000" cy="360000"/>
          </a:xfrm>
        </p:spPr>
        <p:txBody>
          <a:bodyPr/>
          <a:lstStyle/>
          <a:p>
            <a:r>
              <a:rPr lang="ja-JP" altLang="en-US"/>
              <a:t>プライバシーポリシー</a:t>
            </a:r>
          </a:p>
        </p:txBody>
      </p:sp>
      <p:sp>
        <p:nvSpPr>
          <p:cNvPr id="19" name="正方形/長方形 18">
            <a:extLst>
              <a:ext uri="{FF2B5EF4-FFF2-40B4-BE49-F238E27FC236}">
                <a16:creationId xmlns:a16="http://schemas.microsoft.com/office/drawing/2014/main" id="{048DB66D-E9B9-8446-8648-476D89E39380}"/>
              </a:ext>
            </a:extLst>
          </p:cNvPr>
          <p:cNvSpPr/>
          <p:nvPr/>
        </p:nvSpPr>
        <p:spPr>
          <a:xfrm>
            <a:off x="548641" y="1154356"/>
            <a:ext cx="5760359" cy="540973"/>
          </a:xfrm>
          <a:prstGeom prst="rect">
            <a:avLst/>
          </a:prstGeom>
          <a:solidFill>
            <a:schemeClr val="bg1"/>
          </a:solidFill>
          <a:ln w="635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kumimoji="1" lang="ja-JP" altLang="en-US"/>
          </a:p>
        </p:txBody>
      </p:sp>
      <p:sp>
        <p:nvSpPr>
          <p:cNvPr id="15" name="テキスト ボックス 14">
            <a:extLst>
              <a:ext uri="{FF2B5EF4-FFF2-40B4-BE49-F238E27FC236}">
                <a16:creationId xmlns:a16="http://schemas.microsoft.com/office/drawing/2014/main" id="{8D913B99-46BD-FB4E-9547-AA1EABC9D559}"/>
              </a:ext>
            </a:extLst>
          </p:cNvPr>
          <p:cNvSpPr txBox="1"/>
          <p:nvPr/>
        </p:nvSpPr>
        <p:spPr>
          <a:xfrm>
            <a:off x="909000" y="1284402"/>
            <a:ext cx="1440000" cy="288000"/>
          </a:xfrm>
          <a:prstGeom prst="rect">
            <a:avLst/>
          </a:prstGeom>
          <a:noFill/>
        </p:spPr>
        <p:txBody>
          <a:bodyPr wrap="square" lIns="36000" tIns="36000" rIns="36000" bIns="36000" rtlCol="0" anchor="ctr" anchorCtr="0">
            <a:noAutofit/>
          </a:bodyPr>
          <a:lstStyle/>
          <a:p>
            <a:r>
              <a:rPr kumimoji="1" lang="en-US" altLang="ja-JP" sz="1400" b="1" dirty="0"/>
              <a:t>LOGO</a:t>
            </a:r>
            <a:endParaRPr kumimoji="1" lang="ja-JP" altLang="en-US" sz="1400" b="1"/>
          </a:p>
        </p:txBody>
      </p:sp>
      <p:sp>
        <p:nvSpPr>
          <p:cNvPr id="16" name="角丸四角形 15">
            <a:extLst>
              <a:ext uri="{FF2B5EF4-FFF2-40B4-BE49-F238E27FC236}">
                <a16:creationId xmlns:a16="http://schemas.microsoft.com/office/drawing/2014/main" id="{73201A37-B2E4-9843-A3BF-F122B730F26B}"/>
              </a:ext>
            </a:extLst>
          </p:cNvPr>
          <p:cNvSpPr/>
          <p:nvPr/>
        </p:nvSpPr>
        <p:spPr>
          <a:xfrm>
            <a:off x="4051832" y="1284402"/>
            <a:ext cx="900000" cy="288000"/>
          </a:xfrm>
          <a:prstGeom prst="round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資料請求</a:t>
            </a:r>
          </a:p>
        </p:txBody>
      </p:sp>
      <p:sp>
        <p:nvSpPr>
          <p:cNvPr id="17" name="角丸四角形 16">
            <a:extLst>
              <a:ext uri="{FF2B5EF4-FFF2-40B4-BE49-F238E27FC236}">
                <a16:creationId xmlns:a16="http://schemas.microsoft.com/office/drawing/2014/main" id="{C58D6F88-55EF-6A46-BB0E-833BAC1DFD12}"/>
              </a:ext>
            </a:extLst>
          </p:cNvPr>
          <p:cNvSpPr/>
          <p:nvPr/>
        </p:nvSpPr>
        <p:spPr>
          <a:xfrm>
            <a:off x="5049000" y="1284402"/>
            <a:ext cx="900000" cy="2880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b="1"/>
              <a:t>お問い合わせ</a:t>
            </a:r>
          </a:p>
        </p:txBody>
      </p:sp>
      <p:sp>
        <p:nvSpPr>
          <p:cNvPr id="18" name="テキスト ボックス 17">
            <a:extLst>
              <a:ext uri="{FF2B5EF4-FFF2-40B4-BE49-F238E27FC236}">
                <a16:creationId xmlns:a16="http://schemas.microsoft.com/office/drawing/2014/main" id="{C4282397-6E01-6F48-AEB8-9FCAB739D39F}"/>
              </a:ext>
            </a:extLst>
          </p:cNvPr>
          <p:cNvSpPr txBox="1"/>
          <p:nvPr/>
        </p:nvSpPr>
        <p:spPr>
          <a:xfrm>
            <a:off x="2514664" y="1284402"/>
            <a:ext cx="1440000" cy="288000"/>
          </a:xfrm>
          <a:prstGeom prst="rect">
            <a:avLst/>
          </a:prstGeom>
          <a:noFill/>
        </p:spPr>
        <p:txBody>
          <a:bodyPr wrap="square" lIns="36000" tIns="36000" rIns="36000" bIns="36000" rtlCol="0" anchor="ctr" anchorCtr="0">
            <a:noAutofit/>
          </a:bodyPr>
          <a:lstStyle/>
          <a:p>
            <a:pPr algn="r">
              <a:spcAft>
                <a:spcPts val="200"/>
              </a:spcAft>
            </a:pPr>
            <a:r>
              <a:rPr kumimoji="1" lang="ja-JP" altLang="en-US" sz="600"/>
              <a:t>平日</a:t>
            </a:r>
            <a:r>
              <a:rPr kumimoji="1" lang="en-US" altLang="ja-JP" sz="600" dirty="0"/>
              <a:t>00:00〜00:00</a:t>
            </a:r>
          </a:p>
          <a:p>
            <a:pPr algn="r">
              <a:spcAft>
                <a:spcPts val="200"/>
              </a:spcAft>
            </a:pPr>
            <a:r>
              <a:rPr kumimoji="1" lang="en-US" altLang="ja-JP" sz="700" b="1" dirty="0"/>
              <a:t>0123-456-7890</a:t>
            </a:r>
            <a:endParaRPr kumimoji="1" lang="ja-JP" altLang="en-US" sz="700" b="1"/>
          </a:p>
        </p:txBody>
      </p:sp>
      <p:sp>
        <p:nvSpPr>
          <p:cNvPr id="51" name="テキスト ボックス 50">
            <a:extLst>
              <a:ext uri="{FF2B5EF4-FFF2-40B4-BE49-F238E27FC236}">
                <a16:creationId xmlns:a16="http://schemas.microsoft.com/office/drawing/2014/main" id="{E3E06E78-56A8-FF4E-88C1-27890AC2552A}"/>
              </a:ext>
            </a:extLst>
          </p:cNvPr>
          <p:cNvSpPr txBox="1"/>
          <p:nvPr/>
        </p:nvSpPr>
        <p:spPr>
          <a:xfrm>
            <a:off x="909000" y="2165871"/>
            <a:ext cx="5040000" cy="252000"/>
          </a:xfrm>
          <a:prstGeom prst="rect">
            <a:avLst/>
          </a:prstGeom>
          <a:noFill/>
        </p:spPr>
        <p:txBody>
          <a:bodyPr wrap="square" lIns="36000" tIns="36000" rIns="36000" bIns="36000" rtlCol="0" anchor="ctr">
            <a:noAutofit/>
          </a:bodyPr>
          <a:lstStyle/>
          <a:p>
            <a:pPr algn="ctr">
              <a:spcAft>
                <a:spcPts val="400"/>
              </a:spcAft>
            </a:pPr>
            <a:r>
              <a:rPr kumimoji="1" lang="ja-JP" altLang="en-US" sz="1200" b="1">
                <a:latin typeface="+mn-ea"/>
              </a:rPr>
              <a:t>プライバシーポリシー</a:t>
            </a:r>
          </a:p>
        </p:txBody>
      </p:sp>
      <p:sp>
        <p:nvSpPr>
          <p:cNvPr id="77" name="テキスト ボックス 76">
            <a:extLst>
              <a:ext uri="{FF2B5EF4-FFF2-40B4-BE49-F238E27FC236}">
                <a16:creationId xmlns:a16="http://schemas.microsoft.com/office/drawing/2014/main" id="{5EBB3771-ADE9-4E42-97D7-584649714D09}"/>
              </a:ext>
            </a:extLst>
          </p:cNvPr>
          <p:cNvSpPr txBox="1"/>
          <p:nvPr/>
        </p:nvSpPr>
        <p:spPr>
          <a:xfrm>
            <a:off x="548640" y="911906"/>
            <a:ext cx="5759999" cy="144000"/>
          </a:xfrm>
          <a:prstGeom prst="rect">
            <a:avLst/>
          </a:prstGeom>
          <a:noFill/>
        </p:spPr>
        <p:txBody>
          <a:bodyPr wrap="square" lIns="36000" tIns="36000" rIns="36000" bIns="36000" rtlCol="0" anchor="ctr" anchorCtr="0">
            <a:noAutofit/>
          </a:bodyPr>
          <a:lstStyle/>
          <a:p>
            <a:pPr>
              <a:spcAft>
                <a:spcPts val="200"/>
              </a:spcAft>
            </a:pPr>
            <a:r>
              <a:rPr kumimoji="1" lang="en-US" altLang="ja-JP" sz="700" u="sng" dirty="0">
                <a:solidFill>
                  <a:schemeClr val="accent6"/>
                </a:solidFill>
                <a:latin typeface="+mn-ea"/>
              </a:rPr>
              <a:t>https://*****</a:t>
            </a:r>
            <a:endParaRPr kumimoji="1" lang="ja-JP" altLang="en-US" sz="800" b="1" u="sng">
              <a:solidFill>
                <a:schemeClr val="accent6"/>
              </a:solidFill>
              <a:latin typeface="+mn-ea"/>
            </a:endParaRPr>
          </a:p>
        </p:txBody>
      </p:sp>
      <p:sp>
        <p:nvSpPr>
          <p:cNvPr id="78" name="テキスト ボックス 77">
            <a:extLst>
              <a:ext uri="{FF2B5EF4-FFF2-40B4-BE49-F238E27FC236}">
                <a16:creationId xmlns:a16="http://schemas.microsoft.com/office/drawing/2014/main" id="{50591529-0B34-6243-99D6-1832AEC99963}"/>
              </a:ext>
            </a:extLst>
          </p:cNvPr>
          <p:cNvSpPr txBox="1"/>
          <p:nvPr/>
        </p:nvSpPr>
        <p:spPr>
          <a:xfrm>
            <a:off x="5045502" y="230417"/>
            <a:ext cx="1260000" cy="360000"/>
          </a:xfrm>
          <a:prstGeom prst="rect">
            <a:avLst/>
          </a:prstGeom>
          <a:noFill/>
        </p:spPr>
        <p:txBody>
          <a:bodyPr wrap="square" lIns="36000" tIns="36000" rIns="36000" bIns="36000" rtlCol="0" anchor="ctr">
            <a:noAutofit/>
          </a:bodyPr>
          <a:lstStyle/>
          <a:p>
            <a:pPr algn="r"/>
            <a:r>
              <a:rPr kumimoji="1" lang="en-US" altLang="ja-JP" sz="1200" b="1" spc="300" dirty="0"/>
              <a:t>SAIRU</a:t>
            </a:r>
            <a:endParaRPr kumimoji="1" lang="ja-JP" altLang="en-US" sz="1200" b="1" spc="300"/>
          </a:p>
        </p:txBody>
      </p:sp>
      <p:sp>
        <p:nvSpPr>
          <p:cNvPr id="71" name="正方形/長方形 70">
            <a:extLst>
              <a:ext uri="{FF2B5EF4-FFF2-40B4-BE49-F238E27FC236}">
                <a16:creationId xmlns:a16="http://schemas.microsoft.com/office/drawing/2014/main" id="{C0A62CFC-DD3F-6A4B-9B52-F8C88F28BD81}"/>
              </a:ext>
            </a:extLst>
          </p:cNvPr>
          <p:cNvSpPr/>
          <p:nvPr/>
        </p:nvSpPr>
        <p:spPr>
          <a:xfrm>
            <a:off x="548640" y="1702448"/>
            <a:ext cx="5760000" cy="216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0" tIns="36000" rIns="36000" bIns="36000" rtlCol="0" anchor="ctr">
            <a:normAutofit/>
          </a:bodyPr>
          <a:lstStyle/>
          <a:p>
            <a:r>
              <a:rPr kumimoji="1" lang="ja-JP" altLang="en-US" sz="500" u="sng">
                <a:solidFill>
                  <a:schemeClr val="tx1"/>
                </a:solidFill>
              </a:rPr>
              <a:t>ホーム</a:t>
            </a:r>
            <a:r>
              <a:rPr kumimoji="1" lang="en-US" altLang="ja-JP" sz="500" dirty="0">
                <a:solidFill>
                  <a:schemeClr val="tx1"/>
                </a:solidFill>
              </a:rPr>
              <a:t> &gt; </a:t>
            </a:r>
            <a:r>
              <a:rPr kumimoji="1" lang="ja-JP" altLang="en-US" sz="500">
                <a:solidFill>
                  <a:schemeClr val="tx1"/>
                </a:solidFill>
              </a:rPr>
              <a:t>プライバシーポリシー</a:t>
            </a:r>
          </a:p>
        </p:txBody>
      </p:sp>
      <p:sp>
        <p:nvSpPr>
          <p:cNvPr id="72" name="テキスト ボックス 71">
            <a:extLst>
              <a:ext uri="{FF2B5EF4-FFF2-40B4-BE49-F238E27FC236}">
                <a16:creationId xmlns:a16="http://schemas.microsoft.com/office/drawing/2014/main" id="{CBC761AC-B62D-1641-8FF8-F54759A18585}"/>
              </a:ext>
            </a:extLst>
          </p:cNvPr>
          <p:cNvSpPr txBox="1"/>
          <p:nvPr/>
        </p:nvSpPr>
        <p:spPr>
          <a:xfrm>
            <a:off x="913018" y="2905902"/>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73" name="テキスト ボックス 72">
            <a:extLst>
              <a:ext uri="{FF2B5EF4-FFF2-40B4-BE49-F238E27FC236}">
                <a16:creationId xmlns:a16="http://schemas.microsoft.com/office/drawing/2014/main" id="{3E623F0C-8DBE-9F48-8CEE-64944312666F}"/>
              </a:ext>
            </a:extLst>
          </p:cNvPr>
          <p:cNvSpPr txBox="1"/>
          <p:nvPr/>
        </p:nvSpPr>
        <p:spPr>
          <a:xfrm>
            <a:off x="913018" y="2671471"/>
            <a:ext cx="5035623" cy="226591"/>
          </a:xfrm>
          <a:prstGeom prst="rect">
            <a:avLst/>
          </a:prstGeom>
          <a:noFill/>
        </p:spPr>
        <p:txBody>
          <a:bodyPr wrap="square" lIns="36000" tIns="36000" rIns="36000" bIns="36000" rtlCol="0">
            <a:spAutoFit/>
          </a:bodyPr>
          <a:lstStyle/>
          <a:p>
            <a:r>
              <a:rPr kumimoji="1" lang="en-US" altLang="ja-JP" sz="1000" b="1" dirty="0">
                <a:latin typeface="+mn-ea"/>
              </a:rPr>
              <a:t>1. </a:t>
            </a:r>
            <a:r>
              <a:rPr kumimoji="1" lang="ja-JP" altLang="en-US" sz="1000" b="1">
                <a:latin typeface="+mn-ea"/>
              </a:rPr>
              <a:t>個人情報の取得</a:t>
            </a:r>
          </a:p>
        </p:txBody>
      </p:sp>
      <p:sp>
        <p:nvSpPr>
          <p:cNvPr id="75" name="テキスト ボックス 74">
            <a:extLst>
              <a:ext uri="{FF2B5EF4-FFF2-40B4-BE49-F238E27FC236}">
                <a16:creationId xmlns:a16="http://schemas.microsoft.com/office/drawing/2014/main" id="{F0234D7A-441B-EF47-B1F3-250AE6A9D71D}"/>
              </a:ext>
            </a:extLst>
          </p:cNvPr>
          <p:cNvSpPr txBox="1"/>
          <p:nvPr/>
        </p:nvSpPr>
        <p:spPr>
          <a:xfrm>
            <a:off x="913018" y="3650616"/>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76" name="テキスト ボックス 75">
            <a:extLst>
              <a:ext uri="{FF2B5EF4-FFF2-40B4-BE49-F238E27FC236}">
                <a16:creationId xmlns:a16="http://schemas.microsoft.com/office/drawing/2014/main" id="{697C9324-339D-6A41-A215-9A79B3385F14}"/>
              </a:ext>
            </a:extLst>
          </p:cNvPr>
          <p:cNvSpPr txBox="1"/>
          <p:nvPr/>
        </p:nvSpPr>
        <p:spPr>
          <a:xfrm>
            <a:off x="913018" y="3416185"/>
            <a:ext cx="5035623" cy="226591"/>
          </a:xfrm>
          <a:prstGeom prst="rect">
            <a:avLst/>
          </a:prstGeom>
          <a:noFill/>
        </p:spPr>
        <p:txBody>
          <a:bodyPr wrap="square" lIns="36000" tIns="36000" rIns="36000" bIns="36000" rtlCol="0">
            <a:spAutoFit/>
          </a:bodyPr>
          <a:lstStyle/>
          <a:p>
            <a:r>
              <a:rPr kumimoji="1" lang="en-US" altLang="ja-JP" sz="1000" b="1" dirty="0">
                <a:latin typeface="+mn-ea"/>
              </a:rPr>
              <a:t>2. </a:t>
            </a:r>
            <a:r>
              <a:rPr kumimoji="1" lang="ja-JP" altLang="en-US" sz="1000" b="1">
                <a:latin typeface="+mn-ea"/>
              </a:rPr>
              <a:t>個人情報の利用</a:t>
            </a:r>
          </a:p>
        </p:txBody>
      </p:sp>
      <p:sp>
        <p:nvSpPr>
          <p:cNvPr id="79" name="テキスト ボックス 78">
            <a:extLst>
              <a:ext uri="{FF2B5EF4-FFF2-40B4-BE49-F238E27FC236}">
                <a16:creationId xmlns:a16="http://schemas.microsoft.com/office/drawing/2014/main" id="{4985E80A-B246-AC43-8103-6535E333AAA6}"/>
              </a:ext>
            </a:extLst>
          </p:cNvPr>
          <p:cNvSpPr txBox="1"/>
          <p:nvPr/>
        </p:nvSpPr>
        <p:spPr>
          <a:xfrm>
            <a:off x="913018" y="4396171"/>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3" name="テキスト ボックス 82">
            <a:extLst>
              <a:ext uri="{FF2B5EF4-FFF2-40B4-BE49-F238E27FC236}">
                <a16:creationId xmlns:a16="http://schemas.microsoft.com/office/drawing/2014/main" id="{91E6E1C0-AF16-D64E-84B0-12A3F17F5265}"/>
              </a:ext>
            </a:extLst>
          </p:cNvPr>
          <p:cNvSpPr txBox="1"/>
          <p:nvPr/>
        </p:nvSpPr>
        <p:spPr>
          <a:xfrm>
            <a:off x="913018" y="4161740"/>
            <a:ext cx="5035623" cy="226591"/>
          </a:xfrm>
          <a:prstGeom prst="rect">
            <a:avLst/>
          </a:prstGeom>
          <a:noFill/>
        </p:spPr>
        <p:txBody>
          <a:bodyPr wrap="square" lIns="36000" tIns="36000" rIns="36000" bIns="36000" rtlCol="0">
            <a:spAutoFit/>
          </a:bodyPr>
          <a:lstStyle/>
          <a:p>
            <a:r>
              <a:rPr kumimoji="1" lang="en-US" altLang="ja-JP" sz="1000" b="1" dirty="0">
                <a:latin typeface="+mn-ea"/>
              </a:rPr>
              <a:t>3. </a:t>
            </a:r>
            <a:r>
              <a:rPr kumimoji="1" lang="ja-JP" altLang="en-US" sz="1000" b="1">
                <a:latin typeface="+mn-ea"/>
              </a:rPr>
              <a:t>個人情報の提供</a:t>
            </a:r>
          </a:p>
        </p:txBody>
      </p:sp>
      <p:sp>
        <p:nvSpPr>
          <p:cNvPr id="84" name="テキスト ボックス 83">
            <a:extLst>
              <a:ext uri="{FF2B5EF4-FFF2-40B4-BE49-F238E27FC236}">
                <a16:creationId xmlns:a16="http://schemas.microsoft.com/office/drawing/2014/main" id="{F33E1079-A006-B048-9ACA-B714D096D148}"/>
              </a:ext>
            </a:extLst>
          </p:cNvPr>
          <p:cNvSpPr txBox="1"/>
          <p:nvPr/>
        </p:nvSpPr>
        <p:spPr>
          <a:xfrm>
            <a:off x="913018" y="514543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5" name="テキスト ボックス 84">
            <a:extLst>
              <a:ext uri="{FF2B5EF4-FFF2-40B4-BE49-F238E27FC236}">
                <a16:creationId xmlns:a16="http://schemas.microsoft.com/office/drawing/2014/main" id="{98D91488-9694-0E47-BF7C-56525E885010}"/>
              </a:ext>
            </a:extLst>
          </p:cNvPr>
          <p:cNvSpPr txBox="1"/>
          <p:nvPr/>
        </p:nvSpPr>
        <p:spPr>
          <a:xfrm>
            <a:off x="913018" y="4911003"/>
            <a:ext cx="5035623" cy="226591"/>
          </a:xfrm>
          <a:prstGeom prst="rect">
            <a:avLst/>
          </a:prstGeom>
          <a:noFill/>
        </p:spPr>
        <p:txBody>
          <a:bodyPr wrap="square" lIns="36000" tIns="36000" rIns="36000" bIns="36000" rtlCol="0">
            <a:spAutoFit/>
          </a:bodyPr>
          <a:lstStyle/>
          <a:p>
            <a:r>
              <a:rPr kumimoji="1" lang="en-US" altLang="ja-JP" sz="1000" b="1" dirty="0">
                <a:latin typeface="+mn-ea"/>
              </a:rPr>
              <a:t>4. </a:t>
            </a:r>
            <a:r>
              <a:rPr kumimoji="1" lang="ja-JP" altLang="en-US" sz="1000" b="1">
                <a:latin typeface="+mn-ea"/>
              </a:rPr>
              <a:t>個人情報の取扱いに関する法令遵守</a:t>
            </a:r>
          </a:p>
        </p:txBody>
      </p:sp>
      <p:sp>
        <p:nvSpPr>
          <p:cNvPr id="86" name="テキスト ボックス 85">
            <a:extLst>
              <a:ext uri="{FF2B5EF4-FFF2-40B4-BE49-F238E27FC236}">
                <a16:creationId xmlns:a16="http://schemas.microsoft.com/office/drawing/2014/main" id="{C131457B-C36D-284D-BD80-953FE2289F23}"/>
              </a:ext>
            </a:extLst>
          </p:cNvPr>
          <p:cNvSpPr txBox="1"/>
          <p:nvPr/>
        </p:nvSpPr>
        <p:spPr>
          <a:xfrm>
            <a:off x="913018" y="589232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7" name="テキスト ボックス 86">
            <a:extLst>
              <a:ext uri="{FF2B5EF4-FFF2-40B4-BE49-F238E27FC236}">
                <a16:creationId xmlns:a16="http://schemas.microsoft.com/office/drawing/2014/main" id="{7D563795-0678-D648-AF64-B9C2594352FA}"/>
              </a:ext>
            </a:extLst>
          </p:cNvPr>
          <p:cNvSpPr txBox="1"/>
          <p:nvPr/>
        </p:nvSpPr>
        <p:spPr>
          <a:xfrm>
            <a:off x="913018" y="5657893"/>
            <a:ext cx="5035623" cy="226591"/>
          </a:xfrm>
          <a:prstGeom prst="rect">
            <a:avLst/>
          </a:prstGeom>
          <a:noFill/>
        </p:spPr>
        <p:txBody>
          <a:bodyPr wrap="square" lIns="36000" tIns="36000" rIns="36000" bIns="36000" rtlCol="0">
            <a:spAutoFit/>
          </a:bodyPr>
          <a:lstStyle/>
          <a:p>
            <a:r>
              <a:rPr kumimoji="1" lang="en-US" altLang="ja-JP" sz="1000" b="1" dirty="0">
                <a:latin typeface="+mn-ea"/>
              </a:rPr>
              <a:t>5. </a:t>
            </a:r>
            <a:r>
              <a:rPr kumimoji="1" lang="ja-JP" altLang="en-US" sz="1000" b="1">
                <a:latin typeface="+mn-ea"/>
              </a:rPr>
              <a:t>個人情報の安全管理</a:t>
            </a:r>
          </a:p>
        </p:txBody>
      </p:sp>
      <p:sp>
        <p:nvSpPr>
          <p:cNvPr id="88" name="テキスト ボックス 87">
            <a:extLst>
              <a:ext uri="{FF2B5EF4-FFF2-40B4-BE49-F238E27FC236}">
                <a16:creationId xmlns:a16="http://schemas.microsoft.com/office/drawing/2014/main" id="{74163655-B4B6-D241-BD2C-72BF4F85C88D}"/>
              </a:ext>
            </a:extLst>
          </p:cNvPr>
          <p:cNvSpPr txBox="1"/>
          <p:nvPr/>
        </p:nvSpPr>
        <p:spPr>
          <a:xfrm>
            <a:off x="907093" y="6647054"/>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89" name="テキスト ボックス 88">
            <a:extLst>
              <a:ext uri="{FF2B5EF4-FFF2-40B4-BE49-F238E27FC236}">
                <a16:creationId xmlns:a16="http://schemas.microsoft.com/office/drawing/2014/main" id="{875BF20A-50A2-004A-BEAE-650C8C1D22DD}"/>
              </a:ext>
            </a:extLst>
          </p:cNvPr>
          <p:cNvSpPr txBox="1"/>
          <p:nvPr/>
        </p:nvSpPr>
        <p:spPr>
          <a:xfrm>
            <a:off x="907093" y="6412623"/>
            <a:ext cx="5035623" cy="226591"/>
          </a:xfrm>
          <a:prstGeom prst="rect">
            <a:avLst/>
          </a:prstGeom>
          <a:noFill/>
        </p:spPr>
        <p:txBody>
          <a:bodyPr wrap="square" lIns="36000" tIns="36000" rIns="36000" bIns="36000" rtlCol="0">
            <a:spAutoFit/>
          </a:bodyPr>
          <a:lstStyle/>
          <a:p>
            <a:r>
              <a:rPr kumimoji="1" lang="en-US" altLang="ja-JP" sz="1000" b="1" dirty="0">
                <a:latin typeface="+mn-ea"/>
              </a:rPr>
              <a:t>6. </a:t>
            </a:r>
            <a:r>
              <a:rPr kumimoji="1" lang="ja-JP" altLang="en-US" sz="1000" b="1">
                <a:latin typeface="+mn-ea"/>
              </a:rPr>
              <a:t>個人情報に関する問合せ</a:t>
            </a:r>
          </a:p>
        </p:txBody>
      </p:sp>
      <p:sp>
        <p:nvSpPr>
          <p:cNvPr id="90" name="テキスト ボックス 89">
            <a:extLst>
              <a:ext uri="{FF2B5EF4-FFF2-40B4-BE49-F238E27FC236}">
                <a16:creationId xmlns:a16="http://schemas.microsoft.com/office/drawing/2014/main" id="{50D564FA-89BA-B748-BA9C-9028F024D62B}"/>
              </a:ext>
            </a:extLst>
          </p:cNvPr>
          <p:cNvSpPr txBox="1"/>
          <p:nvPr/>
        </p:nvSpPr>
        <p:spPr>
          <a:xfrm>
            <a:off x="913018" y="7398289"/>
            <a:ext cx="5041548" cy="396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テキスト</a:t>
            </a:r>
            <a:endParaRPr kumimoji="1" lang="en-US" altLang="ja-JP" sz="700" dirty="0">
              <a:latin typeface="+mn-ea"/>
            </a:endParaRPr>
          </a:p>
        </p:txBody>
      </p:sp>
      <p:sp>
        <p:nvSpPr>
          <p:cNvPr id="91" name="テキスト ボックス 90">
            <a:extLst>
              <a:ext uri="{FF2B5EF4-FFF2-40B4-BE49-F238E27FC236}">
                <a16:creationId xmlns:a16="http://schemas.microsoft.com/office/drawing/2014/main" id="{EEC6898A-F2BD-C84E-983F-25CC6AECAE20}"/>
              </a:ext>
            </a:extLst>
          </p:cNvPr>
          <p:cNvSpPr txBox="1"/>
          <p:nvPr/>
        </p:nvSpPr>
        <p:spPr>
          <a:xfrm>
            <a:off x="913018" y="7163858"/>
            <a:ext cx="5035623" cy="226591"/>
          </a:xfrm>
          <a:prstGeom prst="rect">
            <a:avLst/>
          </a:prstGeom>
          <a:noFill/>
        </p:spPr>
        <p:txBody>
          <a:bodyPr wrap="square" lIns="36000" tIns="36000" rIns="36000" bIns="36000" rtlCol="0">
            <a:spAutoFit/>
          </a:bodyPr>
          <a:lstStyle/>
          <a:p>
            <a:r>
              <a:rPr kumimoji="1" lang="en-US" altLang="ja-JP" sz="1000" b="1" dirty="0">
                <a:latin typeface="+mn-ea"/>
              </a:rPr>
              <a:t>7. </a:t>
            </a:r>
            <a:r>
              <a:rPr kumimoji="1" lang="ja-JP" altLang="en-US" sz="1000" b="1">
                <a:latin typeface="+mn-ea"/>
              </a:rPr>
              <a:t>その他</a:t>
            </a:r>
          </a:p>
        </p:txBody>
      </p:sp>
      <p:sp>
        <p:nvSpPr>
          <p:cNvPr id="92" name="テキスト ボックス 91">
            <a:extLst>
              <a:ext uri="{FF2B5EF4-FFF2-40B4-BE49-F238E27FC236}">
                <a16:creationId xmlns:a16="http://schemas.microsoft.com/office/drawing/2014/main" id="{6CD9BA3F-FBD6-244A-8BF7-7E0AC18FE00C}"/>
              </a:ext>
            </a:extLst>
          </p:cNvPr>
          <p:cNvSpPr txBox="1"/>
          <p:nvPr/>
        </p:nvSpPr>
        <p:spPr>
          <a:xfrm>
            <a:off x="913018" y="8193616"/>
            <a:ext cx="5041548" cy="612000"/>
          </a:xfrm>
          <a:prstGeom prst="rect">
            <a:avLst/>
          </a:prstGeom>
          <a:noFill/>
        </p:spPr>
        <p:txBody>
          <a:bodyPr wrap="square" lIns="36000" tIns="36000" rIns="36000" bIns="36000" rtlCol="0" anchor="t">
            <a:noAutofit/>
          </a:bodyPr>
          <a:lstStyle/>
          <a:p>
            <a:pPr>
              <a:lnSpc>
                <a:spcPct val="150000"/>
              </a:lnSpc>
              <a:spcAft>
                <a:spcPts val="200"/>
              </a:spcAft>
            </a:pPr>
            <a:r>
              <a:rPr kumimoji="1" lang="ja-JP" altLang="en-US" sz="700">
                <a:latin typeface="+mn-ea"/>
              </a:rPr>
              <a:t>相談対応受付窓口</a:t>
            </a:r>
            <a:endParaRPr kumimoji="1" lang="en-US" altLang="ja-JP" sz="700" dirty="0">
              <a:latin typeface="+mn-ea"/>
            </a:endParaRPr>
          </a:p>
          <a:p>
            <a:pPr>
              <a:lnSpc>
                <a:spcPct val="150000"/>
              </a:lnSpc>
              <a:spcAft>
                <a:spcPts val="200"/>
              </a:spcAft>
            </a:pPr>
            <a:r>
              <a:rPr kumimoji="1" lang="ja-JP" altLang="en-US" sz="700">
                <a:latin typeface="+mn-ea"/>
              </a:rPr>
              <a:t>○○○○○○○○○○○○○○○○○○</a:t>
            </a:r>
            <a:endParaRPr kumimoji="1" lang="en-US" altLang="ja-JP" sz="700" dirty="0">
              <a:latin typeface="+mn-ea"/>
            </a:endParaRPr>
          </a:p>
          <a:p>
            <a:pPr>
              <a:lnSpc>
                <a:spcPct val="150000"/>
              </a:lnSpc>
              <a:spcAft>
                <a:spcPts val="200"/>
              </a:spcAft>
            </a:pPr>
            <a:r>
              <a:rPr kumimoji="1" lang="ja-JP" altLang="en-US" sz="700">
                <a:latin typeface="+mn-ea"/>
              </a:rPr>
              <a:t>代表者名○○○○○○</a:t>
            </a:r>
            <a:endParaRPr kumimoji="1" lang="en-US" altLang="ja-JP" sz="700" dirty="0">
              <a:latin typeface="+mn-ea"/>
            </a:endParaRPr>
          </a:p>
        </p:txBody>
      </p:sp>
      <p:sp>
        <p:nvSpPr>
          <p:cNvPr id="93" name="正方形/長方形 92">
            <a:extLst>
              <a:ext uri="{FF2B5EF4-FFF2-40B4-BE49-F238E27FC236}">
                <a16:creationId xmlns:a16="http://schemas.microsoft.com/office/drawing/2014/main" id="{A02E208C-A195-1844-8284-6F5A27FA5037}"/>
              </a:ext>
            </a:extLst>
          </p:cNvPr>
          <p:cNvSpPr/>
          <p:nvPr/>
        </p:nvSpPr>
        <p:spPr>
          <a:xfrm>
            <a:off x="548640" y="9223613"/>
            <a:ext cx="5760000" cy="216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en-US" altLang="ja-JP" sz="500" dirty="0">
                <a:solidFill>
                  <a:schemeClr val="bg1"/>
                </a:solidFill>
              </a:rPr>
              <a:t>©︎ Copyright</a:t>
            </a:r>
            <a:endParaRPr kumimoji="1" lang="ja-JP" altLang="en-US" sz="500">
              <a:solidFill>
                <a:schemeClr val="bg1"/>
              </a:solidFill>
            </a:endParaRPr>
          </a:p>
        </p:txBody>
      </p:sp>
    </p:spTree>
    <p:extLst>
      <p:ext uri="{BB962C8B-B14F-4D97-AF65-F5344CB8AC3E}">
        <p14:creationId xmlns:p14="http://schemas.microsoft.com/office/powerpoint/2010/main" val="1940785276"/>
      </p:ext>
    </p:extLst>
  </p:cSld>
  <p:clrMapOvr>
    <a:masterClrMapping/>
  </p:clrMapOvr>
</p:sld>
</file>

<file path=ppt/theme/theme1.xml><?xml version="1.0" encoding="utf-8"?>
<a:theme xmlns:a="http://schemas.openxmlformats.org/drawingml/2006/main" name="SAIRU-WFテンプレート">
  <a:themeElements>
    <a:clrScheme name="SAIRU Thema 2020">
      <a:dk1>
        <a:srgbClr val="1B224C"/>
      </a:dk1>
      <a:lt1>
        <a:srgbClr val="FFFFFF"/>
      </a:lt1>
      <a:dk2>
        <a:srgbClr val="1B224C"/>
      </a:dk2>
      <a:lt2>
        <a:srgbClr val="FFFFFF"/>
      </a:lt2>
      <a:accent1>
        <a:srgbClr val="1B224C"/>
      </a:accent1>
      <a:accent2>
        <a:srgbClr val="AA312D"/>
      </a:accent2>
      <a:accent3>
        <a:srgbClr val="AFAFAF"/>
      </a:accent3>
      <a:accent4>
        <a:srgbClr val="141400"/>
      </a:accent4>
      <a:accent5>
        <a:srgbClr val="00A9EF"/>
      </a:accent5>
      <a:accent6>
        <a:srgbClr val="00ACBA"/>
      </a:accent6>
      <a:hlink>
        <a:srgbClr val="00ACBA"/>
      </a:hlink>
      <a:folHlink>
        <a:srgbClr val="00ACBA"/>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TotalTime>
  <Words>538</Words>
  <Application>Microsoft Macintosh PowerPoint</Application>
  <PresentationFormat>ユーザー設定</PresentationFormat>
  <Paragraphs>113</Paragraphs>
  <Slides>5</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5</vt:i4>
      </vt:variant>
    </vt:vector>
  </HeadingPairs>
  <TitlesOfParts>
    <vt:vector size="8" baseType="lpstr">
      <vt:lpstr>游ゴシック</vt:lpstr>
      <vt:lpstr>Arial</vt:lpstr>
      <vt:lpstr>SAIRU-WFテンプレート</vt:lpstr>
      <vt:lpstr>資料請求フォーム</vt:lpstr>
      <vt:lpstr>資料請求フォーム送信完了画面</vt:lpstr>
      <vt:lpstr>お問い合わせフォーム</vt:lpstr>
      <vt:lpstr>お問い合わせフォーム送信完了画面</vt:lpstr>
      <vt:lpstr>プライバシーポリシー</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BtoB潜在層向けワイヤーフレーム</dc:title>
  <dc:subject/>
  <dc:creator/>
  <cp:keywords/>
  <dc:description/>
  <cp:lastModifiedBy>千代 垰本</cp:lastModifiedBy>
  <cp:revision>21</cp:revision>
  <dcterms:created xsi:type="dcterms:W3CDTF">2021-11-04T23:25:34Z</dcterms:created>
  <dcterms:modified xsi:type="dcterms:W3CDTF">2021-11-05T05:06:26Z</dcterms:modified>
  <cp:category/>
</cp:coreProperties>
</file>