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58" r:id="rId3"/>
    <p:sldId id="275" r:id="rId4"/>
    <p:sldId id="260" r:id="rId5"/>
    <p:sldId id="261" r:id="rId6"/>
    <p:sldId id="279" r:id="rId7"/>
    <p:sldId id="263" r:id="rId8"/>
    <p:sldId id="264" r:id="rId9"/>
    <p:sldId id="265" r:id="rId10"/>
    <p:sldId id="266" r:id="rId11"/>
    <p:sldId id="268" r:id="rId12"/>
    <p:sldId id="276" r:id="rId13"/>
    <p:sldId id="277" r:id="rId14"/>
    <p:sldId id="278" r:id="rId15"/>
    <p:sldId id="280" r:id="rId16"/>
    <p:sldId id="281" r:id="rId17"/>
    <p:sldId id="282" r:id="rId18"/>
  </p:sldIdLst>
  <p:sldSz cx="9906000" cy="6858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974" userDrawn="1">
          <p15:clr>
            <a:srgbClr val="A4A3A4"/>
          </p15:clr>
        </p15:guide>
        <p15:guide id="2" pos="376" userDrawn="1">
          <p15:clr>
            <a:srgbClr val="A4A3A4"/>
          </p15:clr>
        </p15:guide>
        <p15:guide id="3" pos="5864" userDrawn="1">
          <p15:clr>
            <a:srgbClr val="A4A3A4"/>
          </p15:clr>
        </p15:guide>
        <p15:guide id="4" orient="horz" pos="777" userDrawn="1">
          <p15:clr>
            <a:srgbClr val="A4A3A4"/>
          </p15:clr>
        </p15:guide>
        <p15:guide id="5" orient="horz" pos="3770" userDrawn="1">
          <p15:clr>
            <a:srgbClr val="A4A3A4"/>
          </p15:clr>
        </p15:guide>
        <p15:guide id="6" orient="horz" pos="572" userDrawn="1">
          <p15:clr>
            <a:srgbClr val="A4A3A4"/>
          </p15:clr>
        </p15:guide>
      </p15:sldGuideLst>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h3e7J/pjYsIkEDSrHa6vIluwIBz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57A3A70-8E82-48CB-A830-CD7951C61483}">
  <a:tblStyle styleId="{957A3A70-8E82-48CB-A830-CD7951C6148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44"/>
    <p:restoredTop sz="94694"/>
  </p:normalViewPr>
  <p:slideViewPr>
    <p:cSldViewPr snapToGrid="0">
      <p:cViewPr varScale="1">
        <p:scale>
          <a:sx n="121" d="100"/>
          <a:sy n="121" d="100"/>
        </p:scale>
        <p:origin x="1208" y="176"/>
      </p:cViewPr>
      <p:guideLst>
        <p:guide orient="horz" pos="3974"/>
        <p:guide pos="376"/>
        <p:guide pos="5864"/>
        <p:guide orient="horz" pos="777"/>
        <p:guide orient="horz" pos="3770"/>
        <p:guide orient="horz" pos="572"/>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3274058755231"/>
          <c:y val="0.168892076404975"/>
          <c:w val="0.56923875765860699"/>
          <c:h val="0.7672883663077763"/>
        </c:manualLayout>
      </c:layout>
      <c:doughnutChart>
        <c:varyColors val="1"/>
        <c:ser>
          <c:idx val="0"/>
          <c:order val="0"/>
          <c:tx>
            <c:strRef>
              <c:f>Sheet1!$B$1</c:f>
              <c:strCache>
                <c:ptCount val="1"/>
                <c:pt idx="0">
                  <c:v>a</c:v>
                </c:pt>
              </c:strCache>
            </c:strRef>
          </c:tx>
          <c:spPr>
            <a:solidFill>
              <a:schemeClr val="bg2"/>
            </a:solidFill>
            <a:ln>
              <a:solidFill>
                <a:schemeClr val="accent3">
                  <a:lumMod val="20000"/>
                  <a:lumOff val="80000"/>
                </a:schemeClr>
              </a:solidFill>
            </a:ln>
          </c:spPr>
          <c:dPt>
            <c:idx val="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1-041D-4816-A269-47A472989E96}"/>
              </c:ext>
            </c:extLst>
          </c:dPt>
          <c:dPt>
            <c:idx val="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3-041D-4816-A269-47A472989E96}"/>
              </c:ext>
            </c:extLst>
          </c:dPt>
          <c:dPt>
            <c:idx val="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5-041D-4816-A269-47A472989E96}"/>
              </c:ext>
            </c:extLst>
          </c:dPt>
          <c:dPt>
            <c:idx val="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7-041D-4816-A269-47A472989E96}"/>
              </c:ext>
            </c:extLst>
          </c:dPt>
          <c:dPt>
            <c:idx val="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9-041D-4816-A269-47A472989E96}"/>
              </c:ext>
            </c:extLst>
          </c:dPt>
          <c:dPt>
            <c:idx val="5"/>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B-041D-4816-A269-47A472989E96}"/>
              </c:ext>
            </c:extLst>
          </c:dPt>
          <c:dPt>
            <c:idx val="6"/>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D-041D-4816-A269-47A472989E96}"/>
              </c:ext>
            </c:extLst>
          </c:dPt>
          <c:dPt>
            <c:idx val="7"/>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F-041D-4816-A269-47A472989E96}"/>
              </c:ext>
            </c:extLst>
          </c:dPt>
          <c:dPt>
            <c:idx val="8"/>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1-041D-4816-A269-47A472989E96}"/>
              </c:ext>
            </c:extLst>
          </c:dPt>
          <c:dPt>
            <c:idx val="9"/>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3-041D-4816-A269-47A472989E96}"/>
              </c:ext>
            </c:extLst>
          </c:dPt>
          <c:dPt>
            <c:idx val="1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5-041D-4816-A269-47A472989E96}"/>
              </c:ext>
            </c:extLst>
          </c:dPt>
          <c:dPt>
            <c:idx val="1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7-041D-4816-A269-47A472989E96}"/>
              </c:ext>
            </c:extLst>
          </c:dPt>
          <c:dPt>
            <c:idx val="1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9-041D-4816-A269-47A472989E96}"/>
              </c:ext>
            </c:extLst>
          </c:dPt>
          <c:dPt>
            <c:idx val="1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B-041D-4816-A269-47A472989E96}"/>
              </c:ext>
            </c:extLst>
          </c:dPt>
          <c:dPt>
            <c:idx val="1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D-041D-4816-A269-47A472989E96}"/>
              </c:ext>
            </c:extLst>
          </c:dPt>
          <c:dPt>
            <c:idx val="15"/>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1F-041D-4816-A269-47A472989E96}"/>
              </c:ext>
            </c:extLst>
          </c:dPt>
          <c:dPt>
            <c:idx val="16"/>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1-041D-4816-A269-47A472989E96}"/>
              </c:ext>
            </c:extLst>
          </c:dPt>
          <c:dPt>
            <c:idx val="17"/>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3-041D-4816-A269-47A472989E96}"/>
              </c:ext>
            </c:extLst>
          </c:dPt>
          <c:dPt>
            <c:idx val="18"/>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5-041D-4816-A269-47A472989E96}"/>
              </c:ext>
            </c:extLst>
          </c:dPt>
          <c:dLbls>
            <c:delete val="1"/>
          </c:dLbls>
          <c:cat>
            <c:strRef>
              <c:f>Sheet1!$A$2:$A$20</c:f>
              <c:strCache>
                <c:ptCount val="19"/>
                <c:pt idx="0">
                  <c:v>a</c:v>
                </c:pt>
                <c:pt idx="1">
                  <c:v>a</c:v>
                </c:pt>
                <c:pt idx="2">
                  <c:v>a</c:v>
                </c:pt>
                <c:pt idx="3">
                  <c:v>a</c:v>
                </c:pt>
                <c:pt idx="4">
                  <c:v>a</c:v>
                </c:pt>
                <c:pt idx="5">
                  <c:v>a</c:v>
                </c:pt>
                <c:pt idx="6">
                  <c:v>a</c:v>
                </c:pt>
                <c:pt idx="7">
                  <c:v>a</c:v>
                </c:pt>
                <c:pt idx="8">
                  <c:v>a</c:v>
                </c:pt>
                <c:pt idx="9">
                  <c:v>a</c:v>
                </c:pt>
                <c:pt idx="10">
                  <c:v>a</c:v>
                </c:pt>
                <c:pt idx="11">
                  <c:v>a</c:v>
                </c:pt>
                <c:pt idx="12">
                  <c:v>a</c:v>
                </c:pt>
                <c:pt idx="13">
                  <c:v>a</c:v>
                </c:pt>
                <c:pt idx="14">
                  <c:v>a</c:v>
                </c:pt>
                <c:pt idx="15">
                  <c:v>a</c:v>
                </c:pt>
                <c:pt idx="16">
                  <c:v>a</c:v>
                </c:pt>
                <c:pt idx="17">
                  <c:v>a</c:v>
                </c:pt>
                <c:pt idx="18">
                  <c:v>a</c:v>
                </c:pt>
              </c:strCache>
            </c:strRef>
          </c:cat>
          <c:val>
            <c:numRef>
              <c:f>Sheet1!$B$2:$B$20</c:f>
              <c:numCache>
                <c:formatCode>General</c:formatCode>
                <c:ptCount val="1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numCache>
            </c:numRef>
          </c:val>
          <c:extLst>
            <c:ext xmlns:c16="http://schemas.microsoft.com/office/drawing/2014/chart" uri="{C3380CC4-5D6E-409C-BE32-E72D297353CC}">
              <c16:uniqueId val="{00000026-041D-4816-A269-47A472989E96}"/>
            </c:ext>
          </c:extLst>
        </c:ser>
        <c:dLbls>
          <c:showLegendKey val="0"/>
          <c:showVal val="0"/>
          <c:showCatName val="0"/>
          <c:showSerName val="0"/>
          <c:showPercent val="1"/>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3274058755231"/>
          <c:y val="0.168892076404975"/>
          <c:w val="0.56923875765860699"/>
          <c:h val="0.7672883663077763"/>
        </c:manualLayout>
      </c:layout>
      <c:doughnutChart>
        <c:varyColors val="1"/>
        <c:ser>
          <c:idx val="0"/>
          <c:order val="0"/>
          <c:tx>
            <c:strRef>
              <c:f>Sheet1!$B$1</c:f>
              <c:strCache>
                <c:ptCount val="1"/>
                <c:pt idx="0">
                  <c:v>a</c:v>
                </c:pt>
              </c:strCache>
            </c:strRef>
          </c:tx>
          <c:spPr>
            <a:solidFill>
              <a:schemeClr val="bg2"/>
            </a:solidFill>
            <a:ln>
              <a:solidFill>
                <a:schemeClr val="accent3">
                  <a:lumMod val="20000"/>
                  <a:lumOff val="80000"/>
                </a:schemeClr>
              </a:solidFill>
            </a:ln>
          </c:spPr>
          <c:dPt>
            <c:idx val="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1-041D-4816-A269-47A472989E96}"/>
              </c:ext>
            </c:extLst>
          </c:dPt>
          <c:dPt>
            <c:idx val="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3-041D-4816-A269-47A472989E96}"/>
              </c:ext>
            </c:extLst>
          </c:dPt>
          <c:dPt>
            <c:idx val="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5-041D-4816-A269-47A472989E96}"/>
              </c:ext>
            </c:extLst>
          </c:dPt>
          <c:dPt>
            <c:idx val="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7-041D-4816-A269-47A472989E96}"/>
              </c:ext>
            </c:extLst>
          </c:dPt>
          <c:dPt>
            <c:idx val="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9-041D-4816-A269-47A472989E96}"/>
              </c:ext>
            </c:extLst>
          </c:dPt>
          <c:dPt>
            <c:idx val="5"/>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B-041D-4816-A269-47A472989E96}"/>
              </c:ext>
            </c:extLst>
          </c:dPt>
          <c:dPt>
            <c:idx val="6"/>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D-041D-4816-A269-47A472989E96}"/>
              </c:ext>
            </c:extLst>
          </c:dPt>
          <c:dPt>
            <c:idx val="7"/>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F-041D-4816-A269-47A472989E96}"/>
              </c:ext>
            </c:extLst>
          </c:dPt>
          <c:dPt>
            <c:idx val="8"/>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1-041D-4816-A269-47A472989E96}"/>
              </c:ext>
            </c:extLst>
          </c:dPt>
          <c:dPt>
            <c:idx val="9"/>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3-041D-4816-A269-47A472989E96}"/>
              </c:ext>
            </c:extLst>
          </c:dPt>
          <c:dPt>
            <c:idx val="1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5-041D-4816-A269-47A472989E96}"/>
              </c:ext>
            </c:extLst>
          </c:dPt>
          <c:dPt>
            <c:idx val="1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7-041D-4816-A269-47A472989E96}"/>
              </c:ext>
            </c:extLst>
          </c:dPt>
          <c:dPt>
            <c:idx val="1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9-041D-4816-A269-47A472989E96}"/>
              </c:ext>
            </c:extLst>
          </c:dPt>
          <c:dPt>
            <c:idx val="1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B-041D-4816-A269-47A472989E96}"/>
              </c:ext>
            </c:extLst>
          </c:dPt>
          <c:dPt>
            <c:idx val="1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D-041D-4816-A269-47A472989E96}"/>
              </c:ext>
            </c:extLst>
          </c:dPt>
          <c:dPt>
            <c:idx val="15"/>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1F-041D-4816-A269-47A472989E96}"/>
              </c:ext>
            </c:extLst>
          </c:dPt>
          <c:dPt>
            <c:idx val="16"/>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1-041D-4816-A269-47A472989E96}"/>
              </c:ext>
            </c:extLst>
          </c:dPt>
          <c:dPt>
            <c:idx val="17"/>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3-041D-4816-A269-47A472989E96}"/>
              </c:ext>
            </c:extLst>
          </c:dPt>
          <c:dPt>
            <c:idx val="18"/>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5-041D-4816-A269-47A472989E96}"/>
              </c:ext>
            </c:extLst>
          </c:dPt>
          <c:dLbls>
            <c:delete val="1"/>
          </c:dLbls>
          <c:cat>
            <c:strRef>
              <c:f>Sheet1!$A$2:$A$20</c:f>
              <c:strCache>
                <c:ptCount val="19"/>
                <c:pt idx="0">
                  <c:v>a</c:v>
                </c:pt>
                <c:pt idx="1">
                  <c:v>a</c:v>
                </c:pt>
                <c:pt idx="2">
                  <c:v>a</c:v>
                </c:pt>
                <c:pt idx="3">
                  <c:v>a</c:v>
                </c:pt>
                <c:pt idx="4">
                  <c:v>a</c:v>
                </c:pt>
                <c:pt idx="5">
                  <c:v>a</c:v>
                </c:pt>
                <c:pt idx="6">
                  <c:v>a</c:v>
                </c:pt>
                <c:pt idx="7">
                  <c:v>a</c:v>
                </c:pt>
                <c:pt idx="8">
                  <c:v>a</c:v>
                </c:pt>
                <c:pt idx="9">
                  <c:v>a</c:v>
                </c:pt>
                <c:pt idx="10">
                  <c:v>a</c:v>
                </c:pt>
                <c:pt idx="11">
                  <c:v>a</c:v>
                </c:pt>
                <c:pt idx="12">
                  <c:v>a</c:v>
                </c:pt>
                <c:pt idx="13">
                  <c:v>a</c:v>
                </c:pt>
                <c:pt idx="14">
                  <c:v>a</c:v>
                </c:pt>
                <c:pt idx="15">
                  <c:v>a</c:v>
                </c:pt>
                <c:pt idx="16">
                  <c:v>a</c:v>
                </c:pt>
                <c:pt idx="17">
                  <c:v>a</c:v>
                </c:pt>
                <c:pt idx="18">
                  <c:v>a</c:v>
                </c:pt>
              </c:strCache>
            </c:strRef>
          </c:cat>
          <c:val>
            <c:numRef>
              <c:f>Sheet1!$B$2:$B$20</c:f>
              <c:numCache>
                <c:formatCode>General</c:formatCode>
                <c:ptCount val="1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numCache>
            </c:numRef>
          </c:val>
          <c:extLst>
            <c:ext xmlns:c16="http://schemas.microsoft.com/office/drawing/2014/chart" uri="{C3380CC4-5D6E-409C-BE32-E72D297353CC}">
              <c16:uniqueId val="{00000026-041D-4816-A269-47A472989E96}"/>
            </c:ext>
          </c:extLst>
        </c:ser>
        <c:dLbls>
          <c:showLegendKey val="0"/>
          <c:showVal val="0"/>
          <c:showCatName val="0"/>
          <c:showSerName val="0"/>
          <c:showPercent val="1"/>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F0CD11F-7B87-7F4F-B32F-7F13A48EDC9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F702F23-F392-4149-A5E9-AD7E8A8D6B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3F7891-43FE-984B-9CAA-0CD9B4659B01}" type="datetimeFigureOut">
              <a:rPr kumimoji="1" lang="ja-JP" altLang="en-US" smtClean="0"/>
              <a:t>2023/2/17</a:t>
            </a:fld>
            <a:endParaRPr kumimoji="1" lang="ja-JP" altLang="en-US"/>
          </a:p>
        </p:txBody>
      </p:sp>
      <p:sp>
        <p:nvSpPr>
          <p:cNvPr id="4" name="フッター プレースホルダー 3">
            <a:extLst>
              <a:ext uri="{FF2B5EF4-FFF2-40B4-BE49-F238E27FC236}">
                <a16:creationId xmlns:a16="http://schemas.microsoft.com/office/drawing/2014/main" id="{0040C9C5-F3AD-0040-826A-78EC77B847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D92A845-A1EE-964A-BEDF-DFA49C392A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EE75DC-E73F-304C-A7C1-4ECA0D35193C}" type="slidenum">
              <a:rPr kumimoji="1" lang="ja-JP" altLang="en-US" smtClean="0"/>
              <a:t>‹#›</a:t>
            </a:fld>
            <a:endParaRPr kumimoji="1" lang="ja-JP" altLang="en-US"/>
          </a:p>
        </p:txBody>
      </p:sp>
    </p:spTree>
    <p:extLst>
      <p:ext uri="{BB962C8B-B14F-4D97-AF65-F5344CB8AC3E}">
        <p14:creationId xmlns:p14="http://schemas.microsoft.com/office/powerpoint/2010/main" val="988602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1" i="0" u="none" strike="noStrike" cap="none">
                <a:solidFill>
                  <a:schemeClr val="dk1"/>
                </a:solidFill>
                <a:latin typeface="Yu Gothic" panose="020B0400000000000000" pitchFamily="34" charset="-128"/>
                <a:ea typeface="Yu Gothic" panose="020B0400000000000000" pitchFamily="34" charset="-128"/>
                <a:cs typeface="Yu Gothic" panose="020B0400000000000000" pitchFamily="34" charset="-128"/>
                <a:sym typeface="MS P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lang="ja-JP" altLang="en-US"/>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1" i="0" u="none" strike="noStrike" cap="none">
                <a:solidFill>
                  <a:schemeClr val="dk1"/>
                </a:solidFill>
                <a:latin typeface="Yu Gothic" panose="020B0400000000000000" pitchFamily="34" charset="-128"/>
                <a:ea typeface="Yu Gothic" panose="020B0400000000000000" pitchFamily="34" charset="-128"/>
                <a:cs typeface="Yu Gothic" panose="020B0400000000000000" pitchFamily="34" charset="-128"/>
                <a:sym typeface="MS P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lang="ja-JP" altLang="en-US"/>
          </a:p>
        </p:txBody>
      </p:sp>
      <p:sp>
        <p:nvSpPr>
          <p:cNvPr id="5" name="Google Shape;5;n"/>
          <p:cNvSpPr>
            <a:spLocks noGrp="1" noRot="1" noChangeAspect="1"/>
          </p:cNvSpPr>
          <p:nvPr>
            <p:ph type="sldImg" idx="3"/>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dirty="0"/>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1" i="0" u="none" strike="noStrike" cap="none">
                <a:solidFill>
                  <a:schemeClr val="dk1"/>
                </a:solidFill>
                <a:latin typeface="Yu Gothic" panose="020B0400000000000000" pitchFamily="34" charset="-128"/>
                <a:ea typeface="Yu Gothic" panose="020B0400000000000000" pitchFamily="34" charset="-128"/>
                <a:cs typeface="Yu Gothic" panose="020B0400000000000000" pitchFamily="34" charset="-128"/>
                <a:sym typeface="MS P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lang="ja-JP" altLang="en-US"/>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lvl1pPr>
              <a:defRPr b="1" i="0">
                <a:latin typeface="Yu Gothic" panose="020B0400000000000000" pitchFamily="34" charset="-128"/>
                <a:ea typeface="Yu Gothic" panose="020B0400000000000000" pitchFamily="34" charset="-128"/>
              </a:defRPr>
            </a:lvl1pPr>
          </a:lstStyle>
          <a:p>
            <a:pPr algn="r">
              <a:buSzPts val="1200"/>
            </a:pPr>
            <a:fld id="{00000000-1234-1234-1234-123412341234}" type="slidenum">
              <a:rPr lang="en-US" altLang="ja-JP" sz="1200" smtClean="0">
                <a:solidFill>
                  <a:schemeClr val="dk1"/>
                </a:solidFill>
                <a:cs typeface="MS PGothic"/>
                <a:sym typeface="MS PGothic"/>
              </a:rPr>
              <a:pPr algn="r">
                <a:buSzPts val="1200"/>
              </a:pPr>
              <a:t>‹#›</a:t>
            </a:fld>
            <a:endParaRPr lang="ja-JP" altLang="en-US" sz="1200">
              <a:solidFill>
                <a:schemeClr val="dk1"/>
              </a:solidFill>
              <a:cs typeface="MS PGothic"/>
              <a:sym typeface="MS PGothic"/>
            </a:endParaRPr>
          </a:p>
        </p:txBody>
      </p:sp>
    </p:spTree>
  </p:cSld>
  <p:clrMap bg1="lt1" tx1="dk1" bg2="dk2" tx2="lt2" accent1="accent1" accent2="accent2" accent3="accent3" accent4="accent4" accent5="accent5" accent6="accent6" hlink="hlink" folHlink="folHlink"/>
  <p:notesStyle>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Yu Gothic" panose="020B0400000000000000" pitchFamily="34" charset="-128"/>
        <a:ea typeface="Yu Gothic" panose="020B0400000000000000" pitchFamily="34" charset="-128"/>
        <a:cs typeface="Arial"/>
        <a:sym typeface="Arial"/>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2: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 name="Google Shape;5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58" name="Google Shape;5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0</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246" name="Google Shape;246;p4: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27" name="Google Shape;127;p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84003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53" name="Google Shape;153;p17: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39741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67" name="Google Shape;167;p18: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03216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76" name="Google Shape;176;p1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41744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91" name="Google Shape;191;p20: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75817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94" name="Google Shape;94;p14: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27" name="Google Shape;127;p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53" name="Google Shape;153;p17: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67" name="Google Shape;167;p18: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04268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76" name="Google Shape;176;p1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91" name="Google Shape;191;p20: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b="1" dirty="0">
              <a:latin typeface="Yu Gothic" panose="020B0400000000000000" pitchFamily="34" charset="-128"/>
              <a:ea typeface="Yu Gothic" panose="020B0400000000000000" pitchFamily="34" charset="-128"/>
            </a:endParaRPr>
          </a:p>
        </p:txBody>
      </p:sp>
      <p:sp>
        <p:nvSpPr>
          <p:cNvPr id="203" name="Google Shape;203;p1: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2: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210" name="Google Shape;210;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4"/>
        <p:cNvGrpSpPr/>
        <p:nvPr/>
      </p:nvGrpSpPr>
      <p:grpSpPr>
        <a:xfrm>
          <a:off x="0" y="0"/>
          <a:ext cx="0" cy="0"/>
          <a:chOff x="0" y="0"/>
          <a:chExt cx="0" cy="0"/>
        </a:xfrm>
      </p:grpSpPr>
      <p:sp>
        <p:nvSpPr>
          <p:cNvPr id="16" name="Google Shape;16;p42"/>
          <p:cNvSpPr/>
          <p:nvPr/>
        </p:nvSpPr>
        <p:spPr>
          <a:xfrm>
            <a:off x="0" y="1461255"/>
            <a:ext cx="9906000" cy="3600000"/>
          </a:xfrm>
          <a:prstGeom prst="rect">
            <a:avLst/>
          </a:prstGeom>
          <a:gradFill>
            <a:gsLst>
              <a:gs pos="0">
                <a:srgbClr val="2E75B5"/>
              </a:gs>
              <a:gs pos="100000">
                <a:schemeClr val="dk1"/>
              </a:gs>
            </a:gsLst>
            <a:lin ang="72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1" b="1" i="0" u="none" strike="noStrike" cap="none" dirty="0">
              <a:solidFill>
                <a:schemeClr val="lt1"/>
              </a:solidFill>
              <a:latin typeface="Yu Gothic" panose="020B0400000000000000" pitchFamily="34" charset="-128"/>
              <a:ea typeface="Yu Gothic" panose="020B0400000000000000" pitchFamily="34" charset="-128"/>
              <a:cs typeface="MS PGothic"/>
              <a:sym typeface="MS PGothic"/>
            </a:endParaRPr>
          </a:p>
        </p:txBody>
      </p:sp>
      <p:sp>
        <p:nvSpPr>
          <p:cNvPr id="17" name="Google Shape;17;p42"/>
          <p:cNvSpPr txBox="1">
            <a:spLocks noGrp="1"/>
          </p:cNvSpPr>
          <p:nvPr>
            <p:ph type="ctrTitle"/>
          </p:nvPr>
        </p:nvSpPr>
        <p:spPr>
          <a:xfrm>
            <a:off x="620394" y="2880001"/>
            <a:ext cx="4794885" cy="1385945"/>
          </a:xfrm>
          <a:prstGeom prst="rect">
            <a:avLst/>
          </a:prstGeom>
          <a:noFill/>
          <a:ln>
            <a:noFill/>
          </a:ln>
        </p:spPr>
        <p:txBody>
          <a:bodyPr spcFirstLastPara="1" wrap="square" lIns="36000" tIns="36000" rIns="36000" bIns="36000" anchor="ctr" anchorCtr="0">
            <a:normAutofit/>
          </a:bodyPr>
          <a:lstStyle>
            <a:lvl1pPr lvl="0" algn="ctr">
              <a:lnSpc>
                <a:spcPct val="100000"/>
              </a:lnSpc>
              <a:spcBef>
                <a:spcPts val="0"/>
              </a:spcBef>
              <a:spcAft>
                <a:spcPts val="0"/>
              </a:spcAft>
              <a:buClr>
                <a:schemeClr val="lt1"/>
              </a:buClr>
              <a:buSzPts val="3200"/>
              <a:buFont typeface="Arial"/>
              <a:buNone/>
              <a:defRPr sz="3200" b="1" i="0">
                <a:solidFill>
                  <a:schemeClr val="lt1"/>
                </a:solidFill>
                <a:latin typeface="Yu Gothic" panose="020B0400000000000000" pitchFamily="34" charset="-128"/>
                <a:ea typeface="Yu Gothic" panose="020B0400000000000000" pitchFamily="34" charset="-128"/>
                <a:cs typeface="Arial"/>
                <a:sym typeface="Arial"/>
              </a:defRPr>
            </a:lvl1pPr>
            <a:lvl2pPr lvl="1" algn="l">
              <a:lnSpc>
                <a:spcPct val="100000"/>
              </a:lnSpc>
              <a:spcBef>
                <a:spcPts val="4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8" name="Google Shape;18;p42"/>
          <p:cNvSpPr txBox="1">
            <a:spLocks noGrp="1"/>
          </p:cNvSpPr>
          <p:nvPr>
            <p:ph type="subTitle" idx="1"/>
          </p:nvPr>
        </p:nvSpPr>
        <p:spPr>
          <a:xfrm>
            <a:off x="620394" y="2160000"/>
            <a:ext cx="4794885" cy="720000"/>
          </a:xfrm>
          <a:prstGeom prst="rect">
            <a:avLst/>
          </a:prstGeom>
          <a:noFill/>
          <a:ln>
            <a:noFill/>
          </a:ln>
        </p:spPr>
        <p:txBody>
          <a:bodyPr spcFirstLastPara="1" wrap="square" lIns="36000" tIns="36000" rIns="36000" bIns="36000" anchor="ctr" anchorCtr="0">
            <a:normAutofit/>
          </a:bodyPr>
          <a:lstStyle>
            <a:lvl1pPr lvl="0" algn="ctr">
              <a:lnSpc>
                <a:spcPct val="90000"/>
              </a:lnSpc>
              <a:spcBef>
                <a:spcPts val="0"/>
              </a:spcBef>
              <a:spcAft>
                <a:spcPts val="0"/>
              </a:spcAft>
              <a:buClr>
                <a:schemeClr val="lt1"/>
              </a:buClr>
              <a:buSzPts val="1800"/>
              <a:buNone/>
              <a:defRPr sz="1600" b="1" i="0">
                <a:solidFill>
                  <a:schemeClr val="lt1"/>
                </a:solidFill>
                <a:latin typeface="Yu Gothic" panose="020B0400000000000000" pitchFamily="34" charset="-128"/>
                <a:ea typeface="Yu Gothic" panose="020B0400000000000000" pitchFamily="34" charset="-128"/>
              </a:defRPr>
            </a:lvl1pPr>
            <a:lvl2pPr lvl="1" algn="ctr">
              <a:lnSpc>
                <a:spcPct val="90000"/>
              </a:lnSpc>
              <a:spcBef>
                <a:spcPts val="500"/>
              </a:spcBef>
              <a:spcAft>
                <a:spcPts val="0"/>
              </a:spcAft>
              <a:buClr>
                <a:srgbClr val="1B224C"/>
              </a:buClr>
              <a:buSzPts val="2000"/>
              <a:buNone/>
              <a:defRPr sz="2000"/>
            </a:lvl2pPr>
            <a:lvl3pPr lvl="2" algn="ctr">
              <a:lnSpc>
                <a:spcPct val="90000"/>
              </a:lnSpc>
              <a:spcBef>
                <a:spcPts val="500"/>
              </a:spcBef>
              <a:spcAft>
                <a:spcPts val="0"/>
              </a:spcAft>
              <a:buClr>
                <a:srgbClr val="1B224C"/>
              </a:buClr>
              <a:buSzPts val="1800"/>
              <a:buNone/>
              <a:defRPr sz="1801"/>
            </a:lvl3pPr>
            <a:lvl4pPr lvl="3" algn="ctr">
              <a:lnSpc>
                <a:spcPct val="90000"/>
              </a:lnSpc>
              <a:spcBef>
                <a:spcPts val="500"/>
              </a:spcBef>
              <a:spcAft>
                <a:spcPts val="0"/>
              </a:spcAft>
              <a:buClr>
                <a:srgbClr val="1B224C"/>
              </a:buClr>
              <a:buSzPts val="1600"/>
              <a:buNone/>
              <a:defRPr sz="1600"/>
            </a:lvl4pPr>
            <a:lvl5pPr lvl="4" algn="ctr">
              <a:lnSpc>
                <a:spcPct val="90000"/>
              </a:lnSpc>
              <a:spcBef>
                <a:spcPts val="500"/>
              </a:spcBef>
              <a:spcAft>
                <a:spcPts val="0"/>
              </a:spcAft>
              <a:buClr>
                <a:srgbClr val="1B224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p:cSld name="セクション見出し">
    <p:spTree>
      <p:nvGrpSpPr>
        <p:cNvPr id="1" name="Shape 34"/>
        <p:cNvGrpSpPr/>
        <p:nvPr/>
      </p:nvGrpSpPr>
      <p:grpSpPr>
        <a:xfrm>
          <a:off x="0" y="0"/>
          <a:ext cx="0" cy="0"/>
          <a:chOff x="0" y="0"/>
          <a:chExt cx="0" cy="0"/>
        </a:xfrm>
      </p:grpSpPr>
      <p:sp>
        <p:nvSpPr>
          <p:cNvPr id="36" name="Google Shape;36;p48"/>
          <p:cNvSpPr txBox="1">
            <a:spLocks noGrp="1"/>
          </p:cNvSpPr>
          <p:nvPr>
            <p:ph type="ctrTitle"/>
          </p:nvPr>
        </p:nvSpPr>
        <p:spPr>
          <a:xfrm>
            <a:off x="2613000" y="2736030"/>
            <a:ext cx="4680000" cy="1385945"/>
          </a:xfrm>
          <a:prstGeom prst="rect">
            <a:avLst/>
          </a:prstGeom>
          <a:noFill/>
          <a:ln>
            <a:noFill/>
          </a:ln>
        </p:spPr>
        <p:txBody>
          <a:bodyPr spcFirstLastPara="1" wrap="square" lIns="36000" tIns="36000" rIns="36000" bIns="36000" anchor="ctr" anchorCtr="0">
            <a:noAutofit/>
          </a:bodyPr>
          <a:lstStyle>
            <a:lvl1pPr lvl="0" algn="ctr">
              <a:lnSpc>
                <a:spcPct val="100000"/>
              </a:lnSpc>
              <a:spcBef>
                <a:spcPts val="0"/>
              </a:spcBef>
              <a:spcAft>
                <a:spcPts val="0"/>
              </a:spcAft>
              <a:buClr>
                <a:srgbClr val="1B224C"/>
              </a:buClr>
              <a:buSzPts val="4000"/>
              <a:buFont typeface="Arial"/>
              <a:buNone/>
              <a:defRPr sz="4000" b="1" i="0">
                <a:solidFill>
                  <a:srgbClr val="1B224C"/>
                </a:solidFill>
                <a:latin typeface="Yu Gothic" panose="020B0400000000000000" pitchFamily="34" charset="-128"/>
                <a:ea typeface="Yu Gothic" panose="020B0400000000000000" pitchFamily="34" charset="-128"/>
                <a:cs typeface="Arial"/>
                <a:sym typeface="Arial"/>
              </a:defRPr>
            </a:lvl1pPr>
            <a:lvl2pPr lvl="1" algn="l">
              <a:lnSpc>
                <a:spcPct val="100000"/>
              </a:lnSpc>
              <a:spcBef>
                <a:spcPts val="4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7" name="Google Shape;37;p48"/>
          <p:cNvSpPr txBox="1">
            <a:spLocks noGrp="1"/>
          </p:cNvSpPr>
          <p:nvPr>
            <p:ph type="subTitle" idx="1"/>
          </p:nvPr>
        </p:nvSpPr>
        <p:spPr>
          <a:xfrm>
            <a:off x="2613002" y="1620000"/>
            <a:ext cx="4679999" cy="900000"/>
          </a:xfrm>
          <a:prstGeom prst="rect">
            <a:avLst/>
          </a:prstGeom>
          <a:noFill/>
          <a:ln>
            <a:noFill/>
          </a:ln>
        </p:spPr>
        <p:txBody>
          <a:bodyPr spcFirstLastPara="1" wrap="square" lIns="36000" tIns="36000" rIns="36000" bIns="36000" anchor="ctr" anchorCtr="0">
            <a:noAutofit/>
          </a:bodyPr>
          <a:lstStyle>
            <a:lvl1pPr lvl="0" algn="ctr">
              <a:lnSpc>
                <a:spcPct val="100000"/>
              </a:lnSpc>
              <a:spcBef>
                <a:spcPts val="0"/>
              </a:spcBef>
              <a:spcAft>
                <a:spcPts val="0"/>
              </a:spcAft>
              <a:buClr>
                <a:srgbClr val="1B224C"/>
              </a:buClr>
              <a:buSzPts val="2400"/>
              <a:buNone/>
              <a:defRPr sz="2400" b="1" i="0">
                <a:solidFill>
                  <a:srgbClr val="1B224C"/>
                </a:solidFill>
                <a:latin typeface="Yu Gothic" panose="020B0400000000000000" pitchFamily="34" charset="-128"/>
                <a:ea typeface="Yu Gothic" panose="020B0400000000000000" pitchFamily="34" charset="-128"/>
              </a:defRPr>
            </a:lvl1pPr>
            <a:lvl2pPr lvl="1" algn="ctr">
              <a:lnSpc>
                <a:spcPct val="90000"/>
              </a:lnSpc>
              <a:spcBef>
                <a:spcPts val="500"/>
              </a:spcBef>
              <a:spcAft>
                <a:spcPts val="0"/>
              </a:spcAft>
              <a:buClr>
                <a:srgbClr val="1B224C"/>
              </a:buClr>
              <a:buSzPts val="2000"/>
              <a:buNone/>
              <a:defRPr sz="2000"/>
            </a:lvl2pPr>
            <a:lvl3pPr lvl="2" algn="ctr">
              <a:lnSpc>
                <a:spcPct val="90000"/>
              </a:lnSpc>
              <a:spcBef>
                <a:spcPts val="500"/>
              </a:spcBef>
              <a:spcAft>
                <a:spcPts val="0"/>
              </a:spcAft>
              <a:buClr>
                <a:srgbClr val="1B224C"/>
              </a:buClr>
              <a:buSzPts val="1800"/>
              <a:buNone/>
              <a:defRPr sz="1801"/>
            </a:lvl3pPr>
            <a:lvl4pPr lvl="3" algn="ctr">
              <a:lnSpc>
                <a:spcPct val="90000"/>
              </a:lnSpc>
              <a:spcBef>
                <a:spcPts val="500"/>
              </a:spcBef>
              <a:spcAft>
                <a:spcPts val="0"/>
              </a:spcAft>
              <a:buClr>
                <a:srgbClr val="1B224C"/>
              </a:buClr>
              <a:buSzPts val="1600"/>
              <a:buNone/>
              <a:defRPr sz="1600"/>
            </a:lvl4pPr>
            <a:lvl5pPr lvl="4" algn="ctr">
              <a:lnSpc>
                <a:spcPct val="90000"/>
              </a:lnSpc>
              <a:spcBef>
                <a:spcPts val="500"/>
              </a:spcBef>
              <a:spcAft>
                <a:spcPts val="0"/>
              </a:spcAft>
              <a:buClr>
                <a:srgbClr val="1B224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
        <p:nvSpPr>
          <p:cNvPr id="2" name="スライド番号プレースホルダー 1">
            <a:extLst>
              <a:ext uri="{FF2B5EF4-FFF2-40B4-BE49-F238E27FC236}">
                <a16:creationId xmlns:a16="http://schemas.microsoft.com/office/drawing/2014/main" id="{7C806EEB-4054-5E43-A53E-63C76A2F2865}"/>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基本レイアウト" userDrawn="1">
  <p:cSld name="基本レイアウト">
    <p:spTree>
      <p:nvGrpSpPr>
        <p:cNvPr id="1" name="Shape 19"/>
        <p:cNvGrpSpPr/>
        <p:nvPr/>
      </p:nvGrpSpPr>
      <p:grpSpPr>
        <a:xfrm>
          <a:off x="0" y="0"/>
          <a:ext cx="0" cy="0"/>
          <a:chOff x="0" y="0"/>
          <a:chExt cx="0" cy="0"/>
        </a:xfrm>
      </p:grpSpPr>
      <p:sp>
        <p:nvSpPr>
          <p:cNvPr id="3" name="Google Shape;26;p44">
            <a:extLst>
              <a:ext uri="{FF2B5EF4-FFF2-40B4-BE49-F238E27FC236}">
                <a16:creationId xmlns:a16="http://schemas.microsoft.com/office/drawing/2014/main" id="{6258FE68-E319-6265-DEF4-5609B6A17834}"/>
              </a:ext>
            </a:extLst>
          </p:cNvPr>
          <p:cNvSpPr txBox="1">
            <a:spLocks noGrp="1"/>
          </p:cNvSpPr>
          <p:nvPr>
            <p:ph type="title"/>
          </p:nvPr>
        </p:nvSpPr>
        <p:spPr>
          <a:xfrm>
            <a:off x="597000" y="360000"/>
            <a:ext cx="8712000" cy="360000"/>
          </a:xfrm>
          <a:prstGeom prst="rect">
            <a:avLst/>
          </a:prstGeom>
          <a:noFill/>
          <a:ln>
            <a:noFill/>
          </a:ln>
        </p:spPr>
        <p:txBody>
          <a:bodyPr spcFirstLastPara="1" wrap="square" lIns="36000" tIns="72000" rIns="36000" bIns="36000" anchor="ctr" anchorCtr="0">
            <a:noAutofit/>
          </a:bodyPr>
          <a:lstStyle>
            <a:lvl1pPr lvl="0" algn="ctr">
              <a:lnSpc>
                <a:spcPct val="90000"/>
              </a:lnSpc>
              <a:spcBef>
                <a:spcPts val="0"/>
              </a:spcBef>
              <a:spcAft>
                <a:spcPts val="0"/>
              </a:spcAft>
              <a:buClr>
                <a:srgbClr val="1B224C"/>
              </a:buClr>
              <a:buSzPts val="2400"/>
              <a:buFont typeface="Arial"/>
              <a:buNone/>
              <a:defRPr sz="2400" b="1" i="0">
                <a:latin typeface="Yu Gothic" panose="020B0400000000000000" pitchFamily="34" charset="-128"/>
                <a:ea typeface="Yu Gothic" panose="020B0400000000000000" pitchFamily="34" charset="-128"/>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cxnSp>
        <p:nvCxnSpPr>
          <p:cNvPr id="4" name="Google Shape;28;p44">
            <a:extLst>
              <a:ext uri="{FF2B5EF4-FFF2-40B4-BE49-F238E27FC236}">
                <a16:creationId xmlns:a16="http://schemas.microsoft.com/office/drawing/2014/main" id="{774BF1CD-464C-72E3-7DF8-F6C78E67B89F}"/>
              </a:ext>
            </a:extLst>
          </p:cNvPr>
          <p:cNvCxnSpPr/>
          <p:nvPr userDrawn="1"/>
        </p:nvCxnSpPr>
        <p:spPr>
          <a:xfrm>
            <a:off x="1" y="900000"/>
            <a:ext cx="9906975" cy="0"/>
          </a:xfrm>
          <a:prstGeom prst="straightConnector1">
            <a:avLst/>
          </a:prstGeom>
          <a:noFill/>
          <a:ln w="9525" cap="flat" cmpd="sng">
            <a:solidFill>
              <a:srgbClr val="AFAFAF"/>
            </a:solidFill>
            <a:prstDash val="solid"/>
            <a:miter lim="800000"/>
            <a:headEnd type="none" w="sm" len="sm"/>
            <a:tailEnd type="none" w="sm" len="sm"/>
          </a:ln>
        </p:spPr>
      </p:cxnSp>
      <p:sp>
        <p:nvSpPr>
          <p:cNvPr id="5" name="Google Shape;27;p44">
            <a:extLst>
              <a:ext uri="{FF2B5EF4-FFF2-40B4-BE49-F238E27FC236}">
                <a16:creationId xmlns:a16="http://schemas.microsoft.com/office/drawing/2014/main" id="{FD45B724-C11F-D0D3-2C7B-2CE221BC780A}"/>
              </a:ext>
            </a:extLst>
          </p:cNvPr>
          <p:cNvSpPr txBox="1">
            <a:spLocks noGrp="1"/>
          </p:cNvSpPr>
          <p:nvPr>
            <p:ph type="body" idx="1" hasCustomPrompt="1"/>
          </p:nvPr>
        </p:nvSpPr>
        <p:spPr>
          <a:xfrm>
            <a:off x="597000" y="1161000"/>
            <a:ext cx="8712000" cy="576000"/>
          </a:xfrm>
          <a:prstGeom prst="rect">
            <a:avLst/>
          </a:prstGeom>
          <a:noFill/>
          <a:ln>
            <a:noFill/>
          </a:ln>
        </p:spPr>
        <p:txBody>
          <a:bodyPr spcFirstLastPara="1" wrap="square" lIns="36000" tIns="36000" rIns="36000" bIns="36000" anchor="t" anchorCtr="0">
            <a:normAutofit/>
          </a:bodyPr>
          <a:lstStyle>
            <a:lvl1pPr marL="457211" lvl="0" indent="-228606" algn="ctr">
              <a:lnSpc>
                <a:spcPct val="130000"/>
              </a:lnSpc>
              <a:spcBef>
                <a:spcPts val="0"/>
              </a:spcBef>
              <a:spcAft>
                <a:spcPts val="0"/>
              </a:spcAft>
              <a:buClr>
                <a:srgbClr val="1B224C"/>
              </a:buClr>
              <a:buSzPts val="1600"/>
              <a:buNone/>
              <a:defRPr sz="1600" b="1" i="0">
                <a:latin typeface="Yu Gothic Medium" panose="020B0400000000000000" pitchFamily="34" charset="-128"/>
                <a:ea typeface="Yu Gothic Medium" panose="020B0400000000000000" pitchFamily="34" charset="-128"/>
              </a:defRPr>
            </a:lvl1pPr>
            <a:lvl2pPr marL="914423" lvl="1" indent="-228606" algn="ctr">
              <a:lnSpc>
                <a:spcPct val="90000"/>
              </a:lnSpc>
              <a:spcBef>
                <a:spcPts val="500"/>
              </a:spcBef>
              <a:spcAft>
                <a:spcPts val="0"/>
              </a:spcAft>
              <a:buClr>
                <a:srgbClr val="1B224C"/>
              </a:buClr>
              <a:buSzPts val="1400"/>
              <a:buNone/>
              <a:defRPr/>
            </a:lvl2pPr>
            <a:lvl3pPr marL="1371634" lvl="2" indent="-228606" algn="ctr">
              <a:lnSpc>
                <a:spcPct val="90000"/>
              </a:lnSpc>
              <a:spcBef>
                <a:spcPts val="500"/>
              </a:spcBef>
              <a:spcAft>
                <a:spcPts val="0"/>
              </a:spcAft>
              <a:buClr>
                <a:srgbClr val="1B224C"/>
              </a:buClr>
              <a:buSzPts val="1400"/>
              <a:buNone/>
              <a:defRPr/>
            </a:lvl3pPr>
            <a:lvl4pPr marL="1828846" lvl="3" indent="-228606" algn="ctr">
              <a:lnSpc>
                <a:spcPct val="90000"/>
              </a:lnSpc>
              <a:spcBef>
                <a:spcPts val="500"/>
              </a:spcBef>
              <a:spcAft>
                <a:spcPts val="0"/>
              </a:spcAft>
              <a:buClr>
                <a:srgbClr val="1B224C"/>
              </a:buClr>
              <a:buSzPts val="1200"/>
              <a:buNone/>
              <a:defRPr/>
            </a:lvl4pPr>
            <a:lvl5pPr marL="2286057" lvl="4" indent="-228606" algn="ctr">
              <a:lnSpc>
                <a:spcPct val="90000"/>
              </a:lnSpc>
              <a:spcBef>
                <a:spcPts val="500"/>
              </a:spcBef>
              <a:spcAft>
                <a:spcPts val="0"/>
              </a:spcAft>
              <a:buClr>
                <a:srgbClr val="1B224C"/>
              </a:buClr>
              <a:buSzPts val="1200"/>
              <a:buNone/>
              <a:defRPr/>
            </a:lvl5pPr>
            <a:lvl6pPr marL="2743269" lvl="5" indent="-342908" algn="l">
              <a:lnSpc>
                <a:spcPct val="90000"/>
              </a:lnSpc>
              <a:spcBef>
                <a:spcPts val="500"/>
              </a:spcBef>
              <a:spcAft>
                <a:spcPts val="0"/>
              </a:spcAft>
              <a:buClr>
                <a:schemeClr val="dk1"/>
              </a:buClr>
              <a:buSzPts val="1800"/>
              <a:buChar char="•"/>
              <a:defRPr/>
            </a:lvl6pPr>
            <a:lvl7pPr marL="3200480" lvl="6" indent="-342908" algn="l">
              <a:lnSpc>
                <a:spcPct val="90000"/>
              </a:lnSpc>
              <a:spcBef>
                <a:spcPts val="500"/>
              </a:spcBef>
              <a:spcAft>
                <a:spcPts val="0"/>
              </a:spcAft>
              <a:buClr>
                <a:schemeClr val="dk1"/>
              </a:buClr>
              <a:buSzPts val="1800"/>
              <a:buChar char="•"/>
              <a:defRPr/>
            </a:lvl7pPr>
            <a:lvl8pPr marL="3657691" lvl="7" indent="-342908" algn="l">
              <a:lnSpc>
                <a:spcPct val="90000"/>
              </a:lnSpc>
              <a:spcBef>
                <a:spcPts val="500"/>
              </a:spcBef>
              <a:spcAft>
                <a:spcPts val="0"/>
              </a:spcAft>
              <a:buClr>
                <a:schemeClr val="dk1"/>
              </a:buClr>
              <a:buSzPts val="1800"/>
              <a:buChar char="•"/>
              <a:defRPr/>
            </a:lvl8pPr>
            <a:lvl9pPr marL="4114903" lvl="8" indent="-342908" algn="l">
              <a:lnSpc>
                <a:spcPct val="90000"/>
              </a:lnSpc>
              <a:spcBef>
                <a:spcPts val="500"/>
              </a:spcBef>
              <a:spcAft>
                <a:spcPts val="0"/>
              </a:spcAft>
              <a:buClr>
                <a:schemeClr val="dk1"/>
              </a:buClr>
              <a:buSzPts val="1800"/>
              <a:buChar char="•"/>
              <a:defRPr/>
            </a:lvl9pPr>
          </a:lstStyle>
          <a:p>
            <a:pPr marL="457211" marR="0" lvl="0" indent="-228606" algn="ctr" defTabSz="914400" rtl="0" eaLnBrk="1" fontAlgn="auto" latinLnBrk="0" hangingPunct="1">
              <a:lnSpc>
                <a:spcPct val="130000"/>
              </a:lnSpc>
              <a:spcBef>
                <a:spcPts val="0"/>
              </a:spcBef>
              <a:spcAft>
                <a:spcPts val="0"/>
              </a:spcAft>
              <a:buClr>
                <a:srgbClr val="1B224C"/>
              </a:buClr>
              <a:buSzPts val="1600"/>
              <a:buFont typeface="Noto Sans Symbols"/>
              <a:buNone/>
              <a:tabLst/>
              <a:defRPr/>
            </a:pPr>
            <a:r>
              <a:rPr kumimoji="1" lang="ja-JP" altLang="en-US"/>
              <a:t>説明文を</a:t>
            </a:r>
            <a:r>
              <a:rPr kumimoji="1" lang="en-US" altLang="ja-JP" dirty="0"/>
              <a:t>1〜2</a:t>
            </a:r>
            <a:r>
              <a:rPr kumimoji="1" lang="ja-JP" altLang="en-US"/>
              <a:t>行で簡潔に記載する。</a:t>
            </a:r>
          </a:p>
        </p:txBody>
      </p:sp>
      <p:cxnSp>
        <p:nvCxnSpPr>
          <p:cNvPr id="6" name="Google Shape;29;p44">
            <a:extLst>
              <a:ext uri="{FF2B5EF4-FFF2-40B4-BE49-F238E27FC236}">
                <a16:creationId xmlns:a16="http://schemas.microsoft.com/office/drawing/2014/main" id="{E2CB392B-FFD5-8C41-26D8-C39B3DF2037B}"/>
              </a:ext>
            </a:extLst>
          </p:cNvPr>
          <p:cNvCxnSpPr>
            <a:cxnSpLocks/>
          </p:cNvCxnSpPr>
          <p:nvPr userDrawn="1"/>
        </p:nvCxnSpPr>
        <p:spPr>
          <a:xfrm>
            <a:off x="1" y="6308725"/>
            <a:ext cx="9906975" cy="0"/>
          </a:xfrm>
          <a:prstGeom prst="straightConnector1">
            <a:avLst/>
          </a:prstGeom>
          <a:noFill/>
          <a:ln w="9525" cap="flat" cmpd="sng">
            <a:solidFill>
              <a:srgbClr val="AFAFAF"/>
            </a:solidFill>
            <a:prstDash val="solid"/>
            <a:miter lim="800000"/>
            <a:headEnd type="none" w="sm" len="sm"/>
            <a:tailEnd type="none" w="sm" len="sm"/>
          </a:ln>
        </p:spPr>
      </p:cxnSp>
      <p:sp>
        <p:nvSpPr>
          <p:cNvPr id="11" name="スライド番号プレースホルダー 10">
            <a:extLst>
              <a:ext uri="{FF2B5EF4-FFF2-40B4-BE49-F238E27FC236}">
                <a16:creationId xmlns:a16="http://schemas.microsoft.com/office/drawing/2014/main" id="{BA5D63A9-6A53-D342-B319-5DCA13023D90}"/>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a:p>
        </p:txBody>
      </p:sp>
      <p:sp>
        <p:nvSpPr>
          <p:cNvPr id="12" name="フッター プレースホルダー 11">
            <a:extLst>
              <a:ext uri="{FF2B5EF4-FFF2-40B4-BE49-F238E27FC236}">
                <a16:creationId xmlns:a16="http://schemas.microsoft.com/office/drawing/2014/main" id="{5D57F0BB-674A-B749-89B6-F575DBE66E40}"/>
              </a:ext>
            </a:extLst>
          </p:cNvPr>
          <p:cNvSpPr>
            <a:spLocks noGrp="1"/>
          </p:cNvSpPr>
          <p:nvPr>
            <p:ph type="ftr" sz="quarter" idx="11"/>
          </p:nvPr>
        </p:nvSpPr>
        <p:spPr/>
        <p:txBody>
          <a:bodyPr/>
          <a:lstStyle/>
          <a:p>
            <a:endParaRPr kumimoji="1" lang="ja-JP" altLang="en-US">
              <a:latin typeface="Yu Gothic" panose="020B0400000000000000" pitchFamily="34" charset="-128"/>
              <a:ea typeface="Yu Gothic" panose="020B0400000000000000" pitchFamily="34" charset="-128"/>
            </a:endParaRP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0FF2F6-1851-C645-9BC5-B4A2A7960A0A}"/>
              </a:ext>
            </a:extLst>
          </p:cNvPr>
          <p:cNvSpPr>
            <a:spLocks noGrp="1"/>
          </p:cNvSpPr>
          <p:nvPr>
            <p:ph type="title" hasCustomPrompt="1"/>
          </p:nvPr>
        </p:nvSpPr>
        <p:spPr/>
        <p:txBody>
          <a:bodyPr/>
          <a:lstStyle>
            <a:lvl1pPr>
              <a:defRPr b="1" i="0">
                <a:latin typeface="Yu Gothic" panose="020B0400000000000000" pitchFamily="34" charset="-128"/>
                <a:ea typeface="Yu Gothic" panose="020B0400000000000000" pitchFamily="34" charset="-128"/>
              </a:defRPr>
            </a:lvl1pPr>
          </a:lstStyle>
          <a:p>
            <a:r>
              <a:rPr kumimoji="1" lang="ja-JP" altLang="en-US"/>
              <a:t>タイトルを入力</a:t>
            </a:r>
          </a:p>
        </p:txBody>
      </p:sp>
      <p:sp>
        <p:nvSpPr>
          <p:cNvPr id="3" name="スライド番号プレースホルダー 2">
            <a:extLst>
              <a:ext uri="{FF2B5EF4-FFF2-40B4-BE49-F238E27FC236}">
                <a16:creationId xmlns:a16="http://schemas.microsoft.com/office/drawing/2014/main" id="{07CA3A30-0CC2-B04C-A832-1A02ECEA51DA}"/>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b="1">
              <a:latin typeface="Yu Gothic" panose="020B0400000000000000" pitchFamily="34" charset="-128"/>
              <a:ea typeface="Yu Gothic" panose="020B0400000000000000" pitchFamily="34" charset="-128"/>
            </a:endParaRPr>
          </a:p>
        </p:txBody>
      </p:sp>
      <p:sp>
        <p:nvSpPr>
          <p:cNvPr id="4" name="フッター プレースホルダー 3">
            <a:extLst>
              <a:ext uri="{FF2B5EF4-FFF2-40B4-BE49-F238E27FC236}">
                <a16:creationId xmlns:a16="http://schemas.microsoft.com/office/drawing/2014/main" id="{18339488-C81F-9449-A07A-B20AAAA446DE}"/>
              </a:ext>
            </a:extLst>
          </p:cNvPr>
          <p:cNvSpPr>
            <a:spLocks noGrp="1"/>
          </p:cNvSpPr>
          <p:nvPr>
            <p:ph type="ftr" sz="quarter" idx="11"/>
          </p:nvPr>
        </p:nvSpPr>
        <p:spPr/>
        <p:txBody>
          <a:bodyPr/>
          <a:lstStyle/>
          <a:p>
            <a:endParaRPr kumimoji="1" lang="ja-JP" altLang="en-US">
              <a:latin typeface="Yu Gothic" panose="020B0400000000000000" pitchFamily="34" charset="-128"/>
              <a:ea typeface="Yu Gothic" panose="020B0400000000000000" pitchFamily="34" charset="-128"/>
            </a:endParaRPr>
          </a:p>
        </p:txBody>
      </p:sp>
      <p:cxnSp>
        <p:nvCxnSpPr>
          <p:cNvPr id="5" name="Google Shape;40;p49">
            <a:extLst>
              <a:ext uri="{FF2B5EF4-FFF2-40B4-BE49-F238E27FC236}">
                <a16:creationId xmlns:a16="http://schemas.microsoft.com/office/drawing/2014/main" id="{84046F5C-E749-9C43-BB5F-8E0109687765}"/>
              </a:ext>
            </a:extLst>
          </p:cNvPr>
          <p:cNvCxnSpPr/>
          <p:nvPr userDrawn="1"/>
        </p:nvCxnSpPr>
        <p:spPr>
          <a:xfrm>
            <a:off x="1" y="900000"/>
            <a:ext cx="9906975" cy="0"/>
          </a:xfrm>
          <a:prstGeom prst="straightConnector1">
            <a:avLst/>
          </a:prstGeom>
          <a:noFill/>
          <a:ln w="9525" cap="flat" cmpd="sng">
            <a:solidFill>
              <a:srgbClr val="AFAFAF"/>
            </a:solidFill>
            <a:prstDash val="solid"/>
            <a:miter lim="800000"/>
            <a:headEnd type="none" w="sm" len="sm"/>
            <a:tailEnd type="none" w="sm" len="sm"/>
          </a:ln>
        </p:spPr>
      </p:cxnSp>
    </p:spTree>
    <p:extLst>
      <p:ext uri="{BB962C8B-B14F-4D97-AF65-F5344CB8AC3E}">
        <p14:creationId xmlns:p14="http://schemas.microsoft.com/office/powerpoint/2010/main" val="93484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9668874-6EA9-C848-B1AE-5C934E954E24}"/>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b="1">
              <a:latin typeface="Yu Gothic" panose="020B0400000000000000" pitchFamily="34" charset="-128"/>
              <a:ea typeface="Yu Gothic" panose="020B0400000000000000" pitchFamily="34" charset="-128"/>
            </a:endParaRPr>
          </a:p>
        </p:txBody>
      </p:sp>
      <p:sp>
        <p:nvSpPr>
          <p:cNvPr id="4" name="フッター プレースホルダー 3">
            <a:extLst>
              <a:ext uri="{FF2B5EF4-FFF2-40B4-BE49-F238E27FC236}">
                <a16:creationId xmlns:a16="http://schemas.microsoft.com/office/drawing/2014/main" id="{2BB4EADB-2DD0-E14F-AFC9-80D104A4EE31}"/>
              </a:ext>
            </a:extLst>
          </p:cNvPr>
          <p:cNvSpPr>
            <a:spLocks noGrp="1"/>
          </p:cNvSpPr>
          <p:nvPr>
            <p:ph type="ftr" sz="quarter" idx="11"/>
          </p:nvPr>
        </p:nvSpPr>
        <p:spPr/>
        <p:txBody>
          <a:bodyPr/>
          <a:lstStyle/>
          <a:p>
            <a:endParaRPr kumimoji="1" lang="ja-JP" altLang="en-US">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43306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41"/>
          <p:cNvSpPr txBox="1">
            <a:spLocks noGrp="1"/>
          </p:cNvSpPr>
          <p:nvPr>
            <p:ph type="title"/>
          </p:nvPr>
        </p:nvSpPr>
        <p:spPr>
          <a:xfrm>
            <a:off x="597000" y="360000"/>
            <a:ext cx="8712000" cy="360000"/>
          </a:xfrm>
          <a:prstGeom prst="rect">
            <a:avLst/>
          </a:prstGeom>
          <a:noFill/>
          <a:ln>
            <a:noFill/>
          </a:ln>
        </p:spPr>
        <p:txBody>
          <a:bodyPr spcFirstLastPara="1" wrap="square" lIns="36000" tIns="72000" rIns="36000" bIns="36000" anchor="ctr" anchorCtr="0">
            <a:noAutofit/>
          </a:bodyPr>
          <a:lstStyle>
            <a:lvl1pPr marR="0" lvl="0" algn="ctr" rtl="0">
              <a:lnSpc>
                <a:spcPct val="90000"/>
              </a:lnSpc>
              <a:spcBef>
                <a:spcPts val="0"/>
              </a:spcBef>
              <a:spcAft>
                <a:spcPts val="0"/>
              </a:spcAft>
              <a:buClr>
                <a:srgbClr val="1B224C"/>
              </a:buClr>
              <a:buSzPts val="2400"/>
              <a:buFont typeface="Arial"/>
              <a:buNone/>
              <a:defRPr sz="2400" b="1" i="0" u="none" strike="noStrike" cap="none">
                <a:solidFill>
                  <a:srgbClr val="1B224C"/>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ja-JP" altLang="en-US"/>
              <a:t>マスター タイトルの書式設定</a:t>
            </a:r>
            <a:endParaRPr dirty="0"/>
          </a:p>
        </p:txBody>
      </p:sp>
      <p:sp>
        <p:nvSpPr>
          <p:cNvPr id="11" name="Google Shape;11;p41"/>
          <p:cNvSpPr txBox="1">
            <a:spLocks noGrp="1"/>
          </p:cNvSpPr>
          <p:nvPr>
            <p:ph type="body" idx="1"/>
          </p:nvPr>
        </p:nvSpPr>
        <p:spPr>
          <a:xfrm>
            <a:off x="597000" y="1260000"/>
            <a:ext cx="8712000" cy="4320000"/>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000"/>
              </a:spcBef>
              <a:spcAft>
                <a:spcPts val="0"/>
              </a:spcAft>
              <a:buClr>
                <a:srgbClr val="1B224C"/>
              </a:buClr>
              <a:buSzPts val="1600"/>
              <a:buFont typeface="Noto Sans Symbols"/>
              <a:buChar char="●"/>
              <a:defRPr sz="1600" b="0" i="0" u="none" strike="noStrike" cap="none">
                <a:solidFill>
                  <a:srgbClr val="1B224C"/>
                </a:solidFill>
                <a:latin typeface="MS PGothic"/>
                <a:ea typeface="MS PGothic"/>
                <a:cs typeface="MS PGothic"/>
                <a:sym typeface="MS PGothic"/>
              </a:defRPr>
            </a:lvl1pPr>
            <a:lvl2pPr marL="914400" marR="0" lvl="1" indent="-317500" algn="l" rtl="0">
              <a:lnSpc>
                <a:spcPct val="90000"/>
              </a:lnSpc>
              <a:spcBef>
                <a:spcPts val="500"/>
              </a:spcBef>
              <a:spcAft>
                <a:spcPts val="0"/>
              </a:spcAft>
              <a:buClr>
                <a:srgbClr val="1B224C"/>
              </a:buClr>
              <a:buSzPts val="1400"/>
              <a:buFont typeface="Arial"/>
              <a:buChar char="•"/>
              <a:defRPr sz="1400" b="0" i="0" u="none" strike="noStrike" cap="none">
                <a:solidFill>
                  <a:srgbClr val="1B224C"/>
                </a:solidFill>
                <a:latin typeface="MS PGothic"/>
                <a:ea typeface="MS PGothic"/>
                <a:cs typeface="MS PGothic"/>
                <a:sym typeface="MS PGothic"/>
              </a:defRPr>
            </a:lvl2pPr>
            <a:lvl3pPr marL="1371600" marR="0" lvl="2" indent="-317500" algn="l" rtl="0">
              <a:lnSpc>
                <a:spcPct val="90000"/>
              </a:lnSpc>
              <a:spcBef>
                <a:spcPts val="500"/>
              </a:spcBef>
              <a:spcAft>
                <a:spcPts val="0"/>
              </a:spcAft>
              <a:buClr>
                <a:srgbClr val="1B224C"/>
              </a:buClr>
              <a:buSzPts val="1400"/>
              <a:buFont typeface="Arial"/>
              <a:buChar char="•"/>
              <a:defRPr sz="1400" b="0" i="0" u="none" strike="noStrike" cap="none">
                <a:solidFill>
                  <a:srgbClr val="1B224C"/>
                </a:solidFill>
                <a:latin typeface="MS PGothic"/>
                <a:ea typeface="MS PGothic"/>
                <a:cs typeface="MS PGothic"/>
                <a:sym typeface="MS PGothic"/>
              </a:defRPr>
            </a:lvl3pPr>
            <a:lvl4pPr marL="1828800" marR="0" lvl="3" indent="-304800" algn="l" rtl="0">
              <a:lnSpc>
                <a:spcPct val="90000"/>
              </a:lnSpc>
              <a:spcBef>
                <a:spcPts val="500"/>
              </a:spcBef>
              <a:spcAft>
                <a:spcPts val="0"/>
              </a:spcAft>
              <a:buClr>
                <a:srgbClr val="1B224C"/>
              </a:buClr>
              <a:buSzPts val="1200"/>
              <a:buFont typeface="Arial"/>
              <a:buChar char="•"/>
              <a:defRPr sz="1200" b="0" i="0" u="none" strike="noStrike" cap="none">
                <a:solidFill>
                  <a:srgbClr val="1B224C"/>
                </a:solidFill>
                <a:latin typeface="MS PGothic"/>
                <a:ea typeface="MS PGothic"/>
                <a:cs typeface="MS PGothic"/>
                <a:sym typeface="MS PGothic"/>
              </a:defRPr>
            </a:lvl4pPr>
            <a:lvl5pPr marL="2286000" marR="0" lvl="4" indent="-304800" algn="l" rtl="0">
              <a:lnSpc>
                <a:spcPct val="90000"/>
              </a:lnSpc>
              <a:spcBef>
                <a:spcPts val="500"/>
              </a:spcBef>
              <a:spcAft>
                <a:spcPts val="0"/>
              </a:spcAft>
              <a:buClr>
                <a:srgbClr val="1B224C"/>
              </a:buClr>
              <a:buSzPts val="1200"/>
              <a:buFont typeface="Arial"/>
              <a:buChar char="•"/>
              <a:defRPr sz="1200" b="0" i="0" u="none" strike="noStrike" cap="none">
                <a:solidFill>
                  <a:srgbClr val="1B224C"/>
                </a:solidFill>
                <a:latin typeface="MS PGothic"/>
                <a:ea typeface="MS PGothic"/>
                <a:cs typeface="MS PGothic"/>
                <a:sym typeface="MS P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r>
              <a:rPr lang="ja-JP" altLang="en-US"/>
              <a:t>マスターテキストの書式設定</a:t>
            </a:r>
            <a:endParaRPr lang="en-US" altLang="ja-JP" dirty="0"/>
          </a:p>
          <a:p>
            <a:pPr lvl="1"/>
            <a:r>
              <a:rPr lang="ja-JP" altLang="en-US"/>
              <a:t>第</a:t>
            </a:r>
            <a:r>
              <a:rPr lang="en-US" altLang="ja-JP" dirty="0"/>
              <a:t>2</a:t>
            </a:r>
            <a:r>
              <a:rPr lang="ja-JP" altLang="en-US"/>
              <a:t>レベル</a:t>
            </a:r>
            <a:endParaRPr lang="en-US" altLang="ja-JP" dirty="0"/>
          </a:p>
          <a:p>
            <a:pPr lvl="2"/>
            <a:r>
              <a:rPr lang="ja-JP" altLang="en-US"/>
              <a:t>第</a:t>
            </a:r>
            <a:r>
              <a:rPr lang="en-US" altLang="ja-JP" dirty="0"/>
              <a:t>3</a:t>
            </a:r>
            <a:r>
              <a:rPr lang="ja-JP" altLang="en-US"/>
              <a:t>レベル</a:t>
            </a:r>
            <a:endParaRPr lang="en-US" altLang="ja-JP" dirty="0"/>
          </a:p>
          <a:p>
            <a:pPr lvl="3"/>
            <a:r>
              <a:rPr lang="ja-JP" altLang="en-US"/>
              <a:t>第</a:t>
            </a:r>
            <a:r>
              <a:rPr lang="en-US" altLang="ja-JP" dirty="0"/>
              <a:t>4</a:t>
            </a:r>
            <a:r>
              <a:rPr lang="ja-JP" altLang="en-US"/>
              <a:t>レベル</a:t>
            </a:r>
            <a:endParaRPr lang="en-US" altLang="ja-JP" dirty="0"/>
          </a:p>
          <a:p>
            <a:pPr lvl="4"/>
            <a:r>
              <a:rPr lang="ja-JP" altLang="en-US"/>
              <a:t>第</a:t>
            </a:r>
            <a:r>
              <a:rPr lang="en-US" altLang="ja-JP" dirty="0"/>
              <a:t>5</a:t>
            </a:r>
            <a:r>
              <a:rPr lang="ja-JP" altLang="en-US"/>
              <a:t>レベル</a:t>
            </a:r>
            <a:endParaRPr dirty="0"/>
          </a:p>
        </p:txBody>
      </p:sp>
      <p:sp>
        <p:nvSpPr>
          <p:cNvPr id="6" name="スライド番号プレースホルダー 5">
            <a:extLst>
              <a:ext uri="{FF2B5EF4-FFF2-40B4-BE49-F238E27FC236}">
                <a16:creationId xmlns:a16="http://schemas.microsoft.com/office/drawing/2014/main" id="{523CC9B1-CA00-1348-AEFA-11731EF58EDD}"/>
              </a:ext>
            </a:extLst>
          </p:cNvPr>
          <p:cNvSpPr>
            <a:spLocks noGrp="1"/>
          </p:cNvSpPr>
          <p:nvPr>
            <p:ph type="sldNum" sz="quarter" idx="4"/>
          </p:nvPr>
        </p:nvSpPr>
        <p:spPr>
          <a:xfrm>
            <a:off x="7534910" y="6407150"/>
            <a:ext cx="2228850" cy="360001"/>
          </a:xfrm>
          <a:prstGeom prst="rect">
            <a:avLst/>
          </a:prstGeom>
        </p:spPr>
        <p:txBody>
          <a:bodyPr vert="horz" lIns="91440" tIns="45720" rIns="91440" bIns="45720" rtlCol="0" anchor="ctr"/>
          <a:lstStyle>
            <a:lvl1pPr algn="r">
              <a:defRPr sz="1200" b="1" i="0">
                <a:solidFill>
                  <a:schemeClr val="tx1"/>
                </a:solidFill>
                <a:latin typeface="Yu Gothic" panose="020B0400000000000000" pitchFamily="34" charset="-128"/>
                <a:ea typeface="Yu Gothic" panose="020B0400000000000000" pitchFamily="34" charset="-128"/>
              </a:defRPr>
            </a:lvl1pPr>
          </a:lstStyle>
          <a:p>
            <a:fld id="{18CE1B30-37D7-B24C-B705-E0728334899F}" type="slidenum">
              <a:rPr kumimoji="1" lang="ja-JP" altLang="en-US" smtClean="0"/>
              <a:pPr/>
              <a:t>‹#›</a:t>
            </a:fld>
            <a:endParaRPr kumimoji="1" lang="ja-JP" altLang="en-US" b="1">
              <a:latin typeface="Yu Gothic" panose="020B0400000000000000" pitchFamily="34" charset="-128"/>
              <a:ea typeface="Yu Gothic" panose="020B0400000000000000" pitchFamily="34" charset="-128"/>
            </a:endParaRPr>
          </a:p>
        </p:txBody>
      </p:sp>
      <p:sp>
        <p:nvSpPr>
          <p:cNvPr id="7" name="フッター プレースホルダー 6">
            <a:extLst>
              <a:ext uri="{FF2B5EF4-FFF2-40B4-BE49-F238E27FC236}">
                <a16:creationId xmlns:a16="http://schemas.microsoft.com/office/drawing/2014/main" id="{57A3A61B-780B-4448-8C4D-8C4CAEAEF736}"/>
              </a:ext>
            </a:extLst>
          </p:cNvPr>
          <p:cNvSpPr>
            <a:spLocks noGrp="1"/>
          </p:cNvSpPr>
          <p:nvPr>
            <p:ph type="ftr" sz="quarter" idx="3"/>
          </p:nvPr>
        </p:nvSpPr>
        <p:spPr>
          <a:xfrm>
            <a:off x="223203" y="6402026"/>
            <a:ext cx="3343275" cy="365125"/>
          </a:xfrm>
          <a:prstGeom prst="rect">
            <a:avLst/>
          </a:prstGeom>
        </p:spPr>
        <p:txBody>
          <a:bodyPr vert="horz" lIns="91440" tIns="45720" rIns="91440" bIns="45720" rtlCol="0" anchor="ctr"/>
          <a:lstStyle>
            <a:lvl1pPr algn="l">
              <a:defRPr sz="1200" b="1" i="0">
                <a:solidFill>
                  <a:schemeClr val="tx1"/>
                </a:solidFill>
                <a:latin typeface="Yu Gothic" panose="020B0400000000000000" pitchFamily="34" charset="-128"/>
                <a:ea typeface="Yu Gothic" panose="020B0400000000000000" pitchFamily="34" charset="-128"/>
              </a:defRPr>
            </a:lvl1pPr>
          </a:lstStyle>
          <a:p>
            <a:endParaRPr kumimoji="1" lang="ja-JP" altLang="en-US">
              <a:latin typeface="Yu Gothic" panose="020B0400000000000000" pitchFamily="34" charset="-128"/>
              <a:ea typeface="Yu Gothic" panose="020B0400000000000000" pitchFamily="34" charset="-128"/>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0" r:id="rId3"/>
    <p:sldLayoutId id="2147483658" r:id="rId4"/>
    <p:sldLayoutId id="2147483657"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1pPr>
      <a:lvl2pPr marR="0" lvl="1"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1pPr>
      <a:lvl2pPr marR="0" lvl="1"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2pPr>
      <a:lvl3pPr marR="0" lvl="2"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3pPr>
      <a:lvl4pPr marR="0" lvl="3"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4pPr>
      <a:lvl5pPr marR="0" lvl="4"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pSp>
        <p:nvGrpSpPr>
          <p:cNvPr id="60" name="Google Shape;60;p12"/>
          <p:cNvGrpSpPr/>
          <p:nvPr/>
        </p:nvGrpSpPr>
        <p:grpSpPr>
          <a:xfrm>
            <a:off x="4953001" y="1972866"/>
            <a:ext cx="4953000" cy="4582887"/>
            <a:chOff x="5077444" y="2242709"/>
            <a:chExt cx="4156366" cy="3845782"/>
          </a:xfrm>
        </p:grpSpPr>
        <p:pic>
          <p:nvPicPr>
            <p:cNvPr id="61" name="Google Shape;61;p12"/>
            <p:cNvPicPr preferRelativeResize="0"/>
            <p:nvPr/>
          </p:nvPicPr>
          <p:blipFill rotWithShape="1">
            <a:blip r:embed="rId3">
              <a:alphaModFix/>
            </a:blip>
            <a:srcRect r="9091"/>
            <a:stretch/>
          </p:blipFill>
          <p:spPr>
            <a:xfrm>
              <a:off x="5077444" y="2242709"/>
              <a:ext cx="4156366" cy="3845782"/>
            </a:xfrm>
            <a:prstGeom prst="rect">
              <a:avLst/>
            </a:prstGeom>
            <a:noFill/>
            <a:ln>
              <a:noFill/>
            </a:ln>
          </p:spPr>
        </p:pic>
        <p:pic>
          <p:nvPicPr>
            <p:cNvPr id="62" name="Google Shape;62;p12"/>
            <p:cNvPicPr preferRelativeResize="0"/>
            <p:nvPr/>
          </p:nvPicPr>
          <p:blipFill rotWithShape="1">
            <a:blip r:embed="rId4">
              <a:alphaModFix/>
            </a:blip>
            <a:srcRect r="11697"/>
            <a:stretch/>
          </p:blipFill>
          <p:spPr>
            <a:xfrm>
              <a:off x="6096000" y="2517616"/>
              <a:ext cx="3137809" cy="2983907"/>
            </a:xfrm>
            <a:prstGeom prst="rect">
              <a:avLst/>
            </a:prstGeom>
            <a:noFill/>
            <a:ln>
              <a:noFill/>
            </a:ln>
          </p:spPr>
        </p:pic>
      </p:grpSp>
      <p:sp>
        <p:nvSpPr>
          <p:cNvPr id="63" name="Google Shape;63;p12"/>
          <p:cNvSpPr txBox="1">
            <a:spLocks noGrp="1"/>
          </p:cNvSpPr>
          <p:nvPr>
            <p:ph type="ctrTitle"/>
          </p:nvPr>
        </p:nvSpPr>
        <p:spPr>
          <a:xfrm>
            <a:off x="620394" y="2880001"/>
            <a:ext cx="4794885" cy="1385945"/>
          </a:xfrm>
          <a:noFill/>
          <a:ln>
            <a:noFill/>
          </a:ln>
        </p:spPr>
        <p:txBody>
          <a:bodyPr spcFirstLastPara="1" wrap="square" lIns="36000" tIns="36000" rIns="36000" bIns="36000" anchor="ctr" anchorCtr="0">
            <a:normAutofit/>
          </a:bodyPr>
          <a:lstStyle/>
          <a:p>
            <a:r>
              <a:rPr lang="ja-JP" altLang="en-US"/>
              <a:t>●●●を実現するための●●●導入の提案書</a:t>
            </a:r>
            <a:endParaRPr lang="ja-JP" altLang="en-US" dirty="0"/>
          </a:p>
        </p:txBody>
      </p:sp>
      <p:sp>
        <p:nvSpPr>
          <p:cNvPr id="64" name="Google Shape;64;p12"/>
          <p:cNvSpPr txBox="1">
            <a:spLocks noGrp="1"/>
          </p:cNvSpPr>
          <p:nvPr>
            <p:ph type="subTitle" idx="1"/>
          </p:nvPr>
        </p:nvSpPr>
        <p:spPr>
          <a:xfrm>
            <a:off x="620394" y="2160000"/>
            <a:ext cx="4794885" cy="720000"/>
          </a:xfrm>
          <a:noFill/>
          <a:ln>
            <a:noFill/>
          </a:ln>
        </p:spPr>
        <p:txBody>
          <a:bodyPr spcFirstLastPara="1" wrap="square" lIns="36000" tIns="36000" rIns="36000" bIns="36000" anchor="ctr" anchorCtr="0">
            <a:normAutofit/>
          </a:bodyPr>
          <a:lstStyle/>
          <a:p>
            <a:r>
              <a:rPr lang="ja-JP" altLang="en-US"/>
              <a:t>自社が達成すべきべきミッション・目標を記載</a:t>
            </a:r>
            <a:endParaRPr lang="ja-JP" altLang="en-US" dirty="0"/>
          </a:p>
        </p:txBody>
      </p:sp>
      <p:sp>
        <p:nvSpPr>
          <p:cNvPr id="65" name="Google Shape;65;p12"/>
          <p:cNvSpPr/>
          <p:nvPr/>
        </p:nvSpPr>
        <p:spPr>
          <a:xfrm>
            <a:off x="7590570" y="190886"/>
            <a:ext cx="2160000" cy="540000"/>
          </a:xfrm>
          <a:prstGeom prst="rect">
            <a:avLst/>
          </a:prstGeom>
          <a:solidFill>
            <a:srgbClr val="D8D8D8"/>
          </a:solidFill>
          <a:ln>
            <a:noFill/>
          </a:ln>
        </p:spPr>
        <p:txBody>
          <a:bodyPr spcFirstLastPara="1" wrap="square" lIns="36000" tIns="36000" rIns="36000" bIns="36000" anchor="ctr" anchorCtr="0">
            <a:noAutofit/>
          </a:bodyPr>
          <a:lstStyle/>
          <a:p>
            <a:pPr algn="ctr">
              <a:buSzPts val="1600"/>
            </a:pPr>
            <a:r>
              <a:rPr lang="en-US" altLang="ja-JP" sz="1600" b="1">
                <a:solidFill>
                  <a:schemeClr val="lt1"/>
                </a:solidFill>
              </a:rPr>
              <a:t>LOGO</a:t>
            </a:r>
            <a:endParaRPr sz="1600" b="1">
              <a:solidFill>
                <a:schemeClr val="lt1"/>
              </a:solidFill>
            </a:endParaRPr>
          </a:p>
        </p:txBody>
      </p:sp>
      <p:sp>
        <p:nvSpPr>
          <p:cNvPr id="66" name="Google Shape;66;p12"/>
          <p:cNvSpPr txBox="1"/>
          <p:nvPr/>
        </p:nvSpPr>
        <p:spPr>
          <a:xfrm>
            <a:off x="596900" y="5163310"/>
            <a:ext cx="4356100" cy="1385945"/>
          </a:xfrm>
          <a:prstGeom prst="rect">
            <a:avLst/>
          </a:prstGeom>
          <a:noFill/>
          <a:ln>
            <a:noFill/>
          </a:ln>
        </p:spPr>
        <p:txBody>
          <a:bodyPr spcFirstLastPara="1" wrap="square" lIns="36000" tIns="36000" rIns="36000" bIns="36000" anchor="ctr" anchorCtr="0">
            <a:normAutofit/>
          </a:bodyPr>
          <a:lstStyle/>
          <a:p>
            <a:pPr>
              <a:buClr>
                <a:srgbClr val="1B224C"/>
              </a:buClr>
              <a:buSzPts val="1600"/>
            </a:pPr>
            <a:r>
              <a:rPr lang="ja-JP" altLang="en-US" sz="1600" b="1">
                <a:solidFill>
                  <a:srgbClr val="1B224C"/>
                </a:solidFill>
                <a:latin typeface="Yu Gothic" panose="020B0400000000000000" pitchFamily="34" charset="-128"/>
                <a:ea typeface="Yu Gothic" panose="020B0400000000000000" pitchFamily="34" charset="-128"/>
              </a:rPr>
              <a:t>●●●事業部●●部●● ●●</a:t>
            </a:r>
            <a:endParaRPr sz="1600" b="1" dirty="0">
              <a:solidFill>
                <a:srgbClr val="1B224C"/>
              </a:solidFill>
              <a:latin typeface="Yu Gothic" panose="020B0400000000000000" pitchFamily="34" charset="-128"/>
              <a:ea typeface="Yu Gothic" panose="020B0400000000000000" pitchFamily="34" charset="-128"/>
            </a:endParaRPr>
          </a:p>
          <a:p>
            <a:pPr>
              <a:spcBef>
                <a:spcPts val="400"/>
              </a:spcBef>
              <a:buClr>
                <a:srgbClr val="1B224C"/>
              </a:buClr>
              <a:buSzPts val="1600"/>
            </a:pPr>
            <a:r>
              <a:rPr lang="en-US" altLang="ja-JP" sz="1600" b="1" dirty="0" err="1">
                <a:solidFill>
                  <a:srgbClr val="1B224C"/>
                </a:solidFill>
                <a:latin typeface="Yu Gothic" panose="020B0400000000000000" pitchFamily="34" charset="-128"/>
                <a:ea typeface="Yu Gothic" panose="020B0400000000000000" pitchFamily="34" charset="-128"/>
              </a:rPr>
              <a:t>yymmdd</a:t>
            </a:r>
            <a:endParaRPr sz="1600" b="1" dirty="0">
              <a:solidFill>
                <a:srgbClr val="1B224C"/>
              </a:solidFill>
              <a:latin typeface="Yu Gothic" panose="020B0400000000000000" pitchFamily="34" charset="-128"/>
              <a:ea typeface="Yu Gothic" panose="020B0400000000000000"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5" name="Google Shape;215;p2"/>
          <p:cNvSpPr txBox="1">
            <a:spLocks noGrp="1"/>
          </p:cNvSpPr>
          <p:nvPr>
            <p:ph type="ctrTitle"/>
          </p:nvPr>
        </p:nvSpPr>
        <p:spPr>
          <a:xfrm>
            <a:off x="620394" y="2880001"/>
            <a:ext cx="4794885" cy="1385945"/>
          </a:xfrm>
          <a:noFill/>
          <a:ln>
            <a:noFill/>
          </a:ln>
        </p:spPr>
        <p:txBody>
          <a:bodyPr spcFirstLastPara="1" wrap="square" lIns="36000" tIns="36000" rIns="36000" bIns="36000" anchor="ctr" anchorCtr="0">
            <a:noAutofit/>
          </a:bodyPr>
          <a:lstStyle/>
          <a:p>
            <a:r>
              <a:rPr lang="ja-JP" altLang="en-US"/>
              <a:t>●●●を実現するための●●●導入の提案書</a:t>
            </a:r>
            <a:endParaRPr lang="ja-JP" altLang="en-US" dirty="0"/>
          </a:p>
        </p:txBody>
      </p:sp>
      <p:sp>
        <p:nvSpPr>
          <p:cNvPr id="216" name="Google Shape;216;p2"/>
          <p:cNvSpPr txBox="1">
            <a:spLocks noGrp="1"/>
          </p:cNvSpPr>
          <p:nvPr>
            <p:ph type="subTitle" idx="1"/>
          </p:nvPr>
        </p:nvSpPr>
        <p:spPr>
          <a:xfrm>
            <a:off x="620394" y="2160000"/>
            <a:ext cx="4794885" cy="720000"/>
          </a:xfrm>
          <a:noFill/>
          <a:ln>
            <a:noFill/>
          </a:ln>
        </p:spPr>
        <p:txBody>
          <a:bodyPr spcFirstLastPara="1" wrap="square" lIns="36000" tIns="36000" rIns="36000" bIns="36000" anchor="ctr" anchorCtr="0">
            <a:noAutofit/>
          </a:bodyPr>
          <a:lstStyle/>
          <a:p>
            <a:r>
              <a:rPr lang="ja-JP" altLang="en-US"/>
              <a:t>自社が達成すべきべきミッション・目標を記載</a:t>
            </a:r>
            <a:endParaRPr lang="ja-JP" altLang="en-US" dirty="0"/>
          </a:p>
        </p:txBody>
      </p:sp>
      <p:sp>
        <p:nvSpPr>
          <p:cNvPr id="3" name="Google Shape;66;p12">
            <a:extLst>
              <a:ext uri="{FF2B5EF4-FFF2-40B4-BE49-F238E27FC236}">
                <a16:creationId xmlns:a16="http://schemas.microsoft.com/office/drawing/2014/main" id="{D7977716-3A02-5B68-4CB6-55BBBC6E7570}"/>
              </a:ext>
            </a:extLst>
          </p:cNvPr>
          <p:cNvSpPr txBox="1"/>
          <p:nvPr/>
        </p:nvSpPr>
        <p:spPr>
          <a:xfrm>
            <a:off x="596900" y="5163310"/>
            <a:ext cx="4356100" cy="1385945"/>
          </a:xfrm>
          <a:prstGeom prst="rect">
            <a:avLst/>
          </a:prstGeom>
          <a:noFill/>
          <a:ln>
            <a:noFill/>
          </a:ln>
        </p:spPr>
        <p:txBody>
          <a:bodyPr spcFirstLastPara="1" wrap="square" lIns="36000" tIns="36000" rIns="36000" bIns="36000" anchor="ctr" anchorCtr="0">
            <a:normAutofit/>
          </a:bodyPr>
          <a:lstStyle/>
          <a:p>
            <a:pPr>
              <a:buClr>
                <a:srgbClr val="1B224C"/>
              </a:buClr>
              <a:buSzPts val="1600"/>
            </a:pPr>
            <a:r>
              <a:rPr lang="ja-JP" altLang="en-US" sz="1600" b="1">
                <a:solidFill>
                  <a:srgbClr val="1B224C"/>
                </a:solidFill>
                <a:latin typeface="Yu Gothic" panose="020B0400000000000000" pitchFamily="34" charset="-128"/>
                <a:ea typeface="Yu Gothic" panose="020B0400000000000000" pitchFamily="34" charset="-128"/>
              </a:rPr>
              <a:t>●●●事業部●●部●● ●●</a:t>
            </a:r>
            <a:endParaRPr sz="1600" b="1" dirty="0">
              <a:solidFill>
                <a:srgbClr val="1B224C"/>
              </a:solidFill>
              <a:latin typeface="Yu Gothic" panose="020B0400000000000000" pitchFamily="34" charset="-128"/>
              <a:ea typeface="Yu Gothic" panose="020B0400000000000000" pitchFamily="34" charset="-128"/>
            </a:endParaRPr>
          </a:p>
          <a:p>
            <a:pPr>
              <a:spcBef>
                <a:spcPts val="400"/>
              </a:spcBef>
              <a:buClr>
                <a:srgbClr val="1B224C"/>
              </a:buClr>
              <a:buSzPts val="1600"/>
            </a:pPr>
            <a:r>
              <a:rPr lang="en-US" altLang="ja-JP" sz="1600" b="1" dirty="0" err="1">
                <a:solidFill>
                  <a:srgbClr val="1B224C"/>
                </a:solidFill>
                <a:latin typeface="Yu Gothic" panose="020B0400000000000000" pitchFamily="34" charset="-128"/>
                <a:ea typeface="Yu Gothic" panose="020B0400000000000000" pitchFamily="34" charset="-128"/>
              </a:rPr>
              <a:t>yymmdd</a:t>
            </a:r>
            <a:endParaRPr sz="1600" b="1" dirty="0">
              <a:solidFill>
                <a:srgbClr val="1B224C"/>
              </a:solidFill>
              <a:latin typeface="Yu Gothic" panose="020B0400000000000000" pitchFamily="34" charset="-128"/>
              <a:ea typeface="Yu Gothic" panose="020B0400000000000000" pitchFamily="34" charset="-128"/>
            </a:endParaRPr>
          </a:p>
        </p:txBody>
      </p:sp>
      <p:grpSp>
        <p:nvGrpSpPr>
          <p:cNvPr id="4" name="Google Shape;60;p12">
            <a:extLst>
              <a:ext uri="{FF2B5EF4-FFF2-40B4-BE49-F238E27FC236}">
                <a16:creationId xmlns:a16="http://schemas.microsoft.com/office/drawing/2014/main" id="{E32A1DAB-B134-51A8-F389-B0AC97C18A3F}"/>
              </a:ext>
            </a:extLst>
          </p:cNvPr>
          <p:cNvGrpSpPr/>
          <p:nvPr/>
        </p:nvGrpSpPr>
        <p:grpSpPr>
          <a:xfrm>
            <a:off x="4953001" y="1972866"/>
            <a:ext cx="4953000" cy="4582887"/>
            <a:chOff x="5077444" y="2242709"/>
            <a:chExt cx="4156366" cy="3845782"/>
          </a:xfrm>
        </p:grpSpPr>
        <p:pic>
          <p:nvPicPr>
            <p:cNvPr id="5" name="Google Shape;61;p12">
              <a:extLst>
                <a:ext uri="{FF2B5EF4-FFF2-40B4-BE49-F238E27FC236}">
                  <a16:creationId xmlns:a16="http://schemas.microsoft.com/office/drawing/2014/main" id="{E31CD83A-3C99-C1DB-E9BD-A121F5F05FF2}"/>
                </a:ext>
              </a:extLst>
            </p:cNvPr>
            <p:cNvPicPr preferRelativeResize="0"/>
            <p:nvPr/>
          </p:nvPicPr>
          <p:blipFill rotWithShape="1">
            <a:blip r:embed="rId3">
              <a:alphaModFix/>
            </a:blip>
            <a:srcRect r="9091"/>
            <a:stretch/>
          </p:blipFill>
          <p:spPr>
            <a:xfrm>
              <a:off x="5077444" y="2242709"/>
              <a:ext cx="4156366" cy="3845782"/>
            </a:xfrm>
            <a:prstGeom prst="rect">
              <a:avLst/>
            </a:prstGeom>
            <a:noFill/>
            <a:ln>
              <a:noFill/>
            </a:ln>
          </p:spPr>
        </p:pic>
        <p:pic>
          <p:nvPicPr>
            <p:cNvPr id="6" name="Google Shape;62;p12">
              <a:extLst>
                <a:ext uri="{FF2B5EF4-FFF2-40B4-BE49-F238E27FC236}">
                  <a16:creationId xmlns:a16="http://schemas.microsoft.com/office/drawing/2014/main" id="{6788CFEF-9E16-6A3F-75E6-0363C730DD1E}"/>
                </a:ext>
              </a:extLst>
            </p:cNvPr>
            <p:cNvPicPr preferRelativeResize="0"/>
            <p:nvPr/>
          </p:nvPicPr>
          <p:blipFill rotWithShape="1">
            <a:blip r:embed="rId4">
              <a:alphaModFix/>
            </a:blip>
            <a:srcRect r="11697"/>
            <a:stretch/>
          </p:blipFill>
          <p:spPr>
            <a:xfrm>
              <a:off x="6096000" y="2517616"/>
              <a:ext cx="3137809" cy="2983907"/>
            </a:xfrm>
            <a:prstGeom prst="rect">
              <a:avLst/>
            </a:prstGeom>
            <a:noFill/>
            <a:ln>
              <a:noFill/>
            </a:ln>
          </p:spPr>
        </p:pic>
      </p:grpSp>
      <p:sp>
        <p:nvSpPr>
          <p:cNvPr id="7" name="Google Shape;65;p12">
            <a:extLst>
              <a:ext uri="{FF2B5EF4-FFF2-40B4-BE49-F238E27FC236}">
                <a16:creationId xmlns:a16="http://schemas.microsoft.com/office/drawing/2014/main" id="{1AAB4D27-3F70-E91B-942D-440DA6F94687}"/>
              </a:ext>
            </a:extLst>
          </p:cNvPr>
          <p:cNvSpPr/>
          <p:nvPr/>
        </p:nvSpPr>
        <p:spPr>
          <a:xfrm>
            <a:off x="7590570" y="180001"/>
            <a:ext cx="2160000" cy="540000"/>
          </a:xfrm>
          <a:prstGeom prst="rect">
            <a:avLst/>
          </a:prstGeom>
          <a:solidFill>
            <a:srgbClr val="D8D8D8"/>
          </a:solidFill>
          <a:ln>
            <a:noFill/>
          </a:ln>
        </p:spPr>
        <p:txBody>
          <a:bodyPr spcFirstLastPara="1" wrap="square" lIns="36000" tIns="36000" rIns="36000" bIns="36000" anchor="ctr" anchorCtr="0">
            <a:noAutofit/>
          </a:bodyPr>
          <a:lstStyle/>
          <a:p>
            <a:pPr algn="ctr">
              <a:buSzPts val="1600"/>
            </a:pPr>
            <a:r>
              <a:rPr lang="en-US" altLang="ja-JP" sz="1600" b="1">
                <a:solidFill>
                  <a:schemeClr val="lt1"/>
                </a:solidFill>
              </a:rPr>
              <a:t>LOGO</a:t>
            </a:r>
            <a:endParaRPr sz="1600" b="1">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
          <p:cNvSpPr txBox="1">
            <a:spLocks noGrp="1"/>
          </p:cNvSpPr>
          <p:nvPr>
            <p:ph type="title"/>
          </p:nvPr>
        </p:nvSpPr>
        <p:spPr>
          <a:xfrm>
            <a:off x="597000" y="360000"/>
            <a:ext cx="8712000" cy="360000"/>
          </a:xfrm>
          <a:noFill/>
          <a:ln>
            <a:noFill/>
          </a:ln>
        </p:spPr>
        <p:txBody>
          <a:bodyPr spcFirstLastPara="1" wrap="square" lIns="36000" tIns="36000" rIns="36000" bIns="36000" anchor="ctr" anchorCtr="0">
            <a:normAutofit fontScale="90000"/>
          </a:bodyPr>
          <a:lstStyle/>
          <a:p>
            <a:r>
              <a:rPr lang="ja-JP" altLang="en-US"/>
              <a:t>承認依頼と目的</a:t>
            </a:r>
          </a:p>
        </p:txBody>
      </p:sp>
      <p:sp>
        <p:nvSpPr>
          <p:cNvPr id="2" name="スライド番号プレースホルダー 1">
            <a:extLst>
              <a:ext uri="{FF2B5EF4-FFF2-40B4-BE49-F238E27FC236}">
                <a16:creationId xmlns:a16="http://schemas.microsoft.com/office/drawing/2014/main" id="{96E4CFE8-B5D2-4042-BCE7-D9EC77E3946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10</a:t>
            </a:fld>
            <a:endParaRPr lang="ja-JP" altLang="en-US"/>
          </a:p>
        </p:txBody>
      </p:sp>
      <p:sp>
        <p:nvSpPr>
          <p:cNvPr id="3" name="Google Shape;97;p14">
            <a:extLst>
              <a:ext uri="{FF2B5EF4-FFF2-40B4-BE49-F238E27FC236}">
                <a16:creationId xmlns:a16="http://schemas.microsoft.com/office/drawing/2014/main" id="{8613C869-BBF6-8A77-9EB5-66424749CF43}"/>
              </a:ext>
            </a:extLst>
          </p:cNvPr>
          <p:cNvSpPr/>
          <p:nvPr/>
        </p:nvSpPr>
        <p:spPr>
          <a:xfrm>
            <a:off x="596899" y="3802737"/>
            <a:ext cx="8712000" cy="432000"/>
          </a:xfrm>
          <a:prstGeom prst="rect">
            <a:avLst/>
          </a:prstGeom>
          <a:solidFill>
            <a:schemeClr val="dk1"/>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目的</a:t>
            </a:r>
            <a:endParaRPr b="1" dirty="0">
              <a:solidFill>
                <a:schemeClr val="dk1"/>
              </a:solidFill>
              <a:latin typeface="Yu Gothic" panose="020B0400000000000000" pitchFamily="34" charset="-128"/>
              <a:ea typeface="Yu Gothic" panose="020B0400000000000000" pitchFamily="34" charset="-128"/>
            </a:endParaRPr>
          </a:p>
        </p:txBody>
      </p:sp>
      <p:sp>
        <p:nvSpPr>
          <p:cNvPr id="4" name="Google Shape;98;p14">
            <a:extLst>
              <a:ext uri="{FF2B5EF4-FFF2-40B4-BE49-F238E27FC236}">
                <a16:creationId xmlns:a16="http://schemas.microsoft.com/office/drawing/2014/main" id="{24D3D408-99C6-842A-385C-A09CD4982FBA}"/>
              </a:ext>
            </a:extLst>
          </p:cNvPr>
          <p:cNvSpPr txBox="1"/>
          <p:nvPr/>
        </p:nvSpPr>
        <p:spPr>
          <a:xfrm>
            <a:off x="596900" y="1672792"/>
            <a:ext cx="87122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経費精算システムの導入</a:t>
            </a:r>
            <a:endParaRPr lang="en-US" altLang="ja-JP"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オンボーディングのための専門家による伴走支援（</a:t>
            </a:r>
            <a:r>
              <a:rPr lang="en-US" altLang="ja-JP" sz="1600" b="1" dirty="0">
                <a:solidFill>
                  <a:schemeClr val="dk1"/>
                </a:solidFill>
                <a:latin typeface="Yu Gothic" panose="020B0400000000000000" pitchFamily="34" charset="-128"/>
                <a:ea typeface="Yu Gothic" panose="020B0400000000000000" pitchFamily="34" charset="-128"/>
              </a:rPr>
              <a:t>1</a:t>
            </a:r>
            <a:r>
              <a:rPr lang="ja-JP" altLang="en-US" sz="1600" b="1">
                <a:solidFill>
                  <a:schemeClr val="dk1"/>
                </a:solidFill>
                <a:latin typeface="Yu Gothic" panose="020B0400000000000000" pitchFamily="34" charset="-128"/>
                <a:ea typeface="Yu Gothic" panose="020B0400000000000000" pitchFamily="34" charset="-128"/>
              </a:rPr>
              <a:t>か月）</a:t>
            </a: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運用定着のための職種別研修の開催</a:t>
            </a:r>
            <a:endParaRPr lang="ja-JP" altLang="en-US" sz="1600" b="1" dirty="0">
              <a:solidFill>
                <a:schemeClr val="dk1"/>
              </a:solidFill>
              <a:latin typeface="Yu Gothic" panose="020B0400000000000000" pitchFamily="34" charset="-128"/>
              <a:ea typeface="Yu Gothic" panose="020B0400000000000000" pitchFamily="34" charset="-128"/>
            </a:endParaRPr>
          </a:p>
        </p:txBody>
      </p:sp>
      <p:sp>
        <p:nvSpPr>
          <p:cNvPr id="5" name="Google Shape;99;p14">
            <a:extLst>
              <a:ext uri="{FF2B5EF4-FFF2-40B4-BE49-F238E27FC236}">
                <a16:creationId xmlns:a16="http://schemas.microsoft.com/office/drawing/2014/main" id="{A331EDE6-DD58-E7EB-7FCF-C7D14A2A565E}"/>
              </a:ext>
            </a:extLst>
          </p:cNvPr>
          <p:cNvSpPr/>
          <p:nvPr/>
        </p:nvSpPr>
        <p:spPr>
          <a:xfrm>
            <a:off x="597000" y="1240792"/>
            <a:ext cx="8712000" cy="432000"/>
          </a:xfrm>
          <a:prstGeom prst="rect">
            <a:avLst/>
          </a:prstGeom>
          <a:solidFill>
            <a:schemeClr val="dk2"/>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承認依頼</a:t>
            </a:r>
            <a:endParaRPr b="1" dirty="0">
              <a:solidFill>
                <a:schemeClr val="lt1"/>
              </a:solidFill>
              <a:latin typeface="Yu Gothic" panose="020B0400000000000000" pitchFamily="34" charset="-128"/>
              <a:ea typeface="Yu Gothic" panose="020B0400000000000000" pitchFamily="34" charset="-128"/>
            </a:endParaRPr>
          </a:p>
        </p:txBody>
      </p:sp>
      <p:sp>
        <p:nvSpPr>
          <p:cNvPr id="6" name="Google Shape;100;p14">
            <a:extLst>
              <a:ext uri="{FF2B5EF4-FFF2-40B4-BE49-F238E27FC236}">
                <a16:creationId xmlns:a16="http://schemas.microsoft.com/office/drawing/2014/main" id="{9326AAE4-D180-C0D0-5509-D259128782A7}"/>
              </a:ext>
            </a:extLst>
          </p:cNvPr>
          <p:cNvSpPr txBox="1"/>
          <p:nvPr/>
        </p:nvSpPr>
        <p:spPr>
          <a:xfrm>
            <a:off x="596899" y="4234736"/>
            <a:ext cx="87120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デジタル化による属人作業からの脱却</a:t>
            </a: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デジタル技術による業務改革</a:t>
            </a: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付加価値業務への集中化による組織変革</a:t>
            </a:r>
            <a:endParaRPr lang="ja-JP" altLang="en-US" sz="1401" b="1">
              <a:solidFill>
                <a:schemeClr val="dk1"/>
              </a:solidFill>
              <a:latin typeface="Yu Gothic" panose="020B0400000000000000" pitchFamily="34" charset="-128"/>
              <a:ea typeface="Yu Gothic" panose="020B0400000000000000" pitchFamily="34" charset="-128"/>
            </a:endParaRPr>
          </a:p>
        </p:txBody>
      </p:sp>
      <p:sp>
        <p:nvSpPr>
          <p:cNvPr id="7" name="Google Shape;101;p14">
            <a:extLst>
              <a:ext uri="{FF2B5EF4-FFF2-40B4-BE49-F238E27FC236}">
                <a16:creationId xmlns:a16="http://schemas.microsoft.com/office/drawing/2014/main" id="{CFA70E40-C48F-FF9B-1DCA-00E336BE9F05}"/>
              </a:ext>
            </a:extLst>
          </p:cNvPr>
          <p:cNvSpPr>
            <a:spLocks noChangeAspect="1"/>
          </p:cNvSpPr>
          <p:nvPr/>
        </p:nvSpPr>
        <p:spPr>
          <a:xfrm>
            <a:off x="7255041" y="1782316"/>
            <a:ext cx="1840125" cy="1440000"/>
          </a:xfrm>
          <a:prstGeom prst="rect">
            <a:avLst/>
          </a:prstGeom>
          <a:solidFill>
            <a:schemeClr val="lt2"/>
          </a:solidFill>
          <a:ln w="127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en-US" altLang="ja-JP" sz="1801" b="1" dirty="0">
                <a:solidFill>
                  <a:schemeClr val="lt1"/>
                </a:solidFill>
                <a:latin typeface="Yu Gothic" panose="020B0400000000000000" pitchFamily="34" charset="-128"/>
                <a:ea typeface="Yu Gothic" panose="020B0400000000000000" pitchFamily="34" charset="-128"/>
              </a:rPr>
              <a:t>IMG</a:t>
            </a:r>
            <a:endParaRPr sz="1801" b="1" dirty="0">
              <a:solidFill>
                <a:schemeClr val="lt1"/>
              </a:solidFill>
              <a:latin typeface="Yu Gothic" panose="020B0400000000000000" pitchFamily="34" charset="-128"/>
              <a:ea typeface="Yu Gothic" panose="020B0400000000000000" pitchFamily="34" charset="-128"/>
            </a:endParaRPr>
          </a:p>
        </p:txBody>
      </p:sp>
      <p:sp>
        <p:nvSpPr>
          <p:cNvPr id="10" name="Google Shape;33;p44">
            <a:extLst>
              <a:ext uri="{FF2B5EF4-FFF2-40B4-BE49-F238E27FC236}">
                <a16:creationId xmlns:a16="http://schemas.microsoft.com/office/drawing/2014/main" id="{4D872673-DFE0-D04C-806A-2D278F82F390}"/>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1" name="Google Shape;32;p44">
            <a:extLst>
              <a:ext uri="{FF2B5EF4-FFF2-40B4-BE49-F238E27FC236}">
                <a16:creationId xmlns:a16="http://schemas.microsoft.com/office/drawing/2014/main" id="{08B10E7A-27F3-5447-9D8E-4F0104495361}"/>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3AA1992-FE62-47AB-EB10-AF8AF573FCF1}"/>
              </a:ext>
            </a:extLst>
          </p:cNvPr>
          <p:cNvSpPr>
            <a:spLocks noGrp="1"/>
          </p:cNvSpPr>
          <p:nvPr>
            <p:ph type="title"/>
          </p:nvPr>
        </p:nvSpPr>
        <p:spPr>
          <a:xfrm>
            <a:off x="597000" y="360000"/>
            <a:ext cx="8712000" cy="360000"/>
          </a:xfrm>
        </p:spPr>
        <p:txBody>
          <a:bodyPr>
            <a:normAutofit fontScale="90000"/>
          </a:bodyPr>
          <a:lstStyle/>
          <a:p>
            <a:r>
              <a:rPr lang="ja-JP" altLang="en-US"/>
              <a:t>経費精算システム導入が必要な理由</a:t>
            </a:r>
          </a:p>
        </p:txBody>
      </p:sp>
      <p:sp>
        <p:nvSpPr>
          <p:cNvPr id="4" name="スライド番号プレースホルダー 3">
            <a:extLst>
              <a:ext uri="{FF2B5EF4-FFF2-40B4-BE49-F238E27FC236}">
                <a16:creationId xmlns:a16="http://schemas.microsoft.com/office/drawing/2014/main" id="{9279299B-B9F4-DD40-8F13-79AB855B2FC3}"/>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11</a:t>
            </a:fld>
            <a:endParaRPr lang="ja-JP" altLang="en-US"/>
          </a:p>
        </p:txBody>
      </p:sp>
      <p:sp>
        <p:nvSpPr>
          <p:cNvPr id="5" name="Google Shape;107;p15">
            <a:extLst>
              <a:ext uri="{FF2B5EF4-FFF2-40B4-BE49-F238E27FC236}">
                <a16:creationId xmlns:a16="http://schemas.microsoft.com/office/drawing/2014/main" id="{4905BFF4-124D-63A4-3BDA-A637FF219798}"/>
              </a:ext>
            </a:extLst>
          </p:cNvPr>
          <p:cNvSpPr txBox="1"/>
          <p:nvPr/>
        </p:nvSpPr>
        <p:spPr>
          <a:xfrm>
            <a:off x="597000" y="1673293"/>
            <a:ext cx="8712000" cy="838554"/>
          </a:xfrm>
          <a:prstGeom prst="rect">
            <a:avLst/>
          </a:prstGeom>
          <a:noFill/>
          <a:ln w="19050">
            <a:solidFill>
              <a:schemeClr val="tx1"/>
            </a:solidFill>
          </a:ln>
        </p:spPr>
        <p:txBody>
          <a:bodyPr spcFirstLastPara="1" wrap="square" lIns="180000" tIns="108000" rIns="180000" bIns="108000" anchor="ctr" anchorCtr="0">
            <a:noAutofit/>
          </a:bodyPr>
          <a:lstStyle/>
          <a:p>
            <a:pPr>
              <a:lnSpc>
                <a:spcPct val="150000"/>
              </a:lnSpc>
              <a:buSzPts val="1600"/>
            </a:pPr>
            <a:r>
              <a:rPr lang="ja-JP" altLang="en-US" sz="1600" b="1">
                <a:solidFill>
                  <a:schemeClr val="dk1"/>
                </a:solidFill>
                <a:latin typeface="Yu Gothic" panose="020B0400000000000000" pitchFamily="34" charset="-128"/>
                <a:ea typeface="Yu Gothic" panose="020B0400000000000000" pitchFamily="34" charset="-128"/>
              </a:rPr>
              <a:t>経費精算システムの導入による電子化対応への取り組みを実施</a:t>
            </a:r>
          </a:p>
        </p:txBody>
      </p:sp>
      <p:sp>
        <p:nvSpPr>
          <p:cNvPr id="27" name="Google Shape;97;p14">
            <a:extLst>
              <a:ext uri="{FF2B5EF4-FFF2-40B4-BE49-F238E27FC236}">
                <a16:creationId xmlns:a16="http://schemas.microsoft.com/office/drawing/2014/main" id="{435F5042-04A4-458D-F2CF-90E223E3B964}"/>
              </a:ext>
            </a:extLst>
          </p:cNvPr>
          <p:cNvSpPr/>
          <p:nvPr/>
        </p:nvSpPr>
        <p:spPr>
          <a:xfrm>
            <a:off x="597000" y="1233488"/>
            <a:ext cx="8712000" cy="432000"/>
          </a:xfrm>
          <a:prstGeom prst="rect">
            <a:avLst/>
          </a:prstGeom>
          <a:solidFill>
            <a:schemeClr val="dk1"/>
          </a:solidFill>
          <a:ln w="19050">
            <a:solidFill>
              <a:schemeClr val="tx1"/>
            </a:solidFill>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解決策の方向性</a:t>
            </a:r>
          </a:p>
        </p:txBody>
      </p:sp>
      <p:grpSp>
        <p:nvGrpSpPr>
          <p:cNvPr id="12" name="Google Shape;117;p15">
            <a:extLst>
              <a:ext uri="{FF2B5EF4-FFF2-40B4-BE49-F238E27FC236}">
                <a16:creationId xmlns:a16="http://schemas.microsoft.com/office/drawing/2014/main" id="{20EE902B-6026-766F-9937-A3809D61A76C}"/>
              </a:ext>
            </a:extLst>
          </p:cNvPr>
          <p:cNvGrpSpPr/>
          <p:nvPr/>
        </p:nvGrpSpPr>
        <p:grpSpPr>
          <a:xfrm>
            <a:off x="604809" y="4257211"/>
            <a:ext cx="4212002" cy="1727664"/>
            <a:chOff x="1739899" y="2781771"/>
            <a:chExt cx="4212002" cy="1727664"/>
          </a:xfrm>
        </p:grpSpPr>
        <p:sp>
          <p:nvSpPr>
            <p:cNvPr id="13" name="Google Shape;118;p15">
              <a:extLst>
                <a:ext uri="{FF2B5EF4-FFF2-40B4-BE49-F238E27FC236}">
                  <a16:creationId xmlns:a16="http://schemas.microsoft.com/office/drawing/2014/main" id="{E459EFA1-9B29-8366-6A81-0E6672585F7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課題①</a:t>
              </a:r>
              <a:endParaRPr b="1" dirty="0">
                <a:latin typeface="Yu Gothic" panose="020B0400000000000000" pitchFamily="34" charset="-128"/>
                <a:ea typeface="Yu Gothic" panose="020B0400000000000000" pitchFamily="34" charset="-128"/>
              </a:endParaRPr>
            </a:p>
          </p:txBody>
        </p:sp>
        <p:sp>
          <p:nvSpPr>
            <p:cNvPr id="14" name="Google Shape;119;p15">
              <a:extLst>
                <a:ext uri="{FF2B5EF4-FFF2-40B4-BE49-F238E27FC236}">
                  <a16:creationId xmlns:a16="http://schemas.microsoft.com/office/drawing/2014/main" id="{062E6A34-FB61-0234-0A28-6D987E43968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t" anchorCtr="0">
              <a:noAutofit/>
            </a:bodyPr>
            <a:lstStyle/>
            <a:p>
              <a:r>
                <a:rPr lang="ja-JP" altLang="en-US" sz="1600" b="1">
                  <a:solidFill>
                    <a:schemeClr val="dk1"/>
                  </a:solidFill>
                  <a:latin typeface="Yu Gothic" panose="020B0400000000000000" pitchFamily="34" charset="-128"/>
                  <a:ea typeface="Yu Gothic" panose="020B0400000000000000" pitchFamily="34" charset="-128"/>
                </a:rPr>
                <a:t>経理業務における</a:t>
              </a:r>
            </a:p>
            <a:p>
              <a:pPr marL="285757" indent="-285757">
                <a:buSzPts val="1600"/>
                <a:buFont typeface="Arial"/>
                <a:buChar char="•"/>
              </a:pPr>
              <a:r>
                <a:rPr lang="ja-JP" altLang="en-US" sz="1600" b="1">
                  <a:solidFill>
                    <a:schemeClr val="dk1"/>
                  </a:solidFill>
                  <a:latin typeface="Yu Gothic" panose="020B0400000000000000" pitchFamily="34" charset="-128"/>
                  <a:ea typeface="Yu Gothic" panose="020B0400000000000000" pitchFamily="34" charset="-128"/>
                </a:rPr>
                <a:t>紙との突合による業務過多</a:t>
              </a:r>
            </a:p>
            <a:p>
              <a:pPr marL="285757" indent="-285757">
                <a:buSzPts val="1600"/>
                <a:buFont typeface="Arial"/>
                <a:buChar char="•"/>
              </a:pPr>
              <a:r>
                <a:rPr lang="ja-JP" altLang="en-US" sz="1600" b="1">
                  <a:solidFill>
                    <a:schemeClr val="dk1"/>
                  </a:solidFill>
                  <a:latin typeface="Yu Gothic" panose="020B0400000000000000" pitchFamily="34" charset="-128"/>
                  <a:ea typeface="Yu Gothic" panose="020B0400000000000000" pitchFamily="34" charset="-128"/>
                </a:rPr>
                <a:t>書類の管理が煩雑</a:t>
              </a:r>
              <a:endParaRPr lang="ja-JP" altLang="en-US" sz="1600" b="1" dirty="0">
                <a:solidFill>
                  <a:schemeClr val="dk1"/>
                </a:solidFill>
                <a:latin typeface="Yu Gothic" panose="020B0400000000000000" pitchFamily="34" charset="-128"/>
                <a:ea typeface="Yu Gothic" panose="020B0400000000000000" pitchFamily="34" charset="-128"/>
              </a:endParaRPr>
            </a:p>
          </p:txBody>
        </p:sp>
        <p:sp>
          <p:nvSpPr>
            <p:cNvPr id="19" name="Google Shape;120;p15">
              <a:extLst>
                <a:ext uri="{FF2B5EF4-FFF2-40B4-BE49-F238E27FC236}">
                  <a16:creationId xmlns:a16="http://schemas.microsoft.com/office/drawing/2014/main" id="{722C60EA-F4EC-3136-8231-A69724EEB98C}"/>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20" name="Google Shape;117;p15">
            <a:extLst>
              <a:ext uri="{FF2B5EF4-FFF2-40B4-BE49-F238E27FC236}">
                <a16:creationId xmlns:a16="http://schemas.microsoft.com/office/drawing/2014/main" id="{4B8F0532-B9A6-1207-96B7-40DED2BD9A64}"/>
              </a:ext>
            </a:extLst>
          </p:cNvPr>
          <p:cNvGrpSpPr/>
          <p:nvPr/>
        </p:nvGrpSpPr>
        <p:grpSpPr>
          <a:xfrm>
            <a:off x="604809" y="2525741"/>
            <a:ext cx="4212002" cy="1723664"/>
            <a:chOff x="1739899" y="2785771"/>
            <a:chExt cx="4212002" cy="1723664"/>
          </a:xfrm>
        </p:grpSpPr>
        <p:sp>
          <p:nvSpPr>
            <p:cNvPr id="21" name="Google Shape;118;p15">
              <a:extLst>
                <a:ext uri="{FF2B5EF4-FFF2-40B4-BE49-F238E27FC236}">
                  <a16:creationId xmlns:a16="http://schemas.microsoft.com/office/drawing/2014/main" id="{49B7AE33-ECA8-38E6-0378-21B35ED90639}"/>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期待効果①</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22" name="Google Shape;119;p15">
              <a:extLst>
                <a:ext uri="{FF2B5EF4-FFF2-40B4-BE49-F238E27FC236}">
                  <a16:creationId xmlns:a16="http://schemas.microsoft.com/office/drawing/2014/main" id="{B8F66FAC-2ACC-0D46-D587-9B6BCD909740}"/>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自動計算で作業効率の向上</a:t>
              </a:r>
            </a:p>
          </p:txBody>
        </p:sp>
        <p:sp>
          <p:nvSpPr>
            <p:cNvPr id="23" name="Google Shape;120;p15">
              <a:extLst>
                <a:ext uri="{FF2B5EF4-FFF2-40B4-BE49-F238E27FC236}">
                  <a16:creationId xmlns:a16="http://schemas.microsoft.com/office/drawing/2014/main" id="{0324A0E6-0B83-AE48-E993-9201C90C9D4B}"/>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2" name="Google Shape;117;p15">
            <a:extLst>
              <a:ext uri="{FF2B5EF4-FFF2-40B4-BE49-F238E27FC236}">
                <a16:creationId xmlns:a16="http://schemas.microsoft.com/office/drawing/2014/main" id="{687FBD6F-8D51-3DC4-F0BE-6B242044BAD7}"/>
              </a:ext>
            </a:extLst>
          </p:cNvPr>
          <p:cNvGrpSpPr/>
          <p:nvPr/>
        </p:nvGrpSpPr>
        <p:grpSpPr>
          <a:xfrm>
            <a:off x="5107526" y="2525741"/>
            <a:ext cx="4212002" cy="1723664"/>
            <a:chOff x="1739899" y="2785771"/>
            <a:chExt cx="4212002" cy="1723664"/>
          </a:xfrm>
        </p:grpSpPr>
        <p:sp>
          <p:nvSpPr>
            <p:cNvPr id="33" name="Google Shape;118;p15">
              <a:extLst>
                <a:ext uri="{FF2B5EF4-FFF2-40B4-BE49-F238E27FC236}">
                  <a16:creationId xmlns:a16="http://schemas.microsoft.com/office/drawing/2014/main" id="{83E901F5-8DAC-58FC-D9BE-06D097933FB5}"/>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a:t>
              </a:r>
              <a:r>
                <a:rPr lang="en-US" altLang="ja-JP" b="1" dirty="0">
                  <a:solidFill>
                    <a:schemeClr val="lt1"/>
                  </a:solidFill>
                  <a:latin typeface="Yu Gothic" panose="020B0400000000000000" pitchFamily="34" charset="-128"/>
                  <a:ea typeface="Yu Gothic" panose="020B0400000000000000" pitchFamily="34" charset="-128"/>
                </a:rPr>
                <a:t>②</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34" name="Google Shape;119;p15">
              <a:extLst>
                <a:ext uri="{FF2B5EF4-FFF2-40B4-BE49-F238E27FC236}">
                  <a16:creationId xmlns:a16="http://schemas.microsoft.com/office/drawing/2014/main" id="{9AAA0599-030A-4F84-BFD0-990A25751F4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rPr>
                <a:t>電子化による省力化の実現</a:t>
              </a:r>
            </a:p>
          </p:txBody>
        </p:sp>
        <p:sp>
          <p:nvSpPr>
            <p:cNvPr id="35" name="Google Shape;120;p15">
              <a:extLst>
                <a:ext uri="{FF2B5EF4-FFF2-40B4-BE49-F238E27FC236}">
                  <a16:creationId xmlns:a16="http://schemas.microsoft.com/office/drawing/2014/main" id="{6704E7D9-6F54-E73A-EC5F-E9B47AB9B0E5}"/>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6" name="Google Shape;117;p15">
            <a:extLst>
              <a:ext uri="{FF2B5EF4-FFF2-40B4-BE49-F238E27FC236}">
                <a16:creationId xmlns:a16="http://schemas.microsoft.com/office/drawing/2014/main" id="{778D64B4-01AE-CA93-E649-9DF353493749}"/>
              </a:ext>
            </a:extLst>
          </p:cNvPr>
          <p:cNvGrpSpPr/>
          <p:nvPr/>
        </p:nvGrpSpPr>
        <p:grpSpPr>
          <a:xfrm>
            <a:off x="5107526" y="4257211"/>
            <a:ext cx="4212002" cy="1727664"/>
            <a:chOff x="1739899" y="2781771"/>
            <a:chExt cx="4212002" cy="1727664"/>
          </a:xfrm>
        </p:grpSpPr>
        <p:sp>
          <p:nvSpPr>
            <p:cNvPr id="37" name="Google Shape;118;p15">
              <a:extLst>
                <a:ext uri="{FF2B5EF4-FFF2-40B4-BE49-F238E27FC236}">
                  <a16:creationId xmlns:a16="http://schemas.microsoft.com/office/drawing/2014/main" id="{A982AF72-3F88-7591-D37E-95427F816DF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課題②</a:t>
              </a:r>
              <a:endParaRPr b="1" dirty="0">
                <a:latin typeface="Yu Gothic" panose="020B0400000000000000" pitchFamily="34" charset="-128"/>
                <a:ea typeface="Yu Gothic" panose="020B0400000000000000" pitchFamily="34" charset="-128"/>
              </a:endParaRPr>
            </a:p>
          </p:txBody>
        </p:sp>
        <p:sp>
          <p:nvSpPr>
            <p:cNvPr id="38" name="Google Shape;119;p15">
              <a:extLst>
                <a:ext uri="{FF2B5EF4-FFF2-40B4-BE49-F238E27FC236}">
                  <a16:creationId xmlns:a16="http://schemas.microsoft.com/office/drawing/2014/main" id="{BB040903-82D5-FA10-96E0-E4E0E9A9F252}"/>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t"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経理業務における</a:t>
              </a:r>
              <a:endParaRPr lang="en-US" altLang="ja-JP" sz="1600" b="1" dirty="0">
                <a:solidFill>
                  <a:schemeClr val="dk1"/>
                </a:solidFill>
                <a:latin typeface="Yu Gothic" panose="020B0400000000000000" pitchFamily="34" charset="-128"/>
                <a:ea typeface="Yu Gothic" panose="020B0400000000000000" pitchFamily="34" charset="-128"/>
              </a:endParaRPr>
            </a:p>
            <a:p>
              <a:pPr marL="285750" indent="-285750">
                <a:buSzPts val="1600"/>
                <a:buFont typeface="Arial" panose="020B0604020202020204" pitchFamily="34" charset="0"/>
                <a:buChar char="•"/>
              </a:pPr>
              <a:r>
                <a:rPr lang="ja-JP" altLang="en-US" sz="1600" b="1">
                  <a:solidFill>
                    <a:schemeClr val="dk1"/>
                  </a:solidFill>
                  <a:latin typeface="Yu Gothic" panose="020B0400000000000000" pitchFamily="34" charset="-128"/>
                  <a:ea typeface="Yu Gothic" panose="020B0400000000000000" pitchFamily="34" charset="-128"/>
                </a:rPr>
                <a:t>退職者の増加により人材が不足</a:t>
              </a:r>
            </a:p>
            <a:p>
              <a:pPr marL="285750" indent="-285750">
                <a:buSzPts val="1600"/>
                <a:buFont typeface="Arial" panose="020B0604020202020204" pitchFamily="34" charset="0"/>
                <a:buChar char="•"/>
              </a:pPr>
              <a:r>
                <a:rPr lang="ja-JP" altLang="en-US" sz="1600" b="1">
                  <a:solidFill>
                    <a:schemeClr val="dk1"/>
                  </a:solidFill>
                  <a:latin typeface="Yu Gothic" panose="020B0400000000000000" pitchFamily="34" charset="-128"/>
                  <a:ea typeface="Yu Gothic" panose="020B0400000000000000" pitchFamily="34" charset="-128"/>
                </a:rPr>
                <a:t>月末の慢性的な残業</a:t>
              </a:r>
            </a:p>
          </p:txBody>
        </p:sp>
        <p:sp>
          <p:nvSpPr>
            <p:cNvPr id="39" name="Google Shape;120;p15">
              <a:extLst>
                <a:ext uri="{FF2B5EF4-FFF2-40B4-BE49-F238E27FC236}">
                  <a16:creationId xmlns:a16="http://schemas.microsoft.com/office/drawing/2014/main" id="{7CAA890D-0725-3A4F-576B-6ED20F4C2E46}"/>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sp>
        <p:nvSpPr>
          <p:cNvPr id="28" name="Google Shape;33;p44">
            <a:extLst>
              <a:ext uri="{FF2B5EF4-FFF2-40B4-BE49-F238E27FC236}">
                <a16:creationId xmlns:a16="http://schemas.microsoft.com/office/drawing/2014/main" id="{7D6EC590-A75E-174B-94F0-5B9C52A77183}"/>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29" name="Google Shape;32;p44">
            <a:extLst>
              <a:ext uri="{FF2B5EF4-FFF2-40B4-BE49-F238E27FC236}">
                <a16:creationId xmlns:a16="http://schemas.microsoft.com/office/drawing/2014/main" id="{C4F30505-B8C2-CE4A-9752-1BCDD15C0E20}"/>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1494188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ロードマップ</a:t>
            </a:r>
            <a:endParaRPr lang="ja-JP" altLang="en-US" dirty="0"/>
          </a:p>
        </p:txBody>
      </p:sp>
      <p:sp>
        <p:nvSpPr>
          <p:cNvPr id="130" name="Google Shape;130;p9"/>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システム導入後、まずは属人化した業務をデジタル化し、</a:t>
            </a:r>
            <a:endParaRPr lang="en-US" altLang="ja-JP" dirty="0"/>
          </a:p>
          <a:p>
            <a:r>
              <a:rPr lang="ja-JP" altLang="en-US"/>
              <a:t>最終的に付加価値の高い業務へ集中する</a:t>
            </a:r>
          </a:p>
        </p:txBody>
      </p:sp>
      <p:sp>
        <p:nvSpPr>
          <p:cNvPr id="4" name="スライド番号プレースホルダー 3">
            <a:extLst>
              <a:ext uri="{FF2B5EF4-FFF2-40B4-BE49-F238E27FC236}">
                <a16:creationId xmlns:a16="http://schemas.microsoft.com/office/drawing/2014/main" id="{F0B769D9-1700-B34B-BEBA-B57B6E0D3678}"/>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12</a:t>
            </a:fld>
            <a:endParaRPr lang="ja-JP" altLang="en-US"/>
          </a:p>
        </p:txBody>
      </p:sp>
      <p:sp>
        <p:nvSpPr>
          <p:cNvPr id="139" name="Google Shape;139;p9"/>
          <p:cNvSpPr txBox="1"/>
          <p:nvPr/>
        </p:nvSpPr>
        <p:spPr>
          <a:xfrm>
            <a:off x="596900" y="5136808"/>
            <a:ext cx="5449801" cy="349702"/>
          </a:xfrm>
          <a:prstGeom prst="rect">
            <a:avLst/>
          </a:prstGeom>
          <a:noFill/>
          <a:ln>
            <a:noFill/>
          </a:ln>
        </p:spPr>
        <p:txBody>
          <a:bodyPr spcFirstLastPara="1" wrap="square" lIns="36000" tIns="36000" rIns="36000" bIns="36000" anchor="t" anchorCtr="0">
            <a:noAutofit/>
          </a:bodyPr>
          <a:lstStyle/>
          <a:p>
            <a:pPr>
              <a:buSzPts val="1200"/>
            </a:pPr>
            <a:r>
              <a:rPr lang="ja-JP" altLang="en-US" sz="1200">
                <a:solidFill>
                  <a:schemeClr val="dk1"/>
                </a:solidFill>
                <a:latin typeface="Yu Gothic Medium" panose="020B0400000000000000" pitchFamily="34" charset="-128"/>
                <a:ea typeface="Yu Gothic Medium" panose="020B0400000000000000" pitchFamily="34" charset="-128"/>
              </a:rPr>
              <a:t>経理業務の洗い出しと属人作業のデジタル置換</a:t>
            </a:r>
          </a:p>
        </p:txBody>
      </p:sp>
      <p:sp>
        <p:nvSpPr>
          <p:cNvPr id="140" name="Google Shape;140;p9"/>
          <p:cNvSpPr txBox="1"/>
          <p:nvPr/>
        </p:nvSpPr>
        <p:spPr>
          <a:xfrm>
            <a:off x="5047054" y="4560810"/>
            <a:ext cx="4192221" cy="500241"/>
          </a:xfrm>
          <a:prstGeom prst="rect">
            <a:avLst/>
          </a:prstGeom>
          <a:noFill/>
          <a:ln>
            <a:noFill/>
          </a:ln>
        </p:spPr>
        <p:txBody>
          <a:bodyPr spcFirstLastPara="1" wrap="square" lIns="36000" tIns="36000" rIns="36000" bIns="36000" anchor="t" anchorCtr="0">
            <a:noAutofit/>
          </a:bodyPr>
          <a:lstStyle/>
          <a:p>
            <a:pPr>
              <a:lnSpc>
                <a:spcPct val="120000"/>
              </a:lnSpc>
              <a:buSzPts val="1200"/>
            </a:pPr>
            <a:r>
              <a:rPr lang="ja-JP" altLang="en-US" sz="1200">
                <a:solidFill>
                  <a:schemeClr val="dk1"/>
                </a:solidFill>
                <a:latin typeface="Yu Gothic Medium" panose="020B0400000000000000" pitchFamily="34" charset="-128"/>
                <a:ea typeface="Yu Gothic Medium" panose="020B0400000000000000" pitchFamily="34" charset="-128"/>
              </a:rPr>
              <a:t>定型業務のデジタル化と人的リソースの再配置</a:t>
            </a:r>
          </a:p>
        </p:txBody>
      </p:sp>
      <p:sp>
        <p:nvSpPr>
          <p:cNvPr id="148" name="Google Shape;148;p9"/>
          <p:cNvSpPr/>
          <p:nvPr/>
        </p:nvSpPr>
        <p:spPr>
          <a:xfrm>
            <a:off x="608379"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2023</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49" name="Google Shape;149;p9"/>
          <p:cNvSpPr/>
          <p:nvPr/>
        </p:nvSpPr>
        <p:spPr>
          <a:xfrm>
            <a:off x="38190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2024</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50" name="Google Shape;150;p9"/>
          <p:cNvSpPr/>
          <p:nvPr/>
        </p:nvSpPr>
        <p:spPr>
          <a:xfrm>
            <a:off x="70411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2025</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cxnSp>
        <p:nvCxnSpPr>
          <p:cNvPr id="19" name="直線矢印コネクタ 18">
            <a:extLst>
              <a:ext uri="{FF2B5EF4-FFF2-40B4-BE49-F238E27FC236}">
                <a16:creationId xmlns:a16="http://schemas.microsoft.com/office/drawing/2014/main" id="{2FA9FACF-3526-CC3D-46B3-DAC0EB4D82F7}"/>
              </a:ext>
            </a:extLst>
          </p:cNvPr>
          <p:cNvCxnSpPr/>
          <p:nvPr/>
        </p:nvCxnSpPr>
        <p:spPr>
          <a:xfrm>
            <a:off x="596900" y="5708142"/>
            <a:ext cx="867727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D874000C-BE8C-18F2-A650-377E4F81937F}"/>
              </a:ext>
            </a:extLst>
          </p:cNvPr>
          <p:cNvGrpSpPr/>
          <p:nvPr/>
        </p:nvGrpSpPr>
        <p:grpSpPr>
          <a:xfrm>
            <a:off x="608379" y="3088450"/>
            <a:ext cx="2268000" cy="1977065"/>
            <a:chOff x="608379" y="2730688"/>
            <a:chExt cx="2268000" cy="1977065"/>
          </a:xfrm>
        </p:grpSpPr>
        <p:sp>
          <p:nvSpPr>
            <p:cNvPr id="133" name="Google Shape;133;p9"/>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デジタル技術による</a:t>
              </a: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属人作業からの置換</a:t>
              </a:r>
            </a:p>
          </p:txBody>
        </p:sp>
        <p:sp>
          <p:nvSpPr>
            <p:cNvPr id="3" name="Google Shape;288;p6">
              <a:extLst>
                <a:ext uri="{FF2B5EF4-FFF2-40B4-BE49-F238E27FC236}">
                  <a16:creationId xmlns:a16="http://schemas.microsoft.com/office/drawing/2014/main" id="{34F958CA-1711-E006-B71E-70E8365E9234}"/>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phase1</a:t>
              </a:r>
              <a:endParaRPr sz="1600" b="1" dirty="0">
                <a:latin typeface="Yu Gothic" panose="020B0400000000000000" pitchFamily="34" charset="-128"/>
                <a:ea typeface="Yu Gothic" panose="020B0400000000000000" pitchFamily="34" charset="-128"/>
              </a:endParaRPr>
            </a:p>
          </p:txBody>
        </p:sp>
      </p:grpSp>
      <p:grpSp>
        <p:nvGrpSpPr>
          <p:cNvPr id="14" name="グループ化 13">
            <a:extLst>
              <a:ext uri="{FF2B5EF4-FFF2-40B4-BE49-F238E27FC236}">
                <a16:creationId xmlns:a16="http://schemas.microsoft.com/office/drawing/2014/main" id="{47D5261E-FA50-B30D-2E70-A2D552AFEC90}"/>
              </a:ext>
            </a:extLst>
          </p:cNvPr>
          <p:cNvGrpSpPr/>
          <p:nvPr/>
        </p:nvGrpSpPr>
        <p:grpSpPr>
          <a:xfrm>
            <a:off x="3819000" y="2518518"/>
            <a:ext cx="2268000" cy="1977065"/>
            <a:chOff x="608379" y="2730688"/>
            <a:chExt cx="2268000" cy="1977065"/>
          </a:xfrm>
        </p:grpSpPr>
        <p:sp>
          <p:nvSpPr>
            <p:cNvPr id="18" name="Google Shape;133;p9">
              <a:extLst>
                <a:ext uri="{FF2B5EF4-FFF2-40B4-BE49-F238E27FC236}">
                  <a16:creationId xmlns:a16="http://schemas.microsoft.com/office/drawing/2014/main" id="{9C5C5FFA-B903-86C9-E507-25714F3A7132}"/>
                </a:ext>
              </a:extLst>
            </p:cNvPr>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デジタル技術による</a:t>
              </a: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業務改革</a:t>
              </a:r>
            </a:p>
          </p:txBody>
        </p:sp>
        <p:sp>
          <p:nvSpPr>
            <p:cNvPr id="20" name="Google Shape;288;p6">
              <a:extLst>
                <a:ext uri="{FF2B5EF4-FFF2-40B4-BE49-F238E27FC236}">
                  <a16:creationId xmlns:a16="http://schemas.microsoft.com/office/drawing/2014/main" id="{E4C7ABD5-E9D5-3D15-B2AB-77AE6BAD403E}"/>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phase2</a:t>
              </a:r>
              <a:endParaRPr sz="1600" b="1" dirty="0">
                <a:latin typeface="Yu Gothic" panose="020B0400000000000000" pitchFamily="34" charset="-128"/>
                <a:ea typeface="Yu Gothic" panose="020B0400000000000000" pitchFamily="34" charset="-128"/>
              </a:endParaRPr>
            </a:p>
          </p:txBody>
        </p:sp>
      </p:grpSp>
      <p:grpSp>
        <p:nvGrpSpPr>
          <p:cNvPr id="21" name="グループ化 20">
            <a:extLst>
              <a:ext uri="{FF2B5EF4-FFF2-40B4-BE49-F238E27FC236}">
                <a16:creationId xmlns:a16="http://schemas.microsoft.com/office/drawing/2014/main" id="{F147DCE2-FD7E-7B79-4780-8A65DCD1D359}"/>
              </a:ext>
            </a:extLst>
          </p:cNvPr>
          <p:cNvGrpSpPr/>
          <p:nvPr/>
        </p:nvGrpSpPr>
        <p:grpSpPr>
          <a:xfrm>
            <a:off x="7041100" y="1939348"/>
            <a:ext cx="2268000" cy="1977065"/>
            <a:chOff x="608379" y="2730688"/>
            <a:chExt cx="2268000" cy="1977065"/>
          </a:xfrm>
        </p:grpSpPr>
        <p:sp>
          <p:nvSpPr>
            <p:cNvPr id="22" name="Google Shape;133;p9">
              <a:extLst>
                <a:ext uri="{FF2B5EF4-FFF2-40B4-BE49-F238E27FC236}">
                  <a16:creationId xmlns:a16="http://schemas.microsoft.com/office/drawing/2014/main" id="{5CF5C323-9347-E77A-416E-C3C0A5CFC01F}"/>
                </a:ext>
              </a:extLst>
            </p:cNvPr>
            <p:cNvSpPr/>
            <p:nvPr/>
          </p:nvSpPr>
          <p:spPr>
            <a:xfrm>
              <a:off x="608379" y="3087753"/>
              <a:ext cx="2268000" cy="1620000"/>
            </a:xfrm>
            <a:prstGeom prst="rect">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付加価値業務への</a:t>
              </a: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集中化による</a:t>
              </a:r>
              <a:endParaRPr lang="en-US" altLang="ja-JP" sz="1600" b="1" dirty="0">
                <a:solidFill>
                  <a:schemeClr val="lt1"/>
                </a:solidFill>
                <a:latin typeface="Yu Gothic" panose="020B0400000000000000" pitchFamily="34" charset="-128"/>
                <a:ea typeface="Yu Gothic" panose="020B0400000000000000" pitchFamily="34" charset="-128"/>
              </a:endParaRP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組織変革</a:t>
              </a:r>
            </a:p>
          </p:txBody>
        </p:sp>
        <p:sp>
          <p:nvSpPr>
            <p:cNvPr id="23" name="Google Shape;288;p6">
              <a:extLst>
                <a:ext uri="{FF2B5EF4-FFF2-40B4-BE49-F238E27FC236}">
                  <a16:creationId xmlns:a16="http://schemas.microsoft.com/office/drawing/2014/main" id="{DB3CEFAA-8B7F-3CA6-F01B-B4752D2FCDE1}"/>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phase3</a:t>
              </a:r>
              <a:endParaRPr sz="1600" b="1" dirty="0">
                <a:latin typeface="Yu Gothic" panose="020B0400000000000000" pitchFamily="34" charset="-128"/>
                <a:ea typeface="Yu Gothic" panose="020B0400000000000000" pitchFamily="34" charset="-128"/>
              </a:endParaRPr>
            </a:p>
          </p:txBody>
        </p:sp>
      </p:grpSp>
      <p:grpSp>
        <p:nvGrpSpPr>
          <p:cNvPr id="24" name="Google Shape;141;p9">
            <a:extLst>
              <a:ext uri="{FF2B5EF4-FFF2-40B4-BE49-F238E27FC236}">
                <a16:creationId xmlns:a16="http://schemas.microsoft.com/office/drawing/2014/main" id="{69609FBF-3A69-2572-8D31-160CFB17594A}"/>
              </a:ext>
            </a:extLst>
          </p:cNvPr>
          <p:cNvGrpSpPr/>
          <p:nvPr/>
        </p:nvGrpSpPr>
        <p:grpSpPr>
          <a:xfrm>
            <a:off x="6083858" y="3909415"/>
            <a:ext cx="2160000" cy="575999"/>
            <a:chOff x="9544868" y="2711423"/>
            <a:chExt cx="833404" cy="1082897"/>
          </a:xfrm>
        </p:grpSpPr>
        <p:cxnSp>
          <p:nvCxnSpPr>
            <p:cNvPr id="25" name="Google Shape;142;p9">
              <a:extLst>
                <a:ext uri="{FF2B5EF4-FFF2-40B4-BE49-F238E27FC236}">
                  <a16:creationId xmlns:a16="http://schemas.microsoft.com/office/drawing/2014/main" id="{D172AF86-1435-7828-F980-16B0CF089B1B}"/>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26" name="Google Shape;143;p9">
              <a:extLst>
                <a:ext uri="{FF2B5EF4-FFF2-40B4-BE49-F238E27FC236}">
                  <a16:creationId xmlns:a16="http://schemas.microsoft.com/office/drawing/2014/main" id="{A09F13B1-E84F-B7D7-B6EF-2393AC89A4C4}"/>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grpSp>
        <p:nvGrpSpPr>
          <p:cNvPr id="28" name="Google Shape;141;p9">
            <a:extLst>
              <a:ext uri="{FF2B5EF4-FFF2-40B4-BE49-F238E27FC236}">
                <a16:creationId xmlns:a16="http://schemas.microsoft.com/office/drawing/2014/main" id="{0DFBD686-6780-04F5-88CB-B2AF13CCC2C1}"/>
              </a:ext>
            </a:extLst>
          </p:cNvPr>
          <p:cNvGrpSpPr/>
          <p:nvPr/>
        </p:nvGrpSpPr>
        <p:grpSpPr>
          <a:xfrm>
            <a:off x="2815725" y="4477522"/>
            <a:ext cx="2160000" cy="575999"/>
            <a:chOff x="9544868" y="2711423"/>
            <a:chExt cx="833404" cy="1082897"/>
          </a:xfrm>
        </p:grpSpPr>
        <p:cxnSp>
          <p:nvCxnSpPr>
            <p:cNvPr id="29" name="Google Shape;142;p9">
              <a:extLst>
                <a:ext uri="{FF2B5EF4-FFF2-40B4-BE49-F238E27FC236}">
                  <a16:creationId xmlns:a16="http://schemas.microsoft.com/office/drawing/2014/main" id="{603EA2DC-ECD5-63B1-47C6-8C2F27FF46E6}"/>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30" name="Google Shape;143;p9">
              <a:extLst>
                <a:ext uri="{FF2B5EF4-FFF2-40B4-BE49-F238E27FC236}">
                  <a16:creationId xmlns:a16="http://schemas.microsoft.com/office/drawing/2014/main" id="{EEC47820-5FA0-5803-E191-7D96BF2BE568}"/>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sp>
        <p:nvSpPr>
          <p:cNvPr id="34" name="Google Shape;33;p44">
            <a:extLst>
              <a:ext uri="{FF2B5EF4-FFF2-40B4-BE49-F238E27FC236}">
                <a16:creationId xmlns:a16="http://schemas.microsoft.com/office/drawing/2014/main" id="{55FF48A3-7686-0240-88C6-D76A60C57171}"/>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35" name="Google Shape;32;p44">
            <a:extLst>
              <a:ext uri="{FF2B5EF4-FFF2-40B4-BE49-F238E27FC236}">
                <a16:creationId xmlns:a16="http://schemas.microsoft.com/office/drawing/2014/main" id="{29908CC0-0E23-C44E-A59A-0DCF4447F33B}"/>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2356284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7"/>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費用対効果</a:t>
            </a:r>
          </a:p>
        </p:txBody>
      </p:sp>
      <p:sp>
        <p:nvSpPr>
          <p:cNvPr id="158" name="Google Shape;158;p17"/>
          <p:cNvSpPr txBox="1">
            <a:spLocks noGrp="1"/>
          </p:cNvSpPr>
          <p:nvPr>
            <p:ph type="body" idx="1"/>
          </p:nvPr>
        </p:nvSpPr>
        <p:spPr>
          <a:xfrm>
            <a:off x="597000" y="1161000"/>
            <a:ext cx="8712000" cy="576000"/>
          </a:xfrm>
          <a:noFill/>
          <a:ln>
            <a:noFill/>
          </a:ln>
        </p:spPr>
        <p:txBody>
          <a:bodyPr spcFirstLastPara="1" wrap="square" lIns="36000" tIns="36000" rIns="36000" bIns="36000" anchor="t" anchorCtr="0">
            <a:normAutofit/>
          </a:bodyPr>
          <a:lstStyle/>
          <a:p>
            <a:r>
              <a:rPr lang="ja-JP" altLang="en-US"/>
              <a:t>費用</a:t>
            </a:r>
            <a:r>
              <a:rPr lang="en-US" altLang="ja-JP" dirty="0"/>
              <a:t>1,243</a:t>
            </a:r>
            <a:r>
              <a:rPr lang="ja-JP" altLang="en-US"/>
              <a:t>万円、業務時間</a:t>
            </a:r>
            <a:r>
              <a:rPr lang="en-US" altLang="ja-JP" dirty="0"/>
              <a:t>200</a:t>
            </a:r>
            <a:r>
              <a:rPr lang="ja-JP" altLang="en-US"/>
              <a:t>時間の削減が可能</a:t>
            </a:r>
          </a:p>
        </p:txBody>
      </p:sp>
      <p:sp>
        <p:nvSpPr>
          <p:cNvPr id="5" name="スライド番号プレースホルダー 4">
            <a:extLst>
              <a:ext uri="{FF2B5EF4-FFF2-40B4-BE49-F238E27FC236}">
                <a16:creationId xmlns:a16="http://schemas.microsoft.com/office/drawing/2014/main" id="{F35357E3-12C0-A947-8046-499A0A2695C7}"/>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13</a:t>
            </a:fld>
            <a:endParaRPr lang="ja-JP" altLang="en-US"/>
          </a:p>
        </p:txBody>
      </p:sp>
      <p:graphicFrame>
        <p:nvGraphicFramePr>
          <p:cNvPr id="159" name="Google Shape;159;p17"/>
          <p:cNvGraphicFramePr/>
          <p:nvPr>
            <p:extLst>
              <p:ext uri="{D42A27DB-BD31-4B8C-83A1-F6EECF244321}">
                <p14:modId xmlns:p14="http://schemas.microsoft.com/office/powerpoint/2010/main" val="3379350757"/>
              </p:ext>
            </p:extLst>
          </p:nvPr>
        </p:nvGraphicFramePr>
        <p:xfrm>
          <a:off x="1359525" y="1766384"/>
          <a:ext cx="3593475" cy="1654700"/>
        </p:xfrm>
        <a:graphic>
          <a:graphicData uri="http://schemas.openxmlformats.org/drawingml/2006/table">
            <a:tbl>
              <a:tblPr>
                <a:noFill/>
                <a:tableStyleId>{957A3A70-8E82-48CB-A830-CD7951C61483}</a:tableStyleId>
              </a:tblPr>
              <a:tblGrid>
                <a:gridCol w="1551763">
                  <a:extLst>
                    <a:ext uri="{9D8B030D-6E8A-4147-A177-3AD203B41FA5}">
                      <a16:colId xmlns:a16="http://schemas.microsoft.com/office/drawing/2014/main" val="20000"/>
                    </a:ext>
                  </a:extLst>
                </a:gridCol>
                <a:gridCol w="2041712">
                  <a:extLst>
                    <a:ext uri="{9D8B030D-6E8A-4147-A177-3AD203B41FA5}">
                      <a16:colId xmlns:a16="http://schemas.microsoft.com/office/drawing/2014/main" val="20001"/>
                    </a:ext>
                  </a:extLst>
                </a:gridCol>
              </a:tblGrid>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3</a:t>
                      </a: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5,</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1</a:t>
                      </a: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15,</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60" name="Google Shape;160;p17"/>
          <p:cNvGraphicFramePr/>
          <p:nvPr>
            <p:extLst>
              <p:ext uri="{D42A27DB-BD31-4B8C-83A1-F6EECF244321}">
                <p14:modId xmlns:p14="http://schemas.microsoft.com/office/powerpoint/2010/main" val="2021820620"/>
              </p:ext>
            </p:extLst>
          </p:nvPr>
        </p:nvGraphicFramePr>
        <p:xfrm>
          <a:off x="1378424" y="3552523"/>
          <a:ext cx="3574576" cy="2443650"/>
        </p:xfrm>
        <a:graphic>
          <a:graphicData uri="http://schemas.openxmlformats.org/drawingml/2006/table">
            <a:tbl>
              <a:tblPr>
                <a:noFill/>
                <a:tableStyleId>{957A3A70-8E82-48CB-A830-CD7951C61483}</a:tableStyleId>
              </a:tblPr>
              <a:tblGrid>
                <a:gridCol w="1528062">
                  <a:extLst>
                    <a:ext uri="{9D8B030D-6E8A-4147-A177-3AD203B41FA5}">
                      <a16:colId xmlns:a16="http://schemas.microsoft.com/office/drawing/2014/main" val="20000"/>
                    </a:ext>
                  </a:extLst>
                </a:gridCol>
                <a:gridCol w="2046514">
                  <a:extLst>
                    <a:ext uri="{9D8B030D-6E8A-4147-A177-3AD203B41FA5}">
                      <a16:colId xmlns:a16="http://schemas.microsoft.com/office/drawing/2014/main" val="20001"/>
                    </a:ext>
                  </a:extLst>
                </a:gridCol>
              </a:tblGrid>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2"/>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1</a:t>
                      </a: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5,</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sz="1600" b="0" i="0" u="none" strike="noStrike" cap="none" dirty="0">
                          <a:solidFill>
                            <a:schemeClr val="dk1"/>
                          </a:solidFill>
                          <a:latin typeface="Yu Gothic Medium" panose="020B0400000000000000" pitchFamily="34" charset="-128"/>
                          <a:ea typeface="Yu Gothic Medium" panose="020B0400000000000000" pitchFamily="34" charset="-128"/>
                        </a:rPr>
                        <a:t>5</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初期導入費用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6350" cap="flat" cmpd="sng" algn="ctr">
                      <a:solidFill>
                        <a:schemeClr val="bg1"/>
                      </a:solidFill>
                      <a:prstDash val="dash"/>
                      <a:round/>
                      <a:headEnd type="none" w="med" len="med"/>
                      <a:tailEnd type="none" w="med" len="med"/>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2</a:t>
                      </a: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6350" cap="flat" cmpd="sng" algn="ctr">
                      <a:solidFill>
                        <a:schemeClr val="bg1"/>
                      </a:solidFill>
                      <a:prstDash val="dash"/>
                      <a:round/>
                      <a:headEnd type="none" w="med" len="med"/>
                      <a:tailEnd type="none" w="med" len="med"/>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ライセンス費用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1</a:t>
                      </a: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2,57</a:t>
                      </a:r>
                      <a:r>
                        <a:rPr lang="ja-JP" sz="1800" b="1"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61" name="Google Shape;161;p17"/>
          <p:cNvSpPr/>
          <p:nvPr/>
        </p:nvSpPr>
        <p:spPr>
          <a:xfrm>
            <a:off x="5723106" y="1766384"/>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年間費用</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en-US" altLang="ja-JP" sz="4000" b="1" dirty="0">
                <a:solidFill>
                  <a:schemeClr val="dk2"/>
                </a:solidFill>
                <a:latin typeface="Yu Gothic" panose="020B0400000000000000" pitchFamily="34" charset="-128"/>
                <a:ea typeface="Yu Gothic" panose="020B0400000000000000" pitchFamily="34" charset="-128"/>
              </a:rPr>
              <a:t>1,243</a:t>
            </a:r>
            <a:r>
              <a:rPr lang="ja-JP" altLang="en-US" sz="1800" b="1">
                <a:solidFill>
                  <a:schemeClr val="dk2"/>
                </a:solidFill>
                <a:latin typeface="Yu Gothic" panose="020B0400000000000000" pitchFamily="34" charset="-128"/>
                <a:ea typeface="Yu Gothic" panose="020B0400000000000000" pitchFamily="34" charset="-128"/>
              </a:rPr>
              <a:t>万円</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62" name="Google Shape;162;p17"/>
          <p:cNvSpPr/>
          <p:nvPr/>
        </p:nvSpPr>
        <p:spPr>
          <a:xfrm>
            <a:off x="603114" y="1766385"/>
            <a:ext cx="540000" cy="1655999"/>
          </a:xfrm>
          <a:prstGeom prst="rect">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現在</a:t>
            </a:r>
            <a:endParaRPr sz="1401" b="1" dirty="0">
              <a:latin typeface="Yu Gothic" panose="020B0400000000000000" pitchFamily="34" charset="-128"/>
              <a:ea typeface="Yu Gothic" panose="020B0400000000000000" pitchFamily="34" charset="-128"/>
            </a:endParaRPr>
          </a:p>
        </p:txBody>
      </p:sp>
      <p:sp>
        <p:nvSpPr>
          <p:cNvPr id="163" name="Google Shape;163;p17"/>
          <p:cNvSpPr/>
          <p:nvPr/>
        </p:nvSpPr>
        <p:spPr>
          <a:xfrm>
            <a:off x="603115" y="3548173"/>
            <a:ext cx="540000" cy="2448000"/>
          </a:xfrm>
          <a:prstGeom prst="rect">
            <a:avLst/>
          </a:prstGeom>
          <a:solidFill>
            <a:schemeClr val="bg2"/>
          </a:solidFill>
          <a:ln w="12700" cap="flat" cmpd="sng">
            <a:solidFill>
              <a:schemeClr val="bg2"/>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導入後</a:t>
            </a:r>
            <a:endParaRPr sz="1401" b="1">
              <a:latin typeface="Yu Gothic" panose="020B0400000000000000" pitchFamily="34" charset="-128"/>
              <a:ea typeface="Yu Gothic" panose="020B0400000000000000" pitchFamily="34" charset="-128"/>
            </a:endParaRPr>
          </a:p>
        </p:txBody>
      </p:sp>
      <p:sp>
        <p:nvSpPr>
          <p:cNvPr id="164" name="Google Shape;164;p17"/>
          <p:cNvSpPr/>
          <p:nvPr/>
        </p:nvSpPr>
        <p:spPr>
          <a:xfrm>
            <a:off x="5723106" y="3990059"/>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年間業務時間</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en-US" altLang="ja-JP" sz="4000" b="1" dirty="0">
                <a:solidFill>
                  <a:schemeClr val="dk2"/>
                </a:solidFill>
                <a:latin typeface="Yu Gothic" panose="020B0400000000000000" pitchFamily="34" charset="-128"/>
                <a:ea typeface="Yu Gothic" panose="020B0400000000000000" pitchFamily="34" charset="-128"/>
              </a:rPr>
              <a:t>200</a:t>
            </a:r>
            <a:r>
              <a:rPr lang="ja-JP" altLang="en-US" sz="1800" b="1">
                <a:solidFill>
                  <a:schemeClr val="dk2"/>
                </a:solidFill>
                <a:latin typeface="Yu Gothic" panose="020B0400000000000000" pitchFamily="34" charset="-128"/>
                <a:ea typeface="Yu Gothic" panose="020B0400000000000000" pitchFamily="34" charset="-128"/>
              </a:rPr>
              <a:t>時間</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5" name="Google Shape;33;p44">
            <a:extLst>
              <a:ext uri="{FF2B5EF4-FFF2-40B4-BE49-F238E27FC236}">
                <a16:creationId xmlns:a16="http://schemas.microsoft.com/office/drawing/2014/main" id="{37C4C4D8-AF2C-E340-B87F-5C348FDA5711}"/>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7" name="Google Shape;32;p44">
            <a:extLst>
              <a:ext uri="{FF2B5EF4-FFF2-40B4-BE49-F238E27FC236}">
                <a16:creationId xmlns:a16="http://schemas.microsoft.com/office/drawing/2014/main" id="{37B75EAF-B9CE-8E4B-84C4-FDED9A905289}"/>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990642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類似サービスとの比較</a:t>
            </a:r>
          </a:p>
        </p:txBody>
      </p:sp>
      <p:sp>
        <p:nvSpPr>
          <p:cNvPr id="170" name="Google Shape;170;p18"/>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特に●●、 ●●、 ●●において●●社を選定</a:t>
            </a:r>
            <a:endParaRPr lang="ja-JP" altLang="en-US" dirty="0"/>
          </a:p>
        </p:txBody>
      </p:sp>
      <p:sp>
        <p:nvSpPr>
          <p:cNvPr id="4" name="スライド番号プレースホルダー 3">
            <a:extLst>
              <a:ext uri="{FF2B5EF4-FFF2-40B4-BE49-F238E27FC236}">
                <a16:creationId xmlns:a16="http://schemas.microsoft.com/office/drawing/2014/main" id="{6B66EAB7-3347-E446-8084-E547C6522D5F}"/>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14</a:t>
            </a:fld>
            <a:endParaRPr lang="ja-JP" altLang="en-US"/>
          </a:p>
        </p:txBody>
      </p:sp>
      <p:graphicFrame>
        <p:nvGraphicFramePr>
          <p:cNvPr id="173" name="Google Shape;173;p18"/>
          <p:cNvGraphicFramePr/>
          <p:nvPr>
            <p:extLst>
              <p:ext uri="{D42A27DB-BD31-4B8C-83A1-F6EECF244321}">
                <p14:modId xmlns:p14="http://schemas.microsoft.com/office/powerpoint/2010/main" val="2984422183"/>
              </p:ext>
            </p:extLst>
          </p:nvPr>
        </p:nvGraphicFramePr>
        <p:xfrm>
          <a:off x="579636" y="1766384"/>
          <a:ext cx="8731106" cy="4218495"/>
        </p:xfrm>
        <a:graphic>
          <a:graphicData uri="http://schemas.openxmlformats.org/drawingml/2006/table">
            <a:tbl>
              <a:tblPr>
                <a:noFill/>
                <a:tableStyleId>{957A3A70-8E82-48CB-A830-CD7951C61483}</a:tableStyleId>
              </a:tblPr>
              <a:tblGrid>
                <a:gridCol w="1382618">
                  <a:extLst>
                    <a:ext uri="{9D8B030D-6E8A-4147-A177-3AD203B41FA5}">
                      <a16:colId xmlns:a16="http://schemas.microsoft.com/office/drawing/2014/main" val="20000"/>
                    </a:ext>
                  </a:extLst>
                </a:gridCol>
                <a:gridCol w="481944">
                  <a:extLst>
                    <a:ext uri="{9D8B030D-6E8A-4147-A177-3AD203B41FA5}">
                      <a16:colId xmlns:a16="http://schemas.microsoft.com/office/drawing/2014/main" val="20001"/>
                    </a:ext>
                  </a:extLst>
                </a:gridCol>
                <a:gridCol w="1924602">
                  <a:extLst>
                    <a:ext uri="{9D8B030D-6E8A-4147-A177-3AD203B41FA5}">
                      <a16:colId xmlns:a16="http://schemas.microsoft.com/office/drawing/2014/main" val="20002"/>
                    </a:ext>
                  </a:extLst>
                </a:gridCol>
                <a:gridCol w="493486">
                  <a:extLst>
                    <a:ext uri="{9D8B030D-6E8A-4147-A177-3AD203B41FA5}">
                      <a16:colId xmlns:a16="http://schemas.microsoft.com/office/drawing/2014/main" val="20003"/>
                    </a:ext>
                  </a:extLst>
                </a:gridCol>
                <a:gridCol w="1973943">
                  <a:extLst>
                    <a:ext uri="{9D8B030D-6E8A-4147-A177-3AD203B41FA5}">
                      <a16:colId xmlns:a16="http://schemas.microsoft.com/office/drawing/2014/main" val="20004"/>
                    </a:ext>
                  </a:extLst>
                </a:gridCol>
                <a:gridCol w="508000">
                  <a:extLst>
                    <a:ext uri="{9D8B030D-6E8A-4147-A177-3AD203B41FA5}">
                      <a16:colId xmlns:a16="http://schemas.microsoft.com/office/drawing/2014/main" val="20005"/>
                    </a:ext>
                  </a:extLst>
                </a:gridCol>
                <a:gridCol w="1966513">
                  <a:extLst>
                    <a:ext uri="{9D8B030D-6E8A-4147-A177-3AD203B41FA5}">
                      <a16:colId xmlns:a16="http://schemas.microsoft.com/office/drawing/2014/main" val="20006"/>
                    </a:ext>
                  </a:extLst>
                </a:gridCol>
              </a:tblGrid>
              <a:tr h="363699">
                <a:tc>
                  <a:txBody>
                    <a:bodyPr/>
                    <a:lstStyle/>
                    <a:p>
                      <a:pPr marL="0" marR="0" lvl="0" indent="0" algn="ctr" rtl="0">
                        <a:lnSpc>
                          <a:spcPct val="100000"/>
                        </a:lnSpc>
                        <a:spcBef>
                          <a:spcPts val="0"/>
                        </a:spcBef>
                        <a:spcAft>
                          <a:spcPts val="0"/>
                        </a:spcAft>
                        <a:buClr>
                          <a:srgbClr val="000000"/>
                        </a:buClr>
                        <a:buSzPts val="1100"/>
                        <a:buFont typeface="Arial"/>
                        <a:buNone/>
                      </a:pPr>
                      <a:endParaRPr sz="1400" b="0" i="0" u="none" strike="noStrike" cap="none" dirty="0">
                        <a:latin typeface="Yu Gothic Medium" panose="020B0400000000000000" pitchFamily="34" charset="-128"/>
                        <a:ea typeface="Yu Gothic Medium" panose="020B0400000000000000" pitchFamily="34" charset="-128"/>
                      </a:endParaRPr>
                    </a:p>
                  </a:txBody>
                  <a:tcPr marL="15450" marR="15450" marT="0" marB="0"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noFill/>
                      <a:prstDash val="solid"/>
                      <a:round/>
                      <a:headEnd type="none" w="med" len="med"/>
                      <a:tailEnd type="none" w="med" len="med"/>
                    </a:lnT>
                    <a:lnB w="12700" cap="flat" cmpd="sng">
                      <a:solidFill>
                        <a:srgbClr val="D8D8D8"/>
                      </a:solidFill>
                      <a:prstDash val="solid"/>
                      <a:round/>
                      <a:headEnd type="none" w="sm" len="sm"/>
                      <a:tailEnd type="none" w="sm" len="sm"/>
                    </a:lnB>
                    <a:solidFill>
                      <a:schemeClr val="bg1"/>
                    </a:solidFill>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rPr>
                        <a:t>●●●社</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lgn="ctr">
                      <a:solidFill>
                        <a:schemeClr val="accent4"/>
                      </a:solidFill>
                      <a:prstDash val="solid"/>
                      <a:round/>
                      <a:headEnd type="none" w="med" len="med"/>
                      <a:tailEnd type="none" w="med" len="med"/>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2"/>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A社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B社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extLst>
                  <a:ext uri="{0D108BD9-81ED-4DB2-BD59-A6C34878D82A}">
                    <a16:rowId xmlns:a16="http://schemas.microsoft.com/office/drawing/2014/main" val="10000"/>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初期コスト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比較的高額</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0</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円</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初期コストが●●●社の</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2/3</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1"/>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導入の手間</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固有要件を想定した</a:t>
                      </a:r>
                      <a:b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b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導入サポート</a:t>
                      </a:r>
                    </a:p>
                    <a:p>
                      <a:pPr marL="266700" marR="0" lvl="0" indent="-171450" algn="l" rtl="0">
                        <a:lnSpc>
                          <a:spcPct val="100000"/>
                        </a:lnSpc>
                        <a:spcBef>
                          <a:spcPts val="0"/>
                        </a:spcBef>
                        <a:spcAft>
                          <a:spcPts val="0"/>
                        </a:spcAft>
                        <a:buClr>
                          <a:schemeClr val="dk1"/>
                        </a:buClr>
                        <a:buSzPts val="1000"/>
                        <a:buFont typeface="Arial"/>
                        <a:buChar char="•"/>
                      </a:pP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2</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日間のオンサイト支援で初期</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QA</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にも手厚く対応</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マニュアル配布のみ</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自力での設定作業で、運用開始後の後戻りが発生しやすい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マニュアル配布とサポートセンター対応</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2"/>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運用コスト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基本利用料は一般的な価格</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オプション利用や従量による変動費の幅が非常に小さい</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オプション料金や従量課金による収益化を図るビジネスモデル</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想定外の出費が発生しやすい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基本利用料は比較的低い</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オプション機能が弱く、個別開発によるコストが増加しやすい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3"/>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拡張性</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年</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4</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回のアップデート</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法改正対応が速い</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帳票類のカスタマイズ性が高い</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年</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6</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回のアップデート</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新規機能開発が充実しているが、周辺機能も多い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アップデート頻度不明</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4"/>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他システム連携</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主要な基幹システムとの</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API</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●●のみ</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CSV</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主要な基幹システムとの</a:t>
                      </a:r>
                      <a:b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b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API</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●●のみ</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CSV</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endParaRPr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endParaRP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●●のみ</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API</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連携で、それ以外は</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CSV</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5"/>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内部統制</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主要顧客が大企業であり、厳しい要求に対応してきたノウハウ・機能が豊富</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スタートアップの顧客からビジネスをスタートしており、大企業水準ではない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監査法人向けのシステムも手掛けることから、ノウハウ・機能ともに強固</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10" name="Google Shape;33;p44">
            <a:extLst>
              <a:ext uri="{FF2B5EF4-FFF2-40B4-BE49-F238E27FC236}">
                <a16:creationId xmlns:a16="http://schemas.microsoft.com/office/drawing/2014/main" id="{74CB1B23-CCCF-9D4C-8E88-497F5B6AD27F}"/>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1" name="Google Shape;32;p44">
            <a:extLst>
              <a:ext uri="{FF2B5EF4-FFF2-40B4-BE49-F238E27FC236}">
                <a16:creationId xmlns:a16="http://schemas.microsoft.com/office/drawing/2014/main" id="{4824D1A1-4E40-8A40-A6BC-6DB3DEDEA9BE}"/>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1051163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想定リスクと対策</a:t>
            </a:r>
            <a:endParaRPr lang="ja-JP" altLang="en-US" dirty="0"/>
          </a:p>
        </p:txBody>
      </p:sp>
      <p:sp>
        <p:nvSpPr>
          <p:cNvPr id="179" name="Google Shape;179;p19"/>
          <p:cNvSpPr txBox="1">
            <a:spLocks noGrp="1"/>
          </p:cNvSpPr>
          <p:nvPr>
            <p:ph type="body" idx="1"/>
          </p:nvPr>
        </p:nvSpPr>
        <p:spPr>
          <a:xfrm>
            <a:off x="597000" y="1161000"/>
            <a:ext cx="8712000" cy="712878"/>
          </a:xfrm>
          <a:noFill/>
          <a:ln>
            <a:noFill/>
          </a:ln>
        </p:spPr>
        <p:txBody>
          <a:bodyPr spcFirstLastPara="1" wrap="square" lIns="36000" tIns="36000" rIns="36000" bIns="36000" anchor="t" anchorCtr="0">
            <a:spAutoFit/>
          </a:bodyPr>
          <a:lstStyle/>
          <a:p>
            <a:r>
              <a:rPr lang="ja-JP" altLang="en-US"/>
              <a:t>リスクはセキュリティと操作性にあると想定されるが</a:t>
            </a:r>
          </a:p>
          <a:p>
            <a:r>
              <a:rPr lang="en" altLang="ja-JP" dirty="0"/>
              <a:t>ISMS</a:t>
            </a:r>
            <a:r>
              <a:rPr lang="ja-JP" altLang="en-US"/>
              <a:t>認定の取得により対策が可能である</a:t>
            </a:r>
          </a:p>
        </p:txBody>
      </p:sp>
      <p:sp>
        <p:nvSpPr>
          <p:cNvPr id="6" name="スライド番号プレースホルダー 5">
            <a:extLst>
              <a:ext uri="{FF2B5EF4-FFF2-40B4-BE49-F238E27FC236}">
                <a16:creationId xmlns:a16="http://schemas.microsoft.com/office/drawing/2014/main" id="{B2761162-7D7B-C849-B224-76A1EC27BE2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15</a:t>
            </a:fld>
            <a:endParaRPr lang="ja-JP" altLang="en-US"/>
          </a:p>
        </p:txBody>
      </p:sp>
      <p:sp>
        <p:nvSpPr>
          <p:cNvPr id="180" name="Google Shape;180;p19"/>
          <p:cNvSpPr/>
          <p:nvPr/>
        </p:nvSpPr>
        <p:spPr>
          <a:xfrm>
            <a:off x="591836"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情報の持ち出し・漏洩の可能性</a:t>
            </a: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社内規定の変更による理解不足</a:t>
            </a:r>
          </a:p>
        </p:txBody>
      </p:sp>
      <p:sp>
        <p:nvSpPr>
          <p:cNvPr id="182" name="Google Shape;182;p19"/>
          <p:cNvSpPr/>
          <p:nvPr/>
        </p:nvSpPr>
        <p:spPr>
          <a:xfrm>
            <a:off x="596900" y="2109138"/>
            <a:ext cx="4212000" cy="504000"/>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懸念①　セキュリティ</a:t>
            </a:r>
            <a:endParaRPr b="1" dirty="0">
              <a:latin typeface="Yu Gothic" panose="020B0400000000000000" pitchFamily="34" charset="-128"/>
              <a:ea typeface="Yu Gothic" panose="020B0400000000000000" pitchFamily="34" charset="-128"/>
            </a:endParaRPr>
          </a:p>
        </p:txBody>
      </p:sp>
      <p:sp>
        <p:nvSpPr>
          <p:cNvPr id="183" name="Google Shape;183;p19"/>
          <p:cNvSpPr/>
          <p:nvPr/>
        </p:nvSpPr>
        <p:spPr>
          <a:xfrm>
            <a:off x="5111562" y="2109139"/>
            <a:ext cx="4197438" cy="503999"/>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懸念②　操作性</a:t>
            </a:r>
            <a:endParaRPr b="1" dirty="0">
              <a:latin typeface="Yu Gothic" panose="020B0400000000000000" pitchFamily="34" charset="-128"/>
              <a:ea typeface="Yu Gothic" panose="020B0400000000000000" pitchFamily="34" charset="-128"/>
            </a:endParaRPr>
          </a:p>
        </p:txBody>
      </p:sp>
      <p:sp>
        <p:nvSpPr>
          <p:cNvPr id="186" name="Google Shape;186;p19"/>
          <p:cNvSpPr/>
          <p:nvPr/>
        </p:nvSpPr>
        <p:spPr>
          <a:xfrm>
            <a:off x="5111562"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運用に一定のデジタルスキルが必須</a:t>
            </a: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操作ミスによる運用コストの増大</a:t>
            </a:r>
          </a:p>
        </p:txBody>
      </p:sp>
      <p:sp>
        <p:nvSpPr>
          <p:cNvPr id="187" name="Google Shape;187;p19"/>
          <p:cNvSpPr/>
          <p:nvPr/>
        </p:nvSpPr>
        <p:spPr>
          <a:xfrm rot="10800000">
            <a:off x="3693001" y="4226287"/>
            <a:ext cx="2520000" cy="306539"/>
          </a:xfrm>
          <a:prstGeom prst="triangle">
            <a:avLst>
              <a:gd name="adj" fmla="val 50000"/>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1">
              <a:solidFill>
                <a:schemeClr val="lt1"/>
              </a:solidFill>
            </a:endParaRPr>
          </a:p>
        </p:txBody>
      </p:sp>
      <p:sp>
        <p:nvSpPr>
          <p:cNvPr id="4" name="テキスト ボックス 3">
            <a:extLst>
              <a:ext uri="{FF2B5EF4-FFF2-40B4-BE49-F238E27FC236}">
                <a16:creationId xmlns:a16="http://schemas.microsoft.com/office/drawing/2014/main" id="{45CACD60-F529-0607-649B-15F6954B2FDE}"/>
              </a:ext>
            </a:extLst>
          </p:cNvPr>
          <p:cNvSpPr txBox="1"/>
          <p:nvPr/>
        </p:nvSpPr>
        <p:spPr>
          <a:xfrm>
            <a:off x="591835" y="4699467"/>
            <a:ext cx="8711191" cy="426463"/>
          </a:xfrm>
          <a:prstGeom prst="rect">
            <a:avLst/>
          </a:prstGeom>
          <a:noFill/>
        </p:spPr>
        <p:txBody>
          <a:bodyPr wrap="square">
            <a:spAutoFit/>
          </a:bodyPr>
          <a:lstStyle/>
          <a:p>
            <a:pPr marL="252006" indent="-252006" algn="ctr">
              <a:lnSpc>
                <a:spcPct val="150000"/>
              </a:lnSpc>
              <a:buClr>
                <a:schemeClr val="dk1"/>
              </a:buClr>
              <a:buSzPct val="100000"/>
              <a:buFont typeface="Noto Sans Symbols"/>
              <a:buChar char="●"/>
            </a:pPr>
            <a:r>
              <a:rPr lang="en" altLang="ja-JP" sz="1600" b="1" dirty="0">
                <a:solidFill>
                  <a:schemeClr val="dk1"/>
                </a:solidFill>
                <a:latin typeface="Yu Gothic" panose="020B0400000000000000" pitchFamily="34" charset="-128"/>
                <a:ea typeface="Yu Gothic" panose="020B0400000000000000" pitchFamily="34" charset="-128"/>
              </a:rPr>
              <a:t>ISMS</a:t>
            </a:r>
            <a:r>
              <a:rPr lang="ja-JP" altLang="en" sz="1600" b="1">
                <a:solidFill>
                  <a:schemeClr val="dk1"/>
                </a:solidFill>
                <a:latin typeface="Yu Gothic" panose="020B0400000000000000" pitchFamily="34" charset="-128"/>
                <a:ea typeface="Yu Gothic" panose="020B0400000000000000" pitchFamily="34" charset="-128"/>
              </a:rPr>
              <a:t>（</a:t>
            </a:r>
            <a:r>
              <a:rPr lang="ja-JP" altLang="en-US" sz="1600" b="1">
                <a:solidFill>
                  <a:schemeClr val="dk1"/>
                </a:solidFill>
                <a:latin typeface="Yu Gothic" panose="020B0400000000000000" pitchFamily="34" charset="-128"/>
                <a:ea typeface="Yu Gothic" panose="020B0400000000000000" pitchFamily="34" charset="-128"/>
              </a:rPr>
              <a:t>情報セキュリティマネジメントシステム）認定の取得を検討</a:t>
            </a:r>
          </a:p>
        </p:txBody>
      </p:sp>
      <p:sp>
        <p:nvSpPr>
          <p:cNvPr id="16" name="Google Shape;33;p44">
            <a:extLst>
              <a:ext uri="{FF2B5EF4-FFF2-40B4-BE49-F238E27FC236}">
                <a16:creationId xmlns:a16="http://schemas.microsoft.com/office/drawing/2014/main" id="{50889097-6404-EF4A-A543-0180CD82EBDD}"/>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7" name="Google Shape;32;p44">
            <a:extLst>
              <a:ext uri="{FF2B5EF4-FFF2-40B4-BE49-F238E27FC236}">
                <a16:creationId xmlns:a16="http://schemas.microsoft.com/office/drawing/2014/main" id="{77BFE9F0-EB6C-BF47-96D3-ECE8F8F82B92}"/>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1834719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0"/>
          <p:cNvSpPr txBox="1">
            <a:spLocks noGrp="1"/>
          </p:cNvSpPr>
          <p:nvPr>
            <p:ph type="title"/>
          </p:nvPr>
        </p:nvSpPr>
        <p:spPr>
          <a:xfrm>
            <a:off x="597000" y="360000"/>
            <a:ext cx="8712000" cy="360000"/>
          </a:xfrm>
          <a:noFill/>
          <a:ln>
            <a:noFill/>
          </a:ln>
        </p:spPr>
        <p:txBody>
          <a:bodyPr spcFirstLastPara="1" wrap="square" lIns="36000" tIns="72000" rIns="36000" bIns="36000" anchor="ctr" anchorCtr="0">
            <a:normAutofit fontScale="90000"/>
          </a:bodyPr>
          <a:lstStyle/>
          <a:p>
            <a:r>
              <a:rPr lang="ja-JP" altLang="en-US"/>
              <a:t>社内の声</a:t>
            </a:r>
            <a:endParaRPr lang="ja-JP" altLang="en-US" dirty="0"/>
          </a:p>
        </p:txBody>
      </p:sp>
      <p:sp>
        <p:nvSpPr>
          <p:cNvPr id="196" name="Google Shape;196;p20"/>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関係者への事前アンケートの結果</a:t>
            </a:r>
            <a:r>
              <a:rPr lang="en-US" altLang="ja-JP" dirty="0"/>
              <a:t>80</a:t>
            </a:r>
            <a:r>
              <a:rPr lang="ja-JP" altLang="en-US"/>
              <a:t>％が導入に賛成</a:t>
            </a:r>
          </a:p>
        </p:txBody>
      </p:sp>
      <p:sp>
        <p:nvSpPr>
          <p:cNvPr id="5" name="スライド番号プレースホルダー 4">
            <a:extLst>
              <a:ext uri="{FF2B5EF4-FFF2-40B4-BE49-F238E27FC236}">
                <a16:creationId xmlns:a16="http://schemas.microsoft.com/office/drawing/2014/main" id="{262561DD-BFFA-AA4A-9237-FC45F918CAE2}"/>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16</a:t>
            </a:fld>
            <a:endParaRPr lang="ja-JP" altLang="en-US"/>
          </a:p>
        </p:txBody>
      </p:sp>
      <p:grpSp>
        <p:nvGrpSpPr>
          <p:cNvPr id="2" name="グループ化 1">
            <a:extLst>
              <a:ext uri="{FF2B5EF4-FFF2-40B4-BE49-F238E27FC236}">
                <a16:creationId xmlns:a16="http://schemas.microsoft.com/office/drawing/2014/main" id="{D3AE1CC9-2FFF-12FE-3A8A-0A187FCA5D25}"/>
              </a:ext>
            </a:extLst>
          </p:cNvPr>
          <p:cNvGrpSpPr/>
          <p:nvPr/>
        </p:nvGrpSpPr>
        <p:grpSpPr>
          <a:xfrm>
            <a:off x="-854765" y="1161000"/>
            <a:ext cx="6706800" cy="4974964"/>
            <a:chOff x="-1143000" y="1272104"/>
            <a:chExt cx="6706800" cy="4974964"/>
          </a:xfrm>
        </p:grpSpPr>
        <p:graphicFrame>
          <p:nvGraphicFramePr>
            <p:cNvPr id="197" name="Google Shape;197;p20"/>
            <p:cNvGraphicFramePr/>
            <p:nvPr/>
          </p:nvGraphicFramePr>
          <p:xfrm>
            <a:off x="-1143000" y="1272104"/>
            <a:ext cx="6706800" cy="4974964"/>
          </p:xfrm>
          <a:graphic>
            <a:graphicData uri="http://schemas.openxmlformats.org/drawingml/2006/chart">
              <c:chart xmlns:c="http://schemas.openxmlformats.org/drawingml/2006/chart" xmlns:r="http://schemas.openxmlformats.org/officeDocument/2006/relationships" r:id="rId3"/>
            </a:graphicData>
          </a:graphic>
        </p:graphicFrame>
        <p:sp>
          <p:nvSpPr>
            <p:cNvPr id="198" name="Google Shape;198;p20"/>
            <p:cNvSpPr/>
            <p:nvPr/>
          </p:nvSpPr>
          <p:spPr>
            <a:xfrm>
              <a:off x="1049247" y="3585846"/>
              <a:ext cx="2554455" cy="1088494"/>
            </a:xfrm>
            <a:prstGeom prst="rect">
              <a:avLst/>
            </a:prstGeom>
            <a:noFill/>
            <a:ln>
              <a:noFill/>
            </a:ln>
          </p:spPr>
          <p:txBody>
            <a:bodyPr spcFirstLastPara="1" wrap="square" lIns="36000" tIns="36000" rIns="36000" bIns="36000" anchor="t" anchorCtr="0">
              <a:spAutoFit/>
            </a:bodyPr>
            <a:lstStyle/>
            <a:p>
              <a:pPr algn="ctr">
                <a:buSzPts val="6600"/>
              </a:pPr>
              <a:r>
                <a:rPr lang="en-US" altLang="ja-JP" sz="6601" b="1" dirty="0">
                  <a:solidFill>
                    <a:schemeClr val="dk2"/>
                  </a:solidFill>
                  <a:latin typeface="Yu Gothic" panose="020B0400000000000000" pitchFamily="34" charset="-128"/>
                  <a:ea typeface="Yu Gothic" panose="020B0400000000000000" pitchFamily="34" charset="-128"/>
                </a:rPr>
                <a:t>80</a:t>
              </a:r>
              <a:r>
                <a:rPr lang="en-US" altLang="ja-JP" sz="2800" b="1" dirty="0">
                  <a:solidFill>
                    <a:schemeClr val="dk2"/>
                  </a:solidFill>
                  <a:latin typeface="Yu Gothic" panose="020B0400000000000000" pitchFamily="34" charset="-128"/>
                  <a:ea typeface="Yu Gothic" panose="020B0400000000000000" pitchFamily="34" charset="-128"/>
                </a:rPr>
                <a:t>%</a:t>
              </a:r>
              <a:endParaRPr sz="2800" b="1" dirty="0">
                <a:latin typeface="Yu Gothic" panose="020B0400000000000000" pitchFamily="34" charset="-128"/>
                <a:ea typeface="Yu Gothic" panose="020B0400000000000000" pitchFamily="34" charset="-128"/>
              </a:endParaRPr>
            </a:p>
          </p:txBody>
        </p:sp>
        <p:sp>
          <p:nvSpPr>
            <p:cNvPr id="199" name="Google Shape;199;p20"/>
            <p:cNvSpPr/>
            <p:nvPr/>
          </p:nvSpPr>
          <p:spPr>
            <a:xfrm>
              <a:off x="667772" y="3241863"/>
              <a:ext cx="3084310" cy="442035"/>
            </a:xfrm>
            <a:prstGeom prst="rect">
              <a:avLst/>
            </a:prstGeom>
            <a:noFill/>
            <a:ln>
              <a:noFill/>
            </a:ln>
          </p:spPr>
          <p:txBody>
            <a:bodyPr spcFirstLastPara="1" wrap="square" lIns="36000" tIns="36000" rIns="36000" bIns="36000" anchor="t" anchorCtr="0">
              <a:spAutoFit/>
            </a:bodyPr>
            <a:lstStyle/>
            <a:p>
              <a:pPr algn="ctr">
                <a:buSzPts val="2400"/>
              </a:pPr>
              <a:r>
                <a:rPr lang="ja-JP" altLang="en-US" sz="2400" b="1">
                  <a:solidFill>
                    <a:schemeClr val="dk2"/>
                  </a:solidFill>
                  <a:latin typeface="Yu Gothic" panose="020B0400000000000000" pitchFamily="34" charset="-128"/>
                  <a:ea typeface="Yu Gothic" panose="020B0400000000000000" pitchFamily="34" charset="-128"/>
                </a:rPr>
                <a:t>賛成</a:t>
              </a:r>
              <a:endParaRPr sz="2400" b="1" dirty="0">
                <a:solidFill>
                  <a:schemeClr val="dk2"/>
                </a:solidFill>
                <a:latin typeface="Yu Gothic" panose="020B0400000000000000" pitchFamily="34" charset="-128"/>
                <a:ea typeface="Yu Gothic" panose="020B0400000000000000" pitchFamily="34" charset="-128"/>
              </a:endParaRPr>
            </a:p>
          </p:txBody>
        </p:sp>
      </p:grpSp>
      <p:sp>
        <p:nvSpPr>
          <p:cNvPr id="200" name="Google Shape;200;p20"/>
          <p:cNvSpPr/>
          <p:nvPr/>
        </p:nvSpPr>
        <p:spPr>
          <a:xfrm>
            <a:off x="4953000" y="2193820"/>
            <a:ext cx="4356100" cy="3483207"/>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288000" tIns="216000" rIns="288000" bIns="216000" anchor="ctr" anchorCtr="0">
            <a:spAutoFit/>
          </a:bodyPr>
          <a:lstStyle/>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月末は残業が固定化されているため自動化されることは大歓迎（経理部）</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紙のやり取りやケアレスミスが無くなれば業務が大幅に改善できる（経理部）</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経費精算に毎月</a:t>
            </a:r>
            <a:r>
              <a:rPr lang="en-US" altLang="ja-JP" sz="1200" dirty="0">
                <a:solidFill>
                  <a:srgbClr val="1B224C"/>
                </a:solidFill>
                <a:latin typeface="Yu Gothic Medium" panose="020B0400000000000000" pitchFamily="34" charset="-128"/>
                <a:ea typeface="Yu Gothic Medium" panose="020B0400000000000000" pitchFamily="34" charset="-128"/>
              </a:rPr>
              <a:t>1</a:t>
            </a:r>
            <a:r>
              <a:rPr lang="ja-JP" altLang="en-US" sz="1200">
                <a:solidFill>
                  <a:srgbClr val="1B224C"/>
                </a:solidFill>
                <a:latin typeface="Yu Gothic Medium" panose="020B0400000000000000" pitchFamily="34" charset="-128"/>
                <a:ea typeface="Yu Gothic Medium" panose="020B0400000000000000" pitchFamily="34" charset="-128"/>
              </a:rPr>
              <a:t>時間かかっていたが、営業活動に使えれば部下の指導に時間が充てられる（営業マネージャー）</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自分が都合よい時間や営業の移動中でも処理できるため業務効率が上がりそう（営業部）</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毎日の交通費精算が非常に手間だったが自動化してくれるとストレスが軽減される（営業部）</a:t>
            </a:r>
          </a:p>
        </p:txBody>
      </p:sp>
      <p:sp>
        <p:nvSpPr>
          <p:cNvPr id="14" name="Google Shape;33;p44">
            <a:extLst>
              <a:ext uri="{FF2B5EF4-FFF2-40B4-BE49-F238E27FC236}">
                <a16:creationId xmlns:a16="http://schemas.microsoft.com/office/drawing/2014/main" id="{E2ED6634-5B2C-A346-9AC7-CCEE1D39F34C}"/>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6" name="Google Shape;32;p44">
            <a:extLst>
              <a:ext uri="{FF2B5EF4-FFF2-40B4-BE49-F238E27FC236}">
                <a16:creationId xmlns:a16="http://schemas.microsoft.com/office/drawing/2014/main" id="{0F5BB7CF-4ADE-A74D-B34D-9AE699C08AC5}"/>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3075004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txBox="1">
            <a:spLocks noGrp="1"/>
          </p:cNvSpPr>
          <p:nvPr>
            <p:ph type="title"/>
          </p:nvPr>
        </p:nvSpPr>
        <p:spPr>
          <a:xfrm>
            <a:off x="597000" y="360000"/>
            <a:ext cx="8712000" cy="360000"/>
          </a:xfrm>
          <a:noFill/>
          <a:ln>
            <a:noFill/>
          </a:ln>
        </p:spPr>
        <p:txBody>
          <a:bodyPr spcFirstLastPara="1" wrap="square" lIns="36000" tIns="36000" rIns="36000" bIns="36000" anchor="ctr" anchorCtr="0">
            <a:normAutofit fontScale="90000"/>
          </a:bodyPr>
          <a:lstStyle/>
          <a:p>
            <a:r>
              <a:rPr lang="ja-JP" altLang="en-US"/>
              <a:t>承認依頼と目的</a:t>
            </a:r>
            <a:endParaRPr lang="ja-JP" altLang="en-US" dirty="0"/>
          </a:p>
        </p:txBody>
      </p:sp>
      <p:sp>
        <p:nvSpPr>
          <p:cNvPr id="6" name="スライド番号プレースホルダー 5">
            <a:extLst>
              <a:ext uri="{FF2B5EF4-FFF2-40B4-BE49-F238E27FC236}">
                <a16:creationId xmlns:a16="http://schemas.microsoft.com/office/drawing/2014/main" id="{EC932C6F-C7FC-4145-BBE3-BF3D165A7469}"/>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a:t>
            </a:fld>
            <a:endParaRPr lang="ja-JP" altLang="en-US"/>
          </a:p>
        </p:txBody>
      </p:sp>
      <p:sp>
        <p:nvSpPr>
          <p:cNvPr id="97" name="Google Shape;97;p14"/>
          <p:cNvSpPr/>
          <p:nvPr/>
        </p:nvSpPr>
        <p:spPr>
          <a:xfrm>
            <a:off x="596899" y="3802737"/>
            <a:ext cx="8712000" cy="432000"/>
          </a:xfrm>
          <a:prstGeom prst="rect">
            <a:avLst/>
          </a:prstGeom>
          <a:solidFill>
            <a:schemeClr val="dk1"/>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目的</a:t>
            </a:r>
            <a:endParaRPr b="1" dirty="0">
              <a:solidFill>
                <a:schemeClr val="dk1"/>
              </a:solidFill>
              <a:latin typeface="Yu Gothic" panose="020B0400000000000000" pitchFamily="34" charset="-128"/>
              <a:ea typeface="Yu Gothic" panose="020B0400000000000000" pitchFamily="34" charset="-128"/>
            </a:endParaRPr>
          </a:p>
        </p:txBody>
      </p:sp>
      <p:sp>
        <p:nvSpPr>
          <p:cNvPr id="98" name="Google Shape;98;p14"/>
          <p:cNvSpPr txBox="1"/>
          <p:nvPr/>
        </p:nvSpPr>
        <p:spPr>
          <a:xfrm>
            <a:off x="596900" y="1672792"/>
            <a:ext cx="87122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承認を得たい内容１</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承認を得たい内容２</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承認を得たい内容３</a:t>
            </a:r>
            <a:endParaRPr sz="1600" b="1" dirty="0">
              <a:solidFill>
                <a:schemeClr val="dk1"/>
              </a:solidFill>
              <a:latin typeface="Yu Gothic" panose="020B0400000000000000" pitchFamily="34" charset="-128"/>
              <a:ea typeface="Yu Gothic" panose="020B0400000000000000" pitchFamily="34" charset="-128"/>
            </a:endParaRPr>
          </a:p>
        </p:txBody>
      </p:sp>
      <p:sp>
        <p:nvSpPr>
          <p:cNvPr id="99" name="Google Shape;99;p14"/>
          <p:cNvSpPr/>
          <p:nvPr/>
        </p:nvSpPr>
        <p:spPr>
          <a:xfrm>
            <a:off x="597000" y="1240792"/>
            <a:ext cx="8712000" cy="432000"/>
          </a:xfrm>
          <a:prstGeom prst="rect">
            <a:avLst/>
          </a:prstGeom>
          <a:solidFill>
            <a:schemeClr val="dk2"/>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承認依頼</a:t>
            </a:r>
            <a:endParaRPr b="1" dirty="0">
              <a:solidFill>
                <a:schemeClr val="lt1"/>
              </a:solidFill>
              <a:latin typeface="Yu Gothic" panose="020B0400000000000000" pitchFamily="34" charset="-128"/>
              <a:ea typeface="Yu Gothic" panose="020B0400000000000000" pitchFamily="34" charset="-128"/>
            </a:endParaRPr>
          </a:p>
        </p:txBody>
      </p:sp>
      <p:sp>
        <p:nvSpPr>
          <p:cNvPr id="100" name="Google Shape;100;p14"/>
          <p:cNvSpPr txBox="1"/>
          <p:nvPr/>
        </p:nvSpPr>
        <p:spPr>
          <a:xfrm>
            <a:off x="596899" y="4234736"/>
            <a:ext cx="87120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目的１</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目的２</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目的３</a:t>
            </a:r>
            <a:endParaRPr sz="1600" b="1" dirty="0">
              <a:solidFill>
                <a:schemeClr val="dk1"/>
              </a:solidFill>
              <a:latin typeface="Yu Gothic" panose="020B0400000000000000" pitchFamily="34" charset="-128"/>
              <a:ea typeface="Yu Gothic" panose="020B0400000000000000" pitchFamily="34" charset="-128"/>
            </a:endParaRPr>
          </a:p>
        </p:txBody>
      </p:sp>
      <p:sp>
        <p:nvSpPr>
          <p:cNvPr id="101" name="Google Shape;101;p14"/>
          <p:cNvSpPr>
            <a:spLocks noChangeAspect="1"/>
          </p:cNvSpPr>
          <p:nvPr/>
        </p:nvSpPr>
        <p:spPr>
          <a:xfrm>
            <a:off x="7255041" y="1782316"/>
            <a:ext cx="1840125" cy="1440000"/>
          </a:xfrm>
          <a:prstGeom prst="rect">
            <a:avLst/>
          </a:prstGeom>
          <a:solidFill>
            <a:schemeClr val="lt2"/>
          </a:solidFill>
          <a:ln w="127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en-US" altLang="ja-JP" sz="1801" b="1" dirty="0">
                <a:solidFill>
                  <a:schemeClr val="lt1"/>
                </a:solidFill>
                <a:latin typeface="Yu Gothic" panose="020B0400000000000000" pitchFamily="34" charset="-128"/>
                <a:ea typeface="Yu Gothic" panose="020B0400000000000000" pitchFamily="34" charset="-128"/>
              </a:rPr>
              <a:t>IMG</a:t>
            </a:r>
            <a:endParaRPr sz="1801" b="1" dirty="0">
              <a:solidFill>
                <a:schemeClr val="lt1"/>
              </a:solidFill>
              <a:latin typeface="Yu Gothic" panose="020B0400000000000000" pitchFamily="34" charset="-128"/>
              <a:ea typeface="Yu Gothic" panose="020B0400000000000000" pitchFamily="34" charset="-128"/>
            </a:endParaRPr>
          </a:p>
        </p:txBody>
      </p:sp>
      <p:sp>
        <p:nvSpPr>
          <p:cNvPr id="12" name="Google Shape;33;p44">
            <a:extLst>
              <a:ext uri="{FF2B5EF4-FFF2-40B4-BE49-F238E27FC236}">
                <a16:creationId xmlns:a16="http://schemas.microsoft.com/office/drawing/2014/main" id="{A8889C38-B6C5-4647-84D9-F85C16D6BF12}"/>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5" name="Google Shape;32;p44">
            <a:extLst>
              <a:ext uri="{FF2B5EF4-FFF2-40B4-BE49-F238E27FC236}">
                <a16:creationId xmlns:a16="http://schemas.microsoft.com/office/drawing/2014/main" id="{6DF69DA9-6EEB-7943-8B2C-369388F83CC9}"/>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3AA1992-FE62-47AB-EB10-AF8AF573FCF1}"/>
              </a:ext>
            </a:extLst>
          </p:cNvPr>
          <p:cNvSpPr>
            <a:spLocks noGrp="1"/>
          </p:cNvSpPr>
          <p:nvPr>
            <p:ph type="title"/>
          </p:nvPr>
        </p:nvSpPr>
        <p:spPr>
          <a:xfrm>
            <a:off x="597000" y="360000"/>
            <a:ext cx="8712000" cy="360000"/>
          </a:xfrm>
        </p:spPr>
        <p:txBody>
          <a:bodyPr>
            <a:normAutofit fontScale="90000"/>
          </a:bodyPr>
          <a:lstStyle/>
          <a:p>
            <a:r>
              <a:rPr lang="ja-JP" altLang="ja-JP"/>
              <a:t>●●●が必要な理由</a:t>
            </a:r>
            <a:endParaRPr lang="ja-JP" altLang="en-US"/>
          </a:p>
        </p:txBody>
      </p:sp>
      <p:sp>
        <p:nvSpPr>
          <p:cNvPr id="8" name="スライド番号プレースホルダー 7">
            <a:extLst>
              <a:ext uri="{FF2B5EF4-FFF2-40B4-BE49-F238E27FC236}">
                <a16:creationId xmlns:a16="http://schemas.microsoft.com/office/drawing/2014/main" id="{2A7AA94B-737D-574C-9311-2670EE25C8D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2</a:t>
            </a:fld>
            <a:endParaRPr lang="ja-JP" altLang="en-US"/>
          </a:p>
        </p:txBody>
      </p:sp>
      <p:sp>
        <p:nvSpPr>
          <p:cNvPr id="5" name="Google Shape;107;p15">
            <a:extLst>
              <a:ext uri="{FF2B5EF4-FFF2-40B4-BE49-F238E27FC236}">
                <a16:creationId xmlns:a16="http://schemas.microsoft.com/office/drawing/2014/main" id="{4905BFF4-124D-63A4-3BDA-A637FF219798}"/>
              </a:ext>
            </a:extLst>
          </p:cNvPr>
          <p:cNvSpPr txBox="1"/>
          <p:nvPr/>
        </p:nvSpPr>
        <p:spPr>
          <a:xfrm>
            <a:off x="597000" y="1673293"/>
            <a:ext cx="8712000" cy="838554"/>
          </a:xfrm>
          <a:prstGeom prst="rect">
            <a:avLst/>
          </a:prstGeom>
          <a:noFill/>
          <a:ln w="19050">
            <a:solidFill>
              <a:schemeClr val="tx1"/>
            </a:solidFill>
          </a:ln>
        </p:spPr>
        <p:txBody>
          <a:bodyPr spcFirstLastPara="1" wrap="square" lIns="180000" tIns="108000" rIns="180000" bIns="108000" anchor="ctr" anchorCtr="0">
            <a:noAutofit/>
          </a:bodyPr>
          <a:lstStyle/>
          <a:p>
            <a:pPr>
              <a:lnSpc>
                <a:spcPct val="150000"/>
              </a:lnSpc>
              <a:buSzPts val="1600"/>
            </a:pPr>
            <a:r>
              <a:rPr lang="ja-JP" altLang="en-US" sz="1600" b="1">
                <a:solidFill>
                  <a:schemeClr val="dk1"/>
                </a:solidFill>
                <a:latin typeface="Yu Gothic" panose="020B0400000000000000" pitchFamily="34" charset="-128"/>
                <a:ea typeface="Yu Gothic" panose="020B0400000000000000" pitchFamily="34" charset="-128"/>
              </a:rPr>
              <a:t>自社が向かうべき方向性</a:t>
            </a:r>
            <a:endParaRPr sz="1600" b="1" dirty="0">
              <a:solidFill>
                <a:schemeClr val="dk1"/>
              </a:solidFill>
              <a:latin typeface="Yu Gothic" panose="020B0400000000000000" pitchFamily="34" charset="-128"/>
              <a:ea typeface="Yu Gothic" panose="020B0400000000000000" pitchFamily="34" charset="-128"/>
            </a:endParaRPr>
          </a:p>
          <a:p>
            <a:pPr>
              <a:lnSpc>
                <a:spcPct val="150000"/>
              </a:lnSpc>
              <a:buSzPts val="1600"/>
            </a:pPr>
            <a:r>
              <a:rPr lang="ja-JP" altLang="en-US" sz="1000">
                <a:solidFill>
                  <a:schemeClr val="dk1"/>
                </a:solidFill>
                <a:latin typeface="Yu Gothic Medium" panose="020B0400000000000000" pitchFamily="34" charset="-128"/>
                <a:ea typeface="Yu Gothic Medium" panose="020B0400000000000000" pitchFamily="34" charset="-128"/>
              </a:rPr>
              <a:t>スライド「市場環境」の解決策の方向性を引用する</a:t>
            </a:r>
            <a:endParaRPr sz="1000" dirty="0">
              <a:solidFill>
                <a:schemeClr val="dk1"/>
              </a:solidFill>
              <a:latin typeface="Yu Gothic Medium" panose="020B0400000000000000" pitchFamily="34" charset="-128"/>
              <a:ea typeface="Yu Gothic Medium" panose="020B0400000000000000" pitchFamily="34" charset="-128"/>
            </a:endParaRPr>
          </a:p>
        </p:txBody>
      </p:sp>
      <p:sp>
        <p:nvSpPr>
          <p:cNvPr id="27" name="Google Shape;97;p14">
            <a:extLst>
              <a:ext uri="{FF2B5EF4-FFF2-40B4-BE49-F238E27FC236}">
                <a16:creationId xmlns:a16="http://schemas.microsoft.com/office/drawing/2014/main" id="{435F5042-04A4-458D-F2CF-90E223E3B964}"/>
              </a:ext>
            </a:extLst>
          </p:cNvPr>
          <p:cNvSpPr/>
          <p:nvPr/>
        </p:nvSpPr>
        <p:spPr>
          <a:xfrm>
            <a:off x="597000" y="1233488"/>
            <a:ext cx="8712000" cy="432000"/>
          </a:xfrm>
          <a:prstGeom prst="rect">
            <a:avLst/>
          </a:prstGeom>
          <a:solidFill>
            <a:schemeClr val="dk1"/>
          </a:solidFill>
          <a:ln w="19050">
            <a:solidFill>
              <a:schemeClr val="tx1"/>
            </a:solidFill>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解決策の方向性</a:t>
            </a:r>
          </a:p>
        </p:txBody>
      </p:sp>
      <p:grpSp>
        <p:nvGrpSpPr>
          <p:cNvPr id="12" name="Google Shape;117;p15">
            <a:extLst>
              <a:ext uri="{FF2B5EF4-FFF2-40B4-BE49-F238E27FC236}">
                <a16:creationId xmlns:a16="http://schemas.microsoft.com/office/drawing/2014/main" id="{20EE902B-6026-766F-9937-A3809D61A76C}"/>
              </a:ext>
            </a:extLst>
          </p:cNvPr>
          <p:cNvGrpSpPr/>
          <p:nvPr/>
        </p:nvGrpSpPr>
        <p:grpSpPr>
          <a:xfrm>
            <a:off x="604809" y="4257211"/>
            <a:ext cx="4212002" cy="1727664"/>
            <a:chOff x="1739899" y="2781771"/>
            <a:chExt cx="4212002" cy="1727664"/>
          </a:xfrm>
        </p:grpSpPr>
        <p:sp>
          <p:nvSpPr>
            <p:cNvPr id="13" name="Google Shape;118;p15">
              <a:extLst>
                <a:ext uri="{FF2B5EF4-FFF2-40B4-BE49-F238E27FC236}">
                  <a16:creationId xmlns:a16="http://schemas.microsoft.com/office/drawing/2014/main" id="{E459EFA1-9B29-8366-6A81-0E6672585F7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課題①</a:t>
              </a:r>
              <a:endParaRPr b="1" dirty="0">
                <a:latin typeface="Yu Gothic" panose="020B0400000000000000" pitchFamily="34" charset="-128"/>
                <a:ea typeface="Yu Gothic" panose="020B0400000000000000" pitchFamily="34" charset="-128"/>
              </a:endParaRPr>
            </a:p>
          </p:txBody>
        </p:sp>
        <p:sp>
          <p:nvSpPr>
            <p:cNvPr id="14" name="Google Shape;119;p15">
              <a:extLst>
                <a:ext uri="{FF2B5EF4-FFF2-40B4-BE49-F238E27FC236}">
                  <a16:creationId xmlns:a16="http://schemas.microsoft.com/office/drawing/2014/main" id="{062E6A34-FB61-0234-0A28-6D987E43968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現在の課題</a:t>
              </a:r>
              <a:endParaRPr sz="1600" b="1" dirty="0">
                <a:solidFill>
                  <a:schemeClr val="dk1"/>
                </a:solidFill>
                <a:latin typeface="Yu Gothic" panose="020B0400000000000000" pitchFamily="34" charset="-128"/>
                <a:ea typeface="Yu Gothic" panose="020B0400000000000000" pitchFamily="34" charset="-128"/>
              </a:endParaRP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提供サービスで解決できる課題を挙げる。誰が、どのような状況下で、どんな課題に直面しているか記載する。</a:t>
              </a:r>
              <a:endParaRPr sz="1000" dirty="0">
                <a:latin typeface="Yu Gothic Medium" panose="020B0400000000000000" pitchFamily="34" charset="-128"/>
                <a:ea typeface="Yu Gothic Medium" panose="020B0400000000000000" pitchFamily="34" charset="-128"/>
              </a:endParaRPr>
            </a:p>
          </p:txBody>
        </p:sp>
        <p:sp>
          <p:nvSpPr>
            <p:cNvPr id="19" name="Google Shape;120;p15">
              <a:extLst>
                <a:ext uri="{FF2B5EF4-FFF2-40B4-BE49-F238E27FC236}">
                  <a16:creationId xmlns:a16="http://schemas.microsoft.com/office/drawing/2014/main" id="{722C60EA-F4EC-3136-8231-A69724EEB98C}"/>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20" name="Google Shape;117;p15">
            <a:extLst>
              <a:ext uri="{FF2B5EF4-FFF2-40B4-BE49-F238E27FC236}">
                <a16:creationId xmlns:a16="http://schemas.microsoft.com/office/drawing/2014/main" id="{4B8F0532-B9A6-1207-96B7-40DED2BD9A64}"/>
              </a:ext>
            </a:extLst>
          </p:cNvPr>
          <p:cNvGrpSpPr/>
          <p:nvPr/>
        </p:nvGrpSpPr>
        <p:grpSpPr>
          <a:xfrm>
            <a:off x="604809" y="2525741"/>
            <a:ext cx="4212002" cy="1723664"/>
            <a:chOff x="1739899" y="2785771"/>
            <a:chExt cx="4212002" cy="1723664"/>
          </a:xfrm>
        </p:grpSpPr>
        <p:sp>
          <p:nvSpPr>
            <p:cNvPr id="21" name="Google Shape;118;p15">
              <a:extLst>
                <a:ext uri="{FF2B5EF4-FFF2-40B4-BE49-F238E27FC236}">
                  <a16:creationId xmlns:a16="http://schemas.microsoft.com/office/drawing/2014/main" id="{49B7AE33-ECA8-38E6-0378-21B35ED90639}"/>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期待効果①</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22" name="Google Shape;119;p15">
              <a:extLst>
                <a:ext uri="{FF2B5EF4-FFF2-40B4-BE49-F238E27FC236}">
                  <a16:creationId xmlns:a16="http://schemas.microsoft.com/office/drawing/2014/main" id="{B8F66FAC-2ACC-0D46-D587-9B6BCD909740}"/>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導入するサービスの期待効果</a:t>
              </a:r>
              <a:endParaRPr sz="1600" b="1" dirty="0">
                <a:solidFill>
                  <a:schemeClr val="dk1"/>
                </a:solidFill>
                <a:latin typeface="Yu Gothic" panose="020B0400000000000000" pitchFamily="34" charset="-128"/>
                <a:ea typeface="Yu Gothic" panose="020B0400000000000000" pitchFamily="34" charset="-128"/>
              </a:endParaRP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サービス内容や機能をふまえて特長を挙げる。</a:t>
              </a:r>
              <a:br>
                <a:rPr lang="ja-JP" altLang="en-US" sz="1000">
                  <a:solidFill>
                    <a:schemeClr val="dk1"/>
                  </a:solidFill>
                  <a:latin typeface="Yu Gothic Medium" panose="020B0400000000000000" pitchFamily="34" charset="-128"/>
                  <a:ea typeface="Yu Gothic Medium" panose="020B0400000000000000" pitchFamily="34" charset="-128"/>
                </a:rPr>
              </a:br>
              <a:r>
                <a:rPr lang="ja-JP" altLang="en-US" sz="1000">
                  <a:solidFill>
                    <a:schemeClr val="dk1"/>
                  </a:solidFill>
                  <a:latin typeface="Yu Gothic Medium" panose="020B0400000000000000" pitchFamily="34" charset="-128"/>
                  <a:ea typeface="Yu Gothic Medium" panose="020B0400000000000000" pitchFamily="34" charset="-128"/>
                </a:rPr>
                <a:t>下記の「課題」に対して解決できることを記載する。</a:t>
              </a:r>
            </a:p>
          </p:txBody>
        </p:sp>
        <p:sp>
          <p:nvSpPr>
            <p:cNvPr id="23" name="Google Shape;120;p15">
              <a:extLst>
                <a:ext uri="{FF2B5EF4-FFF2-40B4-BE49-F238E27FC236}">
                  <a16:creationId xmlns:a16="http://schemas.microsoft.com/office/drawing/2014/main" id="{0324A0E6-0B83-AE48-E993-9201C90C9D4B}"/>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2" name="Google Shape;117;p15">
            <a:extLst>
              <a:ext uri="{FF2B5EF4-FFF2-40B4-BE49-F238E27FC236}">
                <a16:creationId xmlns:a16="http://schemas.microsoft.com/office/drawing/2014/main" id="{687FBD6F-8D51-3DC4-F0BE-6B242044BAD7}"/>
              </a:ext>
            </a:extLst>
          </p:cNvPr>
          <p:cNvGrpSpPr/>
          <p:nvPr/>
        </p:nvGrpSpPr>
        <p:grpSpPr>
          <a:xfrm>
            <a:off x="5107526" y="2525741"/>
            <a:ext cx="4212002" cy="1723664"/>
            <a:chOff x="1739899" y="2785771"/>
            <a:chExt cx="4212002" cy="1723664"/>
          </a:xfrm>
        </p:grpSpPr>
        <p:sp>
          <p:nvSpPr>
            <p:cNvPr id="33" name="Google Shape;118;p15">
              <a:extLst>
                <a:ext uri="{FF2B5EF4-FFF2-40B4-BE49-F238E27FC236}">
                  <a16:creationId xmlns:a16="http://schemas.microsoft.com/office/drawing/2014/main" id="{83E901F5-8DAC-58FC-D9BE-06D097933FB5}"/>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a:t>
              </a:r>
              <a:r>
                <a:rPr lang="en-US" altLang="ja-JP" b="1" dirty="0">
                  <a:solidFill>
                    <a:schemeClr val="lt1"/>
                  </a:solidFill>
                  <a:latin typeface="Yu Gothic" panose="020B0400000000000000" pitchFamily="34" charset="-128"/>
                  <a:ea typeface="Yu Gothic" panose="020B0400000000000000" pitchFamily="34" charset="-128"/>
                </a:rPr>
                <a:t>②</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34" name="Google Shape;119;p15">
              <a:extLst>
                <a:ext uri="{FF2B5EF4-FFF2-40B4-BE49-F238E27FC236}">
                  <a16:creationId xmlns:a16="http://schemas.microsoft.com/office/drawing/2014/main" id="{9AAA0599-030A-4F84-BFD0-990A25751F4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導入するサービスの期待効果</a:t>
              </a: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サービス内容や機能をふまえて特長を挙げる。</a:t>
              </a:r>
              <a:br>
                <a:rPr lang="ja-JP" altLang="en-US" sz="1000">
                  <a:solidFill>
                    <a:schemeClr val="dk1"/>
                  </a:solidFill>
                  <a:latin typeface="Yu Gothic Medium" panose="020B0400000000000000" pitchFamily="34" charset="-128"/>
                  <a:ea typeface="Yu Gothic Medium" panose="020B0400000000000000" pitchFamily="34" charset="-128"/>
                </a:rPr>
              </a:br>
              <a:r>
                <a:rPr lang="ja-JP" altLang="en-US" sz="1000">
                  <a:solidFill>
                    <a:schemeClr val="dk1"/>
                  </a:solidFill>
                  <a:latin typeface="Yu Gothic Medium" panose="020B0400000000000000" pitchFamily="34" charset="-128"/>
                  <a:ea typeface="Yu Gothic Medium" panose="020B0400000000000000" pitchFamily="34" charset="-128"/>
                </a:rPr>
                <a:t>下記の「課題」に対して解決できることを記載する。</a:t>
              </a:r>
            </a:p>
          </p:txBody>
        </p:sp>
        <p:sp>
          <p:nvSpPr>
            <p:cNvPr id="35" name="Google Shape;120;p15">
              <a:extLst>
                <a:ext uri="{FF2B5EF4-FFF2-40B4-BE49-F238E27FC236}">
                  <a16:creationId xmlns:a16="http://schemas.microsoft.com/office/drawing/2014/main" id="{6704E7D9-6F54-E73A-EC5F-E9B47AB9B0E5}"/>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6" name="Google Shape;117;p15">
            <a:extLst>
              <a:ext uri="{FF2B5EF4-FFF2-40B4-BE49-F238E27FC236}">
                <a16:creationId xmlns:a16="http://schemas.microsoft.com/office/drawing/2014/main" id="{778D64B4-01AE-CA93-E649-9DF353493749}"/>
              </a:ext>
            </a:extLst>
          </p:cNvPr>
          <p:cNvGrpSpPr/>
          <p:nvPr/>
        </p:nvGrpSpPr>
        <p:grpSpPr>
          <a:xfrm>
            <a:off x="5107526" y="4257211"/>
            <a:ext cx="4212002" cy="1727664"/>
            <a:chOff x="1739899" y="2781771"/>
            <a:chExt cx="4212002" cy="1727664"/>
          </a:xfrm>
        </p:grpSpPr>
        <p:sp>
          <p:nvSpPr>
            <p:cNvPr id="37" name="Google Shape;118;p15">
              <a:extLst>
                <a:ext uri="{FF2B5EF4-FFF2-40B4-BE49-F238E27FC236}">
                  <a16:creationId xmlns:a16="http://schemas.microsoft.com/office/drawing/2014/main" id="{A982AF72-3F88-7591-D37E-95427F816DF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課題②</a:t>
              </a:r>
              <a:endParaRPr b="1" dirty="0">
                <a:latin typeface="Yu Gothic" panose="020B0400000000000000" pitchFamily="34" charset="-128"/>
                <a:ea typeface="Yu Gothic" panose="020B0400000000000000" pitchFamily="34" charset="-128"/>
              </a:endParaRPr>
            </a:p>
          </p:txBody>
        </p:sp>
        <p:sp>
          <p:nvSpPr>
            <p:cNvPr id="38" name="Google Shape;119;p15">
              <a:extLst>
                <a:ext uri="{FF2B5EF4-FFF2-40B4-BE49-F238E27FC236}">
                  <a16:creationId xmlns:a16="http://schemas.microsoft.com/office/drawing/2014/main" id="{BB040903-82D5-FA10-96E0-E4E0E9A9F252}"/>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現在の課題</a:t>
              </a:r>
              <a:endParaRPr sz="1600" b="1" dirty="0">
                <a:solidFill>
                  <a:schemeClr val="dk1"/>
                </a:solidFill>
                <a:latin typeface="Yu Gothic" panose="020B0400000000000000" pitchFamily="34" charset="-128"/>
                <a:ea typeface="Yu Gothic" panose="020B0400000000000000" pitchFamily="34" charset="-128"/>
              </a:endParaRP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提供サービスで解決できる課題を挙げる。誰が、どのような状況下で、どんな課題に直面しているか記載する。</a:t>
              </a:r>
              <a:endParaRPr sz="1000" dirty="0">
                <a:latin typeface="Yu Gothic Medium" panose="020B0400000000000000" pitchFamily="34" charset="-128"/>
                <a:ea typeface="Yu Gothic Medium" panose="020B0400000000000000" pitchFamily="34" charset="-128"/>
              </a:endParaRPr>
            </a:p>
          </p:txBody>
        </p:sp>
        <p:sp>
          <p:nvSpPr>
            <p:cNvPr id="39" name="Google Shape;120;p15">
              <a:extLst>
                <a:ext uri="{FF2B5EF4-FFF2-40B4-BE49-F238E27FC236}">
                  <a16:creationId xmlns:a16="http://schemas.microsoft.com/office/drawing/2014/main" id="{7CAA890D-0725-3A4F-576B-6ED20F4C2E46}"/>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sp>
        <p:nvSpPr>
          <p:cNvPr id="29" name="Google Shape;33;p44">
            <a:extLst>
              <a:ext uri="{FF2B5EF4-FFF2-40B4-BE49-F238E27FC236}">
                <a16:creationId xmlns:a16="http://schemas.microsoft.com/office/drawing/2014/main" id="{BF6DEEE0-5201-BA47-870F-BD52B4227DBC}"/>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30" name="Google Shape;32;p44">
            <a:extLst>
              <a:ext uri="{FF2B5EF4-FFF2-40B4-BE49-F238E27FC236}">
                <a16:creationId xmlns:a16="http://schemas.microsoft.com/office/drawing/2014/main" id="{829FE909-A135-1248-8403-4A96DEBAB419}"/>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3973029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ロードマップ</a:t>
            </a:r>
            <a:endParaRPr lang="ja-JP" altLang="en-US" dirty="0"/>
          </a:p>
        </p:txBody>
      </p:sp>
      <p:sp>
        <p:nvSpPr>
          <p:cNvPr id="130" name="Google Shape;130;p9"/>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フェーズを●●と●●と●に分類することで</a:t>
            </a:r>
            <a:endParaRPr lang="en-US" altLang="ja-JP" dirty="0"/>
          </a:p>
          <a:p>
            <a:r>
              <a:rPr lang="ja-JP" altLang="en-US"/>
              <a:t>アクションが明確化され実現可能性が高まる</a:t>
            </a:r>
            <a:endParaRPr lang="ja-JP" altLang="en-US" dirty="0"/>
          </a:p>
        </p:txBody>
      </p:sp>
      <p:sp>
        <p:nvSpPr>
          <p:cNvPr id="7" name="スライド番号プレースホルダー 6">
            <a:extLst>
              <a:ext uri="{FF2B5EF4-FFF2-40B4-BE49-F238E27FC236}">
                <a16:creationId xmlns:a16="http://schemas.microsoft.com/office/drawing/2014/main" id="{61D0E690-7601-B649-BAF3-31D312EE6FF8}"/>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3</a:t>
            </a:fld>
            <a:endParaRPr lang="ja-JP" altLang="en-US"/>
          </a:p>
        </p:txBody>
      </p:sp>
      <p:sp>
        <p:nvSpPr>
          <p:cNvPr id="139" name="Google Shape;139;p9"/>
          <p:cNvSpPr txBox="1"/>
          <p:nvPr/>
        </p:nvSpPr>
        <p:spPr>
          <a:xfrm>
            <a:off x="596900" y="5136808"/>
            <a:ext cx="5449801" cy="349702"/>
          </a:xfrm>
          <a:prstGeom prst="rect">
            <a:avLst/>
          </a:prstGeom>
          <a:noFill/>
          <a:ln>
            <a:noFill/>
          </a:ln>
        </p:spPr>
        <p:txBody>
          <a:bodyPr spcFirstLastPara="1" wrap="square" lIns="36000" tIns="36000" rIns="36000" bIns="36000" anchor="t" anchorCtr="0">
            <a:noAutofit/>
          </a:bodyPr>
          <a:lstStyle/>
          <a:p>
            <a:pPr>
              <a:buSzPts val="1200"/>
            </a:pPr>
            <a:r>
              <a:rPr lang="en-US" altLang="ja-JP" sz="1200" dirty="0">
                <a:solidFill>
                  <a:schemeClr val="dk1"/>
                </a:solidFill>
                <a:latin typeface="Yu Gothic Medium" panose="020B0400000000000000" pitchFamily="34" charset="-128"/>
                <a:ea typeface="Yu Gothic Medium" panose="020B0400000000000000" pitchFamily="34" charset="-128"/>
              </a:rPr>
              <a:t>Phase1</a:t>
            </a:r>
            <a:r>
              <a:rPr lang="ja-JP" altLang="en-US" sz="1200">
                <a:solidFill>
                  <a:schemeClr val="dk1"/>
                </a:solidFill>
                <a:latin typeface="Yu Gothic Medium" panose="020B0400000000000000" pitchFamily="34" charset="-128"/>
                <a:ea typeface="Yu Gothic Medium" panose="020B0400000000000000" pitchFamily="34" charset="-128"/>
              </a:rPr>
              <a:t>で何を実現し、どのタイミングで</a:t>
            </a:r>
            <a:r>
              <a:rPr lang="en-US" altLang="ja-JP" sz="1200" dirty="0">
                <a:solidFill>
                  <a:schemeClr val="dk1"/>
                </a:solidFill>
                <a:latin typeface="Yu Gothic Medium" panose="020B0400000000000000" pitchFamily="34" charset="-128"/>
                <a:ea typeface="Yu Gothic Medium" panose="020B0400000000000000" pitchFamily="34" charset="-128"/>
              </a:rPr>
              <a:t>phase2</a:t>
            </a:r>
            <a:r>
              <a:rPr lang="ja-JP" altLang="en-US" sz="1200">
                <a:solidFill>
                  <a:schemeClr val="dk1"/>
                </a:solidFill>
                <a:latin typeface="Yu Gothic Medium" panose="020B0400000000000000" pitchFamily="34" charset="-128"/>
                <a:ea typeface="Yu Gothic Medium" panose="020B0400000000000000" pitchFamily="34" charset="-128"/>
              </a:rPr>
              <a:t>へ移行をすべきかを記載</a:t>
            </a:r>
            <a:endParaRPr sz="1401" dirty="0">
              <a:latin typeface="Yu Gothic Medium" panose="020B0400000000000000" pitchFamily="34" charset="-128"/>
              <a:ea typeface="Yu Gothic Medium" panose="020B0400000000000000" pitchFamily="34" charset="-128"/>
            </a:endParaRPr>
          </a:p>
        </p:txBody>
      </p:sp>
      <p:sp>
        <p:nvSpPr>
          <p:cNvPr id="140" name="Google Shape;140;p9"/>
          <p:cNvSpPr txBox="1"/>
          <p:nvPr/>
        </p:nvSpPr>
        <p:spPr>
          <a:xfrm>
            <a:off x="5047054" y="4560810"/>
            <a:ext cx="4192221" cy="500241"/>
          </a:xfrm>
          <a:prstGeom prst="rect">
            <a:avLst/>
          </a:prstGeom>
          <a:noFill/>
          <a:ln>
            <a:noFill/>
          </a:ln>
        </p:spPr>
        <p:txBody>
          <a:bodyPr spcFirstLastPara="1" wrap="square" lIns="36000" tIns="36000" rIns="36000" bIns="36000" anchor="t" anchorCtr="0">
            <a:noAutofit/>
          </a:bodyPr>
          <a:lstStyle/>
          <a:p>
            <a:pPr>
              <a:lnSpc>
                <a:spcPct val="120000"/>
              </a:lnSpc>
              <a:buSzPts val="1200"/>
            </a:pPr>
            <a:r>
              <a:rPr lang="en-US" altLang="ja-JP" sz="1200" dirty="0">
                <a:solidFill>
                  <a:schemeClr val="dk1"/>
                </a:solidFill>
                <a:latin typeface="Yu Gothic Medium" panose="020B0400000000000000" pitchFamily="34" charset="-128"/>
                <a:ea typeface="Yu Gothic Medium" panose="020B0400000000000000" pitchFamily="34" charset="-128"/>
              </a:rPr>
              <a:t>Phase2</a:t>
            </a:r>
            <a:r>
              <a:rPr lang="ja-JP" altLang="en-US" sz="1200">
                <a:solidFill>
                  <a:schemeClr val="dk1"/>
                </a:solidFill>
                <a:latin typeface="Yu Gothic Medium" panose="020B0400000000000000" pitchFamily="34" charset="-128"/>
                <a:ea typeface="Yu Gothic Medium" panose="020B0400000000000000" pitchFamily="34" charset="-128"/>
              </a:rPr>
              <a:t>で何を実現し、どのタイミングで</a:t>
            </a:r>
            <a:r>
              <a:rPr lang="en-US" altLang="ja-JP" sz="1200" dirty="0">
                <a:solidFill>
                  <a:schemeClr val="dk1"/>
                </a:solidFill>
                <a:latin typeface="Yu Gothic Medium" panose="020B0400000000000000" pitchFamily="34" charset="-128"/>
                <a:ea typeface="Yu Gothic Medium" panose="020B0400000000000000" pitchFamily="34" charset="-128"/>
              </a:rPr>
              <a:t>phase3</a:t>
            </a:r>
            <a:r>
              <a:rPr lang="ja-JP" altLang="en-US" sz="1200">
                <a:solidFill>
                  <a:schemeClr val="dk1"/>
                </a:solidFill>
                <a:latin typeface="Yu Gothic Medium" panose="020B0400000000000000" pitchFamily="34" charset="-128"/>
                <a:ea typeface="Yu Gothic Medium" panose="020B0400000000000000" pitchFamily="34" charset="-128"/>
              </a:rPr>
              <a:t>へ移行をすべきかを記載</a:t>
            </a:r>
            <a:endParaRPr sz="1401" dirty="0">
              <a:latin typeface="Yu Gothic Medium" panose="020B0400000000000000" pitchFamily="34" charset="-128"/>
              <a:ea typeface="Yu Gothic Medium" panose="020B0400000000000000" pitchFamily="34" charset="-128"/>
            </a:endParaRPr>
          </a:p>
        </p:txBody>
      </p:sp>
      <p:sp>
        <p:nvSpPr>
          <p:cNvPr id="148" name="Google Shape;148;p9"/>
          <p:cNvSpPr/>
          <p:nvPr/>
        </p:nvSpPr>
        <p:spPr>
          <a:xfrm>
            <a:off x="608379"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20xx</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49" name="Google Shape;149;p9"/>
          <p:cNvSpPr/>
          <p:nvPr/>
        </p:nvSpPr>
        <p:spPr>
          <a:xfrm>
            <a:off x="38190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20xx</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50" name="Google Shape;150;p9"/>
          <p:cNvSpPr/>
          <p:nvPr/>
        </p:nvSpPr>
        <p:spPr>
          <a:xfrm>
            <a:off x="70411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20xx</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cxnSp>
        <p:nvCxnSpPr>
          <p:cNvPr id="19" name="直線矢印コネクタ 18">
            <a:extLst>
              <a:ext uri="{FF2B5EF4-FFF2-40B4-BE49-F238E27FC236}">
                <a16:creationId xmlns:a16="http://schemas.microsoft.com/office/drawing/2014/main" id="{2FA9FACF-3526-CC3D-46B3-DAC0EB4D82F7}"/>
              </a:ext>
            </a:extLst>
          </p:cNvPr>
          <p:cNvCxnSpPr/>
          <p:nvPr/>
        </p:nvCxnSpPr>
        <p:spPr>
          <a:xfrm>
            <a:off x="596900" y="5708142"/>
            <a:ext cx="867727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D874000C-BE8C-18F2-A650-377E4F81937F}"/>
              </a:ext>
            </a:extLst>
          </p:cNvPr>
          <p:cNvGrpSpPr/>
          <p:nvPr/>
        </p:nvGrpSpPr>
        <p:grpSpPr>
          <a:xfrm>
            <a:off x="608379" y="3088450"/>
            <a:ext cx="2268000" cy="1977065"/>
            <a:chOff x="608379" y="2730688"/>
            <a:chExt cx="2268000" cy="1977065"/>
          </a:xfrm>
        </p:grpSpPr>
        <p:sp>
          <p:nvSpPr>
            <p:cNvPr id="133" name="Google Shape;133;p9"/>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フェーズ</a:t>
              </a:r>
              <a:r>
                <a:rPr lang="en-US" altLang="ja-JP" sz="1600" b="1" dirty="0">
                  <a:solidFill>
                    <a:schemeClr val="lt1"/>
                  </a:solidFill>
                  <a:latin typeface="Yu Gothic" panose="020B0400000000000000" pitchFamily="34" charset="-128"/>
                  <a:ea typeface="Yu Gothic" panose="020B0400000000000000" pitchFamily="34" charset="-128"/>
                </a:rPr>
                <a:t>1</a:t>
              </a:r>
              <a:endParaRPr sz="1401" b="1" dirty="0">
                <a:latin typeface="Yu Gothic" panose="020B0400000000000000" pitchFamily="34" charset="-128"/>
                <a:ea typeface="Yu Gothic" panose="020B0400000000000000" pitchFamily="34" charset="-128"/>
              </a:endParaRPr>
            </a:p>
          </p:txBody>
        </p:sp>
        <p:sp>
          <p:nvSpPr>
            <p:cNvPr id="3" name="Google Shape;288;p6">
              <a:extLst>
                <a:ext uri="{FF2B5EF4-FFF2-40B4-BE49-F238E27FC236}">
                  <a16:creationId xmlns:a16="http://schemas.microsoft.com/office/drawing/2014/main" id="{34F958CA-1711-E006-B71E-70E8365E9234}"/>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phase1</a:t>
              </a:r>
              <a:endParaRPr sz="1600" b="1" dirty="0">
                <a:latin typeface="Yu Gothic" panose="020B0400000000000000" pitchFamily="34" charset="-128"/>
                <a:ea typeface="Yu Gothic" panose="020B0400000000000000" pitchFamily="34" charset="-128"/>
              </a:endParaRPr>
            </a:p>
          </p:txBody>
        </p:sp>
      </p:grpSp>
      <p:grpSp>
        <p:nvGrpSpPr>
          <p:cNvPr id="14" name="グループ化 13">
            <a:extLst>
              <a:ext uri="{FF2B5EF4-FFF2-40B4-BE49-F238E27FC236}">
                <a16:creationId xmlns:a16="http://schemas.microsoft.com/office/drawing/2014/main" id="{47D5261E-FA50-B30D-2E70-A2D552AFEC90}"/>
              </a:ext>
            </a:extLst>
          </p:cNvPr>
          <p:cNvGrpSpPr/>
          <p:nvPr/>
        </p:nvGrpSpPr>
        <p:grpSpPr>
          <a:xfrm>
            <a:off x="3819000" y="2518518"/>
            <a:ext cx="2268000" cy="1977065"/>
            <a:chOff x="608379" y="2730688"/>
            <a:chExt cx="2268000" cy="1977065"/>
          </a:xfrm>
        </p:grpSpPr>
        <p:sp>
          <p:nvSpPr>
            <p:cNvPr id="18" name="Google Shape;133;p9">
              <a:extLst>
                <a:ext uri="{FF2B5EF4-FFF2-40B4-BE49-F238E27FC236}">
                  <a16:creationId xmlns:a16="http://schemas.microsoft.com/office/drawing/2014/main" id="{9C5C5FFA-B903-86C9-E507-25714F3A7132}"/>
                </a:ext>
              </a:extLst>
            </p:cNvPr>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フェーズ</a:t>
              </a:r>
              <a:r>
                <a:rPr lang="en-US" altLang="ja-JP" sz="1600" b="1" dirty="0">
                  <a:solidFill>
                    <a:schemeClr val="lt1"/>
                  </a:solidFill>
                  <a:latin typeface="Yu Gothic" panose="020B0400000000000000" pitchFamily="34" charset="-128"/>
                  <a:ea typeface="Yu Gothic" panose="020B0400000000000000" pitchFamily="34" charset="-128"/>
                </a:rPr>
                <a:t>2</a:t>
              </a:r>
            </a:p>
          </p:txBody>
        </p:sp>
        <p:sp>
          <p:nvSpPr>
            <p:cNvPr id="20" name="Google Shape;288;p6">
              <a:extLst>
                <a:ext uri="{FF2B5EF4-FFF2-40B4-BE49-F238E27FC236}">
                  <a16:creationId xmlns:a16="http://schemas.microsoft.com/office/drawing/2014/main" id="{E4C7ABD5-E9D5-3D15-B2AB-77AE6BAD403E}"/>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phase2</a:t>
              </a:r>
              <a:endParaRPr sz="1600" b="1" dirty="0">
                <a:latin typeface="Yu Gothic" panose="020B0400000000000000" pitchFamily="34" charset="-128"/>
                <a:ea typeface="Yu Gothic" panose="020B0400000000000000" pitchFamily="34" charset="-128"/>
              </a:endParaRPr>
            </a:p>
          </p:txBody>
        </p:sp>
      </p:grpSp>
      <p:grpSp>
        <p:nvGrpSpPr>
          <p:cNvPr id="21" name="グループ化 20">
            <a:extLst>
              <a:ext uri="{FF2B5EF4-FFF2-40B4-BE49-F238E27FC236}">
                <a16:creationId xmlns:a16="http://schemas.microsoft.com/office/drawing/2014/main" id="{F147DCE2-FD7E-7B79-4780-8A65DCD1D359}"/>
              </a:ext>
            </a:extLst>
          </p:cNvPr>
          <p:cNvGrpSpPr/>
          <p:nvPr/>
        </p:nvGrpSpPr>
        <p:grpSpPr>
          <a:xfrm>
            <a:off x="7041100" y="1939348"/>
            <a:ext cx="2268000" cy="1977065"/>
            <a:chOff x="608379" y="2730688"/>
            <a:chExt cx="2268000" cy="1977065"/>
          </a:xfrm>
        </p:grpSpPr>
        <p:sp>
          <p:nvSpPr>
            <p:cNvPr id="22" name="Google Shape;133;p9">
              <a:extLst>
                <a:ext uri="{FF2B5EF4-FFF2-40B4-BE49-F238E27FC236}">
                  <a16:creationId xmlns:a16="http://schemas.microsoft.com/office/drawing/2014/main" id="{5CF5C323-9347-E77A-416E-C3C0A5CFC01F}"/>
                </a:ext>
              </a:extLst>
            </p:cNvPr>
            <p:cNvSpPr/>
            <p:nvPr/>
          </p:nvSpPr>
          <p:spPr>
            <a:xfrm>
              <a:off x="608379" y="3087753"/>
              <a:ext cx="2268000" cy="1620000"/>
            </a:xfrm>
            <a:prstGeom prst="rect">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フェーズ</a:t>
              </a:r>
              <a:r>
                <a:rPr lang="en-US" altLang="ja-JP" sz="1600" b="1" dirty="0">
                  <a:solidFill>
                    <a:schemeClr val="lt1"/>
                  </a:solidFill>
                  <a:latin typeface="Yu Gothic" panose="020B0400000000000000" pitchFamily="34" charset="-128"/>
                  <a:ea typeface="Yu Gothic" panose="020B0400000000000000" pitchFamily="34" charset="-128"/>
                </a:rPr>
                <a:t>2</a:t>
              </a:r>
              <a:endParaRPr sz="1401" b="1" dirty="0">
                <a:latin typeface="Yu Gothic" panose="020B0400000000000000" pitchFamily="34" charset="-128"/>
                <a:ea typeface="Yu Gothic" panose="020B0400000000000000" pitchFamily="34" charset="-128"/>
              </a:endParaRPr>
            </a:p>
          </p:txBody>
        </p:sp>
        <p:sp>
          <p:nvSpPr>
            <p:cNvPr id="23" name="Google Shape;288;p6">
              <a:extLst>
                <a:ext uri="{FF2B5EF4-FFF2-40B4-BE49-F238E27FC236}">
                  <a16:creationId xmlns:a16="http://schemas.microsoft.com/office/drawing/2014/main" id="{DB3CEFAA-8B7F-3CA6-F01B-B4752D2FCDE1}"/>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phase3</a:t>
              </a:r>
              <a:endParaRPr sz="1600" b="1" dirty="0">
                <a:latin typeface="Yu Gothic" panose="020B0400000000000000" pitchFamily="34" charset="-128"/>
                <a:ea typeface="Yu Gothic" panose="020B0400000000000000" pitchFamily="34" charset="-128"/>
              </a:endParaRPr>
            </a:p>
          </p:txBody>
        </p:sp>
      </p:grpSp>
      <p:grpSp>
        <p:nvGrpSpPr>
          <p:cNvPr id="24" name="Google Shape;141;p9">
            <a:extLst>
              <a:ext uri="{FF2B5EF4-FFF2-40B4-BE49-F238E27FC236}">
                <a16:creationId xmlns:a16="http://schemas.microsoft.com/office/drawing/2014/main" id="{69609FBF-3A69-2572-8D31-160CFB17594A}"/>
              </a:ext>
            </a:extLst>
          </p:cNvPr>
          <p:cNvGrpSpPr/>
          <p:nvPr/>
        </p:nvGrpSpPr>
        <p:grpSpPr>
          <a:xfrm>
            <a:off x="6083858" y="3909415"/>
            <a:ext cx="2160000" cy="575999"/>
            <a:chOff x="9544868" y="2711423"/>
            <a:chExt cx="833404" cy="1082897"/>
          </a:xfrm>
        </p:grpSpPr>
        <p:cxnSp>
          <p:nvCxnSpPr>
            <p:cNvPr id="25" name="Google Shape;142;p9">
              <a:extLst>
                <a:ext uri="{FF2B5EF4-FFF2-40B4-BE49-F238E27FC236}">
                  <a16:creationId xmlns:a16="http://schemas.microsoft.com/office/drawing/2014/main" id="{D172AF86-1435-7828-F980-16B0CF089B1B}"/>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26" name="Google Shape;143;p9">
              <a:extLst>
                <a:ext uri="{FF2B5EF4-FFF2-40B4-BE49-F238E27FC236}">
                  <a16:creationId xmlns:a16="http://schemas.microsoft.com/office/drawing/2014/main" id="{A09F13B1-E84F-B7D7-B6EF-2393AC89A4C4}"/>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grpSp>
        <p:nvGrpSpPr>
          <p:cNvPr id="28" name="Google Shape;141;p9">
            <a:extLst>
              <a:ext uri="{FF2B5EF4-FFF2-40B4-BE49-F238E27FC236}">
                <a16:creationId xmlns:a16="http://schemas.microsoft.com/office/drawing/2014/main" id="{0DFBD686-6780-04F5-88CB-B2AF13CCC2C1}"/>
              </a:ext>
            </a:extLst>
          </p:cNvPr>
          <p:cNvGrpSpPr/>
          <p:nvPr/>
        </p:nvGrpSpPr>
        <p:grpSpPr>
          <a:xfrm>
            <a:off x="2815725" y="4477522"/>
            <a:ext cx="2160000" cy="575999"/>
            <a:chOff x="9544868" y="2711423"/>
            <a:chExt cx="833404" cy="1082897"/>
          </a:xfrm>
        </p:grpSpPr>
        <p:cxnSp>
          <p:nvCxnSpPr>
            <p:cNvPr id="29" name="Google Shape;142;p9">
              <a:extLst>
                <a:ext uri="{FF2B5EF4-FFF2-40B4-BE49-F238E27FC236}">
                  <a16:creationId xmlns:a16="http://schemas.microsoft.com/office/drawing/2014/main" id="{603EA2DC-ECD5-63B1-47C6-8C2F27FF46E6}"/>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30" name="Google Shape;143;p9">
              <a:extLst>
                <a:ext uri="{FF2B5EF4-FFF2-40B4-BE49-F238E27FC236}">
                  <a16:creationId xmlns:a16="http://schemas.microsoft.com/office/drawing/2014/main" id="{EEC47820-5FA0-5803-E191-7D96BF2BE568}"/>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sp>
        <p:nvSpPr>
          <p:cNvPr id="32" name="Google Shape;33;p44">
            <a:extLst>
              <a:ext uri="{FF2B5EF4-FFF2-40B4-BE49-F238E27FC236}">
                <a16:creationId xmlns:a16="http://schemas.microsoft.com/office/drawing/2014/main" id="{9754F19B-FD2E-424F-AE5A-5F0825012EE1}"/>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34" name="Google Shape;32;p44">
            <a:extLst>
              <a:ext uri="{FF2B5EF4-FFF2-40B4-BE49-F238E27FC236}">
                <a16:creationId xmlns:a16="http://schemas.microsoft.com/office/drawing/2014/main" id="{1B18ACD1-C1FD-6F4B-A0D6-195B694D2318}"/>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7"/>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費用対効果</a:t>
            </a:r>
          </a:p>
        </p:txBody>
      </p:sp>
      <p:sp>
        <p:nvSpPr>
          <p:cNvPr id="158" name="Google Shape;158;p17"/>
          <p:cNvSpPr txBox="1">
            <a:spLocks noGrp="1"/>
          </p:cNvSpPr>
          <p:nvPr>
            <p:ph type="body" idx="1"/>
          </p:nvPr>
        </p:nvSpPr>
        <p:spPr>
          <a:xfrm>
            <a:off x="597000" y="1161000"/>
            <a:ext cx="8712000" cy="576000"/>
          </a:xfrm>
          <a:noFill/>
          <a:ln>
            <a:noFill/>
          </a:ln>
        </p:spPr>
        <p:txBody>
          <a:bodyPr spcFirstLastPara="1" wrap="square" lIns="36000" tIns="36000" rIns="36000" bIns="36000" anchor="t" anchorCtr="0">
            <a:normAutofit/>
          </a:bodyPr>
          <a:lstStyle/>
          <a:p>
            <a:r>
              <a:rPr lang="ja-JP" altLang="en-US"/>
              <a:t>費用●●●万円、業務時間●●●時間の削減が可能</a:t>
            </a:r>
            <a:endParaRPr lang="ja-JP" altLang="en-US" dirty="0"/>
          </a:p>
        </p:txBody>
      </p:sp>
      <p:sp>
        <p:nvSpPr>
          <p:cNvPr id="5" name="スライド番号プレースホルダー 4">
            <a:extLst>
              <a:ext uri="{FF2B5EF4-FFF2-40B4-BE49-F238E27FC236}">
                <a16:creationId xmlns:a16="http://schemas.microsoft.com/office/drawing/2014/main" id="{8BF43174-59C9-484E-B721-19AEFB34FCDD}"/>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4</a:t>
            </a:fld>
            <a:endParaRPr lang="ja-JP" altLang="en-US"/>
          </a:p>
        </p:txBody>
      </p:sp>
      <p:graphicFrame>
        <p:nvGraphicFramePr>
          <p:cNvPr id="159" name="Google Shape;159;p17"/>
          <p:cNvGraphicFramePr/>
          <p:nvPr>
            <p:extLst>
              <p:ext uri="{D42A27DB-BD31-4B8C-83A1-F6EECF244321}">
                <p14:modId xmlns:p14="http://schemas.microsoft.com/office/powerpoint/2010/main" val="2766195353"/>
              </p:ext>
            </p:extLst>
          </p:nvPr>
        </p:nvGraphicFramePr>
        <p:xfrm>
          <a:off x="1359525" y="1766384"/>
          <a:ext cx="3593475" cy="1654700"/>
        </p:xfrm>
        <a:graphic>
          <a:graphicData uri="http://schemas.openxmlformats.org/drawingml/2006/table">
            <a:tbl>
              <a:tblPr>
                <a:noFill/>
                <a:tableStyleId>{957A3A70-8E82-48CB-A830-CD7951C61483}</a:tableStyleId>
              </a:tblPr>
              <a:tblGrid>
                <a:gridCol w="1551763">
                  <a:extLst>
                    <a:ext uri="{9D8B030D-6E8A-4147-A177-3AD203B41FA5}">
                      <a16:colId xmlns:a16="http://schemas.microsoft.com/office/drawing/2014/main" val="20000"/>
                    </a:ext>
                  </a:extLst>
                </a:gridCol>
                <a:gridCol w="2041712">
                  <a:extLst>
                    <a:ext uri="{9D8B030D-6E8A-4147-A177-3AD203B41FA5}">
                      <a16:colId xmlns:a16="http://schemas.microsoft.com/office/drawing/2014/main" val="20001"/>
                    </a:ext>
                  </a:extLst>
                </a:gridCol>
              </a:tblGrid>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60" name="Google Shape;160;p17"/>
          <p:cNvGraphicFramePr/>
          <p:nvPr>
            <p:extLst>
              <p:ext uri="{D42A27DB-BD31-4B8C-83A1-F6EECF244321}">
                <p14:modId xmlns:p14="http://schemas.microsoft.com/office/powerpoint/2010/main" val="689606284"/>
              </p:ext>
            </p:extLst>
          </p:nvPr>
        </p:nvGraphicFramePr>
        <p:xfrm>
          <a:off x="1378424" y="3552523"/>
          <a:ext cx="3574576" cy="2443650"/>
        </p:xfrm>
        <a:graphic>
          <a:graphicData uri="http://schemas.openxmlformats.org/drawingml/2006/table">
            <a:tbl>
              <a:tblPr>
                <a:noFill/>
                <a:tableStyleId>{957A3A70-8E82-48CB-A830-CD7951C61483}</a:tableStyleId>
              </a:tblPr>
              <a:tblGrid>
                <a:gridCol w="1528062">
                  <a:extLst>
                    <a:ext uri="{9D8B030D-6E8A-4147-A177-3AD203B41FA5}">
                      <a16:colId xmlns:a16="http://schemas.microsoft.com/office/drawing/2014/main" val="20000"/>
                    </a:ext>
                  </a:extLst>
                </a:gridCol>
                <a:gridCol w="2046514">
                  <a:extLst>
                    <a:ext uri="{9D8B030D-6E8A-4147-A177-3AD203B41FA5}">
                      <a16:colId xmlns:a16="http://schemas.microsoft.com/office/drawing/2014/main" val="20001"/>
                    </a:ext>
                  </a:extLst>
                </a:gridCol>
              </a:tblGrid>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2"/>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初期導入費用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6350" cap="flat" cmpd="sng" algn="ctr">
                      <a:solidFill>
                        <a:schemeClr val="bg1"/>
                      </a:solidFill>
                      <a:prstDash val="dash"/>
                      <a:round/>
                      <a:headEnd type="none" w="med" len="med"/>
                      <a:tailEnd type="none" w="med" len="med"/>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6350" cap="flat" cmpd="sng" algn="ctr">
                      <a:solidFill>
                        <a:schemeClr val="bg1"/>
                      </a:solidFill>
                      <a:prstDash val="dash"/>
                      <a:round/>
                      <a:headEnd type="none" w="med" len="med"/>
                      <a:tailEnd type="none" w="med" len="med"/>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ライセンス費用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61" name="Google Shape;161;p17"/>
          <p:cNvSpPr/>
          <p:nvPr/>
        </p:nvSpPr>
        <p:spPr>
          <a:xfrm>
            <a:off x="5723106" y="1766384"/>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年間費用</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ja-JP" altLang="en-US" sz="4000" b="1">
                <a:solidFill>
                  <a:schemeClr val="dk2"/>
                </a:solidFill>
                <a:latin typeface="Yu Gothic" panose="020B0400000000000000" pitchFamily="34" charset="-128"/>
                <a:ea typeface="Yu Gothic" panose="020B0400000000000000" pitchFamily="34" charset="-128"/>
              </a:rPr>
              <a:t>●●●</a:t>
            </a:r>
            <a:r>
              <a:rPr lang="ja-JP" altLang="en-US" sz="1800" b="1">
                <a:solidFill>
                  <a:schemeClr val="dk2"/>
                </a:solidFill>
                <a:latin typeface="Yu Gothic" panose="020B0400000000000000" pitchFamily="34" charset="-128"/>
                <a:ea typeface="Yu Gothic" panose="020B0400000000000000" pitchFamily="34" charset="-128"/>
              </a:rPr>
              <a:t>万円</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62" name="Google Shape;162;p17"/>
          <p:cNvSpPr/>
          <p:nvPr/>
        </p:nvSpPr>
        <p:spPr>
          <a:xfrm>
            <a:off x="603114" y="1766385"/>
            <a:ext cx="540000" cy="1655999"/>
          </a:xfrm>
          <a:prstGeom prst="rect">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現在</a:t>
            </a:r>
            <a:endParaRPr sz="1401" b="1" dirty="0">
              <a:latin typeface="Yu Gothic" panose="020B0400000000000000" pitchFamily="34" charset="-128"/>
              <a:ea typeface="Yu Gothic" panose="020B0400000000000000" pitchFamily="34" charset="-128"/>
            </a:endParaRPr>
          </a:p>
        </p:txBody>
      </p:sp>
      <p:sp>
        <p:nvSpPr>
          <p:cNvPr id="163" name="Google Shape;163;p17"/>
          <p:cNvSpPr/>
          <p:nvPr/>
        </p:nvSpPr>
        <p:spPr>
          <a:xfrm>
            <a:off x="603115" y="3548173"/>
            <a:ext cx="540000" cy="2448000"/>
          </a:xfrm>
          <a:prstGeom prst="rect">
            <a:avLst/>
          </a:prstGeom>
          <a:solidFill>
            <a:schemeClr val="bg2"/>
          </a:solidFill>
          <a:ln w="12700" cap="flat" cmpd="sng">
            <a:solidFill>
              <a:schemeClr val="bg2"/>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導入後</a:t>
            </a:r>
            <a:endParaRPr sz="1401" b="1" dirty="0">
              <a:latin typeface="Yu Gothic" panose="020B0400000000000000" pitchFamily="34" charset="-128"/>
              <a:ea typeface="Yu Gothic" panose="020B0400000000000000" pitchFamily="34" charset="-128"/>
            </a:endParaRPr>
          </a:p>
        </p:txBody>
      </p:sp>
      <p:sp>
        <p:nvSpPr>
          <p:cNvPr id="164" name="Google Shape;164;p17"/>
          <p:cNvSpPr/>
          <p:nvPr/>
        </p:nvSpPr>
        <p:spPr>
          <a:xfrm>
            <a:off x="5723106" y="3990059"/>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年間業務時間</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ja-JP" altLang="en-US" sz="4000" b="1">
                <a:solidFill>
                  <a:schemeClr val="dk2"/>
                </a:solidFill>
                <a:latin typeface="Yu Gothic" panose="020B0400000000000000" pitchFamily="34" charset="-128"/>
                <a:ea typeface="Yu Gothic" panose="020B0400000000000000" pitchFamily="34" charset="-128"/>
              </a:rPr>
              <a:t>●●●</a:t>
            </a:r>
            <a:r>
              <a:rPr lang="ja-JP" altLang="en-US" sz="1800" b="1">
                <a:solidFill>
                  <a:schemeClr val="dk2"/>
                </a:solidFill>
                <a:latin typeface="Yu Gothic" panose="020B0400000000000000" pitchFamily="34" charset="-128"/>
                <a:ea typeface="Yu Gothic" panose="020B0400000000000000" pitchFamily="34" charset="-128"/>
              </a:rPr>
              <a:t>時間</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4" name="Google Shape;33;p44">
            <a:extLst>
              <a:ext uri="{FF2B5EF4-FFF2-40B4-BE49-F238E27FC236}">
                <a16:creationId xmlns:a16="http://schemas.microsoft.com/office/drawing/2014/main" id="{181597E7-AA60-7F47-88F1-DC9CAB13FFB0}"/>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9" name="Google Shape;32;p44">
            <a:extLst>
              <a:ext uri="{FF2B5EF4-FFF2-40B4-BE49-F238E27FC236}">
                <a16:creationId xmlns:a16="http://schemas.microsoft.com/office/drawing/2014/main" id="{807CB767-6A4D-CF44-BAC8-C495CCE9B065}"/>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類似サービスとの比較</a:t>
            </a:r>
          </a:p>
        </p:txBody>
      </p:sp>
      <p:sp>
        <p:nvSpPr>
          <p:cNvPr id="170" name="Google Shape;170;p18"/>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特に●●、 ●●、 ●●において●●社を選定</a:t>
            </a:r>
            <a:endParaRPr lang="ja-JP" altLang="en-US" dirty="0"/>
          </a:p>
        </p:txBody>
      </p:sp>
      <p:sp>
        <p:nvSpPr>
          <p:cNvPr id="6" name="スライド番号プレースホルダー 5">
            <a:extLst>
              <a:ext uri="{FF2B5EF4-FFF2-40B4-BE49-F238E27FC236}">
                <a16:creationId xmlns:a16="http://schemas.microsoft.com/office/drawing/2014/main" id="{0E23FD0A-2A40-7940-903D-484592739313}"/>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5</a:t>
            </a:fld>
            <a:endParaRPr lang="ja-JP" altLang="en-US"/>
          </a:p>
        </p:txBody>
      </p:sp>
      <p:graphicFrame>
        <p:nvGraphicFramePr>
          <p:cNvPr id="173" name="Google Shape;173;p18"/>
          <p:cNvGraphicFramePr/>
          <p:nvPr>
            <p:extLst>
              <p:ext uri="{D42A27DB-BD31-4B8C-83A1-F6EECF244321}">
                <p14:modId xmlns:p14="http://schemas.microsoft.com/office/powerpoint/2010/main" val="804979947"/>
              </p:ext>
            </p:extLst>
          </p:nvPr>
        </p:nvGraphicFramePr>
        <p:xfrm>
          <a:off x="579636" y="1766384"/>
          <a:ext cx="8731106" cy="4218495"/>
        </p:xfrm>
        <a:graphic>
          <a:graphicData uri="http://schemas.openxmlformats.org/drawingml/2006/table">
            <a:tbl>
              <a:tblPr>
                <a:noFill/>
                <a:tableStyleId>{957A3A70-8E82-48CB-A830-CD7951C61483}</a:tableStyleId>
              </a:tblPr>
              <a:tblGrid>
                <a:gridCol w="1382618">
                  <a:extLst>
                    <a:ext uri="{9D8B030D-6E8A-4147-A177-3AD203B41FA5}">
                      <a16:colId xmlns:a16="http://schemas.microsoft.com/office/drawing/2014/main" val="20000"/>
                    </a:ext>
                  </a:extLst>
                </a:gridCol>
                <a:gridCol w="481944">
                  <a:extLst>
                    <a:ext uri="{9D8B030D-6E8A-4147-A177-3AD203B41FA5}">
                      <a16:colId xmlns:a16="http://schemas.microsoft.com/office/drawing/2014/main" val="20001"/>
                    </a:ext>
                  </a:extLst>
                </a:gridCol>
                <a:gridCol w="1924602">
                  <a:extLst>
                    <a:ext uri="{9D8B030D-6E8A-4147-A177-3AD203B41FA5}">
                      <a16:colId xmlns:a16="http://schemas.microsoft.com/office/drawing/2014/main" val="20002"/>
                    </a:ext>
                  </a:extLst>
                </a:gridCol>
                <a:gridCol w="493486">
                  <a:extLst>
                    <a:ext uri="{9D8B030D-6E8A-4147-A177-3AD203B41FA5}">
                      <a16:colId xmlns:a16="http://schemas.microsoft.com/office/drawing/2014/main" val="20003"/>
                    </a:ext>
                  </a:extLst>
                </a:gridCol>
                <a:gridCol w="1973943">
                  <a:extLst>
                    <a:ext uri="{9D8B030D-6E8A-4147-A177-3AD203B41FA5}">
                      <a16:colId xmlns:a16="http://schemas.microsoft.com/office/drawing/2014/main" val="20004"/>
                    </a:ext>
                  </a:extLst>
                </a:gridCol>
                <a:gridCol w="508000">
                  <a:extLst>
                    <a:ext uri="{9D8B030D-6E8A-4147-A177-3AD203B41FA5}">
                      <a16:colId xmlns:a16="http://schemas.microsoft.com/office/drawing/2014/main" val="20005"/>
                    </a:ext>
                  </a:extLst>
                </a:gridCol>
                <a:gridCol w="1966513">
                  <a:extLst>
                    <a:ext uri="{9D8B030D-6E8A-4147-A177-3AD203B41FA5}">
                      <a16:colId xmlns:a16="http://schemas.microsoft.com/office/drawing/2014/main" val="20006"/>
                    </a:ext>
                  </a:extLst>
                </a:gridCol>
              </a:tblGrid>
              <a:tr h="363699">
                <a:tc>
                  <a:txBody>
                    <a:bodyPr/>
                    <a:lstStyle/>
                    <a:p>
                      <a:pPr marL="0" marR="0" lvl="0" indent="0" algn="ctr" rtl="0">
                        <a:lnSpc>
                          <a:spcPct val="100000"/>
                        </a:lnSpc>
                        <a:spcBef>
                          <a:spcPts val="0"/>
                        </a:spcBef>
                        <a:spcAft>
                          <a:spcPts val="0"/>
                        </a:spcAft>
                        <a:buClr>
                          <a:srgbClr val="000000"/>
                        </a:buClr>
                        <a:buSzPts val="1100"/>
                        <a:buFont typeface="Arial"/>
                        <a:buNone/>
                      </a:pPr>
                      <a:endParaRPr sz="1400" b="0" i="0" u="none" strike="noStrike" cap="none" dirty="0">
                        <a:latin typeface="Yu Gothic Medium" panose="020B0400000000000000" pitchFamily="34" charset="-128"/>
                        <a:ea typeface="Yu Gothic Medium" panose="020B0400000000000000" pitchFamily="34" charset="-128"/>
                      </a:endParaRPr>
                    </a:p>
                  </a:txBody>
                  <a:tcPr marL="15450" marR="15450" marT="0" marB="0"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noFill/>
                      <a:prstDash val="solid"/>
                      <a:round/>
                      <a:headEnd type="none" w="med" len="med"/>
                      <a:tailEnd type="none" w="med" len="med"/>
                    </a:lnT>
                    <a:lnB w="12700" cap="flat" cmpd="sng">
                      <a:solidFill>
                        <a:srgbClr val="D8D8D8"/>
                      </a:solidFill>
                      <a:prstDash val="solid"/>
                      <a:round/>
                      <a:headEnd type="none" w="sm" len="sm"/>
                      <a:tailEnd type="none" w="sm" len="sm"/>
                    </a:lnB>
                    <a:solidFill>
                      <a:schemeClr val="bg1"/>
                    </a:solidFill>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rPr>
                        <a:t>●●●社</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lgn="ctr">
                      <a:solidFill>
                        <a:schemeClr val="accent4"/>
                      </a:solidFill>
                      <a:prstDash val="solid"/>
                      <a:round/>
                      <a:headEnd type="none" w="med" len="med"/>
                      <a:tailEnd type="none" w="med" len="med"/>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2"/>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A社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B社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extLst>
                  <a:ext uri="{0D108BD9-81ED-4DB2-BD59-A6C34878D82A}">
                    <a16:rowId xmlns:a16="http://schemas.microsoft.com/office/drawing/2014/main" val="10000"/>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初期コスト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endPar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endParaRP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1"/>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導入の手間</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2"/>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運用コスト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3"/>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拡張性</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4"/>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他システム連携</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5"/>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内部統制</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9" name="Google Shape;33;p44">
            <a:extLst>
              <a:ext uri="{FF2B5EF4-FFF2-40B4-BE49-F238E27FC236}">
                <a16:creationId xmlns:a16="http://schemas.microsoft.com/office/drawing/2014/main" id="{5161A11C-5CDE-F644-91F2-FB2C398215C4}"/>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3" name="Google Shape;32;p44">
            <a:extLst>
              <a:ext uri="{FF2B5EF4-FFF2-40B4-BE49-F238E27FC236}">
                <a16:creationId xmlns:a16="http://schemas.microsoft.com/office/drawing/2014/main" id="{8140FA48-F915-CF4B-A917-7D6763392B31}"/>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29149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想定リスクと対策</a:t>
            </a:r>
            <a:endParaRPr lang="ja-JP" altLang="en-US" dirty="0"/>
          </a:p>
        </p:txBody>
      </p:sp>
      <p:sp>
        <p:nvSpPr>
          <p:cNvPr id="179" name="Google Shape;179;p19"/>
          <p:cNvSpPr txBox="1">
            <a:spLocks noGrp="1"/>
          </p:cNvSpPr>
          <p:nvPr>
            <p:ph type="body" idx="1"/>
          </p:nvPr>
        </p:nvSpPr>
        <p:spPr>
          <a:xfrm>
            <a:off x="597000" y="1161000"/>
            <a:ext cx="8712000" cy="712878"/>
          </a:xfrm>
          <a:noFill/>
          <a:ln>
            <a:noFill/>
          </a:ln>
        </p:spPr>
        <p:txBody>
          <a:bodyPr spcFirstLastPara="1" wrap="square" lIns="36000" tIns="36000" rIns="36000" bIns="36000" anchor="t" anchorCtr="0">
            <a:spAutoFit/>
          </a:bodyPr>
          <a:lstStyle/>
          <a:p>
            <a:r>
              <a:rPr lang="ja-JP" altLang="en-US"/>
              <a:t>リスクは●●と●●が想定されるが</a:t>
            </a:r>
            <a:endParaRPr lang="ja-JP" altLang="en-US" dirty="0"/>
          </a:p>
          <a:p>
            <a:r>
              <a:rPr lang="ja-JP" altLang="en-US"/>
              <a:t>●●を実施することで対策が可能である</a:t>
            </a:r>
            <a:endParaRPr lang="ja-JP" altLang="en-US" dirty="0"/>
          </a:p>
        </p:txBody>
      </p:sp>
      <p:sp>
        <p:nvSpPr>
          <p:cNvPr id="7" name="スライド番号プレースホルダー 6">
            <a:extLst>
              <a:ext uri="{FF2B5EF4-FFF2-40B4-BE49-F238E27FC236}">
                <a16:creationId xmlns:a16="http://schemas.microsoft.com/office/drawing/2014/main" id="{C298CF16-1262-FA4D-9334-15C4BB561B1C}"/>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6</a:t>
            </a:fld>
            <a:endParaRPr lang="ja-JP" altLang="en-US"/>
          </a:p>
        </p:txBody>
      </p:sp>
      <p:sp>
        <p:nvSpPr>
          <p:cNvPr id="180" name="Google Shape;180;p19"/>
          <p:cNvSpPr/>
          <p:nvPr/>
        </p:nvSpPr>
        <p:spPr>
          <a:xfrm>
            <a:off x="591836"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懸念事項の説明１</a:t>
            </a:r>
            <a:endParaRPr lang="en-US" altLang="ja-JP" sz="14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a:t>
            </a:r>
            <a:r>
              <a:rPr lang="ja-JP" altLang="en-US" b="1">
                <a:solidFill>
                  <a:schemeClr val="dk1"/>
                </a:solidFill>
                <a:latin typeface="Yu Gothic" panose="020B0400000000000000" pitchFamily="34" charset="-128"/>
                <a:ea typeface="Yu Gothic" panose="020B0400000000000000" pitchFamily="34" charset="-128"/>
              </a:rPr>
              <a:t>２</a:t>
            </a:r>
            <a:endParaRPr lang="en-US" altLang="ja-JP"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懸念事項の説明３</a:t>
            </a:r>
            <a:endParaRPr lang="en-US" altLang="ja-JP" b="1" dirty="0">
              <a:solidFill>
                <a:schemeClr val="dk1"/>
              </a:solidFill>
              <a:latin typeface="Yu Gothic" panose="020B0400000000000000" pitchFamily="34" charset="-128"/>
              <a:ea typeface="Yu Gothic" panose="020B0400000000000000" pitchFamily="34" charset="-128"/>
            </a:endParaRPr>
          </a:p>
        </p:txBody>
      </p:sp>
      <p:sp>
        <p:nvSpPr>
          <p:cNvPr id="182" name="Google Shape;182;p19"/>
          <p:cNvSpPr/>
          <p:nvPr/>
        </p:nvSpPr>
        <p:spPr>
          <a:xfrm>
            <a:off x="596900" y="2109138"/>
            <a:ext cx="4212000" cy="504000"/>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懸念①　懸念事項タイトル</a:t>
            </a:r>
            <a:endParaRPr b="1" dirty="0">
              <a:latin typeface="Yu Gothic" panose="020B0400000000000000" pitchFamily="34" charset="-128"/>
              <a:ea typeface="Yu Gothic" panose="020B0400000000000000" pitchFamily="34" charset="-128"/>
            </a:endParaRPr>
          </a:p>
        </p:txBody>
      </p:sp>
      <p:sp>
        <p:nvSpPr>
          <p:cNvPr id="183" name="Google Shape;183;p19"/>
          <p:cNvSpPr/>
          <p:nvPr/>
        </p:nvSpPr>
        <p:spPr>
          <a:xfrm>
            <a:off x="5111562" y="2109139"/>
            <a:ext cx="4197438" cy="503999"/>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懸念②　懸念事項タイトル</a:t>
            </a:r>
            <a:endParaRPr b="1" dirty="0">
              <a:latin typeface="Yu Gothic" panose="020B0400000000000000" pitchFamily="34" charset="-128"/>
              <a:ea typeface="Yu Gothic" panose="020B0400000000000000" pitchFamily="34" charset="-128"/>
            </a:endParaRPr>
          </a:p>
        </p:txBody>
      </p:sp>
      <p:sp>
        <p:nvSpPr>
          <p:cNvPr id="186" name="Google Shape;186;p19"/>
          <p:cNvSpPr/>
          <p:nvPr/>
        </p:nvSpPr>
        <p:spPr>
          <a:xfrm>
            <a:off x="5111562"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懸念事項の説明１</a:t>
            </a:r>
            <a:endParaRPr lang="en-US" altLang="ja-JP" sz="14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a:t>
            </a:r>
            <a:r>
              <a:rPr lang="ja-JP" altLang="en-US" b="1">
                <a:solidFill>
                  <a:schemeClr val="dk1"/>
                </a:solidFill>
                <a:latin typeface="Yu Gothic" panose="020B0400000000000000" pitchFamily="34" charset="-128"/>
                <a:ea typeface="Yu Gothic" panose="020B0400000000000000" pitchFamily="34" charset="-128"/>
              </a:rPr>
              <a:t>２</a:t>
            </a:r>
            <a:endParaRPr lang="en-US" altLang="ja-JP"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懸念事項の説明３</a:t>
            </a:r>
            <a:endParaRPr lang="en-US" altLang="ja-JP" b="1" dirty="0">
              <a:solidFill>
                <a:schemeClr val="dk1"/>
              </a:solidFill>
              <a:latin typeface="Yu Gothic" panose="020B0400000000000000" pitchFamily="34" charset="-128"/>
              <a:ea typeface="Yu Gothic" panose="020B0400000000000000" pitchFamily="34" charset="-128"/>
            </a:endParaRPr>
          </a:p>
        </p:txBody>
      </p:sp>
      <p:sp>
        <p:nvSpPr>
          <p:cNvPr id="187" name="Google Shape;187;p19"/>
          <p:cNvSpPr/>
          <p:nvPr/>
        </p:nvSpPr>
        <p:spPr>
          <a:xfrm rot="10800000">
            <a:off x="3693001" y="4226287"/>
            <a:ext cx="2520000" cy="306539"/>
          </a:xfrm>
          <a:prstGeom prst="triangle">
            <a:avLst>
              <a:gd name="adj" fmla="val 50000"/>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1">
              <a:solidFill>
                <a:schemeClr val="lt1"/>
              </a:solidFill>
            </a:endParaRPr>
          </a:p>
        </p:txBody>
      </p:sp>
      <p:sp>
        <p:nvSpPr>
          <p:cNvPr id="4" name="テキスト ボックス 3">
            <a:extLst>
              <a:ext uri="{FF2B5EF4-FFF2-40B4-BE49-F238E27FC236}">
                <a16:creationId xmlns:a16="http://schemas.microsoft.com/office/drawing/2014/main" id="{45CACD60-F529-0607-649B-15F6954B2FDE}"/>
              </a:ext>
            </a:extLst>
          </p:cNvPr>
          <p:cNvSpPr txBox="1"/>
          <p:nvPr/>
        </p:nvSpPr>
        <p:spPr>
          <a:xfrm>
            <a:off x="591835" y="4699467"/>
            <a:ext cx="8711191" cy="795795"/>
          </a:xfrm>
          <a:prstGeom prst="rect">
            <a:avLst/>
          </a:prstGeom>
          <a:noFill/>
        </p:spPr>
        <p:txBody>
          <a:bodyPr wrap="square">
            <a:spAutoFit/>
          </a:bodyPr>
          <a:lstStyle/>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懸念事項に対する対策の説明１</a:t>
            </a:r>
            <a:endParaRPr lang="en-US" altLang="ja-JP"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懸念事項に対する対策の説明２</a:t>
            </a:r>
          </a:p>
        </p:txBody>
      </p:sp>
      <p:sp>
        <p:nvSpPr>
          <p:cNvPr id="15" name="Google Shape;33;p44">
            <a:extLst>
              <a:ext uri="{FF2B5EF4-FFF2-40B4-BE49-F238E27FC236}">
                <a16:creationId xmlns:a16="http://schemas.microsoft.com/office/drawing/2014/main" id="{7C5205E3-41F3-7943-92A1-422DC94798E0}"/>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9" name="Google Shape;32;p44">
            <a:extLst>
              <a:ext uri="{FF2B5EF4-FFF2-40B4-BE49-F238E27FC236}">
                <a16:creationId xmlns:a16="http://schemas.microsoft.com/office/drawing/2014/main" id="{B9E9B2D3-D167-7F48-A1FF-D86BB6E79024}"/>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0"/>
          <p:cNvSpPr txBox="1">
            <a:spLocks noGrp="1"/>
          </p:cNvSpPr>
          <p:nvPr>
            <p:ph type="title"/>
          </p:nvPr>
        </p:nvSpPr>
        <p:spPr>
          <a:xfrm>
            <a:off x="597000" y="360000"/>
            <a:ext cx="8712000" cy="360000"/>
          </a:xfrm>
          <a:noFill/>
          <a:ln>
            <a:noFill/>
          </a:ln>
        </p:spPr>
        <p:txBody>
          <a:bodyPr spcFirstLastPara="1" wrap="square" lIns="36000" tIns="72000" rIns="36000" bIns="36000" anchor="ctr" anchorCtr="0">
            <a:normAutofit fontScale="90000"/>
          </a:bodyPr>
          <a:lstStyle/>
          <a:p>
            <a:r>
              <a:rPr lang="ja-JP" altLang="en-US"/>
              <a:t>社内の声</a:t>
            </a:r>
            <a:endParaRPr lang="ja-JP" altLang="en-US" dirty="0"/>
          </a:p>
        </p:txBody>
      </p:sp>
      <p:sp>
        <p:nvSpPr>
          <p:cNvPr id="196" name="Google Shape;196;p20"/>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関係者への事前アンケートの結果●●％が導入に賛成</a:t>
            </a:r>
            <a:endParaRPr lang="ja-JP" altLang="en-US" dirty="0"/>
          </a:p>
        </p:txBody>
      </p:sp>
      <p:sp>
        <p:nvSpPr>
          <p:cNvPr id="5" name="スライド番号プレースホルダー 4">
            <a:extLst>
              <a:ext uri="{FF2B5EF4-FFF2-40B4-BE49-F238E27FC236}">
                <a16:creationId xmlns:a16="http://schemas.microsoft.com/office/drawing/2014/main" id="{2E1E33C3-E316-A04F-BAC4-3BEE65DCEBC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7</a:t>
            </a:fld>
            <a:endParaRPr lang="ja-JP" altLang="en-US"/>
          </a:p>
        </p:txBody>
      </p:sp>
      <p:grpSp>
        <p:nvGrpSpPr>
          <p:cNvPr id="2" name="グループ化 1">
            <a:extLst>
              <a:ext uri="{FF2B5EF4-FFF2-40B4-BE49-F238E27FC236}">
                <a16:creationId xmlns:a16="http://schemas.microsoft.com/office/drawing/2014/main" id="{D3AE1CC9-2FFF-12FE-3A8A-0A187FCA5D25}"/>
              </a:ext>
            </a:extLst>
          </p:cNvPr>
          <p:cNvGrpSpPr/>
          <p:nvPr/>
        </p:nvGrpSpPr>
        <p:grpSpPr>
          <a:xfrm>
            <a:off x="-854765" y="1161000"/>
            <a:ext cx="6706800" cy="4974964"/>
            <a:chOff x="-1143000" y="1272104"/>
            <a:chExt cx="6706800" cy="4974964"/>
          </a:xfrm>
        </p:grpSpPr>
        <p:graphicFrame>
          <p:nvGraphicFramePr>
            <p:cNvPr id="197" name="Google Shape;197;p20"/>
            <p:cNvGraphicFramePr/>
            <p:nvPr>
              <p:extLst>
                <p:ext uri="{D42A27DB-BD31-4B8C-83A1-F6EECF244321}">
                  <p14:modId xmlns:p14="http://schemas.microsoft.com/office/powerpoint/2010/main" val="3900570459"/>
                </p:ext>
              </p:extLst>
            </p:nvPr>
          </p:nvGraphicFramePr>
          <p:xfrm>
            <a:off x="-1143000" y="1272104"/>
            <a:ext cx="6706800" cy="4974964"/>
          </p:xfrm>
          <a:graphic>
            <a:graphicData uri="http://schemas.openxmlformats.org/drawingml/2006/chart">
              <c:chart xmlns:c="http://schemas.openxmlformats.org/drawingml/2006/chart" xmlns:r="http://schemas.openxmlformats.org/officeDocument/2006/relationships" r:id="rId3"/>
            </a:graphicData>
          </a:graphic>
        </p:graphicFrame>
        <p:sp>
          <p:nvSpPr>
            <p:cNvPr id="198" name="Google Shape;198;p20"/>
            <p:cNvSpPr/>
            <p:nvPr/>
          </p:nvSpPr>
          <p:spPr>
            <a:xfrm>
              <a:off x="1049247" y="3585846"/>
              <a:ext cx="2554455" cy="1088494"/>
            </a:xfrm>
            <a:prstGeom prst="rect">
              <a:avLst/>
            </a:prstGeom>
            <a:noFill/>
            <a:ln>
              <a:noFill/>
            </a:ln>
          </p:spPr>
          <p:txBody>
            <a:bodyPr spcFirstLastPara="1" wrap="square" lIns="36000" tIns="36000" rIns="36000" bIns="36000" anchor="t" anchorCtr="0">
              <a:spAutoFit/>
            </a:bodyPr>
            <a:lstStyle/>
            <a:p>
              <a:pPr algn="ctr">
                <a:buSzPts val="6600"/>
              </a:pPr>
              <a:r>
                <a:rPr lang="en-US" altLang="ja-JP" sz="6601" b="1" dirty="0">
                  <a:solidFill>
                    <a:schemeClr val="dk2"/>
                  </a:solidFill>
                  <a:latin typeface="Yu Gothic" panose="020B0400000000000000" pitchFamily="34" charset="-128"/>
                  <a:ea typeface="Yu Gothic" panose="020B0400000000000000" pitchFamily="34" charset="-128"/>
                </a:rPr>
                <a:t>00</a:t>
              </a:r>
              <a:r>
                <a:rPr lang="en-US" altLang="ja-JP" sz="2800" b="1" dirty="0">
                  <a:solidFill>
                    <a:schemeClr val="dk2"/>
                  </a:solidFill>
                  <a:latin typeface="Yu Gothic" panose="020B0400000000000000" pitchFamily="34" charset="-128"/>
                  <a:ea typeface="Yu Gothic" panose="020B0400000000000000" pitchFamily="34" charset="-128"/>
                </a:rPr>
                <a:t>%</a:t>
              </a:r>
              <a:endParaRPr sz="2800" b="1" dirty="0">
                <a:latin typeface="Yu Gothic" panose="020B0400000000000000" pitchFamily="34" charset="-128"/>
                <a:ea typeface="Yu Gothic" panose="020B0400000000000000" pitchFamily="34" charset="-128"/>
              </a:endParaRPr>
            </a:p>
          </p:txBody>
        </p:sp>
        <p:sp>
          <p:nvSpPr>
            <p:cNvPr id="199" name="Google Shape;199;p20"/>
            <p:cNvSpPr/>
            <p:nvPr/>
          </p:nvSpPr>
          <p:spPr>
            <a:xfrm>
              <a:off x="667772" y="3241863"/>
              <a:ext cx="3084310" cy="442035"/>
            </a:xfrm>
            <a:prstGeom prst="rect">
              <a:avLst/>
            </a:prstGeom>
            <a:noFill/>
            <a:ln>
              <a:noFill/>
            </a:ln>
          </p:spPr>
          <p:txBody>
            <a:bodyPr spcFirstLastPara="1" wrap="square" lIns="36000" tIns="36000" rIns="36000" bIns="36000" anchor="t" anchorCtr="0">
              <a:spAutoFit/>
            </a:bodyPr>
            <a:lstStyle/>
            <a:p>
              <a:pPr algn="ctr">
                <a:buSzPts val="2400"/>
              </a:pPr>
              <a:r>
                <a:rPr lang="ja-JP" altLang="en-US" sz="2400" b="1">
                  <a:solidFill>
                    <a:schemeClr val="dk2"/>
                  </a:solidFill>
                  <a:latin typeface="Yu Gothic" panose="020B0400000000000000" pitchFamily="34" charset="-128"/>
                  <a:ea typeface="Yu Gothic" panose="020B0400000000000000" pitchFamily="34" charset="-128"/>
                </a:rPr>
                <a:t>賛成</a:t>
              </a:r>
              <a:endParaRPr sz="2400" b="1" dirty="0">
                <a:solidFill>
                  <a:schemeClr val="dk2"/>
                </a:solidFill>
                <a:latin typeface="Yu Gothic" panose="020B0400000000000000" pitchFamily="34" charset="-128"/>
                <a:ea typeface="Yu Gothic" panose="020B0400000000000000" pitchFamily="34" charset="-128"/>
              </a:endParaRPr>
            </a:p>
          </p:txBody>
        </p:sp>
      </p:grpSp>
      <p:sp>
        <p:nvSpPr>
          <p:cNvPr id="200" name="Google Shape;200;p20"/>
          <p:cNvSpPr/>
          <p:nvPr/>
        </p:nvSpPr>
        <p:spPr>
          <a:xfrm>
            <a:off x="4953000" y="1994792"/>
            <a:ext cx="4356100" cy="3702208"/>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288000" tIns="216000" rIns="288000" bIns="216000" anchor="ctr" anchorCtr="0">
            <a:noAutofit/>
          </a:bodyPr>
          <a:lstStyle/>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導入への賛成コメントの文章１つ目がここに入ります。</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導入への賛成コメントの文章２つ目がここに入ります。</a:t>
            </a:r>
            <a:endParaRPr sz="1200" dirty="0">
              <a:solidFill>
                <a:srgbClr val="1B224C"/>
              </a:solidFill>
              <a:latin typeface="Yu Gothic Medium" panose="020B0400000000000000" pitchFamily="34" charset="-128"/>
              <a:ea typeface="Yu Gothic Medium" panose="020B0400000000000000" pitchFamily="34" charset="-128"/>
            </a:endParaRP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導入への賛成コメントの文章３つ目がここに入ります。</a:t>
            </a:r>
            <a:endParaRPr lang="en-US" altLang="ja-JP" sz="1200" dirty="0">
              <a:solidFill>
                <a:srgbClr val="1B224C"/>
              </a:solidFill>
              <a:latin typeface="Yu Gothic Medium" panose="020B0400000000000000" pitchFamily="34" charset="-128"/>
              <a:ea typeface="Yu Gothic Medium" panose="020B0400000000000000" pitchFamily="34" charset="-128"/>
            </a:endParaRP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導入への賛成コメントの文章４つ目がここに入ります。</a:t>
            </a:r>
            <a:endParaRPr lang="en-US" altLang="ja-JP" sz="1200" dirty="0">
              <a:solidFill>
                <a:srgbClr val="1B224C"/>
              </a:solidFill>
              <a:latin typeface="Yu Gothic Medium" panose="020B0400000000000000" pitchFamily="34" charset="-128"/>
              <a:ea typeface="Yu Gothic Medium" panose="020B0400000000000000" pitchFamily="34" charset="-128"/>
            </a:endParaRP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導入への賛成コメントの文章５つ目がここに入ります。</a:t>
            </a:r>
            <a:endParaRPr lang="en-US" altLang="ja-JP" sz="1200" dirty="0">
              <a:solidFill>
                <a:srgbClr val="1B224C"/>
              </a:solidFill>
              <a:latin typeface="Yu Gothic Medium" panose="020B0400000000000000" pitchFamily="34" charset="-128"/>
              <a:ea typeface="Yu Gothic Medium" panose="020B0400000000000000" pitchFamily="34" charset="-128"/>
            </a:endParaRPr>
          </a:p>
        </p:txBody>
      </p:sp>
      <p:sp>
        <p:nvSpPr>
          <p:cNvPr id="13" name="Google Shape;33;p44">
            <a:extLst>
              <a:ext uri="{FF2B5EF4-FFF2-40B4-BE49-F238E27FC236}">
                <a16:creationId xmlns:a16="http://schemas.microsoft.com/office/drawing/2014/main" id="{B3B3E418-28C8-B643-B583-4A12D14B6283}"/>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7" name="Google Shape;32;p44">
            <a:extLst>
              <a:ext uri="{FF2B5EF4-FFF2-40B4-BE49-F238E27FC236}">
                <a16:creationId xmlns:a16="http://schemas.microsoft.com/office/drawing/2014/main" id="{B5F9481D-8346-4149-8BCB-468A3985A5A8}"/>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
          <p:cNvSpPr txBox="1">
            <a:spLocks noGrp="1"/>
          </p:cNvSpPr>
          <p:nvPr>
            <p:ph type="ctrTitle"/>
          </p:nvPr>
        </p:nvSpPr>
        <p:spPr>
          <a:xfrm>
            <a:off x="2613000" y="2736030"/>
            <a:ext cx="4680000" cy="1385945"/>
          </a:xfrm>
          <a:noFill/>
          <a:ln>
            <a:noFill/>
          </a:ln>
        </p:spPr>
        <p:txBody>
          <a:bodyPr spcFirstLastPara="1" wrap="square" lIns="36000" tIns="36000" rIns="36000" bIns="36000" anchor="ctr" anchorCtr="0">
            <a:noAutofit/>
          </a:bodyPr>
          <a:lstStyle/>
          <a:p>
            <a:r>
              <a:rPr lang="ja-JP" altLang="en-US"/>
              <a:t>テンプレート記入例</a:t>
            </a:r>
          </a:p>
        </p:txBody>
      </p:sp>
      <p:sp>
        <p:nvSpPr>
          <p:cNvPr id="6" name="字幕 5">
            <a:extLst>
              <a:ext uri="{FF2B5EF4-FFF2-40B4-BE49-F238E27FC236}">
                <a16:creationId xmlns:a16="http://schemas.microsoft.com/office/drawing/2014/main" id="{45CCCF5A-5DB3-C945-B557-BA61393B2598}"/>
              </a:ext>
            </a:extLst>
          </p:cNvPr>
          <p:cNvSpPr>
            <a:spLocks noGrp="1"/>
          </p:cNvSpPr>
          <p:nvPr>
            <p:ph type="subTitle"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DB0156DB-AEDA-784C-B798-85DE00ED3BE5}"/>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8</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ユーザー定義 2">
      <a:dk1>
        <a:srgbClr val="1B224C"/>
      </a:dk1>
      <a:lt1>
        <a:srgbClr val="FFFFFF"/>
      </a:lt1>
      <a:dk2>
        <a:srgbClr val="00ACBA"/>
      </a:dk2>
      <a:lt2>
        <a:srgbClr val="D9D9D9"/>
      </a:lt2>
      <a:accent1>
        <a:srgbClr val="1B224C"/>
      </a:accent1>
      <a:accent2>
        <a:srgbClr val="00ACBA"/>
      </a:accent2>
      <a:accent3>
        <a:srgbClr val="F2F2F2"/>
      </a:accent3>
      <a:accent4>
        <a:srgbClr val="D9D9D9"/>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9219</TotalTime>
  <Words>1709</Words>
  <Application>Microsoft Macintosh PowerPoint</Application>
  <PresentationFormat>A4 210 x 297 mm</PresentationFormat>
  <Paragraphs>355</Paragraphs>
  <Slides>17</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MS PGothic</vt:lpstr>
      <vt:lpstr>Noto Sans Symbols</vt:lpstr>
      <vt:lpstr>Yu Gothic</vt:lpstr>
      <vt:lpstr>Yu Gothic Medium</vt:lpstr>
      <vt:lpstr>Arial</vt:lpstr>
      <vt:lpstr>Wingdings</vt:lpstr>
      <vt:lpstr>Office テーマ</vt:lpstr>
      <vt:lpstr>●●●を実現するための●●●導入の提案書</vt:lpstr>
      <vt:lpstr>承認依頼と目的</vt:lpstr>
      <vt:lpstr>●●●が必要な理由</vt:lpstr>
      <vt:lpstr>ロードマップ</vt:lpstr>
      <vt:lpstr>費用対効果</vt:lpstr>
      <vt:lpstr>類似サービスとの比較</vt:lpstr>
      <vt:lpstr>想定リスクと対策</vt:lpstr>
      <vt:lpstr>社内の声</vt:lpstr>
      <vt:lpstr>テンプレート記入例</vt:lpstr>
      <vt:lpstr>●●●を実現するための●●●導入の提案書</vt:lpstr>
      <vt:lpstr>承認依頼と目的</vt:lpstr>
      <vt:lpstr>経費精算システム導入が必要な理由</vt:lpstr>
      <vt:lpstr>ロードマップ</vt:lpstr>
      <vt:lpstr>費用対効果</vt:lpstr>
      <vt:lpstr>類似サービスとの比較</vt:lpstr>
      <vt:lpstr>想定リスクと対策</vt:lpstr>
      <vt:lpstr>社内の声</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提案書</dc:title>
  <dc:subject/>
  <dc:creator/>
  <cp:keywords/>
  <dc:description/>
  <cp:lastModifiedBy>矢野 絢子</cp:lastModifiedBy>
  <cp:revision>19</cp:revision>
  <dcterms:created xsi:type="dcterms:W3CDTF">2022-07-06T00:41:38Z</dcterms:created>
  <dcterms:modified xsi:type="dcterms:W3CDTF">2023-02-16T23:40:36Z</dcterms:modified>
  <cp:category/>
</cp:coreProperties>
</file>