
<file path=[Content_Types].xml><?xml version="1.0" encoding="utf-8"?>
<Types xmlns="http://schemas.openxmlformats.org/package/2006/content-types">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trictFirstAndLastChars="0" saveSubsetFonts="1" autoCompressPictures="0">
  <p:sldMasterIdLst>
    <p:sldMasterId id="2147483648" r:id="rId1"/>
  </p:sldMasterIdLst>
  <p:notesMasterIdLst>
    <p:notesMasterId r:id="rId21"/>
  </p:notesMasterIdLst>
  <p:handoutMasterIdLst>
    <p:handoutMasterId r:id="rId22"/>
  </p:handoutMasterIdLst>
  <p:sldIdLst>
    <p:sldId id="256" r:id="rId2"/>
    <p:sldId id="257" r:id="rId3"/>
    <p:sldId id="258" r:id="rId4"/>
    <p:sldId id="275" r:id="rId5"/>
    <p:sldId id="260" r:id="rId6"/>
    <p:sldId id="261" r:id="rId7"/>
    <p:sldId id="279" r:id="rId8"/>
    <p:sldId id="263" r:id="rId9"/>
    <p:sldId id="264" r:id="rId10"/>
    <p:sldId id="265" r:id="rId11"/>
    <p:sldId id="266" r:id="rId12"/>
    <p:sldId id="267" r:id="rId13"/>
    <p:sldId id="268" r:id="rId14"/>
    <p:sldId id="276" r:id="rId15"/>
    <p:sldId id="277" r:id="rId16"/>
    <p:sldId id="278" r:id="rId17"/>
    <p:sldId id="280" r:id="rId18"/>
    <p:sldId id="281" r:id="rId19"/>
    <p:sldId id="282" r:id="rId20"/>
  </p:sldIdLst>
  <p:sldSz cx="9906000" cy="6858000" type="A4"/>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3974" userDrawn="1">
          <p15:clr>
            <a:srgbClr val="A4A3A4"/>
          </p15:clr>
        </p15:guide>
        <p15:guide id="2" pos="376" userDrawn="1">
          <p15:clr>
            <a:srgbClr val="A4A3A4"/>
          </p15:clr>
        </p15:guide>
        <p15:guide id="3" pos="5864" userDrawn="1">
          <p15:clr>
            <a:srgbClr val="A4A3A4"/>
          </p15:clr>
        </p15:guide>
        <p15:guide id="4" orient="horz" pos="777" userDrawn="1">
          <p15:clr>
            <a:srgbClr val="A4A3A4"/>
          </p15:clr>
        </p15:guide>
        <p15:guide id="5" orient="horz" pos="3770" userDrawn="1">
          <p15:clr>
            <a:srgbClr val="A4A3A4"/>
          </p15:clr>
        </p15:guide>
        <p15:guide id="6" orient="horz" pos="572" userDrawn="1">
          <p15:clr>
            <a:srgbClr val="A4A3A4"/>
          </p15:clr>
        </p15:guide>
      </p15:sldGuideLst>
    </p:ext>
    <p:ext uri="{2D200454-40CA-4A62-9FC3-DE9A4176ACB9}">
      <p15:notes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6" roundtripDataSignature="AMtx7mh3e7J/pjYsIkEDSrHa6vIluwIBzg=="/>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2F2F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957A3A70-8E82-48CB-A830-CD7951C61483}">
  <a:tblStyle styleId="{957A3A70-8E82-48CB-A830-CD7951C61483}" styleName="Table_0">
    <a:wholeTbl>
      <a:tcTxStyle b="off" i="off">
        <a:font>
          <a:latin typeface="Arial"/>
          <a:ea typeface="Arial"/>
          <a:cs typeface="Arial"/>
        </a:font>
        <a:srgbClr val="000000"/>
      </a:tcTxStyle>
      <a:tcStyle>
        <a:tcBdr/>
      </a:tcStyle>
    </a:wholeTbl>
    <a:band1H>
      <a:tcTxStyle b="off" i="off"/>
      <a:tcStyle>
        <a:tcBdr/>
      </a:tcStyle>
    </a:band1H>
    <a:band2H>
      <a:tcTxStyle b="off" i="off"/>
      <a:tcStyle>
        <a:tcBdr/>
      </a:tcStyle>
    </a:band2H>
    <a:band1V>
      <a:tcTxStyle b="off" i="off"/>
      <a:tcStyle>
        <a:tcBdr/>
      </a:tcStyle>
    </a:band1V>
    <a:band2V>
      <a:tcTxStyle b="off" i="off"/>
      <a:tcStyle>
        <a:tcBdr/>
      </a:tcStyle>
    </a:band2V>
    <a:lastCol>
      <a:tcTxStyle b="off" i="off"/>
      <a:tcStyle>
        <a:tcBdr/>
      </a:tcStyle>
    </a:lastCol>
    <a:firstCol>
      <a:tcTxStyle b="off" i="off"/>
      <a:tcStyle>
        <a:tcBdr/>
      </a:tcStyle>
    </a:firstCol>
    <a:lastRow>
      <a:tcTxStyle b="off" i="off"/>
      <a:tcStyle>
        <a:tcBdr/>
      </a:tcStyle>
    </a:lastRow>
    <a:seCell>
      <a:tcTxStyle b="off" i="off"/>
      <a:tcStyle>
        <a:tcBdr/>
      </a:tcStyle>
    </a:seCell>
    <a:swCell>
      <a:tcTxStyle b="off" i="off"/>
      <a:tcStyle>
        <a:tcBdr/>
      </a:tcStyle>
    </a:swCell>
    <a:firstRow>
      <a:tcTxStyle b="off" i="off"/>
      <a:tcStyle>
        <a:tcBdr/>
      </a:tcStyle>
    </a:firstRow>
    <a:neCell>
      <a:tcTxStyle b="off" i="off"/>
      <a:tcStyle>
        <a:tcBdr/>
      </a:tcStyle>
    </a:neCell>
    <a:nwCell>
      <a:tcTxStyle b="off" i="off"/>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1944"/>
    <p:restoredTop sz="94694"/>
  </p:normalViewPr>
  <p:slideViewPr>
    <p:cSldViewPr snapToGrid="0">
      <p:cViewPr varScale="1">
        <p:scale>
          <a:sx n="121" d="100"/>
          <a:sy n="121" d="100"/>
        </p:scale>
        <p:origin x="1208" y="176"/>
      </p:cViewPr>
      <p:guideLst>
        <p:guide orient="horz" pos="3974"/>
        <p:guide pos="376"/>
        <p:guide pos="5864"/>
        <p:guide orient="horz" pos="777"/>
        <p:guide orient="horz" pos="3770"/>
        <p:guide orient="horz" pos="572"/>
      </p:guideLst>
    </p:cSldViewPr>
  </p:slideViewPr>
  <p:outlineViewPr>
    <p:cViewPr>
      <p:scale>
        <a:sx n="33" d="100"/>
        <a:sy n="33" d="100"/>
      </p:scale>
      <p:origin x="0" y="0"/>
    </p:cViewPr>
  </p:outlineViewPr>
  <p:notesTextViewPr>
    <p:cViewPr>
      <p:scale>
        <a:sx n="1" d="1"/>
        <a:sy n="1" d="1"/>
      </p:scale>
      <p:origin x="0" y="0"/>
    </p:cViewPr>
  </p:notesTextViewPr>
  <p:notesViewPr>
    <p:cSldViewPr snapToGrid="0">
      <p:cViewPr varScale="1">
        <p:scale>
          <a:sx n="97" d="100"/>
          <a:sy n="97" d="100"/>
        </p:scale>
        <p:origin x="4328" y="20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customschemas.google.com/relationships/presentationmetadata" Target="metadata"/><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openxmlformats.org/officeDocument/2006/relationships/presProps" Target="presProps.xml"/><Relationship Id="rId30"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______.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______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63274058755231"/>
          <c:y val="0.168892076404975"/>
          <c:w val="0.56923875765860699"/>
          <c:h val="0.7672883663077763"/>
        </c:manualLayout>
      </c:layout>
      <c:doughnutChart>
        <c:varyColors val="1"/>
        <c:ser>
          <c:idx val="0"/>
          <c:order val="0"/>
          <c:tx>
            <c:strRef>
              <c:f>Sheet1!$B$1</c:f>
              <c:strCache>
                <c:ptCount val="1"/>
                <c:pt idx="0">
                  <c:v>a</c:v>
                </c:pt>
              </c:strCache>
            </c:strRef>
          </c:tx>
          <c:spPr>
            <a:solidFill>
              <a:schemeClr val="bg2"/>
            </a:solidFill>
            <a:ln>
              <a:solidFill>
                <a:schemeClr val="accent3">
                  <a:lumMod val="20000"/>
                  <a:lumOff val="80000"/>
                </a:schemeClr>
              </a:solidFill>
            </a:ln>
          </c:spPr>
          <c:dPt>
            <c:idx val="0"/>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1-041D-4816-A269-47A472989E96}"/>
              </c:ext>
            </c:extLst>
          </c:dPt>
          <c:dPt>
            <c:idx val="1"/>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3-041D-4816-A269-47A472989E96}"/>
              </c:ext>
            </c:extLst>
          </c:dPt>
          <c:dPt>
            <c:idx val="2"/>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5-041D-4816-A269-47A472989E96}"/>
              </c:ext>
            </c:extLst>
          </c:dPt>
          <c:dPt>
            <c:idx val="3"/>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7-041D-4816-A269-47A472989E96}"/>
              </c:ext>
            </c:extLst>
          </c:dPt>
          <c:dPt>
            <c:idx val="4"/>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9-041D-4816-A269-47A472989E96}"/>
              </c:ext>
            </c:extLst>
          </c:dPt>
          <c:dPt>
            <c:idx val="5"/>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B-041D-4816-A269-47A472989E96}"/>
              </c:ext>
            </c:extLst>
          </c:dPt>
          <c:dPt>
            <c:idx val="6"/>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D-041D-4816-A269-47A472989E96}"/>
              </c:ext>
            </c:extLst>
          </c:dPt>
          <c:dPt>
            <c:idx val="7"/>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F-041D-4816-A269-47A472989E96}"/>
              </c:ext>
            </c:extLst>
          </c:dPt>
          <c:dPt>
            <c:idx val="8"/>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1-041D-4816-A269-47A472989E96}"/>
              </c:ext>
            </c:extLst>
          </c:dPt>
          <c:dPt>
            <c:idx val="9"/>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3-041D-4816-A269-47A472989E96}"/>
              </c:ext>
            </c:extLst>
          </c:dPt>
          <c:dPt>
            <c:idx val="10"/>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5-041D-4816-A269-47A472989E96}"/>
              </c:ext>
            </c:extLst>
          </c:dPt>
          <c:dPt>
            <c:idx val="11"/>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7-041D-4816-A269-47A472989E96}"/>
              </c:ext>
            </c:extLst>
          </c:dPt>
          <c:dPt>
            <c:idx val="12"/>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9-041D-4816-A269-47A472989E96}"/>
              </c:ext>
            </c:extLst>
          </c:dPt>
          <c:dPt>
            <c:idx val="13"/>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B-041D-4816-A269-47A472989E96}"/>
              </c:ext>
            </c:extLst>
          </c:dPt>
          <c:dPt>
            <c:idx val="14"/>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D-041D-4816-A269-47A472989E96}"/>
              </c:ext>
            </c:extLst>
          </c:dPt>
          <c:dPt>
            <c:idx val="15"/>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1F-041D-4816-A269-47A472989E96}"/>
              </c:ext>
            </c:extLst>
          </c:dPt>
          <c:dPt>
            <c:idx val="16"/>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21-041D-4816-A269-47A472989E96}"/>
              </c:ext>
            </c:extLst>
          </c:dPt>
          <c:dPt>
            <c:idx val="17"/>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23-041D-4816-A269-47A472989E96}"/>
              </c:ext>
            </c:extLst>
          </c:dPt>
          <c:dPt>
            <c:idx val="18"/>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25-041D-4816-A269-47A472989E96}"/>
              </c:ext>
            </c:extLst>
          </c:dPt>
          <c:dLbls>
            <c:delete val="1"/>
          </c:dLbls>
          <c:cat>
            <c:strRef>
              <c:f>Sheet1!$A$2:$A$20</c:f>
              <c:strCache>
                <c:ptCount val="19"/>
                <c:pt idx="0">
                  <c:v>a</c:v>
                </c:pt>
                <c:pt idx="1">
                  <c:v>a</c:v>
                </c:pt>
                <c:pt idx="2">
                  <c:v>a</c:v>
                </c:pt>
                <c:pt idx="3">
                  <c:v>a</c:v>
                </c:pt>
                <c:pt idx="4">
                  <c:v>a</c:v>
                </c:pt>
                <c:pt idx="5">
                  <c:v>a</c:v>
                </c:pt>
                <c:pt idx="6">
                  <c:v>a</c:v>
                </c:pt>
                <c:pt idx="7">
                  <c:v>a</c:v>
                </c:pt>
                <c:pt idx="8">
                  <c:v>a</c:v>
                </c:pt>
                <c:pt idx="9">
                  <c:v>a</c:v>
                </c:pt>
                <c:pt idx="10">
                  <c:v>a</c:v>
                </c:pt>
                <c:pt idx="11">
                  <c:v>a</c:v>
                </c:pt>
                <c:pt idx="12">
                  <c:v>a</c:v>
                </c:pt>
                <c:pt idx="13">
                  <c:v>a</c:v>
                </c:pt>
                <c:pt idx="14">
                  <c:v>a</c:v>
                </c:pt>
                <c:pt idx="15">
                  <c:v>a</c:v>
                </c:pt>
                <c:pt idx="16">
                  <c:v>a</c:v>
                </c:pt>
                <c:pt idx="17">
                  <c:v>a</c:v>
                </c:pt>
                <c:pt idx="18">
                  <c:v>a</c:v>
                </c:pt>
              </c:strCache>
            </c:strRef>
          </c:cat>
          <c:val>
            <c:numRef>
              <c:f>Sheet1!$B$2:$B$20</c:f>
              <c:numCache>
                <c:formatCode>General</c:formatCode>
                <c:ptCount val="19"/>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numCache>
            </c:numRef>
          </c:val>
          <c:extLst>
            <c:ext xmlns:c16="http://schemas.microsoft.com/office/drawing/2014/chart" uri="{C3380CC4-5D6E-409C-BE32-E72D297353CC}">
              <c16:uniqueId val="{00000026-041D-4816-A269-47A472989E96}"/>
            </c:ext>
          </c:extLst>
        </c:ser>
        <c:dLbls>
          <c:showLegendKey val="0"/>
          <c:showVal val="0"/>
          <c:showCatName val="0"/>
          <c:showSerName val="0"/>
          <c:showPercent val="1"/>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63274058755231"/>
          <c:y val="0.168892076404975"/>
          <c:w val="0.56923875765860699"/>
          <c:h val="0.7672883663077763"/>
        </c:manualLayout>
      </c:layout>
      <c:doughnutChart>
        <c:varyColors val="1"/>
        <c:ser>
          <c:idx val="0"/>
          <c:order val="0"/>
          <c:tx>
            <c:strRef>
              <c:f>Sheet1!$B$1</c:f>
              <c:strCache>
                <c:ptCount val="1"/>
                <c:pt idx="0">
                  <c:v>a</c:v>
                </c:pt>
              </c:strCache>
            </c:strRef>
          </c:tx>
          <c:spPr>
            <a:solidFill>
              <a:schemeClr val="bg2"/>
            </a:solidFill>
            <a:ln>
              <a:solidFill>
                <a:schemeClr val="accent3">
                  <a:lumMod val="20000"/>
                  <a:lumOff val="80000"/>
                </a:schemeClr>
              </a:solidFill>
            </a:ln>
          </c:spPr>
          <c:dPt>
            <c:idx val="0"/>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1-041D-4816-A269-47A472989E96}"/>
              </c:ext>
            </c:extLst>
          </c:dPt>
          <c:dPt>
            <c:idx val="1"/>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3-041D-4816-A269-47A472989E96}"/>
              </c:ext>
            </c:extLst>
          </c:dPt>
          <c:dPt>
            <c:idx val="2"/>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5-041D-4816-A269-47A472989E96}"/>
              </c:ext>
            </c:extLst>
          </c:dPt>
          <c:dPt>
            <c:idx val="3"/>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7-041D-4816-A269-47A472989E96}"/>
              </c:ext>
            </c:extLst>
          </c:dPt>
          <c:dPt>
            <c:idx val="4"/>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9-041D-4816-A269-47A472989E96}"/>
              </c:ext>
            </c:extLst>
          </c:dPt>
          <c:dPt>
            <c:idx val="5"/>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B-041D-4816-A269-47A472989E96}"/>
              </c:ext>
            </c:extLst>
          </c:dPt>
          <c:dPt>
            <c:idx val="6"/>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D-041D-4816-A269-47A472989E96}"/>
              </c:ext>
            </c:extLst>
          </c:dPt>
          <c:dPt>
            <c:idx val="7"/>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0F-041D-4816-A269-47A472989E96}"/>
              </c:ext>
            </c:extLst>
          </c:dPt>
          <c:dPt>
            <c:idx val="8"/>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1-041D-4816-A269-47A472989E96}"/>
              </c:ext>
            </c:extLst>
          </c:dPt>
          <c:dPt>
            <c:idx val="9"/>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3-041D-4816-A269-47A472989E96}"/>
              </c:ext>
            </c:extLst>
          </c:dPt>
          <c:dPt>
            <c:idx val="10"/>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5-041D-4816-A269-47A472989E96}"/>
              </c:ext>
            </c:extLst>
          </c:dPt>
          <c:dPt>
            <c:idx val="11"/>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7-041D-4816-A269-47A472989E96}"/>
              </c:ext>
            </c:extLst>
          </c:dPt>
          <c:dPt>
            <c:idx val="12"/>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9-041D-4816-A269-47A472989E96}"/>
              </c:ext>
            </c:extLst>
          </c:dPt>
          <c:dPt>
            <c:idx val="13"/>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B-041D-4816-A269-47A472989E96}"/>
              </c:ext>
            </c:extLst>
          </c:dPt>
          <c:dPt>
            <c:idx val="14"/>
            <c:bubble3D val="0"/>
            <c:spPr>
              <a:solidFill>
                <a:schemeClr val="bg2"/>
              </a:solidFill>
              <a:ln w="19050">
                <a:solidFill>
                  <a:schemeClr val="accent3">
                    <a:lumMod val="20000"/>
                    <a:lumOff val="80000"/>
                  </a:schemeClr>
                </a:solidFill>
              </a:ln>
              <a:effectLst/>
            </c:spPr>
            <c:extLst>
              <c:ext xmlns:c16="http://schemas.microsoft.com/office/drawing/2014/chart" uri="{C3380CC4-5D6E-409C-BE32-E72D297353CC}">
                <c16:uniqueId val="{0000001D-041D-4816-A269-47A472989E96}"/>
              </c:ext>
            </c:extLst>
          </c:dPt>
          <c:dPt>
            <c:idx val="15"/>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1F-041D-4816-A269-47A472989E96}"/>
              </c:ext>
            </c:extLst>
          </c:dPt>
          <c:dPt>
            <c:idx val="16"/>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21-041D-4816-A269-47A472989E96}"/>
              </c:ext>
            </c:extLst>
          </c:dPt>
          <c:dPt>
            <c:idx val="17"/>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23-041D-4816-A269-47A472989E96}"/>
              </c:ext>
            </c:extLst>
          </c:dPt>
          <c:dPt>
            <c:idx val="18"/>
            <c:bubble3D val="0"/>
            <c:spPr>
              <a:solidFill>
                <a:schemeClr val="tx1"/>
              </a:solidFill>
              <a:ln w="19050">
                <a:solidFill>
                  <a:schemeClr val="accent3">
                    <a:lumMod val="20000"/>
                    <a:lumOff val="80000"/>
                  </a:schemeClr>
                </a:solidFill>
              </a:ln>
              <a:effectLst/>
            </c:spPr>
            <c:extLst>
              <c:ext xmlns:c16="http://schemas.microsoft.com/office/drawing/2014/chart" uri="{C3380CC4-5D6E-409C-BE32-E72D297353CC}">
                <c16:uniqueId val="{00000025-041D-4816-A269-47A472989E96}"/>
              </c:ext>
            </c:extLst>
          </c:dPt>
          <c:dLbls>
            <c:delete val="1"/>
          </c:dLbls>
          <c:cat>
            <c:strRef>
              <c:f>Sheet1!$A$2:$A$20</c:f>
              <c:strCache>
                <c:ptCount val="19"/>
                <c:pt idx="0">
                  <c:v>a</c:v>
                </c:pt>
                <c:pt idx="1">
                  <c:v>a</c:v>
                </c:pt>
                <c:pt idx="2">
                  <c:v>a</c:v>
                </c:pt>
                <c:pt idx="3">
                  <c:v>a</c:v>
                </c:pt>
                <c:pt idx="4">
                  <c:v>a</c:v>
                </c:pt>
                <c:pt idx="5">
                  <c:v>a</c:v>
                </c:pt>
                <c:pt idx="6">
                  <c:v>a</c:v>
                </c:pt>
                <c:pt idx="7">
                  <c:v>a</c:v>
                </c:pt>
                <c:pt idx="8">
                  <c:v>a</c:v>
                </c:pt>
                <c:pt idx="9">
                  <c:v>a</c:v>
                </c:pt>
                <c:pt idx="10">
                  <c:v>a</c:v>
                </c:pt>
                <c:pt idx="11">
                  <c:v>a</c:v>
                </c:pt>
                <c:pt idx="12">
                  <c:v>a</c:v>
                </c:pt>
                <c:pt idx="13">
                  <c:v>a</c:v>
                </c:pt>
                <c:pt idx="14">
                  <c:v>a</c:v>
                </c:pt>
                <c:pt idx="15">
                  <c:v>a</c:v>
                </c:pt>
                <c:pt idx="16">
                  <c:v>a</c:v>
                </c:pt>
                <c:pt idx="17">
                  <c:v>a</c:v>
                </c:pt>
                <c:pt idx="18">
                  <c:v>a</c:v>
                </c:pt>
              </c:strCache>
            </c:strRef>
          </c:cat>
          <c:val>
            <c:numRef>
              <c:f>Sheet1!$B$2:$B$20</c:f>
              <c:numCache>
                <c:formatCode>General</c:formatCode>
                <c:ptCount val="19"/>
                <c:pt idx="0">
                  <c:v>1</c:v>
                </c:pt>
                <c:pt idx="1">
                  <c:v>1</c:v>
                </c:pt>
                <c:pt idx="2">
                  <c:v>1</c:v>
                </c:pt>
                <c:pt idx="3">
                  <c:v>1</c:v>
                </c:pt>
                <c:pt idx="4">
                  <c:v>1</c:v>
                </c:pt>
                <c:pt idx="5">
                  <c:v>1</c:v>
                </c:pt>
                <c:pt idx="6">
                  <c:v>1</c:v>
                </c:pt>
                <c:pt idx="7">
                  <c:v>1</c:v>
                </c:pt>
                <c:pt idx="8">
                  <c:v>1</c:v>
                </c:pt>
                <c:pt idx="9">
                  <c:v>1</c:v>
                </c:pt>
                <c:pt idx="10">
                  <c:v>1</c:v>
                </c:pt>
                <c:pt idx="11">
                  <c:v>1</c:v>
                </c:pt>
                <c:pt idx="12">
                  <c:v>1</c:v>
                </c:pt>
                <c:pt idx="13">
                  <c:v>1</c:v>
                </c:pt>
                <c:pt idx="14">
                  <c:v>1</c:v>
                </c:pt>
                <c:pt idx="15">
                  <c:v>1</c:v>
                </c:pt>
                <c:pt idx="16">
                  <c:v>1</c:v>
                </c:pt>
                <c:pt idx="17">
                  <c:v>1</c:v>
                </c:pt>
                <c:pt idx="18">
                  <c:v>1</c:v>
                </c:pt>
              </c:numCache>
            </c:numRef>
          </c:val>
          <c:extLst>
            <c:ext xmlns:c16="http://schemas.microsoft.com/office/drawing/2014/chart" uri="{C3380CC4-5D6E-409C-BE32-E72D297353CC}">
              <c16:uniqueId val="{00000026-041D-4816-A269-47A472989E96}"/>
            </c:ext>
          </c:extLst>
        </c:ser>
        <c:dLbls>
          <c:showLegendKey val="0"/>
          <c:showVal val="0"/>
          <c:showCatName val="0"/>
          <c:showSerName val="0"/>
          <c:showPercent val="1"/>
          <c:showBubbleSize val="0"/>
          <c:showLeaderLines val="1"/>
        </c:dLbls>
        <c:firstSliceAng val="0"/>
        <c:holeSize val="75"/>
      </c:doughnut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4F0CD11F-7B87-7F4F-B32F-7F13A48EDC9B}"/>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a:extLst>
              <a:ext uri="{FF2B5EF4-FFF2-40B4-BE49-F238E27FC236}">
                <a16:creationId xmlns:a16="http://schemas.microsoft.com/office/drawing/2014/main" id="{3F702F23-F392-4149-A5E9-AD7E8A8D6BD4}"/>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4E3F7891-43FE-984B-9CAA-0CD9B4659B01}" type="datetimeFigureOut">
              <a:rPr kumimoji="1" lang="ja-JP" altLang="en-US" smtClean="0"/>
              <a:t>2023/2/17</a:t>
            </a:fld>
            <a:endParaRPr kumimoji="1" lang="ja-JP" altLang="en-US"/>
          </a:p>
        </p:txBody>
      </p:sp>
      <p:sp>
        <p:nvSpPr>
          <p:cNvPr id="4" name="フッター プレースホルダー 3">
            <a:extLst>
              <a:ext uri="{FF2B5EF4-FFF2-40B4-BE49-F238E27FC236}">
                <a16:creationId xmlns:a16="http://schemas.microsoft.com/office/drawing/2014/main" id="{0040C9C5-F3AD-0040-826A-78EC77B847C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a:extLst>
              <a:ext uri="{FF2B5EF4-FFF2-40B4-BE49-F238E27FC236}">
                <a16:creationId xmlns:a16="http://schemas.microsoft.com/office/drawing/2014/main" id="{FD92A845-A1EE-964A-BEDF-DFA49C392A6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6CEE75DC-E73F-304C-A7C1-4ECA0D35193C}" type="slidenum">
              <a:rPr kumimoji="1" lang="ja-JP" altLang="en-US" smtClean="0"/>
              <a:t>‹#›</a:t>
            </a:fld>
            <a:endParaRPr kumimoji="1" lang="ja-JP" altLang="en-US"/>
          </a:p>
        </p:txBody>
      </p:sp>
    </p:spTree>
    <p:extLst>
      <p:ext uri="{BB962C8B-B14F-4D97-AF65-F5344CB8AC3E}">
        <p14:creationId xmlns:p14="http://schemas.microsoft.com/office/powerpoint/2010/main" val="98860287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1" i="0" u="none" strike="noStrike" cap="none">
                <a:solidFill>
                  <a:schemeClr val="dk1"/>
                </a:solidFill>
                <a:latin typeface="Yu Gothic" panose="020B0400000000000000" pitchFamily="34" charset="-128"/>
                <a:ea typeface="Yu Gothic" panose="020B0400000000000000" pitchFamily="34" charset="-128"/>
                <a:cs typeface="Yu Gothic" panose="020B0400000000000000" pitchFamily="34" charset="-128"/>
                <a:sym typeface="MS P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lang="ja-JP" altLang="en-US"/>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1" i="0" u="none" strike="noStrike" cap="none">
                <a:solidFill>
                  <a:schemeClr val="dk1"/>
                </a:solidFill>
                <a:latin typeface="Yu Gothic" panose="020B0400000000000000" pitchFamily="34" charset="-128"/>
                <a:ea typeface="Yu Gothic" panose="020B0400000000000000" pitchFamily="34" charset="-128"/>
                <a:cs typeface="Yu Gothic" panose="020B0400000000000000" pitchFamily="34" charset="-128"/>
                <a:sym typeface="MS P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lang="ja-JP" altLang="en-US"/>
          </a:p>
        </p:txBody>
      </p:sp>
      <p:sp>
        <p:nvSpPr>
          <p:cNvPr id="5" name="Google Shape;5;n"/>
          <p:cNvSpPr>
            <a:spLocks noGrp="1" noRot="1" noChangeAspect="1"/>
          </p:cNvSpPr>
          <p:nvPr>
            <p:ph type="sldImg" idx="3"/>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S PGothic"/>
                <a:ea typeface="MS PGothic"/>
                <a:cs typeface="MS PGothic"/>
                <a:sym typeface="MS PGothic"/>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S PGothic"/>
                <a:ea typeface="MS PGothic"/>
                <a:cs typeface="MS PGothic"/>
                <a:sym typeface="MS PGothic"/>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S PGothic"/>
                <a:ea typeface="MS PGothic"/>
                <a:cs typeface="MS PGothic"/>
                <a:sym typeface="MS PGothic"/>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S PGothic"/>
                <a:ea typeface="MS PGothic"/>
                <a:cs typeface="MS PGothic"/>
                <a:sym typeface="MS PGothic"/>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MS PGothic"/>
                <a:ea typeface="MS PGothic"/>
                <a:cs typeface="MS PGothic"/>
                <a:sym typeface="MS PGothic"/>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Arial"/>
                <a:ea typeface="Arial"/>
                <a:cs typeface="Arial"/>
                <a:sym typeface="Arial"/>
              </a:defRPr>
            </a:lvl9pPr>
          </a:lstStyle>
          <a:p>
            <a:endParaRPr dirty="0"/>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1" i="0" u="none" strike="noStrike" cap="none">
                <a:solidFill>
                  <a:schemeClr val="dk1"/>
                </a:solidFill>
                <a:latin typeface="Yu Gothic" panose="020B0400000000000000" pitchFamily="34" charset="-128"/>
                <a:ea typeface="Yu Gothic" panose="020B0400000000000000" pitchFamily="34" charset="-128"/>
                <a:cs typeface="Yu Gothic" panose="020B0400000000000000" pitchFamily="34" charset="-128"/>
                <a:sym typeface="MS PGothic"/>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chemeClr val="dk1"/>
                </a:solidFill>
                <a:latin typeface="Arial"/>
                <a:ea typeface="Arial"/>
                <a:cs typeface="Arial"/>
                <a:sym typeface="Arial"/>
              </a:defRPr>
            </a:lvl9pPr>
          </a:lstStyle>
          <a:p>
            <a:endParaRPr lang="ja-JP" altLang="en-US"/>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lvl1pPr>
              <a:defRPr b="1" i="0">
                <a:latin typeface="Yu Gothic" panose="020B0400000000000000" pitchFamily="34" charset="-128"/>
                <a:ea typeface="Yu Gothic" panose="020B0400000000000000" pitchFamily="34" charset="-128"/>
              </a:defRPr>
            </a:lvl1pPr>
          </a:lstStyle>
          <a:p>
            <a:pPr algn="r">
              <a:buSzPts val="1200"/>
            </a:pPr>
            <a:fld id="{00000000-1234-1234-1234-123412341234}" type="slidenum">
              <a:rPr lang="en-US" altLang="ja-JP" sz="1200" smtClean="0">
                <a:solidFill>
                  <a:schemeClr val="dk1"/>
                </a:solidFill>
                <a:cs typeface="MS PGothic"/>
                <a:sym typeface="MS PGothic"/>
              </a:rPr>
              <a:pPr algn="r">
                <a:buSzPts val="1200"/>
              </a:pPr>
              <a:t>‹#›</a:t>
            </a:fld>
            <a:endParaRPr lang="ja-JP" altLang="en-US" sz="1200">
              <a:solidFill>
                <a:schemeClr val="dk1"/>
              </a:solidFill>
              <a:cs typeface="MS PGothic"/>
              <a:sym typeface="MS PGothic"/>
            </a:endParaRPr>
          </a:p>
        </p:txBody>
      </p:sp>
    </p:spTree>
  </p:cSld>
  <p:clrMap bg1="lt1" tx1="dk1" bg2="dk2" tx2="lt2" accent1="accent1" accent2="accent2" accent3="accent3" accent4="accent4" accent5="accent5" accent6="accent6" hlink="hlink" folHlink="folHlink"/>
  <p:notesStyle>
    <a:lvl1pPr marR="0" lvl="0" algn="l" rtl="0">
      <a:lnSpc>
        <a:spcPct val="100000"/>
      </a:lnSpc>
      <a:spcBef>
        <a:spcPts val="0"/>
      </a:spcBef>
      <a:spcAft>
        <a:spcPts val="0"/>
      </a:spcAft>
      <a:buClr>
        <a:srgbClr val="000000"/>
      </a:buClr>
      <a:buFont typeface="Arial"/>
      <a:defRPr sz="1400" b="1" i="0" u="none" strike="noStrike" cap="none">
        <a:solidFill>
          <a:srgbClr val="000000"/>
        </a:solidFill>
        <a:latin typeface="Yu Gothic" panose="020B0400000000000000" pitchFamily="34" charset="-128"/>
        <a:ea typeface="Yu Gothic" panose="020B0400000000000000" pitchFamily="34" charset="-128"/>
        <a:cs typeface="Arial"/>
        <a:sym typeface="Arial"/>
      </a:defRPr>
    </a:lvl1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
        <p:cNvGrpSpPr/>
        <p:nvPr/>
      </p:nvGrpSpPr>
      <p:grpSpPr>
        <a:xfrm>
          <a:off x="0" y="0"/>
          <a:ext cx="0" cy="0"/>
          <a:chOff x="0" y="0"/>
          <a:chExt cx="0" cy="0"/>
        </a:xfrm>
      </p:grpSpPr>
      <p:sp>
        <p:nvSpPr>
          <p:cNvPr id="56" name="Google Shape;56;p12: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 name="Google Shape;57;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58" name="Google Shape;58;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0</a:t>
            </a:fld>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p2: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09" name="Google Shape;209;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210" name="Google Shape;210;p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ltLang="ja-JP"/>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Google Shape;220;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221" name="Google Shape;221;p3: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4"/>
        <p:cNvGrpSpPr/>
        <p:nvPr/>
      </p:nvGrpSpPr>
      <p:grpSpPr>
        <a:xfrm>
          <a:off x="0" y="0"/>
          <a:ext cx="0" cy="0"/>
          <a:chOff x="0" y="0"/>
          <a:chExt cx="0" cy="0"/>
        </a:xfrm>
      </p:grpSpPr>
      <p:sp>
        <p:nvSpPr>
          <p:cNvPr id="245" name="Google Shape;245;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246" name="Google Shape;246;p4: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27" name="Google Shape;127;p9: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18400382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53" name="Google Shape;153;p17: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323974198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67" name="Google Shape;167;p18: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90321640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76" name="Google Shape;176;p19: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54174439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91" name="Google Shape;191;p20: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175817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7"/>
        <p:cNvGrpSpPr/>
        <p:nvPr/>
      </p:nvGrpSpPr>
      <p:grpSpPr>
        <a:xfrm>
          <a:off x="0" y="0"/>
          <a:ext cx="0" cy="0"/>
          <a:chOff x="0" y="0"/>
          <a:chExt cx="0" cy="0"/>
        </a:xfrm>
      </p:grpSpPr>
      <p:sp>
        <p:nvSpPr>
          <p:cNvPr id="68" name="Google Shape;68;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69" name="Google Shape;69;p13: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94" name="Google Shape;94;p14: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27" name="Google Shape;127;p9: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53" name="Google Shape;153;p17: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5"/>
        <p:cNvGrpSpPr/>
        <p:nvPr/>
      </p:nvGrpSpPr>
      <p:grpSpPr>
        <a:xfrm>
          <a:off x="0" y="0"/>
          <a:ext cx="0" cy="0"/>
          <a:chOff x="0" y="0"/>
          <a:chExt cx="0" cy="0"/>
        </a:xfrm>
      </p:grpSpPr>
      <p:sp>
        <p:nvSpPr>
          <p:cNvPr id="166" name="Google Shape;166;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67" name="Google Shape;167;p18: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extLst>
      <p:ext uri="{BB962C8B-B14F-4D97-AF65-F5344CB8AC3E}">
        <p14:creationId xmlns:p14="http://schemas.microsoft.com/office/powerpoint/2010/main" val="20042681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4"/>
        <p:cNvGrpSpPr/>
        <p:nvPr/>
      </p:nvGrpSpPr>
      <p:grpSpPr>
        <a:xfrm>
          <a:off x="0" y="0"/>
          <a:ext cx="0" cy="0"/>
          <a:chOff x="0" y="0"/>
          <a:chExt cx="0" cy="0"/>
        </a:xfrm>
      </p:grpSpPr>
      <p:sp>
        <p:nvSpPr>
          <p:cNvPr id="175" name="Google Shape;175;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76" name="Google Shape;176;p19: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9"/>
        <p:cNvGrpSpPr/>
        <p:nvPr/>
      </p:nvGrpSpPr>
      <p:grpSpPr>
        <a:xfrm>
          <a:off x="0" y="0"/>
          <a:ext cx="0" cy="0"/>
          <a:chOff x="0" y="0"/>
          <a:chExt cx="0" cy="0"/>
        </a:xfrm>
      </p:grpSpPr>
      <p:sp>
        <p:nvSpPr>
          <p:cNvPr id="190" name="Google Shape;190;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b="1" dirty="0">
              <a:latin typeface="Yu Gothic" panose="020B0400000000000000" pitchFamily="34" charset="-128"/>
              <a:ea typeface="Yu Gothic" panose="020B0400000000000000" pitchFamily="34" charset="-128"/>
            </a:endParaRPr>
          </a:p>
        </p:txBody>
      </p:sp>
      <p:sp>
        <p:nvSpPr>
          <p:cNvPr id="191" name="Google Shape;191;p20: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1"/>
        <p:cNvGrpSpPr/>
        <p:nvPr/>
      </p:nvGrpSpPr>
      <p:grpSpPr>
        <a:xfrm>
          <a:off x="0" y="0"/>
          <a:ext cx="0" cy="0"/>
          <a:chOff x="0" y="0"/>
          <a:chExt cx="0" cy="0"/>
        </a:xfrm>
      </p:grpSpPr>
      <p:sp>
        <p:nvSpPr>
          <p:cNvPr id="202" name="Google Shape;202;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b="1" dirty="0">
              <a:latin typeface="Yu Gothic" panose="020B0400000000000000" pitchFamily="34" charset="-128"/>
              <a:ea typeface="Yu Gothic" panose="020B0400000000000000" pitchFamily="34" charset="-128"/>
            </a:endParaRPr>
          </a:p>
        </p:txBody>
      </p:sp>
      <p:sp>
        <p:nvSpPr>
          <p:cNvPr id="203" name="Google Shape;203;p1:notes"/>
          <p:cNvSpPr>
            <a:spLocks noGrp="1" noRot="1" noChangeAspect="1"/>
          </p:cNvSpPr>
          <p:nvPr>
            <p:ph type="sldImg" idx="2"/>
          </p:nvPr>
        </p:nvSpPr>
        <p:spPr>
          <a:xfrm>
            <a:off x="1200150" y="1143000"/>
            <a:ext cx="44577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タイトル スライド">
  <p:cSld name="タイトル スライド">
    <p:spTree>
      <p:nvGrpSpPr>
        <p:cNvPr id="1" name="Shape 14"/>
        <p:cNvGrpSpPr/>
        <p:nvPr/>
      </p:nvGrpSpPr>
      <p:grpSpPr>
        <a:xfrm>
          <a:off x="0" y="0"/>
          <a:ext cx="0" cy="0"/>
          <a:chOff x="0" y="0"/>
          <a:chExt cx="0" cy="0"/>
        </a:xfrm>
      </p:grpSpPr>
      <p:sp>
        <p:nvSpPr>
          <p:cNvPr id="16" name="Google Shape;16;p42"/>
          <p:cNvSpPr/>
          <p:nvPr/>
        </p:nvSpPr>
        <p:spPr>
          <a:xfrm>
            <a:off x="0" y="1461255"/>
            <a:ext cx="9906000" cy="3600000"/>
          </a:xfrm>
          <a:prstGeom prst="rect">
            <a:avLst/>
          </a:prstGeom>
          <a:gradFill>
            <a:gsLst>
              <a:gs pos="0">
                <a:srgbClr val="2E75B5"/>
              </a:gs>
              <a:gs pos="100000">
                <a:schemeClr val="dk1"/>
              </a:gs>
            </a:gsLst>
            <a:lin ang="7200000" scaled="0"/>
          </a:gra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rgbClr val="000000"/>
              </a:buClr>
              <a:buSzPts val="1800"/>
              <a:buFont typeface="Arial"/>
              <a:buNone/>
            </a:pPr>
            <a:endParaRPr sz="1801" b="1" i="0" u="none" strike="noStrike" cap="none" dirty="0">
              <a:solidFill>
                <a:schemeClr val="lt1"/>
              </a:solidFill>
              <a:latin typeface="Yu Gothic" panose="020B0400000000000000" pitchFamily="34" charset="-128"/>
              <a:ea typeface="Yu Gothic" panose="020B0400000000000000" pitchFamily="34" charset="-128"/>
              <a:cs typeface="MS PGothic"/>
              <a:sym typeface="MS PGothic"/>
            </a:endParaRPr>
          </a:p>
        </p:txBody>
      </p:sp>
      <p:sp>
        <p:nvSpPr>
          <p:cNvPr id="17" name="Google Shape;17;p42"/>
          <p:cNvSpPr txBox="1">
            <a:spLocks noGrp="1"/>
          </p:cNvSpPr>
          <p:nvPr>
            <p:ph type="ctrTitle"/>
          </p:nvPr>
        </p:nvSpPr>
        <p:spPr>
          <a:xfrm>
            <a:off x="620394" y="2880001"/>
            <a:ext cx="4794885" cy="1385945"/>
          </a:xfrm>
          <a:prstGeom prst="rect">
            <a:avLst/>
          </a:prstGeom>
          <a:noFill/>
          <a:ln>
            <a:noFill/>
          </a:ln>
        </p:spPr>
        <p:txBody>
          <a:bodyPr spcFirstLastPara="1" wrap="square" lIns="36000" tIns="36000" rIns="36000" bIns="36000" anchor="ctr" anchorCtr="0">
            <a:normAutofit/>
          </a:bodyPr>
          <a:lstStyle>
            <a:lvl1pPr lvl="0" algn="ctr">
              <a:lnSpc>
                <a:spcPct val="100000"/>
              </a:lnSpc>
              <a:spcBef>
                <a:spcPts val="0"/>
              </a:spcBef>
              <a:spcAft>
                <a:spcPts val="0"/>
              </a:spcAft>
              <a:buClr>
                <a:schemeClr val="lt1"/>
              </a:buClr>
              <a:buSzPts val="3200"/>
              <a:buFont typeface="Arial"/>
              <a:buNone/>
              <a:defRPr sz="3200" b="1" i="0">
                <a:solidFill>
                  <a:schemeClr val="lt1"/>
                </a:solidFill>
                <a:latin typeface="Yu Gothic" panose="020B0400000000000000" pitchFamily="34" charset="-128"/>
                <a:ea typeface="Yu Gothic" panose="020B0400000000000000" pitchFamily="34" charset="-128"/>
                <a:cs typeface="Arial"/>
                <a:sym typeface="Arial"/>
              </a:defRPr>
            </a:lvl1pPr>
            <a:lvl2pPr lvl="1" algn="l">
              <a:lnSpc>
                <a:spcPct val="100000"/>
              </a:lnSpc>
              <a:spcBef>
                <a:spcPts val="40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18" name="Google Shape;18;p42"/>
          <p:cNvSpPr txBox="1">
            <a:spLocks noGrp="1"/>
          </p:cNvSpPr>
          <p:nvPr>
            <p:ph type="subTitle" idx="1"/>
          </p:nvPr>
        </p:nvSpPr>
        <p:spPr>
          <a:xfrm>
            <a:off x="620394" y="2160000"/>
            <a:ext cx="4794885" cy="720000"/>
          </a:xfrm>
          <a:prstGeom prst="rect">
            <a:avLst/>
          </a:prstGeom>
          <a:noFill/>
          <a:ln>
            <a:noFill/>
          </a:ln>
        </p:spPr>
        <p:txBody>
          <a:bodyPr spcFirstLastPara="1" wrap="square" lIns="36000" tIns="36000" rIns="36000" bIns="36000" anchor="ctr" anchorCtr="0">
            <a:normAutofit/>
          </a:bodyPr>
          <a:lstStyle>
            <a:lvl1pPr lvl="0" algn="ctr">
              <a:lnSpc>
                <a:spcPct val="90000"/>
              </a:lnSpc>
              <a:spcBef>
                <a:spcPts val="0"/>
              </a:spcBef>
              <a:spcAft>
                <a:spcPts val="0"/>
              </a:spcAft>
              <a:buClr>
                <a:schemeClr val="lt1"/>
              </a:buClr>
              <a:buSzPts val="1800"/>
              <a:buNone/>
              <a:defRPr sz="1600" b="1" i="0">
                <a:solidFill>
                  <a:schemeClr val="lt1"/>
                </a:solidFill>
                <a:latin typeface="Yu Gothic" panose="020B0400000000000000" pitchFamily="34" charset="-128"/>
                <a:ea typeface="Yu Gothic" panose="020B0400000000000000" pitchFamily="34" charset="-128"/>
              </a:defRPr>
            </a:lvl1pPr>
            <a:lvl2pPr lvl="1" algn="ctr">
              <a:lnSpc>
                <a:spcPct val="90000"/>
              </a:lnSpc>
              <a:spcBef>
                <a:spcPts val="500"/>
              </a:spcBef>
              <a:spcAft>
                <a:spcPts val="0"/>
              </a:spcAft>
              <a:buClr>
                <a:srgbClr val="1B224C"/>
              </a:buClr>
              <a:buSzPts val="2000"/>
              <a:buNone/>
              <a:defRPr sz="2000"/>
            </a:lvl2pPr>
            <a:lvl3pPr lvl="2" algn="ctr">
              <a:lnSpc>
                <a:spcPct val="90000"/>
              </a:lnSpc>
              <a:spcBef>
                <a:spcPts val="500"/>
              </a:spcBef>
              <a:spcAft>
                <a:spcPts val="0"/>
              </a:spcAft>
              <a:buClr>
                <a:srgbClr val="1B224C"/>
              </a:buClr>
              <a:buSzPts val="1800"/>
              <a:buNone/>
              <a:defRPr sz="1801"/>
            </a:lvl3pPr>
            <a:lvl4pPr lvl="3" algn="ctr">
              <a:lnSpc>
                <a:spcPct val="90000"/>
              </a:lnSpc>
              <a:spcBef>
                <a:spcPts val="500"/>
              </a:spcBef>
              <a:spcAft>
                <a:spcPts val="0"/>
              </a:spcAft>
              <a:buClr>
                <a:srgbClr val="1B224C"/>
              </a:buClr>
              <a:buSzPts val="1600"/>
              <a:buNone/>
              <a:defRPr sz="1600"/>
            </a:lvl4pPr>
            <a:lvl5pPr lvl="4" algn="ctr">
              <a:lnSpc>
                <a:spcPct val="90000"/>
              </a:lnSpc>
              <a:spcBef>
                <a:spcPts val="500"/>
              </a:spcBef>
              <a:spcAft>
                <a:spcPts val="0"/>
              </a:spcAft>
              <a:buClr>
                <a:srgbClr val="1B224C"/>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dirty="0"/>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セクション見出し">
  <p:cSld name="セクション見出し">
    <p:spTree>
      <p:nvGrpSpPr>
        <p:cNvPr id="1" name="Shape 34"/>
        <p:cNvGrpSpPr/>
        <p:nvPr/>
      </p:nvGrpSpPr>
      <p:grpSpPr>
        <a:xfrm>
          <a:off x="0" y="0"/>
          <a:ext cx="0" cy="0"/>
          <a:chOff x="0" y="0"/>
          <a:chExt cx="0" cy="0"/>
        </a:xfrm>
      </p:grpSpPr>
      <p:sp>
        <p:nvSpPr>
          <p:cNvPr id="36" name="Google Shape;36;p48"/>
          <p:cNvSpPr txBox="1">
            <a:spLocks noGrp="1"/>
          </p:cNvSpPr>
          <p:nvPr>
            <p:ph type="ctrTitle"/>
          </p:nvPr>
        </p:nvSpPr>
        <p:spPr>
          <a:xfrm>
            <a:off x="2613000" y="2736030"/>
            <a:ext cx="4680000" cy="1385945"/>
          </a:xfrm>
          <a:prstGeom prst="rect">
            <a:avLst/>
          </a:prstGeom>
          <a:noFill/>
          <a:ln>
            <a:noFill/>
          </a:ln>
        </p:spPr>
        <p:txBody>
          <a:bodyPr spcFirstLastPara="1" wrap="square" lIns="36000" tIns="36000" rIns="36000" bIns="36000" anchor="ctr" anchorCtr="0">
            <a:noAutofit/>
          </a:bodyPr>
          <a:lstStyle>
            <a:lvl1pPr lvl="0" algn="ctr">
              <a:lnSpc>
                <a:spcPct val="100000"/>
              </a:lnSpc>
              <a:spcBef>
                <a:spcPts val="0"/>
              </a:spcBef>
              <a:spcAft>
                <a:spcPts val="0"/>
              </a:spcAft>
              <a:buClr>
                <a:srgbClr val="1B224C"/>
              </a:buClr>
              <a:buSzPts val="4000"/>
              <a:buFont typeface="Arial"/>
              <a:buNone/>
              <a:defRPr sz="4000" b="1" i="0">
                <a:solidFill>
                  <a:srgbClr val="1B224C"/>
                </a:solidFill>
                <a:latin typeface="Yu Gothic" panose="020B0400000000000000" pitchFamily="34" charset="-128"/>
                <a:ea typeface="Yu Gothic" panose="020B0400000000000000" pitchFamily="34" charset="-128"/>
                <a:cs typeface="Arial"/>
                <a:sym typeface="Arial"/>
              </a:defRPr>
            </a:lvl1pPr>
            <a:lvl2pPr lvl="1" algn="l">
              <a:lnSpc>
                <a:spcPct val="100000"/>
              </a:lnSpc>
              <a:spcBef>
                <a:spcPts val="40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sp>
        <p:nvSpPr>
          <p:cNvPr id="37" name="Google Shape;37;p48"/>
          <p:cNvSpPr txBox="1">
            <a:spLocks noGrp="1"/>
          </p:cNvSpPr>
          <p:nvPr>
            <p:ph type="subTitle" idx="1"/>
          </p:nvPr>
        </p:nvSpPr>
        <p:spPr>
          <a:xfrm>
            <a:off x="2613002" y="1620000"/>
            <a:ext cx="4679999" cy="900000"/>
          </a:xfrm>
          <a:prstGeom prst="rect">
            <a:avLst/>
          </a:prstGeom>
          <a:noFill/>
          <a:ln>
            <a:noFill/>
          </a:ln>
        </p:spPr>
        <p:txBody>
          <a:bodyPr spcFirstLastPara="1" wrap="square" lIns="36000" tIns="36000" rIns="36000" bIns="36000" anchor="ctr" anchorCtr="0">
            <a:noAutofit/>
          </a:bodyPr>
          <a:lstStyle>
            <a:lvl1pPr lvl="0" algn="ctr">
              <a:lnSpc>
                <a:spcPct val="100000"/>
              </a:lnSpc>
              <a:spcBef>
                <a:spcPts val="0"/>
              </a:spcBef>
              <a:spcAft>
                <a:spcPts val="0"/>
              </a:spcAft>
              <a:buClr>
                <a:srgbClr val="1B224C"/>
              </a:buClr>
              <a:buSzPts val="2400"/>
              <a:buNone/>
              <a:defRPr sz="2400" b="1" i="0">
                <a:solidFill>
                  <a:srgbClr val="1B224C"/>
                </a:solidFill>
                <a:latin typeface="Yu Gothic" panose="020B0400000000000000" pitchFamily="34" charset="-128"/>
                <a:ea typeface="Yu Gothic" panose="020B0400000000000000" pitchFamily="34" charset="-128"/>
              </a:defRPr>
            </a:lvl1pPr>
            <a:lvl2pPr lvl="1" algn="ctr">
              <a:lnSpc>
                <a:spcPct val="90000"/>
              </a:lnSpc>
              <a:spcBef>
                <a:spcPts val="500"/>
              </a:spcBef>
              <a:spcAft>
                <a:spcPts val="0"/>
              </a:spcAft>
              <a:buClr>
                <a:srgbClr val="1B224C"/>
              </a:buClr>
              <a:buSzPts val="2000"/>
              <a:buNone/>
              <a:defRPr sz="2000"/>
            </a:lvl2pPr>
            <a:lvl3pPr lvl="2" algn="ctr">
              <a:lnSpc>
                <a:spcPct val="90000"/>
              </a:lnSpc>
              <a:spcBef>
                <a:spcPts val="500"/>
              </a:spcBef>
              <a:spcAft>
                <a:spcPts val="0"/>
              </a:spcAft>
              <a:buClr>
                <a:srgbClr val="1B224C"/>
              </a:buClr>
              <a:buSzPts val="1800"/>
              <a:buNone/>
              <a:defRPr sz="1801"/>
            </a:lvl3pPr>
            <a:lvl4pPr lvl="3" algn="ctr">
              <a:lnSpc>
                <a:spcPct val="90000"/>
              </a:lnSpc>
              <a:spcBef>
                <a:spcPts val="500"/>
              </a:spcBef>
              <a:spcAft>
                <a:spcPts val="0"/>
              </a:spcAft>
              <a:buClr>
                <a:srgbClr val="1B224C"/>
              </a:buClr>
              <a:buSzPts val="1600"/>
              <a:buNone/>
              <a:defRPr sz="1600"/>
            </a:lvl4pPr>
            <a:lvl5pPr lvl="4" algn="ctr">
              <a:lnSpc>
                <a:spcPct val="90000"/>
              </a:lnSpc>
              <a:spcBef>
                <a:spcPts val="500"/>
              </a:spcBef>
              <a:spcAft>
                <a:spcPts val="0"/>
              </a:spcAft>
              <a:buClr>
                <a:srgbClr val="1B224C"/>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dirty="0"/>
          </a:p>
        </p:txBody>
      </p:sp>
      <p:sp>
        <p:nvSpPr>
          <p:cNvPr id="2" name="スライド番号プレースホルダー 1">
            <a:extLst>
              <a:ext uri="{FF2B5EF4-FFF2-40B4-BE49-F238E27FC236}">
                <a16:creationId xmlns:a16="http://schemas.microsoft.com/office/drawing/2014/main" id="{7C806EEB-4054-5E43-A53E-63C76A2F2865}"/>
              </a:ext>
            </a:extLst>
          </p:cNvPr>
          <p:cNvSpPr>
            <a:spLocks noGrp="1"/>
          </p:cNvSpPr>
          <p:nvPr>
            <p:ph type="sldNum" sz="quarter" idx="10"/>
          </p:nvPr>
        </p:nvSpPr>
        <p:spPr/>
        <p:txBody>
          <a:bodyPr/>
          <a:lstStyle/>
          <a:p>
            <a:fld id="{18CE1B30-37D7-B24C-B705-E0728334899F}"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基本レイアウト" userDrawn="1">
  <p:cSld name="基本レイアウト">
    <p:spTree>
      <p:nvGrpSpPr>
        <p:cNvPr id="1" name="Shape 19"/>
        <p:cNvGrpSpPr/>
        <p:nvPr/>
      </p:nvGrpSpPr>
      <p:grpSpPr>
        <a:xfrm>
          <a:off x="0" y="0"/>
          <a:ext cx="0" cy="0"/>
          <a:chOff x="0" y="0"/>
          <a:chExt cx="0" cy="0"/>
        </a:xfrm>
      </p:grpSpPr>
      <p:sp>
        <p:nvSpPr>
          <p:cNvPr id="3" name="Google Shape;26;p44">
            <a:extLst>
              <a:ext uri="{FF2B5EF4-FFF2-40B4-BE49-F238E27FC236}">
                <a16:creationId xmlns:a16="http://schemas.microsoft.com/office/drawing/2014/main" id="{6258FE68-E319-6265-DEF4-5609B6A17834}"/>
              </a:ext>
            </a:extLst>
          </p:cNvPr>
          <p:cNvSpPr txBox="1">
            <a:spLocks noGrp="1"/>
          </p:cNvSpPr>
          <p:nvPr>
            <p:ph type="title"/>
          </p:nvPr>
        </p:nvSpPr>
        <p:spPr>
          <a:xfrm>
            <a:off x="597000" y="360000"/>
            <a:ext cx="8712000" cy="360000"/>
          </a:xfrm>
          <a:prstGeom prst="rect">
            <a:avLst/>
          </a:prstGeom>
          <a:noFill/>
          <a:ln>
            <a:noFill/>
          </a:ln>
        </p:spPr>
        <p:txBody>
          <a:bodyPr spcFirstLastPara="1" wrap="square" lIns="36000" tIns="72000" rIns="36000" bIns="36000" anchor="ctr" anchorCtr="0">
            <a:noAutofit/>
          </a:bodyPr>
          <a:lstStyle>
            <a:lvl1pPr lvl="0" algn="ctr">
              <a:lnSpc>
                <a:spcPct val="90000"/>
              </a:lnSpc>
              <a:spcBef>
                <a:spcPts val="0"/>
              </a:spcBef>
              <a:spcAft>
                <a:spcPts val="0"/>
              </a:spcAft>
              <a:buClr>
                <a:srgbClr val="1B224C"/>
              </a:buClr>
              <a:buSzPts val="2400"/>
              <a:buFont typeface="Arial"/>
              <a:buNone/>
              <a:defRPr sz="2400" b="1" i="0">
                <a:latin typeface="Yu Gothic" panose="020B0400000000000000" pitchFamily="34" charset="-128"/>
                <a:ea typeface="Yu Gothic" panose="020B0400000000000000" pitchFamily="34" charset="-128"/>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cxnSp>
        <p:nvCxnSpPr>
          <p:cNvPr id="4" name="Google Shape;28;p44">
            <a:extLst>
              <a:ext uri="{FF2B5EF4-FFF2-40B4-BE49-F238E27FC236}">
                <a16:creationId xmlns:a16="http://schemas.microsoft.com/office/drawing/2014/main" id="{774BF1CD-464C-72E3-7DF8-F6C78E67B89F}"/>
              </a:ext>
            </a:extLst>
          </p:cNvPr>
          <p:cNvCxnSpPr/>
          <p:nvPr userDrawn="1"/>
        </p:nvCxnSpPr>
        <p:spPr>
          <a:xfrm>
            <a:off x="1" y="900000"/>
            <a:ext cx="9906975" cy="0"/>
          </a:xfrm>
          <a:prstGeom prst="straightConnector1">
            <a:avLst/>
          </a:prstGeom>
          <a:noFill/>
          <a:ln w="9525" cap="flat" cmpd="sng">
            <a:solidFill>
              <a:srgbClr val="AFAFAF"/>
            </a:solidFill>
            <a:prstDash val="solid"/>
            <a:miter lim="800000"/>
            <a:headEnd type="none" w="sm" len="sm"/>
            <a:tailEnd type="none" w="sm" len="sm"/>
          </a:ln>
        </p:spPr>
      </p:cxnSp>
      <p:sp>
        <p:nvSpPr>
          <p:cNvPr id="5" name="Google Shape;27;p44">
            <a:extLst>
              <a:ext uri="{FF2B5EF4-FFF2-40B4-BE49-F238E27FC236}">
                <a16:creationId xmlns:a16="http://schemas.microsoft.com/office/drawing/2014/main" id="{FD45B724-C11F-D0D3-2C7B-2CE221BC780A}"/>
              </a:ext>
            </a:extLst>
          </p:cNvPr>
          <p:cNvSpPr txBox="1">
            <a:spLocks noGrp="1"/>
          </p:cNvSpPr>
          <p:nvPr>
            <p:ph type="body" idx="1" hasCustomPrompt="1"/>
          </p:nvPr>
        </p:nvSpPr>
        <p:spPr>
          <a:xfrm>
            <a:off x="597000" y="1161000"/>
            <a:ext cx="8712000" cy="576000"/>
          </a:xfrm>
          <a:prstGeom prst="rect">
            <a:avLst/>
          </a:prstGeom>
          <a:noFill/>
          <a:ln>
            <a:noFill/>
          </a:ln>
        </p:spPr>
        <p:txBody>
          <a:bodyPr spcFirstLastPara="1" wrap="square" lIns="36000" tIns="36000" rIns="36000" bIns="36000" anchor="t" anchorCtr="0">
            <a:normAutofit/>
          </a:bodyPr>
          <a:lstStyle>
            <a:lvl1pPr marL="457211" lvl="0" indent="-228606" algn="ctr">
              <a:lnSpc>
                <a:spcPct val="130000"/>
              </a:lnSpc>
              <a:spcBef>
                <a:spcPts val="0"/>
              </a:spcBef>
              <a:spcAft>
                <a:spcPts val="0"/>
              </a:spcAft>
              <a:buClr>
                <a:srgbClr val="1B224C"/>
              </a:buClr>
              <a:buSzPts val="1600"/>
              <a:buNone/>
              <a:defRPr sz="1600" b="1" i="0">
                <a:latin typeface="Yu Gothic Medium" panose="020B0400000000000000" pitchFamily="34" charset="-128"/>
                <a:ea typeface="Yu Gothic Medium" panose="020B0400000000000000" pitchFamily="34" charset="-128"/>
              </a:defRPr>
            </a:lvl1pPr>
            <a:lvl2pPr marL="914423" lvl="1" indent="-228606" algn="ctr">
              <a:lnSpc>
                <a:spcPct val="90000"/>
              </a:lnSpc>
              <a:spcBef>
                <a:spcPts val="500"/>
              </a:spcBef>
              <a:spcAft>
                <a:spcPts val="0"/>
              </a:spcAft>
              <a:buClr>
                <a:srgbClr val="1B224C"/>
              </a:buClr>
              <a:buSzPts val="1400"/>
              <a:buNone/>
              <a:defRPr/>
            </a:lvl2pPr>
            <a:lvl3pPr marL="1371634" lvl="2" indent="-228606" algn="ctr">
              <a:lnSpc>
                <a:spcPct val="90000"/>
              </a:lnSpc>
              <a:spcBef>
                <a:spcPts val="500"/>
              </a:spcBef>
              <a:spcAft>
                <a:spcPts val="0"/>
              </a:spcAft>
              <a:buClr>
                <a:srgbClr val="1B224C"/>
              </a:buClr>
              <a:buSzPts val="1400"/>
              <a:buNone/>
              <a:defRPr/>
            </a:lvl3pPr>
            <a:lvl4pPr marL="1828846" lvl="3" indent="-228606" algn="ctr">
              <a:lnSpc>
                <a:spcPct val="90000"/>
              </a:lnSpc>
              <a:spcBef>
                <a:spcPts val="500"/>
              </a:spcBef>
              <a:spcAft>
                <a:spcPts val="0"/>
              </a:spcAft>
              <a:buClr>
                <a:srgbClr val="1B224C"/>
              </a:buClr>
              <a:buSzPts val="1200"/>
              <a:buNone/>
              <a:defRPr/>
            </a:lvl4pPr>
            <a:lvl5pPr marL="2286057" lvl="4" indent="-228606" algn="ctr">
              <a:lnSpc>
                <a:spcPct val="90000"/>
              </a:lnSpc>
              <a:spcBef>
                <a:spcPts val="500"/>
              </a:spcBef>
              <a:spcAft>
                <a:spcPts val="0"/>
              </a:spcAft>
              <a:buClr>
                <a:srgbClr val="1B224C"/>
              </a:buClr>
              <a:buSzPts val="1200"/>
              <a:buNone/>
              <a:defRPr/>
            </a:lvl5pPr>
            <a:lvl6pPr marL="2743269" lvl="5" indent="-342908" algn="l">
              <a:lnSpc>
                <a:spcPct val="90000"/>
              </a:lnSpc>
              <a:spcBef>
                <a:spcPts val="500"/>
              </a:spcBef>
              <a:spcAft>
                <a:spcPts val="0"/>
              </a:spcAft>
              <a:buClr>
                <a:schemeClr val="dk1"/>
              </a:buClr>
              <a:buSzPts val="1800"/>
              <a:buChar char="•"/>
              <a:defRPr/>
            </a:lvl6pPr>
            <a:lvl7pPr marL="3200480" lvl="6" indent="-342908" algn="l">
              <a:lnSpc>
                <a:spcPct val="90000"/>
              </a:lnSpc>
              <a:spcBef>
                <a:spcPts val="500"/>
              </a:spcBef>
              <a:spcAft>
                <a:spcPts val="0"/>
              </a:spcAft>
              <a:buClr>
                <a:schemeClr val="dk1"/>
              </a:buClr>
              <a:buSzPts val="1800"/>
              <a:buChar char="•"/>
              <a:defRPr/>
            </a:lvl7pPr>
            <a:lvl8pPr marL="3657691" lvl="7" indent="-342908" algn="l">
              <a:lnSpc>
                <a:spcPct val="90000"/>
              </a:lnSpc>
              <a:spcBef>
                <a:spcPts val="500"/>
              </a:spcBef>
              <a:spcAft>
                <a:spcPts val="0"/>
              </a:spcAft>
              <a:buClr>
                <a:schemeClr val="dk1"/>
              </a:buClr>
              <a:buSzPts val="1800"/>
              <a:buChar char="•"/>
              <a:defRPr/>
            </a:lvl8pPr>
            <a:lvl9pPr marL="4114903" lvl="8" indent="-342908" algn="l">
              <a:lnSpc>
                <a:spcPct val="90000"/>
              </a:lnSpc>
              <a:spcBef>
                <a:spcPts val="500"/>
              </a:spcBef>
              <a:spcAft>
                <a:spcPts val="0"/>
              </a:spcAft>
              <a:buClr>
                <a:schemeClr val="dk1"/>
              </a:buClr>
              <a:buSzPts val="1800"/>
              <a:buChar char="•"/>
              <a:defRPr/>
            </a:lvl9pPr>
          </a:lstStyle>
          <a:p>
            <a:pPr marL="457211" marR="0" lvl="0" indent="-228606" algn="ctr" defTabSz="914400" rtl="0" eaLnBrk="1" fontAlgn="auto" latinLnBrk="0" hangingPunct="1">
              <a:lnSpc>
                <a:spcPct val="130000"/>
              </a:lnSpc>
              <a:spcBef>
                <a:spcPts val="0"/>
              </a:spcBef>
              <a:spcAft>
                <a:spcPts val="0"/>
              </a:spcAft>
              <a:buClr>
                <a:srgbClr val="1B224C"/>
              </a:buClr>
              <a:buSzPts val="1600"/>
              <a:buFont typeface="Noto Sans Symbols"/>
              <a:buNone/>
              <a:tabLst/>
              <a:defRPr/>
            </a:pPr>
            <a:r>
              <a:rPr kumimoji="1" lang="ja-JP" altLang="en-US"/>
              <a:t>説明文を</a:t>
            </a:r>
            <a:r>
              <a:rPr kumimoji="1" lang="en-US" altLang="ja-JP" dirty="0"/>
              <a:t>1〜2</a:t>
            </a:r>
            <a:r>
              <a:rPr kumimoji="1" lang="ja-JP" altLang="en-US"/>
              <a:t>行で簡潔に記載する。</a:t>
            </a:r>
          </a:p>
        </p:txBody>
      </p:sp>
      <p:cxnSp>
        <p:nvCxnSpPr>
          <p:cNvPr id="6" name="Google Shape;29;p44">
            <a:extLst>
              <a:ext uri="{FF2B5EF4-FFF2-40B4-BE49-F238E27FC236}">
                <a16:creationId xmlns:a16="http://schemas.microsoft.com/office/drawing/2014/main" id="{E2CB392B-FFD5-8C41-26D8-C39B3DF2037B}"/>
              </a:ext>
            </a:extLst>
          </p:cNvPr>
          <p:cNvCxnSpPr>
            <a:cxnSpLocks/>
          </p:cNvCxnSpPr>
          <p:nvPr userDrawn="1"/>
        </p:nvCxnSpPr>
        <p:spPr>
          <a:xfrm>
            <a:off x="1" y="6308725"/>
            <a:ext cx="9906975" cy="0"/>
          </a:xfrm>
          <a:prstGeom prst="straightConnector1">
            <a:avLst/>
          </a:prstGeom>
          <a:noFill/>
          <a:ln w="9525" cap="flat" cmpd="sng">
            <a:solidFill>
              <a:srgbClr val="AFAFAF"/>
            </a:solidFill>
            <a:prstDash val="solid"/>
            <a:miter lim="800000"/>
            <a:headEnd type="none" w="sm" len="sm"/>
            <a:tailEnd type="none" w="sm" len="sm"/>
          </a:ln>
        </p:spPr>
      </p:cxnSp>
      <p:sp>
        <p:nvSpPr>
          <p:cNvPr id="11" name="スライド番号プレースホルダー 10">
            <a:extLst>
              <a:ext uri="{FF2B5EF4-FFF2-40B4-BE49-F238E27FC236}">
                <a16:creationId xmlns:a16="http://schemas.microsoft.com/office/drawing/2014/main" id="{BA5D63A9-6A53-D342-B319-5DCA13023D90}"/>
              </a:ext>
            </a:extLst>
          </p:cNvPr>
          <p:cNvSpPr>
            <a:spLocks noGrp="1"/>
          </p:cNvSpPr>
          <p:nvPr>
            <p:ph type="sldNum" sz="quarter" idx="10"/>
          </p:nvPr>
        </p:nvSpPr>
        <p:spPr/>
        <p:txBody>
          <a:bodyPr/>
          <a:lstStyle/>
          <a:p>
            <a:fld id="{18CE1B30-37D7-B24C-B705-E0728334899F}" type="slidenum">
              <a:rPr kumimoji="1" lang="ja-JP" altLang="en-US" smtClean="0"/>
              <a:pPr/>
              <a:t>‹#›</a:t>
            </a:fld>
            <a:endParaRPr kumimoji="1" lang="ja-JP" altLang="en-US"/>
          </a:p>
        </p:txBody>
      </p:sp>
      <p:sp>
        <p:nvSpPr>
          <p:cNvPr id="12" name="フッター プレースホルダー 11">
            <a:extLst>
              <a:ext uri="{FF2B5EF4-FFF2-40B4-BE49-F238E27FC236}">
                <a16:creationId xmlns:a16="http://schemas.microsoft.com/office/drawing/2014/main" id="{5D57F0BB-674A-B749-89B6-F575DBE66E40}"/>
              </a:ext>
            </a:extLst>
          </p:cNvPr>
          <p:cNvSpPr>
            <a:spLocks noGrp="1"/>
          </p:cNvSpPr>
          <p:nvPr>
            <p:ph type="ftr" sz="quarter" idx="11"/>
          </p:nvPr>
        </p:nvSpPr>
        <p:spPr/>
        <p:txBody>
          <a:bodyPr/>
          <a:lstStyle/>
          <a:p>
            <a:endParaRPr kumimoji="1" lang="ja-JP" altLang="en-US">
              <a:latin typeface="Yu Gothic" panose="020B0400000000000000" pitchFamily="34" charset="-128"/>
              <a:ea typeface="Yu Gothic" panose="020B0400000000000000" pitchFamily="34" charset="-128"/>
            </a:endParaRPr>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2 つのコンテンツ" userDrawn="1">
  <p:cSld name="2つのコンテンツ">
    <p:spTree>
      <p:nvGrpSpPr>
        <p:cNvPr id="1" name="Shape 25"/>
        <p:cNvGrpSpPr/>
        <p:nvPr/>
      </p:nvGrpSpPr>
      <p:grpSpPr>
        <a:xfrm>
          <a:off x="0" y="0"/>
          <a:ext cx="0" cy="0"/>
          <a:chOff x="0" y="0"/>
          <a:chExt cx="0" cy="0"/>
        </a:xfrm>
      </p:grpSpPr>
      <p:sp>
        <p:nvSpPr>
          <p:cNvPr id="26" name="Google Shape;26;p44"/>
          <p:cNvSpPr txBox="1">
            <a:spLocks noGrp="1"/>
          </p:cNvSpPr>
          <p:nvPr>
            <p:ph type="title"/>
          </p:nvPr>
        </p:nvSpPr>
        <p:spPr>
          <a:xfrm>
            <a:off x="597000" y="360000"/>
            <a:ext cx="8712000" cy="360000"/>
          </a:xfrm>
          <a:prstGeom prst="rect">
            <a:avLst/>
          </a:prstGeom>
          <a:noFill/>
          <a:ln>
            <a:noFill/>
          </a:ln>
        </p:spPr>
        <p:txBody>
          <a:bodyPr spcFirstLastPara="1" wrap="square" lIns="36000" tIns="72000" rIns="36000" bIns="36000" anchor="ctr" anchorCtr="0">
            <a:noAutofit/>
          </a:bodyPr>
          <a:lstStyle>
            <a:lvl1pPr lvl="0" algn="ctr">
              <a:lnSpc>
                <a:spcPct val="90000"/>
              </a:lnSpc>
              <a:spcBef>
                <a:spcPts val="0"/>
              </a:spcBef>
              <a:spcAft>
                <a:spcPts val="0"/>
              </a:spcAft>
              <a:buClr>
                <a:srgbClr val="1B224C"/>
              </a:buClr>
              <a:buSzPts val="2400"/>
              <a:buFont typeface="Arial"/>
              <a:buNone/>
              <a:defRPr sz="2400" b="1" i="0">
                <a:latin typeface="Yu Gothic" panose="020B0400000000000000" pitchFamily="34" charset="-128"/>
                <a:ea typeface="Yu Gothic" panose="020B0400000000000000" pitchFamily="34" charset="-128"/>
              </a:defRPr>
            </a:lvl1pPr>
            <a:lvl2pPr lvl="1" algn="l">
              <a:lnSpc>
                <a:spcPct val="100000"/>
              </a:lnSpc>
              <a:spcBef>
                <a:spcPts val="0"/>
              </a:spcBef>
              <a:spcAft>
                <a:spcPts val="0"/>
              </a:spcAft>
              <a:buSzPts val="1400"/>
              <a:buNone/>
              <a:defRPr/>
            </a:lvl2pPr>
            <a:lvl3pPr lvl="2" algn="l">
              <a:lnSpc>
                <a:spcPct val="100000"/>
              </a:lnSpc>
              <a:spcBef>
                <a:spcPts val="0"/>
              </a:spcBef>
              <a:spcAft>
                <a:spcPts val="0"/>
              </a:spcAft>
              <a:buSzPts val="1400"/>
              <a:buNone/>
              <a:defRPr/>
            </a:lvl3pPr>
            <a:lvl4pPr lvl="3" algn="l">
              <a:lnSpc>
                <a:spcPct val="100000"/>
              </a:lnSpc>
              <a:spcBef>
                <a:spcPts val="0"/>
              </a:spcBef>
              <a:spcAft>
                <a:spcPts val="0"/>
              </a:spcAft>
              <a:buSzPts val="1400"/>
              <a:buNone/>
              <a:defRPr/>
            </a:lvl4pPr>
            <a:lvl5pPr lvl="4" algn="l">
              <a:lnSpc>
                <a:spcPct val="100000"/>
              </a:lnSpc>
              <a:spcBef>
                <a:spcPts val="0"/>
              </a:spcBef>
              <a:spcAft>
                <a:spcPts val="0"/>
              </a:spcAft>
              <a:buSzPts val="1400"/>
              <a:buNone/>
              <a:defRPr/>
            </a:lvl5pPr>
            <a:lvl6pPr lvl="5" algn="l">
              <a:lnSpc>
                <a:spcPct val="100000"/>
              </a:lnSpc>
              <a:spcBef>
                <a:spcPts val="0"/>
              </a:spcBef>
              <a:spcAft>
                <a:spcPts val="0"/>
              </a:spcAft>
              <a:buSzPts val="1400"/>
              <a:buNone/>
              <a:defRPr/>
            </a:lvl6pPr>
            <a:lvl7pPr lvl="6" algn="l">
              <a:lnSpc>
                <a:spcPct val="100000"/>
              </a:lnSpc>
              <a:spcBef>
                <a:spcPts val="0"/>
              </a:spcBef>
              <a:spcAft>
                <a:spcPts val="0"/>
              </a:spcAft>
              <a:buSzPts val="1400"/>
              <a:buNone/>
              <a:defRPr/>
            </a:lvl7pPr>
            <a:lvl8pPr lvl="7" algn="l">
              <a:lnSpc>
                <a:spcPct val="100000"/>
              </a:lnSpc>
              <a:spcBef>
                <a:spcPts val="0"/>
              </a:spcBef>
              <a:spcAft>
                <a:spcPts val="0"/>
              </a:spcAft>
              <a:buSzPts val="1400"/>
              <a:buNone/>
              <a:defRPr/>
            </a:lvl8pPr>
            <a:lvl9pPr lvl="8" algn="l">
              <a:lnSpc>
                <a:spcPct val="100000"/>
              </a:lnSpc>
              <a:spcBef>
                <a:spcPts val="0"/>
              </a:spcBef>
              <a:spcAft>
                <a:spcPts val="0"/>
              </a:spcAft>
              <a:buSzPts val="1400"/>
              <a:buNone/>
              <a:defRPr/>
            </a:lvl9pPr>
          </a:lstStyle>
          <a:p>
            <a:endParaRPr dirty="0"/>
          </a:p>
        </p:txBody>
      </p:sp>
      <p:cxnSp>
        <p:nvCxnSpPr>
          <p:cNvPr id="28" name="Google Shape;28;p44"/>
          <p:cNvCxnSpPr/>
          <p:nvPr/>
        </p:nvCxnSpPr>
        <p:spPr>
          <a:xfrm>
            <a:off x="1" y="900000"/>
            <a:ext cx="9906975" cy="0"/>
          </a:xfrm>
          <a:prstGeom prst="straightConnector1">
            <a:avLst/>
          </a:prstGeom>
          <a:noFill/>
          <a:ln w="9525" cap="flat" cmpd="sng">
            <a:solidFill>
              <a:srgbClr val="AFAFAF"/>
            </a:solidFill>
            <a:prstDash val="solid"/>
            <a:miter lim="800000"/>
            <a:headEnd type="none" w="sm" len="sm"/>
            <a:tailEnd type="none" w="sm" len="sm"/>
          </a:ln>
        </p:spPr>
      </p:cxnSp>
      <p:cxnSp>
        <p:nvCxnSpPr>
          <p:cNvPr id="29" name="Google Shape;29;p44"/>
          <p:cNvCxnSpPr>
            <a:cxnSpLocks/>
          </p:cNvCxnSpPr>
          <p:nvPr/>
        </p:nvCxnSpPr>
        <p:spPr>
          <a:xfrm>
            <a:off x="1" y="6308725"/>
            <a:ext cx="9906975" cy="0"/>
          </a:xfrm>
          <a:prstGeom prst="straightConnector1">
            <a:avLst/>
          </a:prstGeom>
          <a:noFill/>
          <a:ln w="9525" cap="flat" cmpd="sng">
            <a:solidFill>
              <a:srgbClr val="AFAFAF"/>
            </a:solidFill>
            <a:prstDash val="solid"/>
            <a:miter lim="800000"/>
            <a:headEnd type="none" w="sm" len="sm"/>
            <a:tailEnd type="none" w="sm" len="sm"/>
          </a:ln>
        </p:spPr>
      </p:cxnSp>
      <p:sp>
        <p:nvSpPr>
          <p:cNvPr id="2" name="Google Shape;46;p49">
            <a:extLst>
              <a:ext uri="{FF2B5EF4-FFF2-40B4-BE49-F238E27FC236}">
                <a16:creationId xmlns:a16="http://schemas.microsoft.com/office/drawing/2014/main" id="{110E835B-2BA8-3AC1-C72F-D37CB0700F44}"/>
              </a:ext>
            </a:extLst>
          </p:cNvPr>
          <p:cNvSpPr txBox="1">
            <a:spLocks noGrp="1"/>
          </p:cNvSpPr>
          <p:nvPr>
            <p:ph type="body" idx="1" hasCustomPrompt="1"/>
          </p:nvPr>
        </p:nvSpPr>
        <p:spPr>
          <a:xfrm>
            <a:off x="597000" y="1161000"/>
            <a:ext cx="8712000" cy="1080000"/>
          </a:xfrm>
          <a:prstGeom prst="rect">
            <a:avLst/>
          </a:prstGeom>
          <a:noFill/>
          <a:ln>
            <a:noFill/>
          </a:ln>
        </p:spPr>
        <p:txBody>
          <a:bodyPr spcFirstLastPara="1" wrap="square" lIns="36000" tIns="36000" rIns="36000" bIns="36000" anchor="t" anchorCtr="0">
            <a:normAutofit/>
          </a:bodyPr>
          <a:lstStyle>
            <a:lvl1pPr marL="457211" lvl="0" indent="-228606" algn="l">
              <a:lnSpc>
                <a:spcPct val="150000"/>
              </a:lnSpc>
              <a:spcBef>
                <a:spcPts val="0"/>
              </a:spcBef>
              <a:spcAft>
                <a:spcPts val="0"/>
              </a:spcAft>
              <a:buClr>
                <a:srgbClr val="1B224C"/>
              </a:buClr>
              <a:buSzPts val="1600"/>
              <a:buNone/>
              <a:defRPr sz="1600" b="1" i="0">
                <a:latin typeface="Yu Gothic Medium" panose="020B0400000000000000" pitchFamily="34" charset="-128"/>
                <a:ea typeface="Yu Gothic Medium" panose="020B0400000000000000" pitchFamily="34" charset="-128"/>
              </a:defRPr>
            </a:lvl1pPr>
            <a:lvl2pPr marL="914423" lvl="1" indent="-228606" algn="ctr">
              <a:lnSpc>
                <a:spcPct val="90000"/>
              </a:lnSpc>
              <a:spcBef>
                <a:spcPts val="500"/>
              </a:spcBef>
              <a:spcAft>
                <a:spcPts val="0"/>
              </a:spcAft>
              <a:buClr>
                <a:srgbClr val="1B224C"/>
              </a:buClr>
              <a:buSzPts val="1400"/>
              <a:buNone/>
              <a:defRPr/>
            </a:lvl2pPr>
            <a:lvl3pPr marL="1371634" lvl="2" indent="-228606" algn="ctr">
              <a:lnSpc>
                <a:spcPct val="90000"/>
              </a:lnSpc>
              <a:spcBef>
                <a:spcPts val="500"/>
              </a:spcBef>
              <a:spcAft>
                <a:spcPts val="0"/>
              </a:spcAft>
              <a:buClr>
                <a:srgbClr val="1B224C"/>
              </a:buClr>
              <a:buSzPts val="1400"/>
              <a:buNone/>
              <a:defRPr/>
            </a:lvl3pPr>
            <a:lvl4pPr marL="1828846" lvl="3" indent="-228606" algn="ctr">
              <a:lnSpc>
                <a:spcPct val="90000"/>
              </a:lnSpc>
              <a:spcBef>
                <a:spcPts val="500"/>
              </a:spcBef>
              <a:spcAft>
                <a:spcPts val="0"/>
              </a:spcAft>
              <a:buClr>
                <a:srgbClr val="1B224C"/>
              </a:buClr>
              <a:buSzPts val="1200"/>
              <a:buNone/>
              <a:defRPr/>
            </a:lvl4pPr>
            <a:lvl5pPr marL="2286057" lvl="4" indent="-228606" algn="ctr">
              <a:lnSpc>
                <a:spcPct val="90000"/>
              </a:lnSpc>
              <a:spcBef>
                <a:spcPts val="500"/>
              </a:spcBef>
              <a:spcAft>
                <a:spcPts val="0"/>
              </a:spcAft>
              <a:buClr>
                <a:srgbClr val="1B224C"/>
              </a:buClr>
              <a:buSzPts val="1200"/>
              <a:buNone/>
              <a:defRPr/>
            </a:lvl5pPr>
            <a:lvl6pPr marL="2743269" lvl="5" indent="-342908" algn="l">
              <a:lnSpc>
                <a:spcPct val="90000"/>
              </a:lnSpc>
              <a:spcBef>
                <a:spcPts val="500"/>
              </a:spcBef>
              <a:spcAft>
                <a:spcPts val="0"/>
              </a:spcAft>
              <a:buClr>
                <a:schemeClr val="dk1"/>
              </a:buClr>
              <a:buSzPts val="1800"/>
              <a:buChar char="•"/>
              <a:defRPr/>
            </a:lvl6pPr>
            <a:lvl7pPr marL="3200480" lvl="6" indent="-342908" algn="l">
              <a:lnSpc>
                <a:spcPct val="90000"/>
              </a:lnSpc>
              <a:spcBef>
                <a:spcPts val="500"/>
              </a:spcBef>
              <a:spcAft>
                <a:spcPts val="0"/>
              </a:spcAft>
              <a:buClr>
                <a:schemeClr val="dk1"/>
              </a:buClr>
              <a:buSzPts val="1800"/>
              <a:buChar char="•"/>
              <a:defRPr/>
            </a:lvl7pPr>
            <a:lvl8pPr marL="3657691" lvl="7" indent="-342908" algn="l">
              <a:lnSpc>
                <a:spcPct val="90000"/>
              </a:lnSpc>
              <a:spcBef>
                <a:spcPts val="500"/>
              </a:spcBef>
              <a:spcAft>
                <a:spcPts val="0"/>
              </a:spcAft>
              <a:buClr>
                <a:schemeClr val="dk1"/>
              </a:buClr>
              <a:buSzPts val="1800"/>
              <a:buChar char="•"/>
              <a:defRPr/>
            </a:lvl8pPr>
            <a:lvl9pPr marL="4114903" lvl="8" indent="-342908" algn="l">
              <a:lnSpc>
                <a:spcPct val="90000"/>
              </a:lnSpc>
              <a:spcBef>
                <a:spcPts val="500"/>
              </a:spcBef>
              <a:spcAft>
                <a:spcPts val="0"/>
              </a:spcAft>
              <a:buClr>
                <a:schemeClr val="dk1"/>
              </a:buClr>
              <a:buSzPts val="1800"/>
              <a:buChar char="•"/>
              <a:defRPr/>
            </a:lvl9pPr>
          </a:lstStyle>
          <a:p>
            <a:r>
              <a:rPr lang="ja-JP" altLang="en-US"/>
              <a:t>具体的な解説文を</a:t>
            </a:r>
            <a:r>
              <a:rPr lang="en-US" altLang="ja-JP" dirty="0"/>
              <a:t>3</a:t>
            </a:r>
            <a:r>
              <a:rPr lang="ja-JP" altLang="en-US"/>
              <a:t>行程度で記載する。</a:t>
            </a:r>
          </a:p>
        </p:txBody>
      </p:sp>
      <p:sp>
        <p:nvSpPr>
          <p:cNvPr id="5" name="スライド番号プレースホルダー 4">
            <a:extLst>
              <a:ext uri="{FF2B5EF4-FFF2-40B4-BE49-F238E27FC236}">
                <a16:creationId xmlns:a16="http://schemas.microsoft.com/office/drawing/2014/main" id="{76BE6F69-D514-E948-9DC5-4DD05AB97464}"/>
              </a:ext>
            </a:extLst>
          </p:cNvPr>
          <p:cNvSpPr>
            <a:spLocks noGrp="1"/>
          </p:cNvSpPr>
          <p:nvPr>
            <p:ph type="sldNum" sz="quarter" idx="10"/>
          </p:nvPr>
        </p:nvSpPr>
        <p:spPr/>
        <p:txBody>
          <a:bodyPr/>
          <a:lstStyle/>
          <a:p>
            <a:fld id="{18CE1B30-37D7-B24C-B705-E0728334899F}" type="slidenum">
              <a:rPr kumimoji="1" lang="ja-JP" altLang="en-US" smtClean="0"/>
              <a:pPr/>
              <a:t>‹#›</a:t>
            </a:fld>
            <a:endParaRPr kumimoji="1" lang="ja-JP" altLang="en-US"/>
          </a:p>
        </p:txBody>
      </p:sp>
      <p:sp>
        <p:nvSpPr>
          <p:cNvPr id="6" name="フッター プレースホルダー 5">
            <a:extLst>
              <a:ext uri="{FF2B5EF4-FFF2-40B4-BE49-F238E27FC236}">
                <a16:creationId xmlns:a16="http://schemas.microsoft.com/office/drawing/2014/main" id="{3B546D68-4AD2-8043-8DC6-99CC3A398EEA}"/>
              </a:ext>
            </a:extLst>
          </p:cNvPr>
          <p:cNvSpPr>
            <a:spLocks noGrp="1"/>
          </p:cNvSpPr>
          <p:nvPr>
            <p:ph type="ftr" sz="quarter" idx="11"/>
          </p:nvPr>
        </p:nvSpPr>
        <p:spPr/>
        <p:txBody>
          <a:bodyPr/>
          <a:lstStyle/>
          <a:p>
            <a:endParaRPr kumimoji="1" lang="ja-JP" altLang="en-US">
              <a:latin typeface="Yu Gothic" panose="020B0400000000000000" pitchFamily="34" charset="-128"/>
              <a:ea typeface="Yu Gothic" panose="020B0400000000000000" pitchFamily="34" charset="-128"/>
            </a:endParaRPr>
          </a:p>
        </p:txBody>
      </p:sp>
    </p:spTree>
  </p:cSld>
  <p:clrMapOvr>
    <a:masterClrMapping/>
  </p:clrMapOvr>
  <p:extLst>
    <p:ext uri="{DCECCB84-F9BA-43D5-87BE-67443E8EF086}">
      <p15:sldGuideLst xmlns:p15="http://schemas.microsoft.com/office/powerpoint/2012/main">
        <p15:guide id="1" orient="horz" pos="2160" userDrawn="1">
          <p15:clr>
            <a:srgbClr val="FBAE40"/>
          </p15:clr>
        </p15:guide>
        <p15:guide id="2" pos="3120"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80FF2F6-1851-C645-9BC5-B4A2A7960A0A}"/>
              </a:ext>
            </a:extLst>
          </p:cNvPr>
          <p:cNvSpPr>
            <a:spLocks noGrp="1"/>
          </p:cNvSpPr>
          <p:nvPr>
            <p:ph type="title" hasCustomPrompt="1"/>
          </p:nvPr>
        </p:nvSpPr>
        <p:spPr/>
        <p:txBody>
          <a:bodyPr/>
          <a:lstStyle>
            <a:lvl1pPr>
              <a:defRPr b="1" i="0">
                <a:latin typeface="Yu Gothic" panose="020B0400000000000000" pitchFamily="34" charset="-128"/>
                <a:ea typeface="Yu Gothic" panose="020B0400000000000000" pitchFamily="34" charset="-128"/>
              </a:defRPr>
            </a:lvl1pPr>
          </a:lstStyle>
          <a:p>
            <a:r>
              <a:rPr kumimoji="1" lang="ja-JP" altLang="en-US"/>
              <a:t>タイトルを入力</a:t>
            </a:r>
          </a:p>
        </p:txBody>
      </p:sp>
      <p:sp>
        <p:nvSpPr>
          <p:cNvPr id="3" name="スライド番号プレースホルダー 2">
            <a:extLst>
              <a:ext uri="{FF2B5EF4-FFF2-40B4-BE49-F238E27FC236}">
                <a16:creationId xmlns:a16="http://schemas.microsoft.com/office/drawing/2014/main" id="{07CA3A30-0CC2-B04C-A832-1A02ECEA51DA}"/>
              </a:ext>
            </a:extLst>
          </p:cNvPr>
          <p:cNvSpPr>
            <a:spLocks noGrp="1"/>
          </p:cNvSpPr>
          <p:nvPr>
            <p:ph type="sldNum" sz="quarter" idx="10"/>
          </p:nvPr>
        </p:nvSpPr>
        <p:spPr/>
        <p:txBody>
          <a:bodyPr/>
          <a:lstStyle/>
          <a:p>
            <a:fld id="{18CE1B30-37D7-B24C-B705-E0728334899F}" type="slidenum">
              <a:rPr kumimoji="1" lang="ja-JP" altLang="en-US" smtClean="0"/>
              <a:pPr/>
              <a:t>‹#›</a:t>
            </a:fld>
            <a:endParaRPr kumimoji="1" lang="ja-JP" altLang="en-US" b="1">
              <a:latin typeface="Yu Gothic" panose="020B0400000000000000" pitchFamily="34" charset="-128"/>
              <a:ea typeface="Yu Gothic" panose="020B0400000000000000" pitchFamily="34" charset="-128"/>
            </a:endParaRPr>
          </a:p>
        </p:txBody>
      </p:sp>
      <p:sp>
        <p:nvSpPr>
          <p:cNvPr id="4" name="フッター プレースホルダー 3">
            <a:extLst>
              <a:ext uri="{FF2B5EF4-FFF2-40B4-BE49-F238E27FC236}">
                <a16:creationId xmlns:a16="http://schemas.microsoft.com/office/drawing/2014/main" id="{18339488-C81F-9449-A07A-B20AAAA446DE}"/>
              </a:ext>
            </a:extLst>
          </p:cNvPr>
          <p:cNvSpPr>
            <a:spLocks noGrp="1"/>
          </p:cNvSpPr>
          <p:nvPr>
            <p:ph type="ftr" sz="quarter" idx="11"/>
          </p:nvPr>
        </p:nvSpPr>
        <p:spPr/>
        <p:txBody>
          <a:bodyPr/>
          <a:lstStyle/>
          <a:p>
            <a:endParaRPr kumimoji="1" lang="ja-JP" altLang="en-US">
              <a:latin typeface="Yu Gothic" panose="020B0400000000000000" pitchFamily="34" charset="-128"/>
              <a:ea typeface="Yu Gothic" panose="020B0400000000000000" pitchFamily="34" charset="-128"/>
            </a:endParaRPr>
          </a:p>
        </p:txBody>
      </p:sp>
      <p:cxnSp>
        <p:nvCxnSpPr>
          <p:cNvPr id="5" name="Google Shape;40;p49">
            <a:extLst>
              <a:ext uri="{FF2B5EF4-FFF2-40B4-BE49-F238E27FC236}">
                <a16:creationId xmlns:a16="http://schemas.microsoft.com/office/drawing/2014/main" id="{84046F5C-E749-9C43-BB5F-8E0109687765}"/>
              </a:ext>
            </a:extLst>
          </p:cNvPr>
          <p:cNvCxnSpPr/>
          <p:nvPr userDrawn="1"/>
        </p:nvCxnSpPr>
        <p:spPr>
          <a:xfrm>
            <a:off x="1" y="900000"/>
            <a:ext cx="9906975" cy="0"/>
          </a:xfrm>
          <a:prstGeom prst="straightConnector1">
            <a:avLst/>
          </a:prstGeom>
          <a:noFill/>
          <a:ln w="9525" cap="flat" cmpd="sng">
            <a:solidFill>
              <a:srgbClr val="AFAFAF"/>
            </a:solidFill>
            <a:prstDash val="solid"/>
            <a:miter lim="800000"/>
            <a:headEnd type="none" w="sm" len="sm"/>
            <a:tailEnd type="none" w="sm" len="sm"/>
          </a:ln>
        </p:spPr>
      </p:cxnSp>
    </p:spTree>
    <p:extLst>
      <p:ext uri="{BB962C8B-B14F-4D97-AF65-F5344CB8AC3E}">
        <p14:creationId xmlns:p14="http://schemas.microsoft.com/office/powerpoint/2010/main" val="9348430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3" name="スライド番号プレースホルダー 2">
            <a:extLst>
              <a:ext uri="{FF2B5EF4-FFF2-40B4-BE49-F238E27FC236}">
                <a16:creationId xmlns:a16="http://schemas.microsoft.com/office/drawing/2014/main" id="{19668874-6EA9-C848-B1AE-5C934E954E24}"/>
              </a:ext>
            </a:extLst>
          </p:cNvPr>
          <p:cNvSpPr>
            <a:spLocks noGrp="1"/>
          </p:cNvSpPr>
          <p:nvPr>
            <p:ph type="sldNum" sz="quarter" idx="10"/>
          </p:nvPr>
        </p:nvSpPr>
        <p:spPr/>
        <p:txBody>
          <a:bodyPr/>
          <a:lstStyle/>
          <a:p>
            <a:fld id="{18CE1B30-37D7-B24C-B705-E0728334899F}" type="slidenum">
              <a:rPr kumimoji="1" lang="ja-JP" altLang="en-US" smtClean="0"/>
              <a:pPr/>
              <a:t>‹#›</a:t>
            </a:fld>
            <a:endParaRPr kumimoji="1" lang="ja-JP" altLang="en-US" b="1">
              <a:latin typeface="Yu Gothic" panose="020B0400000000000000" pitchFamily="34" charset="-128"/>
              <a:ea typeface="Yu Gothic" panose="020B0400000000000000" pitchFamily="34" charset="-128"/>
            </a:endParaRPr>
          </a:p>
        </p:txBody>
      </p:sp>
      <p:sp>
        <p:nvSpPr>
          <p:cNvPr id="4" name="フッター プレースホルダー 3">
            <a:extLst>
              <a:ext uri="{FF2B5EF4-FFF2-40B4-BE49-F238E27FC236}">
                <a16:creationId xmlns:a16="http://schemas.microsoft.com/office/drawing/2014/main" id="{2BB4EADB-2DD0-E14F-AFC9-80D104A4EE31}"/>
              </a:ext>
            </a:extLst>
          </p:cNvPr>
          <p:cNvSpPr>
            <a:spLocks noGrp="1"/>
          </p:cNvSpPr>
          <p:nvPr>
            <p:ph type="ftr" sz="quarter" idx="11"/>
          </p:nvPr>
        </p:nvSpPr>
        <p:spPr/>
        <p:txBody>
          <a:bodyPr/>
          <a:lstStyle/>
          <a:p>
            <a:endParaRPr kumimoji="1" lang="ja-JP" altLang="en-US">
              <a:latin typeface="Yu Gothic" panose="020B0400000000000000" pitchFamily="34" charset="-128"/>
              <a:ea typeface="Yu Gothic" panose="020B0400000000000000" pitchFamily="34" charset="-128"/>
            </a:endParaRPr>
          </a:p>
        </p:txBody>
      </p:sp>
    </p:spTree>
    <p:extLst>
      <p:ext uri="{BB962C8B-B14F-4D97-AF65-F5344CB8AC3E}">
        <p14:creationId xmlns:p14="http://schemas.microsoft.com/office/powerpoint/2010/main" val="4330674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9"/>
        <p:cNvGrpSpPr/>
        <p:nvPr/>
      </p:nvGrpSpPr>
      <p:grpSpPr>
        <a:xfrm>
          <a:off x="0" y="0"/>
          <a:ext cx="0" cy="0"/>
          <a:chOff x="0" y="0"/>
          <a:chExt cx="0" cy="0"/>
        </a:xfrm>
      </p:grpSpPr>
      <p:sp>
        <p:nvSpPr>
          <p:cNvPr id="10" name="Google Shape;10;p41"/>
          <p:cNvSpPr txBox="1">
            <a:spLocks noGrp="1"/>
          </p:cNvSpPr>
          <p:nvPr>
            <p:ph type="title"/>
          </p:nvPr>
        </p:nvSpPr>
        <p:spPr>
          <a:xfrm>
            <a:off x="597000" y="360000"/>
            <a:ext cx="8712000" cy="360000"/>
          </a:xfrm>
          <a:prstGeom prst="rect">
            <a:avLst/>
          </a:prstGeom>
          <a:noFill/>
          <a:ln>
            <a:noFill/>
          </a:ln>
        </p:spPr>
        <p:txBody>
          <a:bodyPr spcFirstLastPara="1" wrap="square" lIns="36000" tIns="72000" rIns="36000" bIns="36000" anchor="ctr" anchorCtr="0">
            <a:noAutofit/>
          </a:bodyPr>
          <a:lstStyle>
            <a:lvl1pPr marR="0" lvl="0" algn="ctr" rtl="0">
              <a:lnSpc>
                <a:spcPct val="90000"/>
              </a:lnSpc>
              <a:spcBef>
                <a:spcPts val="0"/>
              </a:spcBef>
              <a:spcAft>
                <a:spcPts val="0"/>
              </a:spcAft>
              <a:buClr>
                <a:srgbClr val="1B224C"/>
              </a:buClr>
              <a:buSzPts val="2400"/>
              <a:buFont typeface="Arial"/>
              <a:buNone/>
              <a:defRPr sz="2400" b="1" i="0" u="none" strike="noStrike" cap="none">
                <a:solidFill>
                  <a:srgbClr val="1B224C"/>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r>
              <a:rPr lang="ja-JP" altLang="en-US"/>
              <a:t>マスター タイトルの書式設定</a:t>
            </a:r>
            <a:endParaRPr dirty="0"/>
          </a:p>
        </p:txBody>
      </p:sp>
      <p:sp>
        <p:nvSpPr>
          <p:cNvPr id="11" name="Google Shape;11;p41"/>
          <p:cNvSpPr txBox="1">
            <a:spLocks noGrp="1"/>
          </p:cNvSpPr>
          <p:nvPr>
            <p:ph type="body" idx="1"/>
          </p:nvPr>
        </p:nvSpPr>
        <p:spPr>
          <a:xfrm>
            <a:off x="597000" y="1260000"/>
            <a:ext cx="8712000" cy="4320000"/>
          </a:xfrm>
          <a:prstGeom prst="rect">
            <a:avLst/>
          </a:prstGeom>
          <a:noFill/>
          <a:ln>
            <a:noFill/>
          </a:ln>
        </p:spPr>
        <p:txBody>
          <a:bodyPr spcFirstLastPara="1" wrap="square" lIns="91425" tIns="45700" rIns="91425" bIns="45700" anchor="t" anchorCtr="0">
            <a:normAutofit/>
          </a:bodyPr>
          <a:lstStyle>
            <a:lvl1pPr marL="457200" marR="0" lvl="0" indent="-330200" algn="l" rtl="0">
              <a:lnSpc>
                <a:spcPct val="90000"/>
              </a:lnSpc>
              <a:spcBef>
                <a:spcPts val="1000"/>
              </a:spcBef>
              <a:spcAft>
                <a:spcPts val="0"/>
              </a:spcAft>
              <a:buClr>
                <a:srgbClr val="1B224C"/>
              </a:buClr>
              <a:buSzPts val="1600"/>
              <a:buFont typeface="Noto Sans Symbols"/>
              <a:buChar char="●"/>
              <a:defRPr sz="1600" b="0" i="0" u="none" strike="noStrike" cap="none">
                <a:solidFill>
                  <a:srgbClr val="1B224C"/>
                </a:solidFill>
                <a:latin typeface="MS PGothic"/>
                <a:ea typeface="MS PGothic"/>
                <a:cs typeface="MS PGothic"/>
                <a:sym typeface="MS PGothic"/>
              </a:defRPr>
            </a:lvl1pPr>
            <a:lvl2pPr marL="914400" marR="0" lvl="1" indent="-317500" algn="l" rtl="0">
              <a:lnSpc>
                <a:spcPct val="90000"/>
              </a:lnSpc>
              <a:spcBef>
                <a:spcPts val="500"/>
              </a:spcBef>
              <a:spcAft>
                <a:spcPts val="0"/>
              </a:spcAft>
              <a:buClr>
                <a:srgbClr val="1B224C"/>
              </a:buClr>
              <a:buSzPts val="1400"/>
              <a:buFont typeface="Arial"/>
              <a:buChar char="•"/>
              <a:defRPr sz="1400" b="0" i="0" u="none" strike="noStrike" cap="none">
                <a:solidFill>
                  <a:srgbClr val="1B224C"/>
                </a:solidFill>
                <a:latin typeface="MS PGothic"/>
                <a:ea typeface="MS PGothic"/>
                <a:cs typeface="MS PGothic"/>
                <a:sym typeface="MS PGothic"/>
              </a:defRPr>
            </a:lvl2pPr>
            <a:lvl3pPr marL="1371600" marR="0" lvl="2" indent="-317500" algn="l" rtl="0">
              <a:lnSpc>
                <a:spcPct val="90000"/>
              </a:lnSpc>
              <a:spcBef>
                <a:spcPts val="500"/>
              </a:spcBef>
              <a:spcAft>
                <a:spcPts val="0"/>
              </a:spcAft>
              <a:buClr>
                <a:srgbClr val="1B224C"/>
              </a:buClr>
              <a:buSzPts val="1400"/>
              <a:buFont typeface="Arial"/>
              <a:buChar char="•"/>
              <a:defRPr sz="1400" b="0" i="0" u="none" strike="noStrike" cap="none">
                <a:solidFill>
                  <a:srgbClr val="1B224C"/>
                </a:solidFill>
                <a:latin typeface="MS PGothic"/>
                <a:ea typeface="MS PGothic"/>
                <a:cs typeface="MS PGothic"/>
                <a:sym typeface="MS PGothic"/>
              </a:defRPr>
            </a:lvl3pPr>
            <a:lvl4pPr marL="1828800" marR="0" lvl="3" indent="-304800" algn="l" rtl="0">
              <a:lnSpc>
                <a:spcPct val="90000"/>
              </a:lnSpc>
              <a:spcBef>
                <a:spcPts val="500"/>
              </a:spcBef>
              <a:spcAft>
                <a:spcPts val="0"/>
              </a:spcAft>
              <a:buClr>
                <a:srgbClr val="1B224C"/>
              </a:buClr>
              <a:buSzPts val="1200"/>
              <a:buFont typeface="Arial"/>
              <a:buChar char="•"/>
              <a:defRPr sz="1200" b="0" i="0" u="none" strike="noStrike" cap="none">
                <a:solidFill>
                  <a:srgbClr val="1B224C"/>
                </a:solidFill>
                <a:latin typeface="MS PGothic"/>
                <a:ea typeface="MS PGothic"/>
                <a:cs typeface="MS PGothic"/>
                <a:sym typeface="MS PGothic"/>
              </a:defRPr>
            </a:lvl4pPr>
            <a:lvl5pPr marL="2286000" marR="0" lvl="4" indent="-304800" algn="l" rtl="0">
              <a:lnSpc>
                <a:spcPct val="90000"/>
              </a:lnSpc>
              <a:spcBef>
                <a:spcPts val="500"/>
              </a:spcBef>
              <a:spcAft>
                <a:spcPts val="0"/>
              </a:spcAft>
              <a:buClr>
                <a:srgbClr val="1B224C"/>
              </a:buClr>
              <a:buSzPts val="1200"/>
              <a:buFont typeface="Arial"/>
              <a:buChar char="•"/>
              <a:defRPr sz="1200" b="0" i="0" u="none" strike="noStrike" cap="none">
                <a:solidFill>
                  <a:srgbClr val="1B224C"/>
                </a:solidFill>
                <a:latin typeface="MS PGothic"/>
                <a:ea typeface="MS PGothic"/>
                <a:cs typeface="MS PGothic"/>
                <a:sym typeface="MS PGothic"/>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r>
              <a:rPr lang="ja-JP" altLang="en-US"/>
              <a:t>マスターテキストの書式設定</a:t>
            </a:r>
            <a:endParaRPr lang="en-US" altLang="ja-JP" dirty="0"/>
          </a:p>
          <a:p>
            <a:pPr lvl="1"/>
            <a:r>
              <a:rPr lang="ja-JP" altLang="en-US"/>
              <a:t>第</a:t>
            </a:r>
            <a:r>
              <a:rPr lang="en-US" altLang="ja-JP" dirty="0"/>
              <a:t>2</a:t>
            </a:r>
            <a:r>
              <a:rPr lang="ja-JP" altLang="en-US"/>
              <a:t>レベル</a:t>
            </a:r>
            <a:endParaRPr lang="en-US" altLang="ja-JP" dirty="0"/>
          </a:p>
          <a:p>
            <a:pPr lvl="2"/>
            <a:r>
              <a:rPr lang="ja-JP" altLang="en-US"/>
              <a:t>第</a:t>
            </a:r>
            <a:r>
              <a:rPr lang="en-US" altLang="ja-JP" dirty="0"/>
              <a:t>3</a:t>
            </a:r>
            <a:r>
              <a:rPr lang="ja-JP" altLang="en-US"/>
              <a:t>レベル</a:t>
            </a:r>
            <a:endParaRPr lang="en-US" altLang="ja-JP" dirty="0"/>
          </a:p>
          <a:p>
            <a:pPr lvl="3"/>
            <a:r>
              <a:rPr lang="ja-JP" altLang="en-US"/>
              <a:t>第</a:t>
            </a:r>
            <a:r>
              <a:rPr lang="en-US" altLang="ja-JP" dirty="0"/>
              <a:t>4</a:t>
            </a:r>
            <a:r>
              <a:rPr lang="ja-JP" altLang="en-US"/>
              <a:t>レベル</a:t>
            </a:r>
            <a:endParaRPr lang="en-US" altLang="ja-JP" dirty="0"/>
          </a:p>
          <a:p>
            <a:pPr lvl="4"/>
            <a:r>
              <a:rPr lang="ja-JP" altLang="en-US"/>
              <a:t>第</a:t>
            </a:r>
            <a:r>
              <a:rPr lang="en-US" altLang="ja-JP" dirty="0"/>
              <a:t>5</a:t>
            </a:r>
            <a:r>
              <a:rPr lang="ja-JP" altLang="en-US"/>
              <a:t>レベル</a:t>
            </a:r>
            <a:endParaRPr dirty="0"/>
          </a:p>
        </p:txBody>
      </p:sp>
      <p:sp>
        <p:nvSpPr>
          <p:cNvPr id="6" name="スライド番号プレースホルダー 5">
            <a:extLst>
              <a:ext uri="{FF2B5EF4-FFF2-40B4-BE49-F238E27FC236}">
                <a16:creationId xmlns:a16="http://schemas.microsoft.com/office/drawing/2014/main" id="{523CC9B1-CA00-1348-AEFA-11731EF58EDD}"/>
              </a:ext>
            </a:extLst>
          </p:cNvPr>
          <p:cNvSpPr>
            <a:spLocks noGrp="1"/>
          </p:cNvSpPr>
          <p:nvPr>
            <p:ph type="sldNum" sz="quarter" idx="4"/>
          </p:nvPr>
        </p:nvSpPr>
        <p:spPr>
          <a:xfrm>
            <a:off x="7534910" y="6407150"/>
            <a:ext cx="2228850" cy="360001"/>
          </a:xfrm>
          <a:prstGeom prst="rect">
            <a:avLst/>
          </a:prstGeom>
        </p:spPr>
        <p:txBody>
          <a:bodyPr vert="horz" lIns="91440" tIns="45720" rIns="91440" bIns="45720" rtlCol="0" anchor="ctr"/>
          <a:lstStyle>
            <a:lvl1pPr algn="r">
              <a:defRPr sz="1200" b="1" i="0">
                <a:solidFill>
                  <a:schemeClr val="tx1"/>
                </a:solidFill>
                <a:latin typeface="Yu Gothic" panose="020B0400000000000000" pitchFamily="34" charset="-128"/>
                <a:ea typeface="Yu Gothic" panose="020B0400000000000000" pitchFamily="34" charset="-128"/>
              </a:defRPr>
            </a:lvl1pPr>
          </a:lstStyle>
          <a:p>
            <a:fld id="{18CE1B30-37D7-B24C-B705-E0728334899F}" type="slidenum">
              <a:rPr kumimoji="1" lang="ja-JP" altLang="en-US" smtClean="0"/>
              <a:pPr/>
              <a:t>‹#›</a:t>
            </a:fld>
            <a:endParaRPr kumimoji="1" lang="ja-JP" altLang="en-US" b="1">
              <a:latin typeface="Yu Gothic" panose="020B0400000000000000" pitchFamily="34" charset="-128"/>
              <a:ea typeface="Yu Gothic" panose="020B0400000000000000" pitchFamily="34" charset="-128"/>
            </a:endParaRPr>
          </a:p>
        </p:txBody>
      </p:sp>
      <p:sp>
        <p:nvSpPr>
          <p:cNvPr id="7" name="フッター プレースホルダー 6">
            <a:extLst>
              <a:ext uri="{FF2B5EF4-FFF2-40B4-BE49-F238E27FC236}">
                <a16:creationId xmlns:a16="http://schemas.microsoft.com/office/drawing/2014/main" id="{57A3A61B-780B-4448-8C4D-8C4CAEAEF736}"/>
              </a:ext>
            </a:extLst>
          </p:cNvPr>
          <p:cNvSpPr>
            <a:spLocks noGrp="1"/>
          </p:cNvSpPr>
          <p:nvPr>
            <p:ph type="ftr" sz="quarter" idx="3"/>
          </p:nvPr>
        </p:nvSpPr>
        <p:spPr>
          <a:xfrm>
            <a:off x="223203" y="6402026"/>
            <a:ext cx="3343275" cy="365125"/>
          </a:xfrm>
          <a:prstGeom prst="rect">
            <a:avLst/>
          </a:prstGeom>
        </p:spPr>
        <p:txBody>
          <a:bodyPr vert="horz" lIns="91440" tIns="45720" rIns="91440" bIns="45720" rtlCol="0" anchor="ctr"/>
          <a:lstStyle>
            <a:lvl1pPr algn="l">
              <a:defRPr sz="1200" b="1" i="0">
                <a:solidFill>
                  <a:schemeClr val="tx1"/>
                </a:solidFill>
                <a:latin typeface="Yu Gothic" panose="020B0400000000000000" pitchFamily="34" charset="-128"/>
                <a:ea typeface="Yu Gothic" panose="020B0400000000000000" pitchFamily="34" charset="-128"/>
              </a:defRPr>
            </a:lvl1pPr>
          </a:lstStyle>
          <a:p>
            <a:endParaRPr kumimoji="1" lang="ja-JP" altLang="en-US">
              <a:latin typeface="Yu Gothic" panose="020B0400000000000000" pitchFamily="34" charset="-128"/>
              <a:ea typeface="Yu Gothic" panose="020B0400000000000000" pitchFamily="34" charset="-128"/>
            </a:endParaRPr>
          </a:p>
        </p:txBody>
      </p:sp>
    </p:spTree>
  </p:cSld>
  <p:clrMap bg1="lt1" tx1="dk1" bg2="dk2" tx2="lt2" accent1="accent1" accent2="accent2" accent3="accent3" accent4="accent4" accent5="accent5" accent6="accent6" hlink="hlink" folHlink="folHlink"/>
  <p:sldLayoutIdLst>
    <p:sldLayoutId id="2147483649" r:id="rId1"/>
    <p:sldLayoutId id="2147483652" r:id="rId2"/>
    <p:sldLayoutId id="2147483650" r:id="rId3"/>
    <p:sldLayoutId id="2147483651" r:id="rId4"/>
    <p:sldLayoutId id="2147483658" r:id="rId5"/>
    <p:sldLayoutId id="2147483657" r:id="rId6"/>
  </p:sldLayoutIdLst>
  <p:hf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1" b="1" i="0" u="none" strike="noStrike" cap="none">
          <a:solidFill>
            <a:srgbClr val="000000"/>
          </a:solidFill>
          <a:latin typeface="Yu Gothic" panose="020B0400000000000000" pitchFamily="34" charset="-128"/>
          <a:ea typeface="Yu Gothic" panose="020B0400000000000000" pitchFamily="34" charset="-128"/>
          <a:cs typeface="Arial"/>
          <a:sym typeface="Arial"/>
        </a:defRPr>
      </a:lvl1pPr>
      <a:lvl2pPr marR="0" lvl="1"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1" b="1" i="0" u="none" strike="noStrike" cap="none">
          <a:solidFill>
            <a:srgbClr val="000000"/>
          </a:solidFill>
          <a:latin typeface="Yu Gothic" panose="020B0400000000000000" pitchFamily="34" charset="-128"/>
          <a:ea typeface="Yu Gothic" panose="020B0400000000000000" pitchFamily="34" charset="-128"/>
          <a:cs typeface="Arial"/>
          <a:sym typeface="Arial"/>
        </a:defRPr>
      </a:lvl1pPr>
      <a:lvl2pPr marR="0" lvl="1" algn="l" rtl="0">
        <a:lnSpc>
          <a:spcPct val="100000"/>
        </a:lnSpc>
        <a:spcBef>
          <a:spcPts val="0"/>
        </a:spcBef>
        <a:spcAft>
          <a:spcPts val="0"/>
        </a:spcAft>
        <a:buClr>
          <a:srgbClr val="000000"/>
        </a:buClr>
        <a:buFont typeface="Arial"/>
        <a:defRPr sz="1401" b="1" i="0" u="none" strike="noStrike" cap="none">
          <a:solidFill>
            <a:srgbClr val="000000"/>
          </a:solidFill>
          <a:latin typeface="Yu Gothic" panose="020B0400000000000000" pitchFamily="34" charset="-128"/>
          <a:ea typeface="Yu Gothic" panose="020B0400000000000000" pitchFamily="34" charset="-128"/>
          <a:cs typeface="Arial"/>
          <a:sym typeface="Arial"/>
        </a:defRPr>
      </a:lvl2pPr>
      <a:lvl3pPr marR="0" lvl="2" algn="l" rtl="0">
        <a:lnSpc>
          <a:spcPct val="100000"/>
        </a:lnSpc>
        <a:spcBef>
          <a:spcPts val="0"/>
        </a:spcBef>
        <a:spcAft>
          <a:spcPts val="0"/>
        </a:spcAft>
        <a:buClr>
          <a:srgbClr val="000000"/>
        </a:buClr>
        <a:buFont typeface="Arial"/>
        <a:defRPr sz="1401" b="1" i="0" u="none" strike="noStrike" cap="none">
          <a:solidFill>
            <a:srgbClr val="000000"/>
          </a:solidFill>
          <a:latin typeface="Yu Gothic" panose="020B0400000000000000" pitchFamily="34" charset="-128"/>
          <a:ea typeface="Yu Gothic" panose="020B0400000000000000" pitchFamily="34" charset="-128"/>
          <a:cs typeface="Arial"/>
          <a:sym typeface="Arial"/>
        </a:defRPr>
      </a:lvl3pPr>
      <a:lvl4pPr marR="0" lvl="3" algn="l" rtl="0">
        <a:lnSpc>
          <a:spcPct val="100000"/>
        </a:lnSpc>
        <a:spcBef>
          <a:spcPts val="0"/>
        </a:spcBef>
        <a:spcAft>
          <a:spcPts val="0"/>
        </a:spcAft>
        <a:buClr>
          <a:srgbClr val="000000"/>
        </a:buClr>
        <a:buFont typeface="Arial"/>
        <a:defRPr sz="1401" b="1" i="0" u="none" strike="noStrike" cap="none">
          <a:solidFill>
            <a:srgbClr val="000000"/>
          </a:solidFill>
          <a:latin typeface="Yu Gothic" panose="020B0400000000000000" pitchFamily="34" charset="-128"/>
          <a:ea typeface="Yu Gothic" panose="020B0400000000000000" pitchFamily="34" charset="-128"/>
          <a:cs typeface="Arial"/>
          <a:sym typeface="Arial"/>
        </a:defRPr>
      </a:lvl4pPr>
      <a:lvl5pPr marR="0" lvl="4" algn="l" rtl="0">
        <a:lnSpc>
          <a:spcPct val="100000"/>
        </a:lnSpc>
        <a:spcBef>
          <a:spcPts val="0"/>
        </a:spcBef>
        <a:spcAft>
          <a:spcPts val="0"/>
        </a:spcAft>
        <a:buClr>
          <a:srgbClr val="000000"/>
        </a:buClr>
        <a:buFont typeface="Arial"/>
        <a:defRPr sz="1401" b="1" i="0" u="none" strike="noStrike" cap="none">
          <a:solidFill>
            <a:srgbClr val="000000"/>
          </a:solidFill>
          <a:latin typeface="Yu Gothic" panose="020B0400000000000000" pitchFamily="34" charset="-128"/>
          <a:ea typeface="Yu Gothic" panose="020B0400000000000000" pitchFamily="34" charset="-128"/>
          <a:cs typeface="Arial"/>
          <a:sym typeface="Arial"/>
        </a:defRPr>
      </a:lvl5pPr>
      <a:lvl6pPr marR="0" lvl="5"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1" b="0" i="0" u="none" strike="noStrike" cap="none">
          <a:solidFill>
            <a:srgbClr val="000000"/>
          </a:solidFill>
          <a:latin typeface="Arial"/>
          <a:ea typeface="Arial"/>
          <a:cs typeface="Arial"/>
          <a:sym typeface="Arial"/>
        </a:defRPr>
      </a:lvl9pPr>
    </p:otherStyle>
  </p:txStyles>
  <p:extLst>
    <p:ext uri="{27BBF7A9-308A-43DC-89C8-2F10F3537804}">
      <p15:sldGuideLst xmlns:p15="http://schemas.microsoft.com/office/powerpoint/2012/main">
        <p15:guide id="1" orient="horz" pos="2160" userDrawn="1">
          <p15:clr>
            <a:srgbClr val="F26B43"/>
          </p15:clr>
        </p15:guide>
        <p15:guide id="2" pos="312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5.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grpSp>
        <p:nvGrpSpPr>
          <p:cNvPr id="60" name="Google Shape;60;p12"/>
          <p:cNvGrpSpPr/>
          <p:nvPr/>
        </p:nvGrpSpPr>
        <p:grpSpPr>
          <a:xfrm>
            <a:off x="4953001" y="1972866"/>
            <a:ext cx="4953000" cy="4582887"/>
            <a:chOff x="5077444" y="2242709"/>
            <a:chExt cx="4156366" cy="3845782"/>
          </a:xfrm>
        </p:grpSpPr>
        <p:pic>
          <p:nvPicPr>
            <p:cNvPr id="61" name="Google Shape;61;p12"/>
            <p:cNvPicPr preferRelativeResize="0"/>
            <p:nvPr/>
          </p:nvPicPr>
          <p:blipFill rotWithShape="1">
            <a:blip r:embed="rId3">
              <a:alphaModFix/>
            </a:blip>
            <a:srcRect r="9091"/>
            <a:stretch/>
          </p:blipFill>
          <p:spPr>
            <a:xfrm>
              <a:off x="5077444" y="2242709"/>
              <a:ext cx="4156366" cy="3845782"/>
            </a:xfrm>
            <a:prstGeom prst="rect">
              <a:avLst/>
            </a:prstGeom>
            <a:noFill/>
            <a:ln>
              <a:noFill/>
            </a:ln>
          </p:spPr>
        </p:pic>
        <p:pic>
          <p:nvPicPr>
            <p:cNvPr id="62" name="Google Shape;62;p12"/>
            <p:cNvPicPr preferRelativeResize="0"/>
            <p:nvPr/>
          </p:nvPicPr>
          <p:blipFill rotWithShape="1">
            <a:blip r:embed="rId4">
              <a:alphaModFix/>
            </a:blip>
            <a:srcRect r="11697"/>
            <a:stretch/>
          </p:blipFill>
          <p:spPr>
            <a:xfrm>
              <a:off x="6096000" y="2517616"/>
              <a:ext cx="3137809" cy="2983907"/>
            </a:xfrm>
            <a:prstGeom prst="rect">
              <a:avLst/>
            </a:prstGeom>
            <a:noFill/>
            <a:ln>
              <a:noFill/>
            </a:ln>
          </p:spPr>
        </p:pic>
      </p:grpSp>
      <p:sp>
        <p:nvSpPr>
          <p:cNvPr id="63" name="Google Shape;63;p12"/>
          <p:cNvSpPr txBox="1">
            <a:spLocks noGrp="1"/>
          </p:cNvSpPr>
          <p:nvPr>
            <p:ph type="ctrTitle"/>
          </p:nvPr>
        </p:nvSpPr>
        <p:spPr>
          <a:xfrm>
            <a:off x="620394" y="2880001"/>
            <a:ext cx="4794885" cy="1385945"/>
          </a:xfrm>
          <a:noFill/>
          <a:ln>
            <a:noFill/>
          </a:ln>
        </p:spPr>
        <p:txBody>
          <a:bodyPr spcFirstLastPara="1" wrap="square" lIns="36000" tIns="36000" rIns="36000" bIns="36000" anchor="ctr" anchorCtr="0">
            <a:normAutofit/>
          </a:bodyPr>
          <a:lstStyle/>
          <a:p>
            <a:r>
              <a:rPr lang="ja-JP" altLang="en-US"/>
              <a:t>●●●を実現するための●●●導入の提案書</a:t>
            </a:r>
            <a:endParaRPr lang="ja-JP" altLang="en-US" dirty="0"/>
          </a:p>
        </p:txBody>
      </p:sp>
      <p:sp>
        <p:nvSpPr>
          <p:cNvPr id="64" name="Google Shape;64;p12"/>
          <p:cNvSpPr txBox="1">
            <a:spLocks noGrp="1"/>
          </p:cNvSpPr>
          <p:nvPr>
            <p:ph type="subTitle" idx="1"/>
          </p:nvPr>
        </p:nvSpPr>
        <p:spPr>
          <a:xfrm>
            <a:off x="620394" y="2160000"/>
            <a:ext cx="4794885" cy="720000"/>
          </a:xfrm>
          <a:noFill/>
          <a:ln>
            <a:noFill/>
          </a:ln>
        </p:spPr>
        <p:txBody>
          <a:bodyPr spcFirstLastPara="1" wrap="square" lIns="36000" tIns="36000" rIns="36000" bIns="36000" anchor="ctr" anchorCtr="0">
            <a:normAutofit/>
          </a:bodyPr>
          <a:lstStyle/>
          <a:p>
            <a:r>
              <a:rPr lang="ja-JP" altLang="en-US"/>
              <a:t>自社が達成すべきべきミッション・目標を記載</a:t>
            </a:r>
            <a:endParaRPr lang="ja-JP" altLang="en-US" dirty="0"/>
          </a:p>
        </p:txBody>
      </p:sp>
      <p:sp>
        <p:nvSpPr>
          <p:cNvPr id="65" name="Google Shape;65;p12"/>
          <p:cNvSpPr/>
          <p:nvPr/>
        </p:nvSpPr>
        <p:spPr>
          <a:xfrm>
            <a:off x="7590570" y="190886"/>
            <a:ext cx="2160000" cy="540000"/>
          </a:xfrm>
          <a:prstGeom prst="rect">
            <a:avLst/>
          </a:prstGeom>
          <a:solidFill>
            <a:srgbClr val="D8D8D8"/>
          </a:solidFill>
          <a:ln>
            <a:noFill/>
          </a:ln>
        </p:spPr>
        <p:txBody>
          <a:bodyPr spcFirstLastPara="1" wrap="square" lIns="36000" tIns="36000" rIns="36000" bIns="36000" anchor="ctr" anchorCtr="0">
            <a:noAutofit/>
          </a:bodyPr>
          <a:lstStyle/>
          <a:p>
            <a:pPr algn="ctr">
              <a:buSzPts val="1600"/>
            </a:pPr>
            <a:r>
              <a:rPr lang="en-US" altLang="ja-JP" sz="1600" b="1">
                <a:solidFill>
                  <a:schemeClr val="lt1"/>
                </a:solidFill>
              </a:rPr>
              <a:t>LOGO</a:t>
            </a:r>
            <a:endParaRPr sz="1600" b="1">
              <a:solidFill>
                <a:schemeClr val="lt1"/>
              </a:solidFill>
            </a:endParaRPr>
          </a:p>
        </p:txBody>
      </p:sp>
      <p:sp>
        <p:nvSpPr>
          <p:cNvPr id="66" name="Google Shape;66;p12"/>
          <p:cNvSpPr txBox="1"/>
          <p:nvPr/>
        </p:nvSpPr>
        <p:spPr>
          <a:xfrm>
            <a:off x="596900" y="5163310"/>
            <a:ext cx="4356100" cy="1385945"/>
          </a:xfrm>
          <a:prstGeom prst="rect">
            <a:avLst/>
          </a:prstGeom>
          <a:noFill/>
          <a:ln>
            <a:noFill/>
          </a:ln>
        </p:spPr>
        <p:txBody>
          <a:bodyPr spcFirstLastPara="1" wrap="square" lIns="36000" tIns="36000" rIns="36000" bIns="36000" anchor="ctr" anchorCtr="0">
            <a:normAutofit/>
          </a:bodyPr>
          <a:lstStyle/>
          <a:p>
            <a:pPr>
              <a:buClr>
                <a:srgbClr val="1B224C"/>
              </a:buClr>
              <a:buSzPts val="1600"/>
            </a:pPr>
            <a:r>
              <a:rPr lang="ja-JP" altLang="en-US" sz="1600" b="1">
                <a:solidFill>
                  <a:srgbClr val="1B224C"/>
                </a:solidFill>
                <a:latin typeface="Yu Gothic" panose="020B0400000000000000" pitchFamily="34" charset="-128"/>
                <a:ea typeface="Yu Gothic" panose="020B0400000000000000" pitchFamily="34" charset="-128"/>
              </a:rPr>
              <a:t>●●●事業部●●部●● ●●</a:t>
            </a:r>
            <a:endParaRPr sz="1600" b="1" dirty="0">
              <a:solidFill>
                <a:srgbClr val="1B224C"/>
              </a:solidFill>
              <a:latin typeface="Yu Gothic" panose="020B0400000000000000" pitchFamily="34" charset="-128"/>
              <a:ea typeface="Yu Gothic" panose="020B0400000000000000" pitchFamily="34" charset="-128"/>
            </a:endParaRPr>
          </a:p>
          <a:p>
            <a:pPr>
              <a:spcBef>
                <a:spcPts val="400"/>
              </a:spcBef>
              <a:buClr>
                <a:srgbClr val="1B224C"/>
              </a:buClr>
              <a:buSzPts val="1600"/>
            </a:pPr>
            <a:r>
              <a:rPr lang="en-US" altLang="ja-JP" sz="1600" b="1" dirty="0" err="1">
                <a:solidFill>
                  <a:srgbClr val="1B224C"/>
                </a:solidFill>
                <a:latin typeface="Yu Gothic" panose="020B0400000000000000" pitchFamily="34" charset="-128"/>
                <a:ea typeface="Yu Gothic" panose="020B0400000000000000" pitchFamily="34" charset="-128"/>
              </a:rPr>
              <a:t>yymmdd</a:t>
            </a:r>
            <a:endParaRPr sz="1600" b="1" dirty="0">
              <a:solidFill>
                <a:srgbClr val="1B224C"/>
              </a:solidFill>
              <a:latin typeface="Yu Gothic" panose="020B0400000000000000" pitchFamily="34" charset="-128"/>
              <a:ea typeface="Yu Gothic" panose="020B0400000000000000" pitchFamily="34" charset="-128"/>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04"/>
        <p:cNvGrpSpPr/>
        <p:nvPr/>
      </p:nvGrpSpPr>
      <p:grpSpPr>
        <a:xfrm>
          <a:off x="0" y="0"/>
          <a:ext cx="0" cy="0"/>
          <a:chOff x="0" y="0"/>
          <a:chExt cx="0" cy="0"/>
        </a:xfrm>
      </p:grpSpPr>
      <p:sp>
        <p:nvSpPr>
          <p:cNvPr id="205" name="Google Shape;205;p1"/>
          <p:cNvSpPr txBox="1">
            <a:spLocks noGrp="1"/>
          </p:cNvSpPr>
          <p:nvPr>
            <p:ph type="ctrTitle"/>
          </p:nvPr>
        </p:nvSpPr>
        <p:spPr>
          <a:xfrm>
            <a:off x="2613000" y="2736030"/>
            <a:ext cx="4680000" cy="1385945"/>
          </a:xfrm>
          <a:noFill/>
          <a:ln>
            <a:noFill/>
          </a:ln>
        </p:spPr>
        <p:txBody>
          <a:bodyPr spcFirstLastPara="1" wrap="square" lIns="36000" tIns="36000" rIns="36000" bIns="36000" anchor="ctr" anchorCtr="0">
            <a:noAutofit/>
          </a:bodyPr>
          <a:lstStyle/>
          <a:p>
            <a:r>
              <a:rPr lang="ja-JP" altLang="en-US"/>
              <a:t>テンプレート記入例</a:t>
            </a:r>
          </a:p>
        </p:txBody>
      </p:sp>
      <p:sp>
        <p:nvSpPr>
          <p:cNvPr id="6" name="字幕 5">
            <a:extLst>
              <a:ext uri="{FF2B5EF4-FFF2-40B4-BE49-F238E27FC236}">
                <a16:creationId xmlns:a16="http://schemas.microsoft.com/office/drawing/2014/main" id="{45CCCF5A-5DB3-C945-B557-BA61393B2598}"/>
              </a:ext>
            </a:extLst>
          </p:cNvPr>
          <p:cNvSpPr>
            <a:spLocks noGrp="1"/>
          </p:cNvSpPr>
          <p:nvPr>
            <p:ph type="subTitle" idx="1"/>
          </p:nvPr>
        </p:nvSpPr>
        <p:spPr/>
        <p:txBody>
          <a:bodyPr/>
          <a:lstStyle/>
          <a:p>
            <a:endParaRPr lang="ja-JP" altLang="en-US"/>
          </a:p>
        </p:txBody>
      </p:sp>
      <p:sp>
        <p:nvSpPr>
          <p:cNvPr id="4" name="スライド番号プレースホルダー 3">
            <a:extLst>
              <a:ext uri="{FF2B5EF4-FFF2-40B4-BE49-F238E27FC236}">
                <a16:creationId xmlns:a16="http://schemas.microsoft.com/office/drawing/2014/main" id="{DB0156DB-AEDA-784C-B798-85DE00ED3BE5}"/>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9</a:t>
            </a:fld>
            <a:endParaRPr lang="ja-JP"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11"/>
        <p:cNvGrpSpPr/>
        <p:nvPr/>
      </p:nvGrpSpPr>
      <p:grpSpPr>
        <a:xfrm>
          <a:off x="0" y="0"/>
          <a:ext cx="0" cy="0"/>
          <a:chOff x="0" y="0"/>
          <a:chExt cx="0" cy="0"/>
        </a:xfrm>
      </p:grpSpPr>
      <p:sp>
        <p:nvSpPr>
          <p:cNvPr id="215" name="Google Shape;215;p2"/>
          <p:cNvSpPr txBox="1">
            <a:spLocks noGrp="1"/>
          </p:cNvSpPr>
          <p:nvPr>
            <p:ph type="ctrTitle"/>
          </p:nvPr>
        </p:nvSpPr>
        <p:spPr>
          <a:xfrm>
            <a:off x="620394" y="2880001"/>
            <a:ext cx="4794885" cy="1385945"/>
          </a:xfrm>
          <a:noFill/>
          <a:ln>
            <a:noFill/>
          </a:ln>
        </p:spPr>
        <p:txBody>
          <a:bodyPr spcFirstLastPara="1" wrap="square" lIns="36000" tIns="36000" rIns="36000" bIns="36000" anchor="ctr" anchorCtr="0">
            <a:noAutofit/>
          </a:bodyPr>
          <a:lstStyle/>
          <a:p>
            <a:r>
              <a:rPr lang="ja-JP" altLang="en-US"/>
              <a:t>●●●を実現するための●●●導入の提案書</a:t>
            </a:r>
            <a:endParaRPr lang="ja-JP" altLang="en-US" dirty="0"/>
          </a:p>
        </p:txBody>
      </p:sp>
      <p:sp>
        <p:nvSpPr>
          <p:cNvPr id="216" name="Google Shape;216;p2"/>
          <p:cNvSpPr txBox="1">
            <a:spLocks noGrp="1"/>
          </p:cNvSpPr>
          <p:nvPr>
            <p:ph type="subTitle" idx="1"/>
          </p:nvPr>
        </p:nvSpPr>
        <p:spPr>
          <a:xfrm>
            <a:off x="620394" y="2160000"/>
            <a:ext cx="4794885" cy="720000"/>
          </a:xfrm>
          <a:noFill/>
          <a:ln>
            <a:noFill/>
          </a:ln>
        </p:spPr>
        <p:txBody>
          <a:bodyPr spcFirstLastPara="1" wrap="square" lIns="36000" tIns="36000" rIns="36000" bIns="36000" anchor="ctr" anchorCtr="0">
            <a:noAutofit/>
          </a:bodyPr>
          <a:lstStyle/>
          <a:p>
            <a:r>
              <a:rPr lang="ja-JP" altLang="en-US"/>
              <a:t>自社が達成すべきべきミッション・目標を記載</a:t>
            </a:r>
            <a:endParaRPr lang="ja-JP" altLang="en-US" dirty="0"/>
          </a:p>
        </p:txBody>
      </p:sp>
      <p:sp>
        <p:nvSpPr>
          <p:cNvPr id="3" name="Google Shape;66;p12">
            <a:extLst>
              <a:ext uri="{FF2B5EF4-FFF2-40B4-BE49-F238E27FC236}">
                <a16:creationId xmlns:a16="http://schemas.microsoft.com/office/drawing/2014/main" id="{D7977716-3A02-5B68-4CB6-55BBBC6E7570}"/>
              </a:ext>
            </a:extLst>
          </p:cNvPr>
          <p:cNvSpPr txBox="1"/>
          <p:nvPr/>
        </p:nvSpPr>
        <p:spPr>
          <a:xfrm>
            <a:off x="596900" y="5163310"/>
            <a:ext cx="4356100" cy="1385945"/>
          </a:xfrm>
          <a:prstGeom prst="rect">
            <a:avLst/>
          </a:prstGeom>
          <a:noFill/>
          <a:ln>
            <a:noFill/>
          </a:ln>
        </p:spPr>
        <p:txBody>
          <a:bodyPr spcFirstLastPara="1" wrap="square" lIns="36000" tIns="36000" rIns="36000" bIns="36000" anchor="ctr" anchorCtr="0">
            <a:normAutofit/>
          </a:bodyPr>
          <a:lstStyle/>
          <a:p>
            <a:pPr>
              <a:buClr>
                <a:srgbClr val="1B224C"/>
              </a:buClr>
              <a:buSzPts val="1600"/>
            </a:pPr>
            <a:r>
              <a:rPr lang="ja-JP" altLang="en-US" sz="1600" b="1">
                <a:solidFill>
                  <a:srgbClr val="1B224C"/>
                </a:solidFill>
                <a:latin typeface="Yu Gothic" panose="020B0400000000000000" pitchFamily="34" charset="-128"/>
                <a:ea typeface="Yu Gothic" panose="020B0400000000000000" pitchFamily="34" charset="-128"/>
              </a:rPr>
              <a:t>●●●事業部●●部●● ●●</a:t>
            </a:r>
            <a:endParaRPr sz="1600" b="1" dirty="0">
              <a:solidFill>
                <a:srgbClr val="1B224C"/>
              </a:solidFill>
              <a:latin typeface="Yu Gothic" panose="020B0400000000000000" pitchFamily="34" charset="-128"/>
              <a:ea typeface="Yu Gothic" panose="020B0400000000000000" pitchFamily="34" charset="-128"/>
            </a:endParaRPr>
          </a:p>
          <a:p>
            <a:pPr>
              <a:spcBef>
                <a:spcPts val="400"/>
              </a:spcBef>
              <a:buClr>
                <a:srgbClr val="1B224C"/>
              </a:buClr>
              <a:buSzPts val="1600"/>
            </a:pPr>
            <a:r>
              <a:rPr lang="en-US" altLang="ja-JP" sz="1600" b="1" dirty="0" err="1">
                <a:solidFill>
                  <a:srgbClr val="1B224C"/>
                </a:solidFill>
                <a:latin typeface="Yu Gothic" panose="020B0400000000000000" pitchFamily="34" charset="-128"/>
                <a:ea typeface="Yu Gothic" panose="020B0400000000000000" pitchFamily="34" charset="-128"/>
              </a:rPr>
              <a:t>yymmdd</a:t>
            </a:r>
            <a:endParaRPr sz="1600" b="1" dirty="0">
              <a:solidFill>
                <a:srgbClr val="1B224C"/>
              </a:solidFill>
              <a:latin typeface="Yu Gothic" panose="020B0400000000000000" pitchFamily="34" charset="-128"/>
              <a:ea typeface="Yu Gothic" panose="020B0400000000000000" pitchFamily="34" charset="-128"/>
            </a:endParaRPr>
          </a:p>
        </p:txBody>
      </p:sp>
      <p:grpSp>
        <p:nvGrpSpPr>
          <p:cNvPr id="4" name="Google Shape;60;p12">
            <a:extLst>
              <a:ext uri="{FF2B5EF4-FFF2-40B4-BE49-F238E27FC236}">
                <a16:creationId xmlns:a16="http://schemas.microsoft.com/office/drawing/2014/main" id="{E32A1DAB-B134-51A8-F389-B0AC97C18A3F}"/>
              </a:ext>
            </a:extLst>
          </p:cNvPr>
          <p:cNvGrpSpPr/>
          <p:nvPr/>
        </p:nvGrpSpPr>
        <p:grpSpPr>
          <a:xfrm>
            <a:off x="4953001" y="1972866"/>
            <a:ext cx="4953000" cy="4582887"/>
            <a:chOff x="5077444" y="2242709"/>
            <a:chExt cx="4156366" cy="3845782"/>
          </a:xfrm>
        </p:grpSpPr>
        <p:pic>
          <p:nvPicPr>
            <p:cNvPr id="5" name="Google Shape;61;p12">
              <a:extLst>
                <a:ext uri="{FF2B5EF4-FFF2-40B4-BE49-F238E27FC236}">
                  <a16:creationId xmlns:a16="http://schemas.microsoft.com/office/drawing/2014/main" id="{E31CD83A-3C99-C1DB-E9BD-A121F5F05FF2}"/>
                </a:ext>
              </a:extLst>
            </p:cNvPr>
            <p:cNvPicPr preferRelativeResize="0"/>
            <p:nvPr/>
          </p:nvPicPr>
          <p:blipFill rotWithShape="1">
            <a:blip r:embed="rId3">
              <a:alphaModFix/>
            </a:blip>
            <a:srcRect r="9091"/>
            <a:stretch/>
          </p:blipFill>
          <p:spPr>
            <a:xfrm>
              <a:off x="5077444" y="2242709"/>
              <a:ext cx="4156366" cy="3845782"/>
            </a:xfrm>
            <a:prstGeom prst="rect">
              <a:avLst/>
            </a:prstGeom>
            <a:noFill/>
            <a:ln>
              <a:noFill/>
            </a:ln>
          </p:spPr>
        </p:pic>
        <p:pic>
          <p:nvPicPr>
            <p:cNvPr id="6" name="Google Shape;62;p12">
              <a:extLst>
                <a:ext uri="{FF2B5EF4-FFF2-40B4-BE49-F238E27FC236}">
                  <a16:creationId xmlns:a16="http://schemas.microsoft.com/office/drawing/2014/main" id="{6788CFEF-9E16-6A3F-75E6-0363C730DD1E}"/>
                </a:ext>
              </a:extLst>
            </p:cNvPr>
            <p:cNvPicPr preferRelativeResize="0"/>
            <p:nvPr/>
          </p:nvPicPr>
          <p:blipFill rotWithShape="1">
            <a:blip r:embed="rId4">
              <a:alphaModFix/>
            </a:blip>
            <a:srcRect r="11697"/>
            <a:stretch/>
          </p:blipFill>
          <p:spPr>
            <a:xfrm>
              <a:off x="6096000" y="2517616"/>
              <a:ext cx="3137809" cy="2983907"/>
            </a:xfrm>
            <a:prstGeom prst="rect">
              <a:avLst/>
            </a:prstGeom>
            <a:noFill/>
            <a:ln>
              <a:noFill/>
            </a:ln>
          </p:spPr>
        </p:pic>
      </p:grpSp>
      <p:sp>
        <p:nvSpPr>
          <p:cNvPr id="7" name="Google Shape;65;p12">
            <a:extLst>
              <a:ext uri="{FF2B5EF4-FFF2-40B4-BE49-F238E27FC236}">
                <a16:creationId xmlns:a16="http://schemas.microsoft.com/office/drawing/2014/main" id="{1AAB4D27-3F70-E91B-942D-440DA6F94687}"/>
              </a:ext>
            </a:extLst>
          </p:cNvPr>
          <p:cNvSpPr/>
          <p:nvPr/>
        </p:nvSpPr>
        <p:spPr>
          <a:xfrm>
            <a:off x="7590570" y="180001"/>
            <a:ext cx="2160000" cy="540000"/>
          </a:xfrm>
          <a:prstGeom prst="rect">
            <a:avLst/>
          </a:prstGeom>
          <a:solidFill>
            <a:srgbClr val="D8D8D8"/>
          </a:solidFill>
          <a:ln>
            <a:noFill/>
          </a:ln>
        </p:spPr>
        <p:txBody>
          <a:bodyPr spcFirstLastPara="1" wrap="square" lIns="36000" tIns="36000" rIns="36000" bIns="36000" anchor="ctr" anchorCtr="0">
            <a:noAutofit/>
          </a:bodyPr>
          <a:lstStyle/>
          <a:p>
            <a:pPr algn="ctr">
              <a:buSzPts val="1600"/>
            </a:pPr>
            <a:r>
              <a:rPr lang="en-US" altLang="ja-JP" sz="1600" b="1">
                <a:solidFill>
                  <a:schemeClr val="lt1"/>
                </a:solidFill>
              </a:rPr>
              <a:t>LOGO</a:t>
            </a:r>
            <a:endParaRPr sz="1600" b="1">
              <a:solidFill>
                <a:schemeClr val="lt1"/>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22"/>
        <p:cNvGrpSpPr/>
        <p:nvPr/>
      </p:nvGrpSpPr>
      <p:grpSpPr>
        <a:xfrm>
          <a:off x="0" y="0"/>
          <a:ext cx="0" cy="0"/>
          <a:chOff x="0" y="0"/>
          <a:chExt cx="0" cy="0"/>
        </a:xfrm>
      </p:grpSpPr>
      <p:sp>
        <p:nvSpPr>
          <p:cNvPr id="224" name="Google Shape;224;p3"/>
          <p:cNvSpPr txBox="1">
            <a:spLocks noGrp="1"/>
          </p:cNvSpPr>
          <p:nvPr>
            <p:ph type="title"/>
          </p:nvPr>
        </p:nvSpPr>
        <p:spPr>
          <a:xfrm>
            <a:off x="597000" y="360000"/>
            <a:ext cx="8712000" cy="360000"/>
          </a:xfrm>
          <a:noFill/>
          <a:ln>
            <a:noFill/>
          </a:ln>
        </p:spPr>
        <p:txBody>
          <a:bodyPr spcFirstLastPara="1" wrap="square" lIns="36000" tIns="36000" rIns="36000" bIns="36000" anchor="ctr" anchorCtr="0">
            <a:normAutofit fontScale="90000"/>
          </a:bodyPr>
          <a:lstStyle/>
          <a:p>
            <a:r>
              <a:rPr lang="ja-JP" altLang="en-US"/>
              <a:t>市場環境</a:t>
            </a:r>
          </a:p>
        </p:txBody>
      </p:sp>
      <p:sp>
        <p:nvSpPr>
          <p:cNvPr id="223" name="Google Shape;223;p3"/>
          <p:cNvSpPr txBox="1">
            <a:spLocks noGrp="1"/>
          </p:cNvSpPr>
          <p:nvPr>
            <p:ph type="body" idx="1"/>
          </p:nvPr>
        </p:nvSpPr>
        <p:spPr>
          <a:xfrm>
            <a:off x="597000" y="1161000"/>
            <a:ext cx="8712000" cy="576000"/>
          </a:xfrm>
          <a:noFill/>
          <a:ln>
            <a:noFill/>
          </a:ln>
        </p:spPr>
        <p:txBody>
          <a:bodyPr spcFirstLastPara="1" wrap="square" lIns="36000" tIns="36000" rIns="36000" bIns="36000" anchor="t" anchorCtr="0">
            <a:normAutofit/>
          </a:bodyPr>
          <a:lstStyle/>
          <a:p>
            <a:r>
              <a:rPr lang="ja-JP" altLang="en-US"/>
              <a:t>現在当社の業界では経理業務のデジタル化が加速し、競争力の源泉となりつつある</a:t>
            </a:r>
            <a:endParaRPr lang="ja-JP" altLang="en-US" dirty="0"/>
          </a:p>
        </p:txBody>
      </p:sp>
      <p:sp>
        <p:nvSpPr>
          <p:cNvPr id="5" name="スライド番号プレースホルダー 4">
            <a:extLst>
              <a:ext uri="{FF2B5EF4-FFF2-40B4-BE49-F238E27FC236}">
                <a16:creationId xmlns:a16="http://schemas.microsoft.com/office/drawing/2014/main" id="{C7E27B81-0F06-4A47-BC3C-AF867DD2BC42}"/>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11</a:t>
            </a:fld>
            <a:endParaRPr lang="ja-JP" altLang="en-US"/>
          </a:p>
        </p:txBody>
      </p:sp>
      <p:graphicFrame>
        <p:nvGraphicFramePr>
          <p:cNvPr id="6" name="表 5">
            <a:extLst>
              <a:ext uri="{FF2B5EF4-FFF2-40B4-BE49-F238E27FC236}">
                <a16:creationId xmlns:a16="http://schemas.microsoft.com/office/drawing/2014/main" id="{CBA7414E-069F-848C-F1DC-C7EE5E3D00B7}"/>
              </a:ext>
            </a:extLst>
          </p:cNvPr>
          <p:cNvGraphicFramePr>
            <a:graphicFrameLocks noGrp="1"/>
          </p:cNvGraphicFramePr>
          <p:nvPr>
            <p:extLst>
              <p:ext uri="{D42A27DB-BD31-4B8C-83A1-F6EECF244321}">
                <p14:modId xmlns:p14="http://schemas.microsoft.com/office/powerpoint/2010/main" val="2143328515"/>
              </p:ext>
            </p:extLst>
          </p:nvPr>
        </p:nvGraphicFramePr>
        <p:xfrm>
          <a:off x="596899" y="4814104"/>
          <a:ext cx="8712201" cy="501487"/>
        </p:xfrm>
        <a:graphic>
          <a:graphicData uri="http://schemas.openxmlformats.org/drawingml/2006/table">
            <a:tbl>
              <a:tblPr firstRow="1" bandRow="1">
                <a:tableStyleId>{957A3A70-8E82-48CB-A830-CD7951C61483}</a:tableStyleId>
              </a:tblPr>
              <a:tblGrid>
                <a:gridCol w="2476267">
                  <a:extLst>
                    <a:ext uri="{9D8B030D-6E8A-4147-A177-3AD203B41FA5}">
                      <a16:colId xmlns:a16="http://schemas.microsoft.com/office/drawing/2014/main" val="4234169666"/>
                    </a:ext>
                  </a:extLst>
                </a:gridCol>
                <a:gridCol w="6235934">
                  <a:extLst>
                    <a:ext uri="{9D8B030D-6E8A-4147-A177-3AD203B41FA5}">
                      <a16:colId xmlns:a16="http://schemas.microsoft.com/office/drawing/2014/main" val="77604323"/>
                    </a:ext>
                  </a:extLst>
                </a:gridCol>
              </a:tblGrid>
              <a:tr h="37084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lt1"/>
                          </a:solidFill>
                          <a:latin typeface="Yu Gothic" panose="020B0400000000000000" pitchFamily="34" charset="-128"/>
                          <a:ea typeface="Yu Gothic" panose="020B0400000000000000" pitchFamily="34" charset="-128"/>
                        </a:rPr>
                        <a:t>進展しない理由</a:t>
                      </a:r>
                      <a:endParaRPr lang="ja-JP" altLang="en-US" sz="1100" b="1" i="0">
                        <a:latin typeface="Yu Gothic" panose="020B0400000000000000" pitchFamily="34" charset="-128"/>
                        <a:ea typeface="Yu Gothic" panose="020B0400000000000000" pitchFamily="34" charset="-128"/>
                      </a:endParaRPr>
                    </a:p>
                  </a:txBody>
                  <a:tcPr marT="144000" marB="144000" anchor="ctr">
                    <a:lnL w="12700" cmpd="sng">
                      <a:noFill/>
                      <a:prstDash val="solid"/>
                    </a:lnL>
                    <a:lnR w="12700" cmpd="sng">
                      <a:noFill/>
                      <a:prstDash val="solid"/>
                    </a:lnR>
                    <a:lnT w="12700" cmpd="sng">
                      <a:noFill/>
                      <a:prstDash val="solid"/>
                    </a:lnT>
                    <a:lnB w="12700" cmpd="sng">
                      <a:noFill/>
                      <a:prstDash val="soli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dk1"/>
                          </a:solidFill>
                          <a:latin typeface="Yu Gothic" panose="020B0400000000000000" pitchFamily="34" charset="-128"/>
                          <a:ea typeface="Yu Gothic" panose="020B0400000000000000" pitchFamily="34" charset="-128"/>
                        </a:rPr>
                        <a:t>阻害要因は「改正法の理解不足」と「デジタルリテラシーの不足」である</a:t>
                      </a:r>
                    </a:p>
                  </a:txBody>
                  <a:tcPr marT="144000" marB="144000" anchor="ctr">
                    <a:lnL w="12700" cmpd="sng">
                      <a:noFill/>
                      <a:prstDash val="solid"/>
                    </a:lnL>
                    <a:lnR w="12700" cmpd="sng">
                      <a:noFill/>
                      <a:prstDash val="solid"/>
                    </a:lnR>
                    <a:lnT w="12700" cmpd="sng">
                      <a:noFill/>
                      <a:prstDash val="solid"/>
                    </a:lnT>
                    <a:lnB w="12700" cmpd="sng">
                      <a:noFill/>
                      <a:prstDash val="solid"/>
                    </a:lnB>
                    <a:solidFill>
                      <a:srgbClr val="F2F2F2"/>
                    </a:solidFill>
                  </a:tcPr>
                </a:tc>
                <a:extLst>
                  <a:ext uri="{0D108BD9-81ED-4DB2-BD59-A6C34878D82A}">
                    <a16:rowId xmlns:a16="http://schemas.microsoft.com/office/drawing/2014/main" val="1484794861"/>
                  </a:ext>
                </a:extLst>
              </a:tr>
            </a:tbl>
          </a:graphicData>
        </a:graphic>
      </p:graphicFrame>
      <p:graphicFrame>
        <p:nvGraphicFramePr>
          <p:cNvPr id="8" name="表 7">
            <a:extLst>
              <a:ext uri="{FF2B5EF4-FFF2-40B4-BE49-F238E27FC236}">
                <a16:creationId xmlns:a16="http://schemas.microsoft.com/office/drawing/2014/main" id="{094DB5AB-F081-931B-FD50-19EEDD5B56FA}"/>
              </a:ext>
            </a:extLst>
          </p:cNvPr>
          <p:cNvGraphicFramePr>
            <a:graphicFrameLocks noGrp="1"/>
          </p:cNvGraphicFramePr>
          <p:nvPr>
            <p:extLst>
              <p:ext uri="{D42A27DB-BD31-4B8C-83A1-F6EECF244321}">
                <p14:modId xmlns:p14="http://schemas.microsoft.com/office/powerpoint/2010/main" val="2156639691"/>
              </p:ext>
            </p:extLst>
          </p:nvPr>
        </p:nvGraphicFramePr>
        <p:xfrm>
          <a:off x="596899" y="4115487"/>
          <a:ext cx="8712201" cy="501487"/>
        </p:xfrm>
        <a:graphic>
          <a:graphicData uri="http://schemas.openxmlformats.org/drawingml/2006/table">
            <a:tbl>
              <a:tblPr firstRow="1" bandRow="1">
                <a:tableStyleId>{957A3A70-8E82-48CB-A830-CD7951C61483}</a:tableStyleId>
              </a:tblPr>
              <a:tblGrid>
                <a:gridCol w="2476267">
                  <a:extLst>
                    <a:ext uri="{9D8B030D-6E8A-4147-A177-3AD203B41FA5}">
                      <a16:colId xmlns:a16="http://schemas.microsoft.com/office/drawing/2014/main" val="4234169666"/>
                    </a:ext>
                  </a:extLst>
                </a:gridCol>
                <a:gridCol w="6235934">
                  <a:extLst>
                    <a:ext uri="{9D8B030D-6E8A-4147-A177-3AD203B41FA5}">
                      <a16:colId xmlns:a16="http://schemas.microsoft.com/office/drawing/2014/main" val="77604323"/>
                    </a:ext>
                  </a:extLst>
                </a:gridCol>
              </a:tblGrid>
              <a:tr h="37084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lt1"/>
                          </a:solidFill>
                          <a:latin typeface="Yu Gothic" panose="020B0400000000000000" pitchFamily="34" charset="-128"/>
                          <a:ea typeface="Yu Gothic" panose="020B0400000000000000" pitchFamily="34" charset="-128"/>
                        </a:rPr>
                        <a:t>他社事例</a:t>
                      </a:r>
                      <a:r>
                        <a:rPr lang="ja-JP" altLang="en-US" sz="1100" b="1" i="0">
                          <a:solidFill>
                            <a:schemeClr val="lt1"/>
                          </a:solidFill>
                          <a:latin typeface="Yu Gothic" panose="020B0400000000000000" pitchFamily="34" charset="-128"/>
                          <a:ea typeface="Yu Gothic" panose="020B0400000000000000" pitchFamily="34" charset="-128"/>
                        </a:rPr>
                        <a:t>（進展していない）</a:t>
                      </a:r>
                      <a:endParaRPr lang="ja-JP" altLang="en-US" sz="1100" b="1" i="0">
                        <a:latin typeface="Yu Gothic" panose="020B0400000000000000" pitchFamily="34" charset="-128"/>
                        <a:ea typeface="Yu Gothic" panose="020B0400000000000000" pitchFamily="34" charset="-128"/>
                      </a:endParaRPr>
                    </a:p>
                  </a:txBody>
                  <a:tcPr marT="144000" marB="144000" anchor="ctr">
                    <a:lnL w="12700" cmpd="sng">
                      <a:noFill/>
                      <a:prstDash val="solid"/>
                    </a:lnL>
                    <a:lnR w="12700" cmpd="sng">
                      <a:noFill/>
                      <a:prstDash val="solid"/>
                    </a:lnR>
                    <a:lnT w="12700" cmpd="sng">
                      <a:noFill/>
                      <a:prstDash val="solid"/>
                    </a:lnT>
                    <a:lnB w="12700" cmpd="sng">
                      <a:noFill/>
                      <a:prstDash val="soli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dk1"/>
                          </a:solidFill>
                          <a:latin typeface="Yu Gothic" panose="020B0400000000000000" pitchFamily="34" charset="-128"/>
                          <a:ea typeface="Yu Gothic" panose="020B0400000000000000" pitchFamily="34" charset="-128"/>
                        </a:rPr>
                        <a:t>一方、その他の同業他社は導入していない</a:t>
                      </a:r>
                    </a:p>
                  </a:txBody>
                  <a:tcPr marT="144000" marB="144000" anchor="ctr">
                    <a:lnL w="12700" cmpd="sng">
                      <a:noFill/>
                      <a:prstDash val="solid"/>
                    </a:lnL>
                    <a:lnR w="12700" cmpd="sng">
                      <a:noFill/>
                      <a:prstDash val="solid"/>
                    </a:lnR>
                    <a:lnT w="12700" cmpd="sng">
                      <a:noFill/>
                      <a:prstDash val="solid"/>
                    </a:lnT>
                    <a:lnB w="12700" cmpd="sng">
                      <a:noFill/>
                      <a:prstDash val="solid"/>
                    </a:lnB>
                    <a:solidFill>
                      <a:srgbClr val="F2F2F2"/>
                    </a:solidFill>
                  </a:tcPr>
                </a:tc>
                <a:extLst>
                  <a:ext uri="{0D108BD9-81ED-4DB2-BD59-A6C34878D82A}">
                    <a16:rowId xmlns:a16="http://schemas.microsoft.com/office/drawing/2014/main" val="1484794861"/>
                  </a:ext>
                </a:extLst>
              </a:tr>
            </a:tbl>
          </a:graphicData>
        </a:graphic>
      </p:graphicFrame>
      <p:graphicFrame>
        <p:nvGraphicFramePr>
          <p:cNvPr id="9" name="表 8">
            <a:extLst>
              <a:ext uri="{FF2B5EF4-FFF2-40B4-BE49-F238E27FC236}">
                <a16:creationId xmlns:a16="http://schemas.microsoft.com/office/drawing/2014/main" id="{22D6BC3E-2024-DE0D-62EF-B960AB53FADC}"/>
              </a:ext>
            </a:extLst>
          </p:cNvPr>
          <p:cNvGraphicFramePr>
            <a:graphicFrameLocks noGrp="1"/>
          </p:cNvGraphicFramePr>
          <p:nvPr>
            <p:extLst>
              <p:ext uri="{D42A27DB-BD31-4B8C-83A1-F6EECF244321}">
                <p14:modId xmlns:p14="http://schemas.microsoft.com/office/powerpoint/2010/main" val="3915241999"/>
              </p:ext>
            </p:extLst>
          </p:nvPr>
        </p:nvGraphicFramePr>
        <p:xfrm>
          <a:off x="596899" y="5494818"/>
          <a:ext cx="8712201" cy="501487"/>
        </p:xfrm>
        <a:graphic>
          <a:graphicData uri="http://schemas.openxmlformats.org/drawingml/2006/table">
            <a:tbl>
              <a:tblPr firstRow="1" bandRow="1">
                <a:tableStyleId>{957A3A70-8E82-48CB-A830-CD7951C61483}</a:tableStyleId>
              </a:tblPr>
              <a:tblGrid>
                <a:gridCol w="2476267">
                  <a:extLst>
                    <a:ext uri="{9D8B030D-6E8A-4147-A177-3AD203B41FA5}">
                      <a16:colId xmlns:a16="http://schemas.microsoft.com/office/drawing/2014/main" val="4234169666"/>
                    </a:ext>
                  </a:extLst>
                </a:gridCol>
                <a:gridCol w="6235934">
                  <a:extLst>
                    <a:ext uri="{9D8B030D-6E8A-4147-A177-3AD203B41FA5}">
                      <a16:colId xmlns:a16="http://schemas.microsoft.com/office/drawing/2014/main" val="77604323"/>
                    </a:ext>
                  </a:extLst>
                </a:gridCol>
              </a:tblGrid>
              <a:tr h="37084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lt1"/>
                          </a:solidFill>
                          <a:latin typeface="Yu Gothic" panose="020B0400000000000000" pitchFamily="34" charset="-128"/>
                          <a:ea typeface="Yu Gothic" panose="020B0400000000000000" pitchFamily="34" charset="-128"/>
                        </a:rPr>
                        <a:t>解決策の方向性</a:t>
                      </a:r>
                    </a:p>
                  </a:txBody>
                  <a:tcPr marT="144000" marB="144000" anchor="ctr">
                    <a:lnL w="12700" cmpd="sng">
                      <a:noFill/>
                      <a:prstDash val="solid"/>
                    </a:lnL>
                    <a:lnR w="12700" cmpd="sng">
                      <a:noFill/>
                      <a:prstDash val="solid"/>
                    </a:lnR>
                    <a:lnT w="12700" cmpd="sng">
                      <a:noFill/>
                      <a:prstDash val="solid"/>
                    </a:lnT>
                    <a:lnB w="12700" cmpd="sng">
                      <a:noFill/>
                      <a:prstDash val="soli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dk1"/>
                          </a:solidFill>
                          <a:latin typeface="Yu Gothic" panose="020B0400000000000000" pitchFamily="34" charset="-128"/>
                          <a:ea typeface="Yu Gothic" panose="020B0400000000000000" pitchFamily="34" charset="-128"/>
                        </a:rPr>
                        <a:t>「経費精算システムの導入」による、電子化対応を行うべきである</a:t>
                      </a:r>
                    </a:p>
                  </a:txBody>
                  <a:tcPr marT="144000" marB="144000" anchor="ctr">
                    <a:lnL w="12700" cmpd="sng">
                      <a:noFill/>
                      <a:prstDash val="solid"/>
                    </a:lnL>
                    <a:lnR w="12700" cmpd="sng">
                      <a:noFill/>
                      <a:prstDash val="solid"/>
                    </a:lnR>
                    <a:lnT w="12700" cmpd="sng">
                      <a:noFill/>
                      <a:prstDash val="solid"/>
                    </a:lnT>
                    <a:lnB w="12700" cmpd="sng">
                      <a:noFill/>
                      <a:prstDash val="solid"/>
                    </a:lnB>
                    <a:solidFill>
                      <a:srgbClr val="F2F2F2"/>
                    </a:solidFill>
                  </a:tcPr>
                </a:tc>
                <a:extLst>
                  <a:ext uri="{0D108BD9-81ED-4DB2-BD59-A6C34878D82A}">
                    <a16:rowId xmlns:a16="http://schemas.microsoft.com/office/drawing/2014/main" val="1484794861"/>
                  </a:ext>
                </a:extLst>
              </a:tr>
            </a:tbl>
          </a:graphicData>
        </a:graphic>
      </p:graphicFrame>
      <p:graphicFrame>
        <p:nvGraphicFramePr>
          <p:cNvPr id="10" name="表 9">
            <a:extLst>
              <a:ext uri="{FF2B5EF4-FFF2-40B4-BE49-F238E27FC236}">
                <a16:creationId xmlns:a16="http://schemas.microsoft.com/office/drawing/2014/main" id="{9748E443-CE2B-4E8E-41FA-BC73574E50E7}"/>
              </a:ext>
            </a:extLst>
          </p:cNvPr>
          <p:cNvGraphicFramePr>
            <a:graphicFrameLocks noGrp="1"/>
          </p:cNvGraphicFramePr>
          <p:nvPr>
            <p:extLst>
              <p:ext uri="{D42A27DB-BD31-4B8C-83A1-F6EECF244321}">
                <p14:modId xmlns:p14="http://schemas.microsoft.com/office/powerpoint/2010/main" val="2681440458"/>
              </p:ext>
            </p:extLst>
          </p:nvPr>
        </p:nvGraphicFramePr>
        <p:xfrm>
          <a:off x="596899" y="3203384"/>
          <a:ext cx="8712201" cy="714974"/>
        </p:xfrm>
        <a:graphic>
          <a:graphicData uri="http://schemas.openxmlformats.org/drawingml/2006/table">
            <a:tbl>
              <a:tblPr firstRow="1" bandRow="1">
                <a:tableStyleId>{957A3A70-8E82-48CB-A830-CD7951C61483}</a:tableStyleId>
              </a:tblPr>
              <a:tblGrid>
                <a:gridCol w="2476267">
                  <a:extLst>
                    <a:ext uri="{9D8B030D-6E8A-4147-A177-3AD203B41FA5}">
                      <a16:colId xmlns:a16="http://schemas.microsoft.com/office/drawing/2014/main" val="4234169666"/>
                    </a:ext>
                  </a:extLst>
                </a:gridCol>
                <a:gridCol w="6235934">
                  <a:extLst>
                    <a:ext uri="{9D8B030D-6E8A-4147-A177-3AD203B41FA5}">
                      <a16:colId xmlns:a16="http://schemas.microsoft.com/office/drawing/2014/main" val="77604323"/>
                    </a:ext>
                  </a:extLst>
                </a:gridCol>
              </a:tblGrid>
              <a:tr h="37084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lt1"/>
                          </a:solidFill>
                          <a:latin typeface="Yu Gothic" panose="020B0400000000000000" pitchFamily="34" charset="-128"/>
                          <a:ea typeface="Yu Gothic" panose="020B0400000000000000" pitchFamily="34" charset="-128"/>
                        </a:rPr>
                        <a:t>他社事例</a:t>
                      </a:r>
                      <a:r>
                        <a:rPr lang="ja-JP" altLang="en-US" sz="1100" b="1" i="0">
                          <a:solidFill>
                            <a:schemeClr val="lt1"/>
                          </a:solidFill>
                          <a:latin typeface="Yu Gothic" panose="020B0400000000000000" pitchFamily="34" charset="-128"/>
                          <a:ea typeface="Yu Gothic" panose="020B0400000000000000" pitchFamily="34" charset="-128"/>
                        </a:rPr>
                        <a:t>（成功・動向））</a:t>
                      </a:r>
                      <a:endParaRPr lang="ja-JP" altLang="en-US" sz="1100" b="1" i="0">
                        <a:latin typeface="Yu Gothic" panose="020B0400000000000000" pitchFamily="34" charset="-128"/>
                        <a:ea typeface="Yu Gothic" panose="020B0400000000000000" pitchFamily="34" charset="-128"/>
                      </a:endParaRPr>
                    </a:p>
                  </a:txBody>
                  <a:tcPr marT="144000" marB="144000" anchor="ctr">
                    <a:lnL w="12700" cmpd="sng">
                      <a:noFill/>
                      <a:prstDash val="solid"/>
                    </a:lnL>
                    <a:lnR w="12700" cmpd="sng">
                      <a:noFill/>
                      <a:prstDash val="solid"/>
                    </a:lnR>
                    <a:lnT w="12700" cmpd="sng">
                      <a:noFill/>
                      <a:prstDash val="solid"/>
                    </a:lnT>
                    <a:lnB w="12700" cmpd="sng">
                      <a:noFill/>
                      <a:prstDash val="soli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dk1"/>
                          </a:solidFill>
                          <a:latin typeface="Yu Gothic" panose="020B0400000000000000" pitchFamily="34" charset="-128"/>
                          <a:ea typeface="Yu Gothic" panose="020B0400000000000000" pitchFamily="34" charset="-128"/>
                        </a:rPr>
                        <a:t>同業他社の○○○株式会社では経費精算システムを導入し</a:t>
                      </a:r>
                    </a:p>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dk1"/>
                          </a:solidFill>
                          <a:latin typeface="Yu Gothic" panose="020B0400000000000000" pitchFamily="34" charset="-128"/>
                          <a:ea typeface="Yu Gothic" panose="020B0400000000000000" pitchFamily="34" charset="-128"/>
                        </a:rPr>
                        <a:t>電子化による変化対応と</a:t>
                      </a:r>
                      <a:r>
                        <a:rPr lang="en-US" altLang="ja-JP" sz="1401" b="1" i="0" dirty="0">
                          <a:solidFill>
                            <a:schemeClr val="dk1"/>
                          </a:solidFill>
                          <a:latin typeface="Yu Gothic" panose="020B0400000000000000" pitchFamily="34" charset="-128"/>
                          <a:ea typeface="Yu Gothic" panose="020B0400000000000000" pitchFamily="34" charset="-128"/>
                        </a:rPr>
                        <a:t>30</a:t>
                      </a:r>
                      <a:r>
                        <a:rPr lang="ja-JP" altLang="en-US" sz="1401" b="1" i="0">
                          <a:solidFill>
                            <a:schemeClr val="dk1"/>
                          </a:solidFill>
                          <a:latin typeface="Yu Gothic" panose="020B0400000000000000" pitchFamily="34" charset="-128"/>
                          <a:ea typeface="Yu Gothic" panose="020B0400000000000000" pitchFamily="34" charset="-128"/>
                        </a:rPr>
                        <a:t>％の業務効率がされている</a:t>
                      </a:r>
                    </a:p>
                  </a:txBody>
                  <a:tcPr marT="144000" marB="144000" anchor="ctr">
                    <a:lnL w="12700" cmpd="sng">
                      <a:noFill/>
                      <a:prstDash val="solid"/>
                    </a:lnL>
                    <a:lnR w="12700" cmpd="sng">
                      <a:noFill/>
                      <a:prstDash val="solid"/>
                    </a:lnR>
                    <a:lnT w="12700" cmpd="sng">
                      <a:noFill/>
                      <a:prstDash val="solid"/>
                    </a:lnT>
                    <a:lnB w="12700" cmpd="sng">
                      <a:noFill/>
                      <a:prstDash val="solid"/>
                    </a:lnB>
                    <a:solidFill>
                      <a:srgbClr val="F2F2F2"/>
                    </a:solidFill>
                  </a:tcPr>
                </a:tc>
                <a:extLst>
                  <a:ext uri="{0D108BD9-81ED-4DB2-BD59-A6C34878D82A}">
                    <a16:rowId xmlns:a16="http://schemas.microsoft.com/office/drawing/2014/main" val="1484794861"/>
                  </a:ext>
                </a:extLst>
              </a:tr>
            </a:tbl>
          </a:graphicData>
        </a:graphic>
      </p:graphicFrame>
      <p:graphicFrame>
        <p:nvGraphicFramePr>
          <p:cNvPr id="11" name="表 10">
            <a:extLst>
              <a:ext uri="{FF2B5EF4-FFF2-40B4-BE49-F238E27FC236}">
                <a16:creationId xmlns:a16="http://schemas.microsoft.com/office/drawing/2014/main" id="{53344572-BCCA-5E18-7D6D-F3FD20D71194}"/>
              </a:ext>
            </a:extLst>
          </p:cNvPr>
          <p:cNvGraphicFramePr>
            <a:graphicFrameLocks noGrp="1"/>
          </p:cNvGraphicFramePr>
          <p:nvPr>
            <p:extLst>
              <p:ext uri="{D42A27DB-BD31-4B8C-83A1-F6EECF244321}">
                <p14:modId xmlns:p14="http://schemas.microsoft.com/office/powerpoint/2010/main" val="3398893592"/>
              </p:ext>
            </p:extLst>
          </p:nvPr>
        </p:nvGraphicFramePr>
        <p:xfrm>
          <a:off x="596899" y="2504768"/>
          <a:ext cx="8712201" cy="501487"/>
        </p:xfrm>
        <a:graphic>
          <a:graphicData uri="http://schemas.openxmlformats.org/drawingml/2006/table">
            <a:tbl>
              <a:tblPr firstRow="1" bandRow="1">
                <a:tableStyleId>{957A3A70-8E82-48CB-A830-CD7951C61483}</a:tableStyleId>
              </a:tblPr>
              <a:tblGrid>
                <a:gridCol w="2476267">
                  <a:extLst>
                    <a:ext uri="{9D8B030D-6E8A-4147-A177-3AD203B41FA5}">
                      <a16:colId xmlns:a16="http://schemas.microsoft.com/office/drawing/2014/main" val="4234169666"/>
                    </a:ext>
                  </a:extLst>
                </a:gridCol>
                <a:gridCol w="6235934">
                  <a:extLst>
                    <a:ext uri="{9D8B030D-6E8A-4147-A177-3AD203B41FA5}">
                      <a16:colId xmlns:a16="http://schemas.microsoft.com/office/drawing/2014/main" val="77604323"/>
                    </a:ext>
                  </a:extLst>
                </a:gridCol>
              </a:tblGrid>
              <a:tr h="37084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lt1"/>
                          </a:solidFill>
                          <a:latin typeface="Yu Gothic" panose="020B0400000000000000" pitchFamily="34" charset="-128"/>
                          <a:ea typeface="Yu Gothic" panose="020B0400000000000000" pitchFamily="34" charset="-128"/>
                        </a:rPr>
                        <a:t>今後の予測</a:t>
                      </a:r>
                      <a:endParaRPr lang="ja-JP" altLang="en-US" sz="1100" b="1" i="0">
                        <a:latin typeface="Yu Gothic" panose="020B0400000000000000" pitchFamily="34" charset="-128"/>
                        <a:ea typeface="Yu Gothic" panose="020B0400000000000000" pitchFamily="34" charset="-128"/>
                      </a:endParaRPr>
                    </a:p>
                  </a:txBody>
                  <a:tcPr marT="144000" marB="144000" anchor="ctr">
                    <a:lnL w="12700" cmpd="sng">
                      <a:noFill/>
                      <a:prstDash val="solid"/>
                    </a:lnL>
                    <a:lnR w="12700" cmpd="sng">
                      <a:noFill/>
                      <a:prstDash val="solid"/>
                    </a:lnR>
                    <a:lnT w="12700" cmpd="sng">
                      <a:noFill/>
                      <a:prstDash val="solid"/>
                    </a:lnT>
                    <a:lnB w="12700" cmpd="sng">
                      <a:noFill/>
                      <a:prstDash val="soli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dk1"/>
                          </a:solidFill>
                          <a:latin typeface="Yu Gothic" panose="020B0400000000000000" pitchFamily="34" charset="-128"/>
                          <a:ea typeface="Yu Gothic" panose="020B0400000000000000" pitchFamily="34" charset="-128"/>
                        </a:rPr>
                        <a:t>今後も電子化に向けた制度設計や、大幅な要件緩和が予測される</a:t>
                      </a:r>
                    </a:p>
                  </a:txBody>
                  <a:tcPr marT="144000" marB="144000" anchor="ctr">
                    <a:lnL w="12700" cmpd="sng">
                      <a:noFill/>
                      <a:prstDash val="solid"/>
                    </a:lnL>
                    <a:lnR w="12700" cmpd="sng">
                      <a:noFill/>
                      <a:prstDash val="solid"/>
                    </a:lnR>
                    <a:lnT w="12700" cmpd="sng">
                      <a:noFill/>
                      <a:prstDash val="solid"/>
                    </a:lnT>
                    <a:lnB w="12700" cmpd="sng">
                      <a:noFill/>
                      <a:prstDash val="solid"/>
                    </a:lnB>
                    <a:solidFill>
                      <a:srgbClr val="F2F2F2"/>
                    </a:solidFill>
                  </a:tcPr>
                </a:tc>
                <a:extLst>
                  <a:ext uri="{0D108BD9-81ED-4DB2-BD59-A6C34878D82A}">
                    <a16:rowId xmlns:a16="http://schemas.microsoft.com/office/drawing/2014/main" val="1484794861"/>
                  </a:ext>
                </a:extLst>
              </a:tr>
            </a:tbl>
          </a:graphicData>
        </a:graphic>
      </p:graphicFrame>
      <p:graphicFrame>
        <p:nvGraphicFramePr>
          <p:cNvPr id="13" name="表 12">
            <a:extLst>
              <a:ext uri="{FF2B5EF4-FFF2-40B4-BE49-F238E27FC236}">
                <a16:creationId xmlns:a16="http://schemas.microsoft.com/office/drawing/2014/main" id="{591E7118-D626-E97A-6006-1DA9F588778B}"/>
              </a:ext>
            </a:extLst>
          </p:cNvPr>
          <p:cNvGraphicFramePr>
            <a:graphicFrameLocks noGrp="1"/>
          </p:cNvGraphicFramePr>
          <p:nvPr>
            <p:extLst>
              <p:ext uri="{D42A27DB-BD31-4B8C-83A1-F6EECF244321}">
                <p14:modId xmlns:p14="http://schemas.microsoft.com/office/powerpoint/2010/main" val="1167380943"/>
              </p:ext>
            </p:extLst>
          </p:nvPr>
        </p:nvGraphicFramePr>
        <p:xfrm>
          <a:off x="596899" y="1806152"/>
          <a:ext cx="8712201" cy="501487"/>
        </p:xfrm>
        <a:graphic>
          <a:graphicData uri="http://schemas.openxmlformats.org/drawingml/2006/table">
            <a:tbl>
              <a:tblPr firstRow="1" bandRow="1">
                <a:tableStyleId>{957A3A70-8E82-48CB-A830-CD7951C61483}</a:tableStyleId>
              </a:tblPr>
              <a:tblGrid>
                <a:gridCol w="2476267">
                  <a:extLst>
                    <a:ext uri="{9D8B030D-6E8A-4147-A177-3AD203B41FA5}">
                      <a16:colId xmlns:a16="http://schemas.microsoft.com/office/drawing/2014/main" val="4234169666"/>
                    </a:ext>
                  </a:extLst>
                </a:gridCol>
                <a:gridCol w="6235934">
                  <a:extLst>
                    <a:ext uri="{9D8B030D-6E8A-4147-A177-3AD203B41FA5}">
                      <a16:colId xmlns:a16="http://schemas.microsoft.com/office/drawing/2014/main" val="77604323"/>
                    </a:ext>
                  </a:extLst>
                </a:gridCol>
              </a:tblGrid>
              <a:tr h="37084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lt1"/>
                          </a:solidFill>
                          <a:latin typeface="Yu Gothic" panose="020B0400000000000000" pitchFamily="34" charset="-128"/>
                          <a:ea typeface="Yu Gothic" panose="020B0400000000000000" pitchFamily="34" charset="-128"/>
                        </a:rPr>
                        <a:t>マクロ環境</a:t>
                      </a:r>
                      <a:endParaRPr lang="ja-JP" altLang="en-US" sz="1100" b="1" i="0">
                        <a:latin typeface="Yu Gothic" panose="020B0400000000000000" pitchFamily="34" charset="-128"/>
                        <a:ea typeface="Yu Gothic" panose="020B0400000000000000" pitchFamily="34" charset="-128"/>
                      </a:endParaRPr>
                    </a:p>
                  </a:txBody>
                  <a:tcPr marT="144000" marB="144000" anchor="ctr">
                    <a:lnL w="12700" cmpd="sng">
                      <a:noFill/>
                      <a:prstDash val="solid"/>
                    </a:lnL>
                    <a:lnR w="12700" cmpd="sng">
                      <a:noFill/>
                      <a:prstDash val="solid"/>
                    </a:lnR>
                    <a:lnT w="12700" cmpd="sng">
                      <a:noFill/>
                      <a:prstDash val="solid"/>
                    </a:lnT>
                    <a:lnB w="12700" cmpd="sng">
                      <a:noFill/>
                      <a:prstDash val="soli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dk1"/>
                          </a:solidFill>
                          <a:latin typeface="Yu Gothic" panose="020B0400000000000000" pitchFamily="34" charset="-128"/>
                          <a:ea typeface="Yu Gothic" panose="020B0400000000000000" pitchFamily="34" charset="-128"/>
                        </a:rPr>
                        <a:t>電子帳簿保存法により、電子データによる保存が法律で定められた</a:t>
                      </a:r>
                      <a:endParaRPr lang="en-US" altLang="ja-JP" sz="1401" b="1" i="0" dirty="0">
                        <a:solidFill>
                          <a:schemeClr val="dk1"/>
                        </a:solidFill>
                        <a:latin typeface="Yu Gothic" panose="020B0400000000000000" pitchFamily="34" charset="-128"/>
                        <a:ea typeface="Yu Gothic" panose="020B0400000000000000" pitchFamily="34" charset="-128"/>
                      </a:endParaRPr>
                    </a:p>
                  </a:txBody>
                  <a:tcPr marL="72000" marR="72000" marT="144000" marB="144000" anchor="ctr">
                    <a:lnL w="12700" cmpd="sng">
                      <a:noFill/>
                      <a:prstDash val="solid"/>
                    </a:lnL>
                    <a:lnR w="12700" cmpd="sng">
                      <a:noFill/>
                      <a:prstDash val="solid"/>
                    </a:lnR>
                    <a:lnT w="12700" cmpd="sng">
                      <a:noFill/>
                      <a:prstDash val="solid"/>
                    </a:lnT>
                    <a:lnB w="12700" cmpd="sng">
                      <a:noFill/>
                      <a:prstDash val="solid"/>
                    </a:lnB>
                    <a:solidFill>
                      <a:srgbClr val="F2F2F2"/>
                    </a:solidFill>
                  </a:tcPr>
                </a:tc>
                <a:extLst>
                  <a:ext uri="{0D108BD9-81ED-4DB2-BD59-A6C34878D82A}">
                    <a16:rowId xmlns:a16="http://schemas.microsoft.com/office/drawing/2014/main" val="1484794861"/>
                  </a:ext>
                </a:extLst>
              </a:tr>
            </a:tbl>
          </a:graphicData>
        </a:graphic>
      </p:graphicFrame>
      <p:sp>
        <p:nvSpPr>
          <p:cNvPr id="15" name="Google Shape;33;p44">
            <a:extLst>
              <a:ext uri="{FF2B5EF4-FFF2-40B4-BE49-F238E27FC236}">
                <a16:creationId xmlns:a16="http://schemas.microsoft.com/office/drawing/2014/main" id="{96A7D5C6-D101-A146-97D3-84D78AF3F34C}"/>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8" name="Google Shape;32;p44">
            <a:extLst>
              <a:ext uri="{FF2B5EF4-FFF2-40B4-BE49-F238E27FC236}">
                <a16:creationId xmlns:a16="http://schemas.microsoft.com/office/drawing/2014/main" id="{FCA93BAC-C0CF-BA42-BA58-F060CF972F79}"/>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47"/>
        <p:cNvGrpSpPr/>
        <p:nvPr/>
      </p:nvGrpSpPr>
      <p:grpSpPr>
        <a:xfrm>
          <a:off x="0" y="0"/>
          <a:ext cx="0" cy="0"/>
          <a:chOff x="0" y="0"/>
          <a:chExt cx="0" cy="0"/>
        </a:xfrm>
      </p:grpSpPr>
      <p:sp>
        <p:nvSpPr>
          <p:cNvPr id="248" name="Google Shape;248;p4"/>
          <p:cNvSpPr txBox="1">
            <a:spLocks noGrp="1"/>
          </p:cNvSpPr>
          <p:nvPr>
            <p:ph type="title"/>
          </p:nvPr>
        </p:nvSpPr>
        <p:spPr>
          <a:xfrm>
            <a:off x="597000" y="360000"/>
            <a:ext cx="8712000" cy="360000"/>
          </a:xfrm>
          <a:noFill/>
          <a:ln>
            <a:noFill/>
          </a:ln>
        </p:spPr>
        <p:txBody>
          <a:bodyPr spcFirstLastPara="1" wrap="square" lIns="36000" tIns="36000" rIns="36000" bIns="36000" anchor="ctr" anchorCtr="0">
            <a:normAutofit fontScale="90000"/>
          </a:bodyPr>
          <a:lstStyle/>
          <a:p>
            <a:r>
              <a:rPr lang="ja-JP" altLang="en-US"/>
              <a:t>承認依頼と目的</a:t>
            </a:r>
          </a:p>
        </p:txBody>
      </p:sp>
      <p:sp>
        <p:nvSpPr>
          <p:cNvPr id="2" name="スライド番号プレースホルダー 1">
            <a:extLst>
              <a:ext uri="{FF2B5EF4-FFF2-40B4-BE49-F238E27FC236}">
                <a16:creationId xmlns:a16="http://schemas.microsoft.com/office/drawing/2014/main" id="{96E4CFE8-B5D2-4042-BCE7-D9EC77E39464}"/>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12</a:t>
            </a:fld>
            <a:endParaRPr lang="ja-JP" altLang="en-US"/>
          </a:p>
        </p:txBody>
      </p:sp>
      <p:sp>
        <p:nvSpPr>
          <p:cNvPr id="3" name="Google Shape;97;p14">
            <a:extLst>
              <a:ext uri="{FF2B5EF4-FFF2-40B4-BE49-F238E27FC236}">
                <a16:creationId xmlns:a16="http://schemas.microsoft.com/office/drawing/2014/main" id="{8613C869-BBF6-8A77-9EB5-66424749CF43}"/>
              </a:ext>
            </a:extLst>
          </p:cNvPr>
          <p:cNvSpPr/>
          <p:nvPr/>
        </p:nvSpPr>
        <p:spPr>
          <a:xfrm>
            <a:off x="596899" y="3802737"/>
            <a:ext cx="8712000" cy="432000"/>
          </a:xfrm>
          <a:prstGeom prst="rect">
            <a:avLst/>
          </a:prstGeom>
          <a:solidFill>
            <a:schemeClr val="dk1"/>
          </a:solidFill>
          <a:ln>
            <a:noFill/>
          </a:ln>
        </p:spPr>
        <p:txBody>
          <a:bodyPr spcFirstLastPara="1" wrap="square" lIns="91425" tIns="45700" rIns="91425" bIns="45700" anchor="ctr" anchorCtr="0">
            <a:noAutofit/>
          </a:bodyPr>
          <a:lstStyle/>
          <a:p>
            <a:pPr algn="ctr">
              <a:buSzPts val="1600"/>
            </a:pPr>
            <a:r>
              <a:rPr lang="ja-JP" altLang="en-US" b="1">
                <a:solidFill>
                  <a:schemeClr val="lt1"/>
                </a:solidFill>
                <a:latin typeface="Yu Gothic" panose="020B0400000000000000" pitchFamily="34" charset="-128"/>
                <a:ea typeface="Yu Gothic" panose="020B0400000000000000" pitchFamily="34" charset="-128"/>
              </a:rPr>
              <a:t>目的</a:t>
            </a:r>
            <a:endParaRPr b="1" dirty="0">
              <a:solidFill>
                <a:schemeClr val="dk1"/>
              </a:solidFill>
              <a:latin typeface="Yu Gothic" panose="020B0400000000000000" pitchFamily="34" charset="-128"/>
              <a:ea typeface="Yu Gothic" panose="020B0400000000000000" pitchFamily="34" charset="-128"/>
            </a:endParaRPr>
          </a:p>
        </p:txBody>
      </p:sp>
      <p:sp>
        <p:nvSpPr>
          <p:cNvPr id="4" name="Google Shape;98;p14">
            <a:extLst>
              <a:ext uri="{FF2B5EF4-FFF2-40B4-BE49-F238E27FC236}">
                <a16:creationId xmlns:a16="http://schemas.microsoft.com/office/drawing/2014/main" id="{24D3D408-99C6-842A-385C-A09CD4982FBA}"/>
              </a:ext>
            </a:extLst>
          </p:cNvPr>
          <p:cNvSpPr txBox="1"/>
          <p:nvPr/>
        </p:nvSpPr>
        <p:spPr>
          <a:xfrm>
            <a:off x="596900" y="1672792"/>
            <a:ext cx="8712200" cy="1764000"/>
          </a:xfrm>
          <a:prstGeom prst="rect">
            <a:avLst/>
          </a:prstGeom>
          <a:solidFill>
            <a:srgbClr val="F2F2F2"/>
          </a:solidFill>
          <a:ln>
            <a:noFill/>
          </a:ln>
        </p:spPr>
        <p:txBody>
          <a:bodyPr spcFirstLastPara="1" wrap="square" lIns="251999" tIns="108000" rIns="180000" bIns="108000" anchor="t" anchorCtr="0">
            <a:noAutofit/>
          </a:bodyPr>
          <a:lstStyle/>
          <a:p>
            <a:pPr marL="252006" indent="-252006">
              <a:lnSpc>
                <a:spcPct val="150000"/>
              </a:lnSpc>
              <a:buClr>
                <a:schemeClr val="dk1"/>
              </a:buClr>
              <a:buSzPts val="14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経費精算システムの導入</a:t>
            </a:r>
          </a:p>
          <a:p>
            <a:pPr marL="252006" indent="-252006">
              <a:lnSpc>
                <a:spcPct val="150000"/>
              </a:lnSpc>
              <a:buClr>
                <a:schemeClr val="dk1"/>
              </a:buClr>
              <a:buSzPts val="14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オンボーディングのための専門家による伴走支援（</a:t>
            </a:r>
            <a:r>
              <a:rPr lang="en-US" altLang="ja-JP" sz="1600" b="1" dirty="0">
                <a:solidFill>
                  <a:schemeClr val="dk1"/>
                </a:solidFill>
                <a:latin typeface="Yu Gothic" panose="020B0400000000000000" pitchFamily="34" charset="-128"/>
                <a:ea typeface="Yu Gothic" panose="020B0400000000000000" pitchFamily="34" charset="-128"/>
              </a:rPr>
              <a:t>1</a:t>
            </a:r>
            <a:r>
              <a:rPr lang="ja-JP" altLang="en-US" sz="1600" b="1">
                <a:solidFill>
                  <a:schemeClr val="dk1"/>
                </a:solidFill>
                <a:latin typeface="Yu Gothic" panose="020B0400000000000000" pitchFamily="34" charset="-128"/>
                <a:ea typeface="Yu Gothic" panose="020B0400000000000000" pitchFamily="34" charset="-128"/>
              </a:rPr>
              <a:t>か月）</a:t>
            </a:r>
          </a:p>
          <a:p>
            <a:pPr marL="252006" indent="-252006">
              <a:lnSpc>
                <a:spcPct val="150000"/>
              </a:lnSpc>
              <a:buClr>
                <a:schemeClr val="dk1"/>
              </a:buClr>
              <a:buSzPts val="14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運用定着のための職種別研修の開催</a:t>
            </a:r>
            <a:endParaRPr lang="ja-JP" altLang="en-US" sz="1600" b="1" dirty="0">
              <a:solidFill>
                <a:schemeClr val="dk1"/>
              </a:solidFill>
              <a:latin typeface="Yu Gothic" panose="020B0400000000000000" pitchFamily="34" charset="-128"/>
              <a:ea typeface="Yu Gothic" panose="020B0400000000000000" pitchFamily="34" charset="-128"/>
            </a:endParaRPr>
          </a:p>
        </p:txBody>
      </p:sp>
      <p:sp>
        <p:nvSpPr>
          <p:cNvPr id="5" name="Google Shape;99;p14">
            <a:extLst>
              <a:ext uri="{FF2B5EF4-FFF2-40B4-BE49-F238E27FC236}">
                <a16:creationId xmlns:a16="http://schemas.microsoft.com/office/drawing/2014/main" id="{A331EDE6-DD58-E7EB-7FCF-C7D14A2A565E}"/>
              </a:ext>
            </a:extLst>
          </p:cNvPr>
          <p:cNvSpPr/>
          <p:nvPr/>
        </p:nvSpPr>
        <p:spPr>
          <a:xfrm>
            <a:off x="597000" y="1240792"/>
            <a:ext cx="8712000" cy="432000"/>
          </a:xfrm>
          <a:prstGeom prst="rect">
            <a:avLst/>
          </a:prstGeom>
          <a:solidFill>
            <a:schemeClr val="dk2"/>
          </a:solidFill>
          <a:ln>
            <a:noFill/>
          </a:ln>
        </p:spPr>
        <p:txBody>
          <a:bodyPr spcFirstLastPara="1" wrap="square" lIns="91425" tIns="45700" rIns="91425" bIns="45700" anchor="ctr" anchorCtr="0">
            <a:noAutofit/>
          </a:bodyPr>
          <a:lstStyle/>
          <a:p>
            <a:pPr algn="ctr">
              <a:buSzPts val="1600"/>
            </a:pPr>
            <a:r>
              <a:rPr lang="ja-JP" altLang="en-US" b="1">
                <a:solidFill>
                  <a:schemeClr val="lt1"/>
                </a:solidFill>
                <a:latin typeface="Yu Gothic" panose="020B0400000000000000" pitchFamily="34" charset="-128"/>
                <a:ea typeface="Yu Gothic" panose="020B0400000000000000" pitchFamily="34" charset="-128"/>
              </a:rPr>
              <a:t>承認依頼</a:t>
            </a:r>
            <a:endParaRPr b="1" dirty="0">
              <a:solidFill>
                <a:schemeClr val="lt1"/>
              </a:solidFill>
              <a:latin typeface="Yu Gothic" panose="020B0400000000000000" pitchFamily="34" charset="-128"/>
              <a:ea typeface="Yu Gothic" panose="020B0400000000000000" pitchFamily="34" charset="-128"/>
            </a:endParaRPr>
          </a:p>
        </p:txBody>
      </p:sp>
      <p:sp>
        <p:nvSpPr>
          <p:cNvPr id="6" name="Google Shape;100;p14">
            <a:extLst>
              <a:ext uri="{FF2B5EF4-FFF2-40B4-BE49-F238E27FC236}">
                <a16:creationId xmlns:a16="http://schemas.microsoft.com/office/drawing/2014/main" id="{9326AAE4-D180-C0D0-5509-D259128782A7}"/>
              </a:ext>
            </a:extLst>
          </p:cNvPr>
          <p:cNvSpPr txBox="1"/>
          <p:nvPr/>
        </p:nvSpPr>
        <p:spPr>
          <a:xfrm>
            <a:off x="596899" y="4234736"/>
            <a:ext cx="8712000" cy="1764000"/>
          </a:xfrm>
          <a:prstGeom prst="rect">
            <a:avLst/>
          </a:prstGeom>
          <a:solidFill>
            <a:srgbClr val="F2F2F2"/>
          </a:solidFill>
          <a:ln>
            <a:noFill/>
          </a:ln>
        </p:spPr>
        <p:txBody>
          <a:bodyPr spcFirstLastPara="1" wrap="square" lIns="251999" tIns="108000" rIns="180000" bIns="108000" anchor="t" anchorCtr="0">
            <a:noAutofit/>
          </a:bodyPr>
          <a:lstStyle/>
          <a:p>
            <a:pPr marL="252006" indent="-252006">
              <a:lnSpc>
                <a:spcPct val="150000"/>
              </a:lnSpc>
              <a:buClr>
                <a:schemeClr val="dk1"/>
              </a:buClr>
              <a:buSzPts val="14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デジタル化による属人作業からの脱却</a:t>
            </a:r>
          </a:p>
          <a:p>
            <a:pPr marL="252006" indent="-252006">
              <a:lnSpc>
                <a:spcPct val="150000"/>
              </a:lnSpc>
              <a:buClr>
                <a:schemeClr val="dk1"/>
              </a:buClr>
              <a:buSzPts val="14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デジタル技術による業務改革</a:t>
            </a:r>
          </a:p>
          <a:p>
            <a:pPr marL="252006" indent="-252006">
              <a:lnSpc>
                <a:spcPct val="150000"/>
              </a:lnSpc>
              <a:buClr>
                <a:schemeClr val="dk1"/>
              </a:buClr>
              <a:buSzPts val="14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付加価値業務への集中化による組織変革</a:t>
            </a:r>
            <a:endParaRPr lang="ja-JP" altLang="en-US" sz="1401" b="1">
              <a:solidFill>
                <a:schemeClr val="dk1"/>
              </a:solidFill>
              <a:latin typeface="Yu Gothic" panose="020B0400000000000000" pitchFamily="34" charset="-128"/>
              <a:ea typeface="Yu Gothic" panose="020B0400000000000000" pitchFamily="34" charset="-128"/>
            </a:endParaRPr>
          </a:p>
        </p:txBody>
      </p:sp>
      <p:sp>
        <p:nvSpPr>
          <p:cNvPr id="7" name="Google Shape;101;p14">
            <a:extLst>
              <a:ext uri="{FF2B5EF4-FFF2-40B4-BE49-F238E27FC236}">
                <a16:creationId xmlns:a16="http://schemas.microsoft.com/office/drawing/2014/main" id="{CFA70E40-C48F-FF9B-1DCA-00E336BE9F05}"/>
              </a:ext>
            </a:extLst>
          </p:cNvPr>
          <p:cNvSpPr>
            <a:spLocks noChangeAspect="1"/>
          </p:cNvSpPr>
          <p:nvPr/>
        </p:nvSpPr>
        <p:spPr>
          <a:xfrm>
            <a:off x="7255041" y="1782316"/>
            <a:ext cx="1840125" cy="1440000"/>
          </a:xfrm>
          <a:prstGeom prst="rect">
            <a:avLst/>
          </a:prstGeom>
          <a:solidFill>
            <a:schemeClr val="lt2"/>
          </a:solidFill>
          <a:ln w="12700" cap="flat" cmpd="sng">
            <a:solidFill>
              <a:schemeClr val="lt2"/>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r>
              <a:rPr lang="en-US" altLang="ja-JP" sz="1801" b="1" dirty="0">
                <a:solidFill>
                  <a:schemeClr val="lt1"/>
                </a:solidFill>
                <a:latin typeface="Yu Gothic" panose="020B0400000000000000" pitchFamily="34" charset="-128"/>
                <a:ea typeface="Yu Gothic" panose="020B0400000000000000" pitchFamily="34" charset="-128"/>
              </a:rPr>
              <a:t>IMG</a:t>
            </a:r>
            <a:endParaRPr sz="1801" b="1" dirty="0">
              <a:solidFill>
                <a:schemeClr val="lt1"/>
              </a:solidFill>
              <a:latin typeface="Yu Gothic" panose="020B0400000000000000" pitchFamily="34" charset="-128"/>
              <a:ea typeface="Yu Gothic" panose="020B0400000000000000" pitchFamily="34" charset="-128"/>
            </a:endParaRPr>
          </a:p>
        </p:txBody>
      </p:sp>
      <p:sp>
        <p:nvSpPr>
          <p:cNvPr id="10" name="Google Shape;33;p44">
            <a:extLst>
              <a:ext uri="{FF2B5EF4-FFF2-40B4-BE49-F238E27FC236}">
                <a16:creationId xmlns:a16="http://schemas.microsoft.com/office/drawing/2014/main" id="{4D872673-DFE0-D04C-806A-2D278F82F390}"/>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1" name="Google Shape;32;p44">
            <a:extLst>
              <a:ext uri="{FF2B5EF4-FFF2-40B4-BE49-F238E27FC236}">
                <a16:creationId xmlns:a16="http://schemas.microsoft.com/office/drawing/2014/main" id="{08B10E7A-27F3-5447-9D8E-4F0104495361}"/>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3AA1992-FE62-47AB-EB10-AF8AF573FCF1}"/>
              </a:ext>
            </a:extLst>
          </p:cNvPr>
          <p:cNvSpPr>
            <a:spLocks noGrp="1"/>
          </p:cNvSpPr>
          <p:nvPr>
            <p:ph type="title"/>
          </p:nvPr>
        </p:nvSpPr>
        <p:spPr>
          <a:xfrm>
            <a:off x="597000" y="360000"/>
            <a:ext cx="8712000" cy="360000"/>
          </a:xfrm>
        </p:spPr>
        <p:txBody>
          <a:bodyPr>
            <a:normAutofit fontScale="90000"/>
          </a:bodyPr>
          <a:lstStyle/>
          <a:p>
            <a:r>
              <a:rPr lang="ja-JP" altLang="en-US"/>
              <a:t>経費精算システム導入が必要な理由</a:t>
            </a:r>
          </a:p>
        </p:txBody>
      </p:sp>
      <p:sp>
        <p:nvSpPr>
          <p:cNvPr id="4" name="スライド番号プレースホルダー 3">
            <a:extLst>
              <a:ext uri="{FF2B5EF4-FFF2-40B4-BE49-F238E27FC236}">
                <a16:creationId xmlns:a16="http://schemas.microsoft.com/office/drawing/2014/main" id="{9279299B-B9F4-DD40-8F13-79AB855B2FC3}"/>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13</a:t>
            </a:fld>
            <a:endParaRPr lang="ja-JP" altLang="en-US"/>
          </a:p>
        </p:txBody>
      </p:sp>
      <p:sp>
        <p:nvSpPr>
          <p:cNvPr id="5" name="Google Shape;107;p15">
            <a:extLst>
              <a:ext uri="{FF2B5EF4-FFF2-40B4-BE49-F238E27FC236}">
                <a16:creationId xmlns:a16="http://schemas.microsoft.com/office/drawing/2014/main" id="{4905BFF4-124D-63A4-3BDA-A637FF219798}"/>
              </a:ext>
            </a:extLst>
          </p:cNvPr>
          <p:cNvSpPr txBox="1"/>
          <p:nvPr/>
        </p:nvSpPr>
        <p:spPr>
          <a:xfrm>
            <a:off x="597000" y="1673293"/>
            <a:ext cx="8712000" cy="838554"/>
          </a:xfrm>
          <a:prstGeom prst="rect">
            <a:avLst/>
          </a:prstGeom>
          <a:noFill/>
          <a:ln w="19050">
            <a:solidFill>
              <a:schemeClr val="tx1"/>
            </a:solidFill>
          </a:ln>
        </p:spPr>
        <p:txBody>
          <a:bodyPr spcFirstLastPara="1" wrap="square" lIns="180000" tIns="108000" rIns="180000" bIns="108000" anchor="ctr" anchorCtr="0">
            <a:noAutofit/>
          </a:bodyPr>
          <a:lstStyle/>
          <a:p>
            <a:pPr>
              <a:lnSpc>
                <a:spcPct val="150000"/>
              </a:lnSpc>
              <a:buSzPts val="1600"/>
            </a:pPr>
            <a:r>
              <a:rPr lang="ja-JP" altLang="en-US" sz="1600" b="1">
                <a:solidFill>
                  <a:schemeClr val="dk1"/>
                </a:solidFill>
                <a:latin typeface="Yu Gothic" panose="020B0400000000000000" pitchFamily="34" charset="-128"/>
                <a:ea typeface="Yu Gothic" panose="020B0400000000000000" pitchFamily="34" charset="-128"/>
              </a:rPr>
              <a:t>経費精算システムの導入による電子化対応への取り組みを実施</a:t>
            </a:r>
          </a:p>
        </p:txBody>
      </p:sp>
      <p:sp>
        <p:nvSpPr>
          <p:cNvPr id="27" name="Google Shape;97;p14">
            <a:extLst>
              <a:ext uri="{FF2B5EF4-FFF2-40B4-BE49-F238E27FC236}">
                <a16:creationId xmlns:a16="http://schemas.microsoft.com/office/drawing/2014/main" id="{435F5042-04A4-458D-F2CF-90E223E3B964}"/>
              </a:ext>
            </a:extLst>
          </p:cNvPr>
          <p:cNvSpPr/>
          <p:nvPr/>
        </p:nvSpPr>
        <p:spPr>
          <a:xfrm>
            <a:off x="597000" y="1233488"/>
            <a:ext cx="8712000" cy="432000"/>
          </a:xfrm>
          <a:prstGeom prst="rect">
            <a:avLst/>
          </a:prstGeom>
          <a:solidFill>
            <a:schemeClr val="dk1"/>
          </a:solidFill>
          <a:ln w="19050">
            <a:solidFill>
              <a:schemeClr val="tx1"/>
            </a:solidFill>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解決策の方向性</a:t>
            </a:r>
          </a:p>
        </p:txBody>
      </p:sp>
      <p:grpSp>
        <p:nvGrpSpPr>
          <p:cNvPr id="12" name="Google Shape;117;p15">
            <a:extLst>
              <a:ext uri="{FF2B5EF4-FFF2-40B4-BE49-F238E27FC236}">
                <a16:creationId xmlns:a16="http://schemas.microsoft.com/office/drawing/2014/main" id="{20EE902B-6026-766F-9937-A3809D61A76C}"/>
              </a:ext>
            </a:extLst>
          </p:cNvPr>
          <p:cNvGrpSpPr/>
          <p:nvPr/>
        </p:nvGrpSpPr>
        <p:grpSpPr>
          <a:xfrm>
            <a:off x="604809" y="4257211"/>
            <a:ext cx="4212002" cy="1727664"/>
            <a:chOff x="1739899" y="2781771"/>
            <a:chExt cx="4212002" cy="1727664"/>
          </a:xfrm>
        </p:grpSpPr>
        <p:sp>
          <p:nvSpPr>
            <p:cNvPr id="13" name="Google Shape;118;p15">
              <a:extLst>
                <a:ext uri="{FF2B5EF4-FFF2-40B4-BE49-F238E27FC236}">
                  <a16:creationId xmlns:a16="http://schemas.microsoft.com/office/drawing/2014/main" id="{E459EFA1-9B29-8366-6A81-0E6672585F7A}"/>
                </a:ext>
              </a:extLst>
            </p:cNvPr>
            <p:cNvSpPr/>
            <p:nvPr/>
          </p:nvSpPr>
          <p:spPr>
            <a:xfrm>
              <a:off x="1739899" y="3139687"/>
              <a:ext cx="4212000" cy="361527"/>
            </a:xfrm>
            <a:prstGeom prst="rect">
              <a:avLst/>
            </a:prstGeom>
            <a:solidFill>
              <a:srgbClr val="1B224C"/>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課題①</a:t>
              </a:r>
              <a:endParaRPr b="1" dirty="0">
                <a:latin typeface="Yu Gothic" panose="020B0400000000000000" pitchFamily="34" charset="-128"/>
                <a:ea typeface="Yu Gothic" panose="020B0400000000000000" pitchFamily="34" charset="-128"/>
              </a:endParaRPr>
            </a:p>
          </p:txBody>
        </p:sp>
        <p:sp>
          <p:nvSpPr>
            <p:cNvPr id="14" name="Google Shape;119;p15">
              <a:extLst>
                <a:ext uri="{FF2B5EF4-FFF2-40B4-BE49-F238E27FC236}">
                  <a16:creationId xmlns:a16="http://schemas.microsoft.com/office/drawing/2014/main" id="{062E6A34-FB61-0234-0A28-6D987E43968E}"/>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t" anchorCtr="0">
              <a:noAutofit/>
            </a:bodyPr>
            <a:lstStyle/>
            <a:p>
              <a:r>
                <a:rPr lang="ja-JP" altLang="en-US" sz="1600" b="1">
                  <a:solidFill>
                    <a:schemeClr val="dk1"/>
                  </a:solidFill>
                  <a:latin typeface="Yu Gothic" panose="020B0400000000000000" pitchFamily="34" charset="-128"/>
                  <a:ea typeface="Yu Gothic" panose="020B0400000000000000" pitchFamily="34" charset="-128"/>
                </a:rPr>
                <a:t>経理業務における</a:t>
              </a:r>
            </a:p>
            <a:p>
              <a:pPr marL="285757" indent="-285757">
                <a:buSzPts val="1600"/>
                <a:buFont typeface="Arial"/>
                <a:buChar char="•"/>
              </a:pPr>
              <a:r>
                <a:rPr lang="ja-JP" altLang="en-US" sz="1600" b="1">
                  <a:solidFill>
                    <a:schemeClr val="dk1"/>
                  </a:solidFill>
                  <a:latin typeface="Yu Gothic" panose="020B0400000000000000" pitchFamily="34" charset="-128"/>
                  <a:ea typeface="Yu Gothic" panose="020B0400000000000000" pitchFamily="34" charset="-128"/>
                </a:rPr>
                <a:t>紙との突合による業務過多</a:t>
              </a:r>
            </a:p>
            <a:p>
              <a:pPr marL="285757" indent="-285757">
                <a:buSzPts val="1600"/>
                <a:buFont typeface="Arial"/>
                <a:buChar char="•"/>
              </a:pPr>
              <a:r>
                <a:rPr lang="ja-JP" altLang="en-US" sz="1600" b="1">
                  <a:solidFill>
                    <a:schemeClr val="dk1"/>
                  </a:solidFill>
                  <a:latin typeface="Yu Gothic" panose="020B0400000000000000" pitchFamily="34" charset="-128"/>
                  <a:ea typeface="Yu Gothic" panose="020B0400000000000000" pitchFamily="34" charset="-128"/>
                </a:rPr>
                <a:t>書類の管理が煩雑</a:t>
              </a:r>
              <a:endParaRPr lang="ja-JP" altLang="en-US" sz="1600" b="1" dirty="0">
                <a:solidFill>
                  <a:schemeClr val="dk1"/>
                </a:solidFill>
                <a:latin typeface="Yu Gothic" panose="020B0400000000000000" pitchFamily="34" charset="-128"/>
                <a:ea typeface="Yu Gothic" panose="020B0400000000000000" pitchFamily="34" charset="-128"/>
              </a:endParaRPr>
            </a:p>
          </p:txBody>
        </p:sp>
        <p:sp>
          <p:nvSpPr>
            <p:cNvPr id="19" name="Google Shape;120;p15">
              <a:extLst>
                <a:ext uri="{FF2B5EF4-FFF2-40B4-BE49-F238E27FC236}">
                  <a16:creationId xmlns:a16="http://schemas.microsoft.com/office/drawing/2014/main" id="{722C60EA-F4EC-3136-8231-A69724EEB98C}"/>
                </a:ext>
              </a:extLst>
            </p:cNvPr>
            <p:cNvSpPr/>
            <p:nvPr/>
          </p:nvSpPr>
          <p:spPr>
            <a:xfrm rot="16200000">
              <a:off x="3665899" y="2709771"/>
              <a:ext cx="360000" cy="503999"/>
            </a:xfrm>
            <a:prstGeom prst="rightArrow">
              <a:avLst>
                <a:gd name="adj1" fmla="val 50000"/>
                <a:gd name="adj2" fmla="val 64183"/>
              </a:avLst>
            </a:prstGeom>
            <a:solidFill>
              <a:srgbClr val="1B224C"/>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grpSp>
        <p:nvGrpSpPr>
          <p:cNvPr id="20" name="Google Shape;117;p15">
            <a:extLst>
              <a:ext uri="{FF2B5EF4-FFF2-40B4-BE49-F238E27FC236}">
                <a16:creationId xmlns:a16="http://schemas.microsoft.com/office/drawing/2014/main" id="{4B8F0532-B9A6-1207-96B7-40DED2BD9A64}"/>
              </a:ext>
            </a:extLst>
          </p:cNvPr>
          <p:cNvGrpSpPr/>
          <p:nvPr/>
        </p:nvGrpSpPr>
        <p:grpSpPr>
          <a:xfrm>
            <a:off x="604809" y="2525741"/>
            <a:ext cx="4212002" cy="1723664"/>
            <a:chOff x="1739899" y="2785771"/>
            <a:chExt cx="4212002" cy="1723664"/>
          </a:xfrm>
        </p:grpSpPr>
        <p:sp>
          <p:nvSpPr>
            <p:cNvPr id="21" name="Google Shape;118;p15">
              <a:extLst>
                <a:ext uri="{FF2B5EF4-FFF2-40B4-BE49-F238E27FC236}">
                  <a16:creationId xmlns:a16="http://schemas.microsoft.com/office/drawing/2014/main" id="{49B7AE33-ECA8-38E6-0378-21B35ED90639}"/>
                </a:ext>
              </a:extLst>
            </p:cNvPr>
            <p:cNvSpPr/>
            <p:nvPr/>
          </p:nvSpPr>
          <p:spPr>
            <a:xfrm>
              <a:off x="1739899" y="3139687"/>
              <a:ext cx="4212000" cy="361527"/>
            </a:xfrm>
            <a:prstGeom prst="rect">
              <a:avLst/>
            </a:prstGeom>
            <a:solidFill>
              <a:schemeClr val="bg2"/>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期待効果①</a:t>
              </a:r>
              <a:endParaRPr lang="ja-JP" altLang="en-US" b="1" dirty="0">
                <a:solidFill>
                  <a:schemeClr val="lt1"/>
                </a:solidFill>
                <a:latin typeface="Yu Gothic" panose="020B0400000000000000" pitchFamily="34" charset="-128"/>
                <a:ea typeface="Yu Gothic" panose="020B0400000000000000" pitchFamily="34" charset="-128"/>
              </a:endParaRPr>
            </a:p>
          </p:txBody>
        </p:sp>
        <p:sp>
          <p:nvSpPr>
            <p:cNvPr id="22" name="Google Shape;119;p15">
              <a:extLst>
                <a:ext uri="{FF2B5EF4-FFF2-40B4-BE49-F238E27FC236}">
                  <a16:creationId xmlns:a16="http://schemas.microsoft.com/office/drawing/2014/main" id="{B8F66FAC-2ACC-0D46-D587-9B6BCD909740}"/>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ctr" anchorCtr="0">
              <a:noAutofit/>
            </a:bodyPr>
            <a:lstStyle/>
            <a:p>
              <a:pPr>
                <a:buSzPts val="1600"/>
              </a:pPr>
              <a:r>
                <a:rPr lang="ja-JP" altLang="en-US" sz="1600" b="1">
                  <a:solidFill>
                    <a:schemeClr val="dk1"/>
                  </a:solidFill>
                  <a:latin typeface="Yu Gothic" panose="020B0400000000000000" pitchFamily="34" charset="-128"/>
                  <a:ea typeface="Yu Gothic" panose="020B0400000000000000" pitchFamily="34" charset="-128"/>
                </a:rPr>
                <a:t>自動計算で作業効率の向上</a:t>
              </a:r>
            </a:p>
          </p:txBody>
        </p:sp>
        <p:sp>
          <p:nvSpPr>
            <p:cNvPr id="23" name="Google Shape;120;p15">
              <a:extLst>
                <a:ext uri="{FF2B5EF4-FFF2-40B4-BE49-F238E27FC236}">
                  <a16:creationId xmlns:a16="http://schemas.microsoft.com/office/drawing/2014/main" id="{0324A0E6-0B83-AE48-E993-9201C90C9D4B}"/>
                </a:ext>
              </a:extLst>
            </p:cNvPr>
            <p:cNvSpPr/>
            <p:nvPr/>
          </p:nvSpPr>
          <p:spPr>
            <a:xfrm rot="16200000">
              <a:off x="3665899" y="2713771"/>
              <a:ext cx="360000" cy="504000"/>
            </a:xfrm>
            <a:prstGeom prst="rightArrow">
              <a:avLst>
                <a:gd name="adj1" fmla="val 50000"/>
                <a:gd name="adj2" fmla="val 64183"/>
              </a:avLst>
            </a:prstGeom>
            <a:solidFill>
              <a:schemeClr val="bg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grpSp>
        <p:nvGrpSpPr>
          <p:cNvPr id="32" name="Google Shape;117;p15">
            <a:extLst>
              <a:ext uri="{FF2B5EF4-FFF2-40B4-BE49-F238E27FC236}">
                <a16:creationId xmlns:a16="http://schemas.microsoft.com/office/drawing/2014/main" id="{687FBD6F-8D51-3DC4-F0BE-6B242044BAD7}"/>
              </a:ext>
            </a:extLst>
          </p:cNvPr>
          <p:cNvGrpSpPr/>
          <p:nvPr/>
        </p:nvGrpSpPr>
        <p:grpSpPr>
          <a:xfrm>
            <a:off x="5107526" y="2525741"/>
            <a:ext cx="4212002" cy="1723664"/>
            <a:chOff x="1739899" y="2785771"/>
            <a:chExt cx="4212002" cy="1723664"/>
          </a:xfrm>
        </p:grpSpPr>
        <p:sp>
          <p:nvSpPr>
            <p:cNvPr id="33" name="Google Shape;118;p15">
              <a:extLst>
                <a:ext uri="{FF2B5EF4-FFF2-40B4-BE49-F238E27FC236}">
                  <a16:creationId xmlns:a16="http://schemas.microsoft.com/office/drawing/2014/main" id="{83E901F5-8DAC-58FC-D9BE-06D097933FB5}"/>
                </a:ext>
              </a:extLst>
            </p:cNvPr>
            <p:cNvSpPr/>
            <p:nvPr/>
          </p:nvSpPr>
          <p:spPr>
            <a:xfrm>
              <a:off x="1739899" y="3139687"/>
              <a:ext cx="4212000" cy="361527"/>
            </a:xfrm>
            <a:prstGeom prst="rect">
              <a:avLst/>
            </a:prstGeom>
            <a:solidFill>
              <a:schemeClr val="bg2"/>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期待効果</a:t>
              </a:r>
              <a:r>
                <a:rPr lang="en-US" altLang="ja-JP" b="1" dirty="0">
                  <a:solidFill>
                    <a:schemeClr val="lt1"/>
                  </a:solidFill>
                  <a:latin typeface="Yu Gothic" panose="020B0400000000000000" pitchFamily="34" charset="-128"/>
                  <a:ea typeface="Yu Gothic" panose="020B0400000000000000" pitchFamily="34" charset="-128"/>
                </a:rPr>
                <a:t>②</a:t>
              </a:r>
              <a:endParaRPr lang="ja-JP" altLang="en-US" b="1" dirty="0">
                <a:solidFill>
                  <a:schemeClr val="lt1"/>
                </a:solidFill>
                <a:latin typeface="Yu Gothic" panose="020B0400000000000000" pitchFamily="34" charset="-128"/>
                <a:ea typeface="Yu Gothic" panose="020B0400000000000000" pitchFamily="34" charset="-128"/>
              </a:endParaRPr>
            </a:p>
          </p:txBody>
        </p:sp>
        <p:sp>
          <p:nvSpPr>
            <p:cNvPr id="34" name="Google Shape;119;p15">
              <a:extLst>
                <a:ext uri="{FF2B5EF4-FFF2-40B4-BE49-F238E27FC236}">
                  <a16:creationId xmlns:a16="http://schemas.microsoft.com/office/drawing/2014/main" id="{9AAA0599-030A-4F84-BFD0-990A25751F4E}"/>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ctr" anchorCtr="0">
              <a:noAutofit/>
            </a:bodyPr>
            <a:lstStyle/>
            <a:p>
              <a:pPr>
                <a:buSzPts val="1600"/>
              </a:pPr>
              <a:r>
                <a:rPr lang="ja-JP" altLang="en-US" sz="1600" b="1">
                  <a:solidFill>
                    <a:schemeClr val="dk1"/>
                  </a:solidFill>
                </a:rPr>
                <a:t>電子化による省力化の実現</a:t>
              </a:r>
            </a:p>
          </p:txBody>
        </p:sp>
        <p:sp>
          <p:nvSpPr>
            <p:cNvPr id="35" name="Google Shape;120;p15">
              <a:extLst>
                <a:ext uri="{FF2B5EF4-FFF2-40B4-BE49-F238E27FC236}">
                  <a16:creationId xmlns:a16="http://schemas.microsoft.com/office/drawing/2014/main" id="{6704E7D9-6F54-E73A-EC5F-E9B47AB9B0E5}"/>
                </a:ext>
              </a:extLst>
            </p:cNvPr>
            <p:cNvSpPr/>
            <p:nvPr/>
          </p:nvSpPr>
          <p:spPr>
            <a:xfrm rot="16200000">
              <a:off x="3665899" y="2713771"/>
              <a:ext cx="360000" cy="504000"/>
            </a:xfrm>
            <a:prstGeom prst="rightArrow">
              <a:avLst>
                <a:gd name="adj1" fmla="val 50000"/>
                <a:gd name="adj2" fmla="val 64183"/>
              </a:avLst>
            </a:prstGeom>
            <a:solidFill>
              <a:schemeClr val="bg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grpSp>
        <p:nvGrpSpPr>
          <p:cNvPr id="36" name="Google Shape;117;p15">
            <a:extLst>
              <a:ext uri="{FF2B5EF4-FFF2-40B4-BE49-F238E27FC236}">
                <a16:creationId xmlns:a16="http://schemas.microsoft.com/office/drawing/2014/main" id="{778D64B4-01AE-CA93-E649-9DF353493749}"/>
              </a:ext>
            </a:extLst>
          </p:cNvPr>
          <p:cNvGrpSpPr/>
          <p:nvPr/>
        </p:nvGrpSpPr>
        <p:grpSpPr>
          <a:xfrm>
            <a:off x="5107526" y="4257211"/>
            <a:ext cx="4212002" cy="1727664"/>
            <a:chOff x="1739899" y="2781771"/>
            <a:chExt cx="4212002" cy="1727664"/>
          </a:xfrm>
        </p:grpSpPr>
        <p:sp>
          <p:nvSpPr>
            <p:cNvPr id="37" name="Google Shape;118;p15">
              <a:extLst>
                <a:ext uri="{FF2B5EF4-FFF2-40B4-BE49-F238E27FC236}">
                  <a16:creationId xmlns:a16="http://schemas.microsoft.com/office/drawing/2014/main" id="{A982AF72-3F88-7591-D37E-95427F816DFA}"/>
                </a:ext>
              </a:extLst>
            </p:cNvPr>
            <p:cNvSpPr/>
            <p:nvPr/>
          </p:nvSpPr>
          <p:spPr>
            <a:xfrm>
              <a:off x="1739899" y="3139687"/>
              <a:ext cx="4212000" cy="361527"/>
            </a:xfrm>
            <a:prstGeom prst="rect">
              <a:avLst/>
            </a:prstGeom>
            <a:solidFill>
              <a:srgbClr val="1B224C"/>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課題②</a:t>
              </a:r>
              <a:endParaRPr b="1" dirty="0">
                <a:latin typeface="Yu Gothic" panose="020B0400000000000000" pitchFamily="34" charset="-128"/>
                <a:ea typeface="Yu Gothic" panose="020B0400000000000000" pitchFamily="34" charset="-128"/>
              </a:endParaRPr>
            </a:p>
          </p:txBody>
        </p:sp>
        <p:sp>
          <p:nvSpPr>
            <p:cNvPr id="38" name="Google Shape;119;p15">
              <a:extLst>
                <a:ext uri="{FF2B5EF4-FFF2-40B4-BE49-F238E27FC236}">
                  <a16:creationId xmlns:a16="http://schemas.microsoft.com/office/drawing/2014/main" id="{BB040903-82D5-FA10-96E0-E4E0E9A9F252}"/>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t" anchorCtr="0">
              <a:noAutofit/>
            </a:bodyPr>
            <a:lstStyle/>
            <a:p>
              <a:pPr>
                <a:buSzPts val="1600"/>
              </a:pPr>
              <a:r>
                <a:rPr lang="ja-JP" altLang="en-US" sz="1600" b="1">
                  <a:solidFill>
                    <a:schemeClr val="dk1"/>
                  </a:solidFill>
                  <a:latin typeface="Yu Gothic" panose="020B0400000000000000" pitchFamily="34" charset="-128"/>
                  <a:ea typeface="Yu Gothic" panose="020B0400000000000000" pitchFamily="34" charset="-128"/>
                </a:rPr>
                <a:t>経理業務における</a:t>
              </a:r>
              <a:endParaRPr lang="en-US" altLang="ja-JP" sz="1600" b="1" dirty="0">
                <a:solidFill>
                  <a:schemeClr val="dk1"/>
                </a:solidFill>
                <a:latin typeface="Yu Gothic" panose="020B0400000000000000" pitchFamily="34" charset="-128"/>
                <a:ea typeface="Yu Gothic" panose="020B0400000000000000" pitchFamily="34" charset="-128"/>
              </a:endParaRPr>
            </a:p>
            <a:p>
              <a:pPr marL="285750" indent="-285750">
                <a:buSzPts val="1600"/>
                <a:buFont typeface="Arial" panose="020B0604020202020204" pitchFamily="34" charset="0"/>
                <a:buChar char="•"/>
              </a:pPr>
              <a:r>
                <a:rPr lang="ja-JP" altLang="en-US" sz="1600" b="1">
                  <a:solidFill>
                    <a:schemeClr val="dk1"/>
                  </a:solidFill>
                  <a:latin typeface="Yu Gothic" panose="020B0400000000000000" pitchFamily="34" charset="-128"/>
                  <a:ea typeface="Yu Gothic" panose="020B0400000000000000" pitchFamily="34" charset="-128"/>
                </a:rPr>
                <a:t>退職者の増加により人材が不足</a:t>
              </a:r>
            </a:p>
            <a:p>
              <a:pPr marL="285750" indent="-285750">
                <a:buSzPts val="1600"/>
                <a:buFont typeface="Arial" panose="020B0604020202020204" pitchFamily="34" charset="0"/>
                <a:buChar char="•"/>
              </a:pPr>
              <a:r>
                <a:rPr lang="ja-JP" altLang="en-US" sz="1600" b="1">
                  <a:solidFill>
                    <a:schemeClr val="dk1"/>
                  </a:solidFill>
                  <a:latin typeface="Yu Gothic" panose="020B0400000000000000" pitchFamily="34" charset="-128"/>
                  <a:ea typeface="Yu Gothic" panose="020B0400000000000000" pitchFamily="34" charset="-128"/>
                </a:rPr>
                <a:t>月末の慢性的な残業</a:t>
              </a:r>
            </a:p>
          </p:txBody>
        </p:sp>
        <p:sp>
          <p:nvSpPr>
            <p:cNvPr id="39" name="Google Shape;120;p15">
              <a:extLst>
                <a:ext uri="{FF2B5EF4-FFF2-40B4-BE49-F238E27FC236}">
                  <a16:creationId xmlns:a16="http://schemas.microsoft.com/office/drawing/2014/main" id="{7CAA890D-0725-3A4F-576B-6ED20F4C2E46}"/>
                </a:ext>
              </a:extLst>
            </p:cNvPr>
            <p:cNvSpPr/>
            <p:nvPr/>
          </p:nvSpPr>
          <p:spPr>
            <a:xfrm rot="16200000">
              <a:off x="3665899" y="2709771"/>
              <a:ext cx="360000" cy="503999"/>
            </a:xfrm>
            <a:prstGeom prst="rightArrow">
              <a:avLst>
                <a:gd name="adj1" fmla="val 50000"/>
                <a:gd name="adj2" fmla="val 64183"/>
              </a:avLst>
            </a:prstGeom>
            <a:solidFill>
              <a:srgbClr val="1B224C"/>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sp>
        <p:nvSpPr>
          <p:cNvPr id="28" name="Google Shape;33;p44">
            <a:extLst>
              <a:ext uri="{FF2B5EF4-FFF2-40B4-BE49-F238E27FC236}">
                <a16:creationId xmlns:a16="http://schemas.microsoft.com/office/drawing/2014/main" id="{7D6EC590-A75E-174B-94F0-5B9C52A77183}"/>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29" name="Google Shape;32;p44">
            <a:extLst>
              <a:ext uri="{FF2B5EF4-FFF2-40B4-BE49-F238E27FC236}">
                <a16:creationId xmlns:a16="http://schemas.microsoft.com/office/drawing/2014/main" id="{C4F30505-B8C2-CE4A-9752-1BCDD15C0E20}"/>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149418847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9"/>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ロードマップ</a:t>
            </a:r>
            <a:endParaRPr lang="ja-JP" altLang="en-US" dirty="0"/>
          </a:p>
        </p:txBody>
      </p:sp>
      <p:sp>
        <p:nvSpPr>
          <p:cNvPr id="130" name="Google Shape;130;p9"/>
          <p:cNvSpPr txBox="1">
            <a:spLocks noGrp="1"/>
          </p:cNvSpPr>
          <p:nvPr>
            <p:ph type="body" idx="1"/>
          </p:nvPr>
        </p:nvSpPr>
        <p:spPr>
          <a:xfrm>
            <a:off x="597000" y="1161000"/>
            <a:ext cx="8712000" cy="576000"/>
          </a:xfrm>
          <a:noFill/>
          <a:ln>
            <a:noFill/>
          </a:ln>
        </p:spPr>
        <p:txBody>
          <a:bodyPr spcFirstLastPara="1" wrap="square" lIns="36000" tIns="36000" rIns="36000" bIns="36000" anchor="t" anchorCtr="0">
            <a:spAutoFit/>
          </a:bodyPr>
          <a:lstStyle/>
          <a:p>
            <a:r>
              <a:rPr lang="ja-JP" altLang="en-US"/>
              <a:t>システム導入後、まずは属人化した業務をデジタル化し、</a:t>
            </a:r>
            <a:endParaRPr lang="en-US" altLang="ja-JP" dirty="0"/>
          </a:p>
          <a:p>
            <a:r>
              <a:rPr lang="ja-JP" altLang="en-US"/>
              <a:t>最終的に付加価値の高い業務へ集中する</a:t>
            </a:r>
          </a:p>
        </p:txBody>
      </p:sp>
      <p:sp>
        <p:nvSpPr>
          <p:cNvPr id="4" name="スライド番号プレースホルダー 3">
            <a:extLst>
              <a:ext uri="{FF2B5EF4-FFF2-40B4-BE49-F238E27FC236}">
                <a16:creationId xmlns:a16="http://schemas.microsoft.com/office/drawing/2014/main" id="{F0B769D9-1700-B34B-BEBA-B57B6E0D3678}"/>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14</a:t>
            </a:fld>
            <a:endParaRPr lang="ja-JP" altLang="en-US"/>
          </a:p>
        </p:txBody>
      </p:sp>
      <p:sp>
        <p:nvSpPr>
          <p:cNvPr id="139" name="Google Shape;139;p9"/>
          <p:cNvSpPr txBox="1"/>
          <p:nvPr/>
        </p:nvSpPr>
        <p:spPr>
          <a:xfrm>
            <a:off x="596900" y="5136808"/>
            <a:ext cx="5449801" cy="349702"/>
          </a:xfrm>
          <a:prstGeom prst="rect">
            <a:avLst/>
          </a:prstGeom>
          <a:noFill/>
          <a:ln>
            <a:noFill/>
          </a:ln>
        </p:spPr>
        <p:txBody>
          <a:bodyPr spcFirstLastPara="1" wrap="square" lIns="36000" tIns="36000" rIns="36000" bIns="36000" anchor="t" anchorCtr="0">
            <a:noAutofit/>
          </a:bodyPr>
          <a:lstStyle/>
          <a:p>
            <a:pPr>
              <a:buSzPts val="1200"/>
            </a:pPr>
            <a:r>
              <a:rPr lang="ja-JP" altLang="en-US" sz="1200">
                <a:solidFill>
                  <a:schemeClr val="dk1"/>
                </a:solidFill>
                <a:latin typeface="Yu Gothic Medium" panose="020B0400000000000000" pitchFamily="34" charset="-128"/>
                <a:ea typeface="Yu Gothic Medium" panose="020B0400000000000000" pitchFamily="34" charset="-128"/>
              </a:rPr>
              <a:t>経理業務の洗い出しと属人作業のデジタル置換</a:t>
            </a:r>
          </a:p>
        </p:txBody>
      </p:sp>
      <p:sp>
        <p:nvSpPr>
          <p:cNvPr id="140" name="Google Shape;140;p9"/>
          <p:cNvSpPr txBox="1"/>
          <p:nvPr/>
        </p:nvSpPr>
        <p:spPr>
          <a:xfrm>
            <a:off x="5047054" y="4560810"/>
            <a:ext cx="4192221" cy="500241"/>
          </a:xfrm>
          <a:prstGeom prst="rect">
            <a:avLst/>
          </a:prstGeom>
          <a:noFill/>
          <a:ln>
            <a:noFill/>
          </a:ln>
        </p:spPr>
        <p:txBody>
          <a:bodyPr spcFirstLastPara="1" wrap="square" lIns="36000" tIns="36000" rIns="36000" bIns="36000" anchor="t" anchorCtr="0">
            <a:noAutofit/>
          </a:bodyPr>
          <a:lstStyle/>
          <a:p>
            <a:pPr>
              <a:lnSpc>
                <a:spcPct val="120000"/>
              </a:lnSpc>
              <a:buSzPts val="1200"/>
            </a:pPr>
            <a:r>
              <a:rPr lang="ja-JP" altLang="en-US" sz="1200">
                <a:solidFill>
                  <a:schemeClr val="dk1"/>
                </a:solidFill>
                <a:latin typeface="Yu Gothic Medium" panose="020B0400000000000000" pitchFamily="34" charset="-128"/>
                <a:ea typeface="Yu Gothic Medium" panose="020B0400000000000000" pitchFamily="34" charset="-128"/>
              </a:rPr>
              <a:t>定型業務のデジタル化と人的リソースの再配置</a:t>
            </a:r>
          </a:p>
        </p:txBody>
      </p:sp>
      <p:sp>
        <p:nvSpPr>
          <p:cNvPr id="148" name="Google Shape;148;p9"/>
          <p:cNvSpPr/>
          <p:nvPr/>
        </p:nvSpPr>
        <p:spPr>
          <a:xfrm>
            <a:off x="608379" y="5826101"/>
            <a:ext cx="2268000" cy="340687"/>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en-US" altLang="ja-JP" sz="1600" dirty="0">
                <a:solidFill>
                  <a:schemeClr val="dk1"/>
                </a:solidFill>
                <a:latin typeface="Yu Gothic Medium" panose="020B0400000000000000" pitchFamily="34" charset="-128"/>
                <a:ea typeface="Yu Gothic Medium" panose="020B0400000000000000" pitchFamily="34" charset="-128"/>
              </a:rPr>
              <a:t>2023</a:t>
            </a:r>
            <a:r>
              <a:rPr lang="ja-JP" altLang="en-US" sz="1600">
                <a:solidFill>
                  <a:schemeClr val="dk1"/>
                </a:solidFill>
                <a:latin typeface="Yu Gothic Medium" panose="020B0400000000000000" pitchFamily="34" charset="-128"/>
                <a:ea typeface="Yu Gothic Medium" panose="020B0400000000000000" pitchFamily="34" charset="-128"/>
              </a:rPr>
              <a:t>年</a:t>
            </a:r>
            <a:endParaRPr sz="1401" dirty="0">
              <a:solidFill>
                <a:schemeClr val="dk1"/>
              </a:solidFill>
              <a:latin typeface="Yu Gothic Medium" panose="020B0400000000000000" pitchFamily="34" charset="-128"/>
              <a:ea typeface="Yu Gothic Medium" panose="020B0400000000000000" pitchFamily="34" charset="-128"/>
            </a:endParaRPr>
          </a:p>
        </p:txBody>
      </p:sp>
      <p:sp>
        <p:nvSpPr>
          <p:cNvPr id="149" name="Google Shape;149;p9"/>
          <p:cNvSpPr/>
          <p:nvPr/>
        </p:nvSpPr>
        <p:spPr>
          <a:xfrm>
            <a:off x="3819000" y="5826101"/>
            <a:ext cx="2268000" cy="340687"/>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en-US" altLang="ja-JP" sz="1600" dirty="0">
                <a:solidFill>
                  <a:schemeClr val="dk1"/>
                </a:solidFill>
                <a:latin typeface="Yu Gothic Medium" panose="020B0400000000000000" pitchFamily="34" charset="-128"/>
                <a:ea typeface="Yu Gothic Medium" panose="020B0400000000000000" pitchFamily="34" charset="-128"/>
              </a:rPr>
              <a:t>2024</a:t>
            </a:r>
            <a:r>
              <a:rPr lang="ja-JP" altLang="en-US" sz="1600">
                <a:solidFill>
                  <a:schemeClr val="dk1"/>
                </a:solidFill>
                <a:latin typeface="Yu Gothic Medium" panose="020B0400000000000000" pitchFamily="34" charset="-128"/>
                <a:ea typeface="Yu Gothic Medium" panose="020B0400000000000000" pitchFamily="34" charset="-128"/>
              </a:rPr>
              <a:t>年</a:t>
            </a:r>
            <a:endParaRPr sz="1401" dirty="0">
              <a:solidFill>
                <a:schemeClr val="dk1"/>
              </a:solidFill>
              <a:latin typeface="Yu Gothic Medium" panose="020B0400000000000000" pitchFamily="34" charset="-128"/>
              <a:ea typeface="Yu Gothic Medium" panose="020B0400000000000000" pitchFamily="34" charset="-128"/>
            </a:endParaRPr>
          </a:p>
        </p:txBody>
      </p:sp>
      <p:sp>
        <p:nvSpPr>
          <p:cNvPr id="150" name="Google Shape;150;p9"/>
          <p:cNvSpPr/>
          <p:nvPr/>
        </p:nvSpPr>
        <p:spPr>
          <a:xfrm>
            <a:off x="7041100" y="5826101"/>
            <a:ext cx="2268000" cy="340687"/>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en-US" altLang="ja-JP" sz="1600" dirty="0">
                <a:solidFill>
                  <a:schemeClr val="dk1"/>
                </a:solidFill>
                <a:latin typeface="Yu Gothic Medium" panose="020B0400000000000000" pitchFamily="34" charset="-128"/>
                <a:ea typeface="Yu Gothic Medium" panose="020B0400000000000000" pitchFamily="34" charset="-128"/>
              </a:rPr>
              <a:t>2025</a:t>
            </a:r>
            <a:r>
              <a:rPr lang="ja-JP" altLang="en-US" sz="1600">
                <a:solidFill>
                  <a:schemeClr val="dk1"/>
                </a:solidFill>
                <a:latin typeface="Yu Gothic Medium" panose="020B0400000000000000" pitchFamily="34" charset="-128"/>
                <a:ea typeface="Yu Gothic Medium" panose="020B0400000000000000" pitchFamily="34" charset="-128"/>
              </a:rPr>
              <a:t>年</a:t>
            </a:r>
            <a:endParaRPr sz="1401" dirty="0">
              <a:solidFill>
                <a:schemeClr val="dk1"/>
              </a:solidFill>
              <a:latin typeface="Yu Gothic Medium" panose="020B0400000000000000" pitchFamily="34" charset="-128"/>
              <a:ea typeface="Yu Gothic Medium" panose="020B0400000000000000" pitchFamily="34" charset="-128"/>
            </a:endParaRPr>
          </a:p>
        </p:txBody>
      </p:sp>
      <p:cxnSp>
        <p:nvCxnSpPr>
          <p:cNvPr id="19" name="直線矢印コネクタ 18">
            <a:extLst>
              <a:ext uri="{FF2B5EF4-FFF2-40B4-BE49-F238E27FC236}">
                <a16:creationId xmlns:a16="http://schemas.microsoft.com/office/drawing/2014/main" id="{2FA9FACF-3526-CC3D-46B3-DAC0EB4D82F7}"/>
              </a:ext>
            </a:extLst>
          </p:cNvPr>
          <p:cNvCxnSpPr/>
          <p:nvPr/>
        </p:nvCxnSpPr>
        <p:spPr>
          <a:xfrm>
            <a:off x="596900" y="5708142"/>
            <a:ext cx="8677275"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D874000C-BE8C-18F2-A650-377E4F81937F}"/>
              </a:ext>
            </a:extLst>
          </p:cNvPr>
          <p:cNvGrpSpPr/>
          <p:nvPr/>
        </p:nvGrpSpPr>
        <p:grpSpPr>
          <a:xfrm>
            <a:off x="608379" y="3088450"/>
            <a:ext cx="2268000" cy="1977065"/>
            <a:chOff x="608379" y="2730688"/>
            <a:chExt cx="2268000" cy="1977065"/>
          </a:xfrm>
        </p:grpSpPr>
        <p:sp>
          <p:nvSpPr>
            <p:cNvPr id="133" name="Google Shape;133;p9"/>
            <p:cNvSpPr/>
            <p:nvPr/>
          </p:nvSpPr>
          <p:spPr>
            <a:xfrm>
              <a:off x="608379" y="3087753"/>
              <a:ext cx="2268000" cy="1620000"/>
            </a:xfrm>
            <a:prstGeom prst="rect">
              <a:avLst/>
            </a:prstGeom>
            <a:solidFill>
              <a:schemeClr val="accent1"/>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デジタル技術による</a:t>
              </a:r>
            </a:p>
            <a:p>
              <a:pPr algn="ctr">
                <a:buSzPts val="1600"/>
              </a:pPr>
              <a:r>
                <a:rPr lang="ja-JP" altLang="en-US" sz="1600" b="1">
                  <a:solidFill>
                    <a:schemeClr val="lt1"/>
                  </a:solidFill>
                  <a:latin typeface="Yu Gothic" panose="020B0400000000000000" pitchFamily="34" charset="-128"/>
                  <a:ea typeface="Yu Gothic" panose="020B0400000000000000" pitchFamily="34" charset="-128"/>
                </a:rPr>
                <a:t>属人作業からの置換</a:t>
              </a:r>
            </a:p>
          </p:txBody>
        </p:sp>
        <p:sp>
          <p:nvSpPr>
            <p:cNvPr id="3" name="Google Shape;288;p6">
              <a:extLst>
                <a:ext uri="{FF2B5EF4-FFF2-40B4-BE49-F238E27FC236}">
                  <a16:creationId xmlns:a16="http://schemas.microsoft.com/office/drawing/2014/main" id="{34F958CA-1711-E006-B71E-70E8365E9234}"/>
                </a:ext>
              </a:extLst>
            </p:cNvPr>
            <p:cNvSpPr/>
            <p:nvPr/>
          </p:nvSpPr>
          <p:spPr>
            <a:xfrm>
              <a:off x="1143673" y="2730688"/>
              <a:ext cx="1179852" cy="238958"/>
            </a:xfrm>
            <a:prstGeom prst="rect">
              <a:avLst/>
            </a:prstGeom>
            <a:noFill/>
            <a:ln>
              <a:noFill/>
            </a:ln>
          </p:spPr>
          <p:txBody>
            <a:bodyPr spcFirstLastPara="1" wrap="square" lIns="91425" tIns="45700" rIns="91425" bIns="45700" anchor="ctr" anchorCtr="0">
              <a:noAutofit/>
            </a:bodyPr>
            <a:lstStyle/>
            <a:p>
              <a:pPr algn="ctr">
                <a:buSzPts val="1600"/>
              </a:pPr>
              <a:r>
                <a:rPr lang="en-US" altLang="ja-JP" sz="1600" b="1" dirty="0">
                  <a:latin typeface="Yu Gothic" panose="020B0400000000000000" pitchFamily="34" charset="-128"/>
                  <a:ea typeface="Yu Gothic" panose="020B0400000000000000" pitchFamily="34" charset="-128"/>
                </a:rPr>
                <a:t>phase1</a:t>
              </a:r>
              <a:endParaRPr sz="1600" b="1" dirty="0">
                <a:latin typeface="Yu Gothic" panose="020B0400000000000000" pitchFamily="34" charset="-128"/>
                <a:ea typeface="Yu Gothic" panose="020B0400000000000000" pitchFamily="34" charset="-128"/>
              </a:endParaRPr>
            </a:p>
          </p:txBody>
        </p:sp>
      </p:grpSp>
      <p:grpSp>
        <p:nvGrpSpPr>
          <p:cNvPr id="14" name="グループ化 13">
            <a:extLst>
              <a:ext uri="{FF2B5EF4-FFF2-40B4-BE49-F238E27FC236}">
                <a16:creationId xmlns:a16="http://schemas.microsoft.com/office/drawing/2014/main" id="{47D5261E-FA50-B30D-2E70-A2D552AFEC90}"/>
              </a:ext>
            </a:extLst>
          </p:cNvPr>
          <p:cNvGrpSpPr/>
          <p:nvPr/>
        </p:nvGrpSpPr>
        <p:grpSpPr>
          <a:xfrm>
            <a:off x="3819000" y="2518518"/>
            <a:ext cx="2268000" cy="1977065"/>
            <a:chOff x="608379" y="2730688"/>
            <a:chExt cx="2268000" cy="1977065"/>
          </a:xfrm>
        </p:grpSpPr>
        <p:sp>
          <p:nvSpPr>
            <p:cNvPr id="18" name="Google Shape;133;p9">
              <a:extLst>
                <a:ext uri="{FF2B5EF4-FFF2-40B4-BE49-F238E27FC236}">
                  <a16:creationId xmlns:a16="http://schemas.microsoft.com/office/drawing/2014/main" id="{9C5C5FFA-B903-86C9-E507-25714F3A7132}"/>
                </a:ext>
              </a:extLst>
            </p:cNvPr>
            <p:cNvSpPr/>
            <p:nvPr/>
          </p:nvSpPr>
          <p:spPr>
            <a:xfrm>
              <a:off x="608379" y="3087753"/>
              <a:ext cx="2268000" cy="1620000"/>
            </a:xfrm>
            <a:prstGeom prst="rect">
              <a:avLst/>
            </a:prstGeom>
            <a:solidFill>
              <a:schemeClr val="accent1"/>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デジタル技術による</a:t>
              </a:r>
            </a:p>
            <a:p>
              <a:pPr algn="ctr">
                <a:buSzPts val="1600"/>
              </a:pPr>
              <a:r>
                <a:rPr lang="ja-JP" altLang="en-US" sz="1600" b="1">
                  <a:solidFill>
                    <a:schemeClr val="lt1"/>
                  </a:solidFill>
                  <a:latin typeface="Yu Gothic" panose="020B0400000000000000" pitchFamily="34" charset="-128"/>
                  <a:ea typeface="Yu Gothic" panose="020B0400000000000000" pitchFamily="34" charset="-128"/>
                </a:rPr>
                <a:t>業務改革</a:t>
              </a:r>
            </a:p>
          </p:txBody>
        </p:sp>
        <p:sp>
          <p:nvSpPr>
            <p:cNvPr id="20" name="Google Shape;288;p6">
              <a:extLst>
                <a:ext uri="{FF2B5EF4-FFF2-40B4-BE49-F238E27FC236}">
                  <a16:creationId xmlns:a16="http://schemas.microsoft.com/office/drawing/2014/main" id="{E4C7ABD5-E9D5-3D15-B2AB-77AE6BAD403E}"/>
                </a:ext>
              </a:extLst>
            </p:cNvPr>
            <p:cNvSpPr/>
            <p:nvPr/>
          </p:nvSpPr>
          <p:spPr>
            <a:xfrm>
              <a:off x="1143673" y="2730688"/>
              <a:ext cx="1179852" cy="238958"/>
            </a:xfrm>
            <a:prstGeom prst="rect">
              <a:avLst/>
            </a:prstGeom>
            <a:noFill/>
            <a:ln>
              <a:noFill/>
            </a:ln>
          </p:spPr>
          <p:txBody>
            <a:bodyPr spcFirstLastPara="1" wrap="square" lIns="91425" tIns="45700" rIns="91425" bIns="45700" anchor="ctr" anchorCtr="0">
              <a:noAutofit/>
            </a:bodyPr>
            <a:lstStyle/>
            <a:p>
              <a:pPr algn="ctr">
                <a:buSzPts val="1600"/>
              </a:pPr>
              <a:r>
                <a:rPr lang="en-US" altLang="ja-JP" sz="1600" b="1" dirty="0">
                  <a:latin typeface="Yu Gothic" panose="020B0400000000000000" pitchFamily="34" charset="-128"/>
                  <a:ea typeface="Yu Gothic" panose="020B0400000000000000" pitchFamily="34" charset="-128"/>
                </a:rPr>
                <a:t>phase2</a:t>
              </a:r>
              <a:endParaRPr sz="1600" b="1" dirty="0">
                <a:latin typeface="Yu Gothic" panose="020B0400000000000000" pitchFamily="34" charset="-128"/>
                <a:ea typeface="Yu Gothic" panose="020B0400000000000000" pitchFamily="34" charset="-128"/>
              </a:endParaRPr>
            </a:p>
          </p:txBody>
        </p:sp>
      </p:grpSp>
      <p:grpSp>
        <p:nvGrpSpPr>
          <p:cNvPr id="21" name="グループ化 20">
            <a:extLst>
              <a:ext uri="{FF2B5EF4-FFF2-40B4-BE49-F238E27FC236}">
                <a16:creationId xmlns:a16="http://schemas.microsoft.com/office/drawing/2014/main" id="{F147DCE2-FD7E-7B79-4780-8A65DCD1D359}"/>
              </a:ext>
            </a:extLst>
          </p:cNvPr>
          <p:cNvGrpSpPr/>
          <p:nvPr/>
        </p:nvGrpSpPr>
        <p:grpSpPr>
          <a:xfrm>
            <a:off x="7041100" y="1939348"/>
            <a:ext cx="2268000" cy="1977065"/>
            <a:chOff x="608379" y="2730688"/>
            <a:chExt cx="2268000" cy="1977065"/>
          </a:xfrm>
        </p:grpSpPr>
        <p:sp>
          <p:nvSpPr>
            <p:cNvPr id="22" name="Google Shape;133;p9">
              <a:extLst>
                <a:ext uri="{FF2B5EF4-FFF2-40B4-BE49-F238E27FC236}">
                  <a16:creationId xmlns:a16="http://schemas.microsoft.com/office/drawing/2014/main" id="{5CF5C323-9347-E77A-416E-C3C0A5CFC01F}"/>
                </a:ext>
              </a:extLst>
            </p:cNvPr>
            <p:cNvSpPr/>
            <p:nvPr/>
          </p:nvSpPr>
          <p:spPr>
            <a:xfrm>
              <a:off x="608379" y="3087753"/>
              <a:ext cx="2268000" cy="1620000"/>
            </a:xfrm>
            <a:prstGeom prst="rect">
              <a:avLst/>
            </a:prstGeom>
            <a:solidFill>
              <a:schemeClr val="bg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付加価値業務への</a:t>
              </a:r>
            </a:p>
            <a:p>
              <a:pPr algn="ctr">
                <a:buSzPts val="1600"/>
              </a:pPr>
              <a:r>
                <a:rPr lang="ja-JP" altLang="en-US" sz="1600" b="1">
                  <a:solidFill>
                    <a:schemeClr val="lt1"/>
                  </a:solidFill>
                  <a:latin typeface="Yu Gothic" panose="020B0400000000000000" pitchFamily="34" charset="-128"/>
                  <a:ea typeface="Yu Gothic" panose="020B0400000000000000" pitchFamily="34" charset="-128"/>
                </a:rPr>
                <a:t>集中化による</a:t>
              </a:r>
              <a:endParaRPr lang="en-US" altLang="ja-JP" sz="1600" b="1" dirty="0">
                <a:solidFill>
                  <a:schemeClr val="lt1"/>
                </a:solidFill>
                <a:latin typeface="Yu Gothic" panose="020B0400000000000000" pitchFamily="34" charset="-128"/>
                <a:ea typeface="Yu Gothic" panose="020B0400000000000000" pitchFamily="34" charset="-128"/>
              </a:endParaRPr>
            </a:p>
            <a:p>
              <a:pPr algn="ctr">
                <a:buSzPts val="1600"/>
              </a:pPr>
              <a:r>
                <a:rPr lang="ja-JP" altLang="en-US" sz="1600" b="1">
                  <a:solidFill>
                    <a:schemeClr val="lt1"/>
                  </a:solidFill>
                  <a:latin typeface="Yu Gothic" panose="020B0400000000000000" pitchFamily="34" charset="-128"/>
                  <a:ea typeface="Yu Gothic" panose="020B0400000000000000" pitchFamily="34" charset="-128"/>
                </a:rPr>
                <a:t>組織変革</a:t>
              </a:r>
            </a:p>
          </p:txBody>
        </p:sp>
        <p:sp>
          <p:nvSpPr>
            <p:cNvPr id="23" name="Google Shape;288;p6">
              <a:extLst>
                <a:ext uri="{FF2B5EF4-FFF2-40B4-BE49-F238E27FC236}">
                  <a16:creationId xmlns:a16="http://schemas.microsoft.com/office/drawing/2014/main" id="{DB3CEFAA-8B7F-3CA6-F01B-B4752D2FCDE1}"/>
                </a:ext>
              </a:extLst>
            </p:cNvPr>
            <p:cNvSpPr/>
            <p:nvPr/>
          </p:nvSpPr>
          <p:spPr>
            <a:xfrm>
              <a:off x="1143673" y="2730688"/>
              <a:ext cx="1179852" cy="238958"/>
            </a:xfrm>
            <a:prstGeom prst="rect">
              <a:avLst/>
            </a:prstGeom>
            <a:noFill/>
            <a:ln>
              <a:noFill/>
            </a:ln>
          </p:spPr>
          <p:txBody>
            <a:bodyPr spcFirstLastPara="1" wrap="square" lIns="91425" tIns="45700" rIns="91425" bIns="45700" anchor="ctr" anchorCtr="0">
              <a:noAutofit/>
            </a:bodyPr>
            <a:lstStyle/>
            <a:p>
              <a:pPr algn="ctr">
                <a:buSzPts val="1600"/>
              </a:pPr>
              <a:r>
                <a:rPr lang="en-US" altLang="ja-JP" sz="1600" b="1" dirty="0">
                  <a:latin typeface="Yu Gothic" panose="020B0400000000000000" pitchFamily="34" charset="-128"/>
                  <a:ea typeface="Yu Gothic" panose="020B0400000000000000" pitchFamily="34" charset="-128"/>
                </a:rPr>
                <a:t>phase3</a:t>
              </a:r>
              <a:endParaRPr sz="1600" b="1" dirty="0">
                <a:latin typeface="Yu Gothic" panose="020B0400000000000000" pitchFamily="34" charset="-128"/>
                <a:ea typeface="Yu Gothic" panose="020B0400000000000000" pitchFamily="34" charset="-128"/>
              </a:endParaRPr>
            </a:p>
          </p:txBody>
        </p:sp>
      </p:grpSp>
      <p:grpSp>
        <p:nvGrpSpPr>
          <p:cNvPr id="24" name="Google Shape;141;p9">
            <a:extLst>
              <a:ext uri="{FF2B5EF4-FFF2-40B4-BE49-F238E27FC236}">
                <a16:creationId xmlns:a16="http://schemas.microsoft.com/office/drawing/2014/main" id="{69609FBF-3A69-2572-8D31-160CFB17594A}"/>
              </a:ext>
            </a:extLst>
          </p:cNvPr>
          <p:cNvGrpSpPr/>
          <p:nvPr/>
        </p:nvGrpSpPr>
        <p:grpSpPr>
          <a:xfrm>
            <a:off x="6083858" y="3909415"/>
            <a:ext cx="2160000" cy="575999"/>
            <a:chOff x="9544868" y="2711423"/>
            <a:chExt cx="833404" cy="1082897"/>
          </a:xfrm>
        </p:grpSpPr>
        <p:cxnSp>
          <p:nvCxnSpPr>
            <p:cNvPr id="25" name="Google Shape;142;p9">
              <a:extLst>
                <a:ext uri="{FF2B5EF4-FFF2-40B4-BE49-F238E27FC236}">
                  <a16:creationId xmlns:a16="http://schemas.microsoft.com/office/drawing/2014/main" id="{D172AF86-1435-7828-F980-16B0CF089B1B}"/>
                </a:ext>
              </a:extLst>
            </p:cNvPr>
            <p:cNvCxnSpPr>
              <a:cxnSpLocks/>
            </p:cNvCxnSpPr>
            <p:nvPr/>
          </p:nvCxnSpPr>
          <p:spPr>
            <a:xfrm>
              <a:off x="9544868" y="3779483"/>
              <a:ext cx="833404" cy="0"/>
            </a:xfrm>
            <a:prstGeom prst="straightConnector1">
              <a:avLst/>
            </a:prstGeom>
            <a:noFill/>
            <a:ln w="28575" cap="flat" cmpd="sng">
              <a:solidFill>
                <a:schemeClr val="accent1"/>
              </a:solidFill>
              <a:prstDash val="solid"/>
              <a:miter lim="800000"/>
              <a:headEnd type="none" w="sm" len="sm"/>
              <a:tailEnd type="none" w="sm" len="sm"/>
            </a:ln>
          </p:spPr>
        </p:cxnSp>
        <p:cxnSp>
          <p:nvCxnSpPr>
            <p:cNvPr id="26" name="Google Shape;143;p9">
              <a:extLst>
                <a:ext uri="{FF2B5EF4-FFF2-40B4-BE49-F238E27FC236}">
                  <a16:creationId xmlns:a16="http://schemas.microsoft.com/office/drawing/2014/main" id="{A09F13B1-E84F-B7D7-B6EF-2393AC89A4C4}"/>
                </a:ext>
              </a:extLst>
            </p:cNvPr>
            <p:cNvCxnSpPr>
              <a:cxnSpLocks/>
            </p:cNvCxnSpPr>
            <p:nvPr/>
          </p:nvCxnSpPr>
          <p:spPr>
            <a:xfrm flipV="1">
              <a:off x="10378272" y="2711423"/>
              <a:ext cx="0" cy="1082897"/>
            </a:xfrm>
            <a:prstGeom prst="straightConnector1">
              <a:avLst/>
            </a:prstGeom>
            <a:noFill/>
            <a:ln w="28575" cap="flat" cmpd="sng">
              <a:solidFill>
                <a:schemeClr val="accent1"/>
              </a:solidFill>
              <a:prstDash val="solid"/>
              <a:miter lim="800000"/>
              <a:headEnd type="none" w="sm" len="sm"/>
              <a:tailEnd type="triangle" w="med" len="med"/>
            </a:ln>
          </p:spPr>
        </p:cxnSp>
      </p:grpSp>
      <p:grpSp>
        <p:nvGrpSpPr>
          <p:cNvPr id="28" name="Google Shape;141;p9">
            <a:extLst>
              <a:ext uri="{FF2B5EF4-FFF2-40B4-BE49-F238E27FC236}">
                <a16:creationId xmlns:a16="http://schemas.microsoft.com/office/drawing/2014/main" id="{0DFBD686-6780-04F5-88CB-B2AF13CCC2C1}"/>
              </a:ext>
            </a:extLst>
          </p:cNvPr>
          <p:cNvGrpSpPr/>
          <p:nvPr/>
        </p:nvGrpSpPr>
        <p:grpSpPr>
          <a:xfrm>
            <a:off x="2815725" y="4477522"/>
            <a:ext cx="2160000" cy="575999"/>
            <a:chOff x="9544868" y="2711423"/>
            <a:chExt cx="833404" cy="1082897"/>
          </a:xfrm>
        </p:grpSpPr>
        <p:cxnSp>
          <p:nvCxnSpPr>
            <p:cNvPr id="29" name="Google Shape;142;p9">
              <a:extLst>
                <a:ext uri="{FF2B5EF4-FFF2-40B4-BE49-F238E27FC236}">
                  <a16:creationId xmlns:a16="http://schemas.microsoft.com/office/drawing/2014/main" id="{603EA2DC-ECD5-63B1-47C6-8C2F27FF46E6}"/>
                </a:ext>
              </a:extLst>
            </p:cNvPr>
            <p:cNvCxnSpPr>
              <a:cxnSpLocks/>
            </p:cNvCxnSpPr>
            <p:nvPr/>
          </p:nvCxnSpPr>
          <p:spPr>
            <a:xfrm>
              <a:off x="9544868" y="3779483"/>
              <a:ext cx="833404" cy="0"/>
            </a:xfrm>
            <a:prstGeom prst="straightConnector1">
              <a:avLst/>
            </a:prstGeom>
            <a:noFill/>
            <a:ln w="28575" cap="flat" cmpd="sng">
              <a:solidFill>
                <a:schemeClr val="accent1"/>
              </a:solidFill>
              <a:prstDash val="solid"/>
              <a:miter lim="800000"/>
              <a:headEnd type="none" w="sm" len="sm"/>
              <a:tailEnd type="none" w="sm" len="sm"/>
            </a:ln>
          </p:spPr>
        </p:cxnSp>
        <p:cxnSp>
          <p:nvCxnSpPr>
            <p:cNvPr id="30" name="Google Shape;143;p9">
              <a:extLst>
                <a:ext uri="{FF2B5EF4-FFF2-40B4-BE49-F238E27FC236}">
                  <a16:creationId xmlns:a16="http://schemas.microsoft.com/office/drawing/2014/main" id="{EEC47820-5FA0-5803-E191-7D96BF2BE568}"/>
                </a:ext>
              </a:extLst>
            </p:cNvPr>
            <p:cNvCxnSpPr>
              <a:cxnSpLocks/>
            </p:cNvCxnSpPr>
            <p:nvPr/>
          </p:nvCxnSpPr>
          <p:spPr>
            <a:xfrm flipV="1">
              <a:off x="10378272" y="2711423"/>
              <a:ext cx="0" cy="1082897"/>
            </a:xfrm>
            <a:prstGeom prst="straightConnector1">
              <a:avLst/>
            </a:prstGeom>
            <a:noFill/>
            <a:ln w="28575" cap="flat" cmpd="sng">
              <a:solidFill>
                <a:schemeClr val="accent1"/>
              </a:solidFill>
              <a:prstDash val="solid"/>
              <a:miter lim="800000"/>
              <a:headEnd type="none" w="sm" len="sm"/>
              <a:tailEnd type="triangle" w="med" len="med"/>
            </a:ln>
          </p:spPr>
        </p:cxnSp>
      </p:grpSp>
      <p:sp>
        <p:nvSpPr>
          <p:cNvPr id="34" name="Google Shape;33;p44">
            <a:extLst>
              <a:ext uri="{FF2B5EF4-FFF2-40B4-BE49-F238E27FC236}">
                <a16:creationId xmlns:a16="http://schemas.microsoft.com/office/drawing/2014/main" id="{55FF48A3-7686-0240-88C6-D76A60C57171}"/>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35" name="Google Shape;32;p44">
            <a:extLst>
              <a:ext uri="{FF2B5EF4-FFF2-40B4-BE49-F238E27FC236}">
                <a16:creationId xmlns:a16="http://schemas.microsoft.com/office/drawing/2014/main" id="{29908CC0-0E23-C44E-A59A-0DCF4447F33B}"/>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23562849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7"/>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費用対効果</a:t>
            </a:r>
          </a:p>
        </p:txBody>
      </p:sp>
      <p:sp>
        <p:nvSpPr>
          <p:cNvPr id="158" name="Google Shape;158;p17"/>
          <p:cNvSpPr txBox="1">
            <a:spLocks noGrp="1"/>
          </p:cNvSpPr>
          <p:nvPr>
            <p:ph type="body" idx="1"/>
          </p:nvPr>
        </p:nvSpPr>
        <p:spPr>
          <a:xfrm>
            <a:off x="597000" y="1161000"/>
            <a:ext cx="8712000" cy="576000"/>
          </a:xfrm>
          <a:noFill/>
          <a:ln>
            <a:noFill/>
          </a:ln>
        </p:spPr>
        <p:txBody>
          <a:bodyPr spcFirstLastPara="1" wrap="square" lIns="36000" tIns="36000" rIns="36000" bIns="36000" anchor="t" anchorCtr="0">
            <a:normAutofit/>
          </a:bodyPr>
          <a:lstStyle/>
          <a:p>
            <a:r>
              <a:rPr lang="ja-JP" altLang="en-US"/>
              <a:t>費用</a:t>
            </a:r>
            <a:r>
              <a:rPr lang="en-US" altLang="ja-JP" dirty="0"/>
              <a:t>1,243</a:t>
            </a:r>
            <a:r>
              <a:rPr lang="ja-JP" altLang="en-US"/>
              <a:t>万円、業務時間</a:t>
            </a:r>
            <a:r>
              <a:rPr lang="en-US" altLang="ja-JP" dirty="0"/>
              <a:t>200</a:t>
            </a:r>
            <a:r>
              <a:rPr lang="ja-JP" altLang="en-US"/>
              <a:t>時間の削減が可能</a:t>
            </a:r>
          </a:p>
        </p:txBody>
      </p:sp>
      <p:sp>
        <p:nvSpPr>
          <p:cNvPr id="5" name="スライド番号プレースホルダー 4">
            <a:extLst>
              <a:ext uri="{FF2B5EF4-FFF2-40B4-BE49-F238E27FC236}">
                <a16:creationId xmlns:a16="http://schemas.microsoft.com/office/drawing/2014/main" id="{F35357E3-12C0-A947-8046-499A0A2695C7}"/>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15</a:t>
            </a:fld>
            <a:endParaRPr lang="ja-JP" altLang="en-US"/>
          </a:p>
        </p:txBody>
      </p:sp>
      <p:graphicFrame>
        <p:nvGraphicFramePr>
          <p:cNvPr id="159" name="Google Shape;159;p17"/>
          <p:cNvGraphicFramePr/>
          <p:nvPr>
            <p:extLst>
              <p:ext uri="{D42A27DB-BD31-4B8C-83A1-F6EECF244321}">
                <p14:modId xmlns:p14="http://schemas.microsoft.com/office/powerpoint/2010/main" val="3379350757"/>
              </p:ext>
            </p:extLst>
          </p:nvPr>
        </p:nvGraphicFramePr>
        <p:xfrm>
          <a:off x="1359525" y="1766384"/>
          <a:ext cx="3593475" cy="1654700"/>
        </p:xfrm>
        <a:graphic>
          <a:graphicData uri="http://schemas.openxmlformats.org/drawingml/2006/table">
            <a:tbl>
              <a:tblPr>
                <a:noFill/>
                <a:tableStyleId>{957A3A70-8E82-48CB-A830-CD7951C61483}</a:tableStyleId>
              </a:tblPr>
              <a:tblGrid>
                <a:gridCol w="1551763">
                  <a:extLst>
                    <a:ext uri="{9D8B030D-6E8A-4147-A177-3AD203B41FA5}">
                      <a16:colId xmlns:a16="http://schemas.microsoft.com/office/drawing/2014/main" val="20000"/>
                    </a:ext>
                  </a:extLst>
                </a:gridCol>
                <a:gridCol w="2041712">
                  <a:extLst>
                    <a:ext uri="{9D8B030D-6E8A-4147-A177-3AD203B41FA5}">
                      <a16:colId xmlns:a16="http://schemas.microsoft.com/office/drawing/2014/main" val="20001"/>
                    </a:ext>
                  </a:extLst>
                </a:gridCol>
              </a:tblGrid>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作業時間（年）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3</a:t>
                      </a:r>
                      <a:r>
                        <a:rPr lang="ja-JP" sz="1600" b="0" i="0" u="none" strike="noStrike" cap="none">
                          <a:solidFill>
                            <a:schemeClr val="dk1"/>
                          </a:solidFill>
                          <a:latin typeface="Yu Gothic Medium" panose="020B0400000000000000" pitchFamily="34" charset="-128"/>
                          <a:ea typeface="Yu Gothic Medium" panose="020B0400000000000000" pitchFamily="34" charset="-128"/>
                        </a:rPr>
                        <a:t>00</a:t>
                      </a:r>
                      <a:endParaRPr sz="1600" b="0" i="0" dirty="0">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0"/>
                  </a:ext>
                </a:extLst>
              </a:tr>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時間単価</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5,</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dirty="0">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担当者数</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1</a:t>
                      </a:r>
                      <a:r>
                        <a:rPr lang="ja-JP" sz="1600" b="0" i="0" u="none" strike="noStrike" cap="none">
                          <a:solidFill>
                            <a:schemeClr val="dk1"/>
                          </a:solidFill>
                          <a:latin typeface="Yu Gothic Medium" panose="020B0400000000000000" pitchFamily="34" charset="-128"/>
                          <a:ea typeface="Yu Gothic Medium" panose="020B0400000000000000" pitchFamily="34" charset="-128"/>
                        </a:rPr>
                        <a:t>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トータル費用（年）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800" b="1" i="0" u="none" strike="noStrike" cap="none">
                          <a:solidFill>
                            <a:schemeClr val="dk1"/>
                          </a:solidFill>
                          <a:latin typeface="Yu Gothic Medium" panose="020B0400000000000000" pitchFamily="34" charset="-128"/>
                          <a:ea typeface="Yu Gothic Medium" panose="020B0400000000000000" pitchFamily="34" charset="-128"/>
                        </a:rPr>
                        <a:t>¥</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15,</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endParaRPr sz="1800" b="1"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160" name="Google Shape;160;p17"/>
          <p:cNvGraphicFramePr/>
          <p:nvPr>
            <p:extLst>
              <p:ext uri="{D42A27DB-BD31-4B8C-83A1-F6EECF244321}">
                <p14:modId xmlns:p14="http://schemas.microsoft.com/office/powerpoint/2010/main" val="2021820620"/>
              </p:ext>
            </p:extLst>
          </p:nvPr>
        </p:nvGraphicFramePr>
        <p:xfrm>
          <a:off x="1378424" y="3552523"/>
          <a:ext cx="3574576" cy="2443650"/>
        </p:xfrm>
        <a:graphic>
          <a:graphicData uri="http://schemas.openxmlformats.org/drawingml/2006/table">
            <a:tbl>
              <a:tblPr>
                <a:noFill/>
                <a:tableStyleId>{957A3A70-8E82-48CB-A830-CD7951C61483}</a:tableStyleId>
              </a:tblPr>
              <a:tblGrid>
                <a:gridCol w="1528062">
                  <a:extLst>
                    <a:ext uri="{9D8B030D-6E8A-4147-A177-3AD203B41FA5}">
                      <a16:colId xmlns:a16="http://schemas.microsoft.com/office/drawing/2014/main" val="20000"/>
                    </a:ext>
                  </a:extLst>
                </a:gridCol>
                <a:gridCol w="2046514">
                  <a:extLst>
                    <a:ext uri="{9D8B030D-6E8A-4147-A177-3AD203B41FA5}">
                      <a16:colId xmlns:a16="http://schemas.microsoft.com/office/drawing/2014/main" val="20001"/>
                    </a:ext>
                  </a:extLst>
                </a:gridCol>
              </a:tblGrid>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作業時間（年）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2"/>
                      </a:solidFill>
                      <a:prstDash val="solid"/>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1</a:t>
                      </a:r>
                      <a:r>
                        <a:rPr lang="ja-JP" sz="1600" b="0" i="0" u="none" strike="noStrike" cap="none">
                          <a:solidFill>
                            <a:schemeClr val="dk1"/>
                          </a:solidFill>
                          <a:latin typeface="Yu Gothic Medium" panose="020B0400000000000000" pitchFamily="34" charset="-128"/>
                          <a:ea typeface="Yu Gothic Medium" panose="020B0400000000000000" pitchFamily="34" charset="-128"/>
                        </a:rPr>
                        <a:t>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0"/>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時間単価</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5,</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担当者数</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en-US" sz="1600" b="0" i="0" u="none" strike="noStrike" cap="none" dirty="0">
                          <a:solidFill>
                            <a:schemeClr val="dk1"/>
                          </a:solidFill>
                          <a:latin typeface="Yu Gothic Medium" panose="020B0400000000000000" pitchFamily="34" charset="-128"/>
                          <a:ea typeface="Yu Gothic Medium" panose="020B0400000000000000" pitchFamily="34" charset="-128"/>
                        </a:rPr>
                        <a:t>5</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初期導入費用</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6350" cap="flat" cmpd="sng" algn="ctr">
                      <a:solidFill>
                        <a:schemeClr val="bg1"/>
                      </a:solidFill>
                      <a:prstDash val="dash"/>
                      <a:round/>
                      <a:headEnd type="none" w="med" len="med"/>
                      <a:tailEnd type="none" w="med" len="med"/>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2</a:t>
                      </a:r>
                      <a:r>
                        <a:rPr lang="ja-JP" sz="1600" b="0" i="0" u="none" strike="noStrike" cap="none">
                          <a:solidFill>
                            <a:schemeClr val="dk1"/>
                          </a:solidFill>
                          <a:latin typeface="Yu Gothic Medium" panose="020B0400000000000000" pitchFamily="34" charset="-128"/>
                          <a:ea typeface="Yu Gothic Medium" panose="020B0400000000000000" pitchFamily="34" charset="-128"/>
                        </a:rPr>
                        <a:t>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6350" cap="flat" cmpd="sng" algn="ctr">
                      <a:solidFill>
                        <a:schemeClr val="bg1"/>
                      </a:solidFill>
                      <a:prstDash val="dash"/>
                      <a:round/>
                      <a:headEnd type="none" w="med" len="med"/>
                      <a:tailEnd type="none" w="med" len="med"/>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3"/>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ライセンス費用</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1</a:t>
                      </a:r>
                      <a:r>
                        <a:rPr lang="ja-JP" sz="1600" b="0" i="0" u="none" strike="noStrike" cap="none">
                          <a:solidFill>
                            <a:schemeClr val="dk1"/>
                          </a:solidFill>
                          <a:latin typeface="Yu Gothic Medium" panose="020B0400000000000000" pitchFamily="34" charset="-128"/>
                          <a:ea typeface="Yu Gothic Medium" panose="020B0400000000000000" pitchFamily="34" charset="-128"/>
                        </a:rPr>
                        <a:t>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4"/>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トータル費用（年）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800" b="1" i="0" u="none" strike="noStrike" cap="none">
                          <a:solidFill>
                            <a:schemeClr val="dk1"/>
                          </a:solidFill>
                          <a:latin typeface="Yu Gothic Medium" panose="020B0400000000000000" pitchFamily="34" charset="-128"/>
                          <a:ea typeface="Yu Gothic Medium" panose="020B0400000000000000" pitchFamily="34" charset="-128"/>
                        </a:rPr>
                        <a:t>¥</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2,57</a:t>
                      </a:r>
                      <a:r>
                        <a:rPr lang="ja-JP" sz="1800" b="1" i="0" u="none" strike="noStrike" cap="none">
                          <a:solidFill>
                            <a:schemeClr val="dk1"/>
                          </a:solidFill>
                          <a:latin typeface="Yu Gothic Medium" panose="020B0400000000000000" pitchFamily="34" charset="-128"/>
                          <a:ea typeface="Yu Gothic Medium" panose="020B0400000000000000" pitchFamily="34" charset="-128"/>
                        </a:rPr>
                        <a:t>0</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endParaRPr sz="1800" b="1"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161" name="Google Shape;161;p17"/>
          <p:cNvSpPr/>
          <p:nvPr/>
        </p:nvSpPr>
        <p:spPr>
          <a:xfrm>
            <a:off x="5723106" y="1766384"/>
            <a:ext cx="3585894" cy="2006114"/>
          </a:xfrm>
          <a:prstGeom prst="rect">
            <a:avLst/>
          </a:prstGeom>
          <a:solidFill>
            <a:srgbClr val="F2F2F2"/>
          </a:solidFill>
          <a:ln w="1270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r>
              <a:rPr lang="ja-JP" altLang="en-US" sz="1801" b="1">
                <a:solidFill>
                  <a:srgbClr val="1B224C"/>
                </a:solidFill>
                <a:latin typeface="Yu Gothic" panose="020B0400000000000000" pitchFamily="34" charset="-128"/>
                <a:ea typeface="Yu Gothic" panose="020B0400000000000000" pitchFamily="34" charset="-128"/>
              </a:rPr>
              <a:t>年間費用</a:t>
            </a:r>
            <a:endParaRPr sz="1801" b="1" dirty="0">
              <a:solidFill>
                <a:srgbClr val="1B224C"/>
              </a:solidFill>
              <a:latin typeface="Yu Gothic" panose="020B0400000000000000" pitchFamily="34" charset="-128"/>
              <a:ea typeface="Yu Gothic" panose="020B0400000000000000" pitchFamily="34" charset="-128"/>
            </a:endParaRPr>
          </a:p>
          <a:p>
            <a:pPr algn="ctr">
              <a:buSzPts val="3200"/>
            </a:pPr>
            <a:r>
              <a:rPr lang="en-US" altLang="ja-JP" sz="4000" b="1" dirty="0">
                <a:solidFill>
                  <a:schemeClr val="dk2"/>
                </a:solidFill>
                <a:latin typeface="Yu Gothic" panose="020B0400000000000000" pitchFamily="34" charset="-128"/>
                <a:ea typeface="Yu Gothic" panose="020B0400000000000000" pitchFamily="34" charset="-128"/>
              </a:rPr>
              <a:t>1,243</a:t>
            </a:r>
            <a:r>
              <a:rPr lang="ja-JP" altLang="en-US" sz="1800" b="1">
                <a:solidFill>
                  <a:schemeClr val="dk2"/>
                </a:solidFill>
                <a:latin typeface="Yu Gothic" panose="020B0400000000000000" pitchFamily="34" charset="-128"/>
                <a:ea typeface="Yu Gothic" panose="020B0400000000000000" pitchFamily="34" charset="-128"/>
              </a:rPr>
              <a:t>万円</a:t>
            </a:r>
            <a:r>
              <a:rPr lang="ja-JP" altLang="en-US" sz="1801" b="1">
                <a:solidFill>
                  <a:srgbClr val="1B224C"/>
                </a:solidFill>
                <a:latin typeface="Yu Gothic" panose="020B0400000000000000" pitchFamily="34" charset="-128"/>
                <a:ea typeface="Yu Gothic" panose="020B0400000000000000" pitchFamily="34" charset="-128"/>
              </a:rPr>
              <a:t>削減</a:t>
            </a:r>
            <a:endParaRPr sz="1401" b="1" dirty="0">
              <a:latin typeface="Yu Gothic" panose="020B0400000000000000" pitchFamily="34" charset="-128"/>
              <a:ea typeface="Yu Gothic" panose="020B0400000000000000" pitchFamily="34" charset="-128"/>
            </a:endParaRPr>
          </a:p>
        </p:txBody>
      </p:sp>
      <p:sp>
        <p:nvSpPr>
          <p:cNvPr id="162" name="Google Shape;162;p17"/>
          <p:cNvSpPr/>
          <p:nvPr/>
        </p:nvSpPr>
        <p:spPr>
          <a:xfrm>
            <a:off x="603114" y="1766385"/>
            <a:ext cx="540000" cy="1655999"/>
          </a:xfrm>
          <a:prstGeom prst="rect">
            <a:avLst/>
          </a:prstGeom>
          <a:solidFill>
            <a:schemeClr val="accent1"/>
          </a:solidFill>
          <a:ln w="12700" cap="flat" cmpd="sng">
            <a:solidFill>
              <a:srgbClr val="131837"/>
            </a:solid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現在</a:t>
            </a:r>
            <a:endParaRPr sz="1401" b="1" dirty="0">
              <a:latin typeface="Yu Gothic" panose="020B0400000000000000" pitchFamily="34" charset="-128"/>
              <a:ea typeface="Yu Gothic" panose="020B0400000000000000" pitchFamily="34" charset="-128"/>
            </a:endParaRPr>
          </a:p>
        </p:txBody>
      </p:sp>
      <p:sp>
        <p:nvSpPr>
          <p:cNvPr id="163" name="Google Shape;163;p17"/>
          <p:cNvSpPr/>
          <p:nvPr/>
        </p:nvSpPr>
        <p:spPr>
          <a:xfrm>
            <a:off x="603115" y="3548173"/>
            <a:ext cx="540000" cy="2448000"/>
          </a:xfrm>
          <a:prstGeom prst="rect">
            <a:avLst/>
          </a:prstGeom>
          <a:solidFill>
            <a:schemeClr val="bg2"/>
          </a:solidFill>
          <a:ln w="12700" cap="flat" cmpd="sng">
            <a:solidFill>
              <a:schemeClr val="bg2"/>
            </a:solid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導入後</a:t>
            </a:r>
            <a:endParaRPr sz="1401" b="1">
              <a:latin typeface="Yu Gothic" panose="020B0400000000000000" pitchFamily="34" charset="-128"/>
              <a:ea typeface="Yu Gothic" panose="020B0400000000000000" pitchFamily="34" charset="-128"/>
            </a:endParaRPr>
          </a:p>
        </p:txBody>
      </p:sp>
      <p:sp>
        <p:nvSpPr>
          <p:cNvPr id="164" name="Google Shape;164;p17"/>
          <p:cNvSpPr/>
          <p:nvPr/>
        </p:nvSpPr>
        <p:spPr>
          <a:xfrm>
            <a:off x="5723106" y="3990059"/>
            <a:ext cx="3585894" cy="2006114"/>
          </a:xfrm>
          <a:prstGeom prst="rect">
            <a:avLst/>
          </a:prstGeom>
          <a:solidFill>
            <a:srgbClr val="F2F2F2"/>
          </a:solidFill>
          <a:ln w="1270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r>
              <a:rPr lang="ja-JP" altLang="en-US" sz="1801" b="1">
                <a:solidFill>
                  <a:srgbClr val="1B224C"/>
                </a:solidFill>
                <a:latin typeface="Yu Gothic" panose="020B0400000000000000" pitchFamily="34" charset="-128"/>
                <a:ea typeface="Yu Gothic" panose="020B0400000000000000" pitchFamily="34" charset="-128"/>
              </a:rPr>
              <a:t>年間業務時間</a:t>
            </a:r>
            <a:endParaRPr sz="1801" b="1" dirty="0">
              <a:solidFill>
                <a:srgbClr val="1B224C"/>
              </a:solidFill>
              <a:latin typeface="Yu Gothic" panose="020B0400000000000000" pitchFamily="34" charset="-128"/>
              <a:ea typeface="Yu Gothic" panose="020B0400000000000000" pitchFamily="34" charset="-128"/>
            </a:endParaRPr>
          </a:p>
          <a:p>
            <a:pPr algn="ctr">
              <a:buSzPts val="3200"/>
            </a:pPr>
            <a:r>
              <a:rPr lang="en-US" altLang="ja-JP" sz="4000" b="1" dirty="0">
                <a:solidFill>
                  <a:schemeClr val="dk2"/>
                </a:solidFill>
                <a:latin typeface="Yu Gothic" panose="020B0400000000000000" pitchFamily="34" charset="-128"/>
                <a:ea typeface="Yu Gothic" panose="020B0400000000000000" pitchFamily="34" charset="-128"/>
              </a:rPr>
              <a:t>200</a:t>
            </a:r>
            <a:r>
              <a:rPr lang="ja-JP" altLang="en-US" sz="1800" b="1">
                <a:solidFill>
                  <a:schemeClr val="dk2"/>
                </a:solidFill>
                <a:latin typeface="Yu Gothic" panose="020B0400000000000000" pitchFamily="34" charset="-128"/>
                <a:ea typeface="Yu Gothic" panose="020B0400000000000000" pitchFamily="34" charset="-128"/>
              </a:rPr>
              <a:t>時間</a:t>
            </a:r>
            <a:r>
              <a:rPr lang="ja-JP" altLang="en-US" sz="1801" b="1">
                <a:solidFill>
                  <a:srgbClr val="1B224C"/>
                </a:solidFill>
                <a:latin typeface="Yu Gothic" panose="020B0400000000000000" pitchFamily="34" charset="-128"/>
                <a:ea typeface="Yu Gothic" panose="020B0400000000000000" pitchFamily="34" charset="-128"/>
              </a:rPr>
              <a:t>削減</a:t>
            </a:r>
            <a:endParaRPr sz="1401" b="1" dirty="0">
              <a:latin typeface="Yu Gothic" panose="020B0400000000000000" pitchFamily="34" charset="-128"/>
              <a:ea typeface="Yu Gothic" panose="020B0400000000000000" pitchFamily="34" charset="-128"/>
            </a:endParaRPr>
          </a:p>
        </p:txBody>
      </p:sp>
      <p:sp>
        <p:nvSpPr>
          <p:cNvPr id="15" name="Google Shape;33;p44">
            <a:extLst>
              <a:ext uri="{FF2B5EF4-FFF2-40B4-BE49-F238E27FC236}">
                <a16:creationId xmlns:a16="http://schemas.microsoft.com/office/drawing/2014/main" id="{37C4C4D8-AF2C-E340-B87F-5C348FDA5711}"/>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7" name="Google Shape;32;p44">
            <a:extLst>
              <a:ext uri="{FF2B5EF4-FFF2-40B4-BE49-F238E27FC236}">
                <a16:creationId xmlns:a16="http://schemas.microsoft.com/office/drawing/2014/main" id="{37B75EAF-B9CE-8E4B-84C4-FDED9A905289}"/>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9906424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8"/>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類似サービスとの比較</a:t>
            </a:r>
          </a:p>
        </p:txBody>
      </p:sp>
      <p:sp>
        <p:nvSpPr>
          <p:cNvPr id="170" name="Google Shape;170;p18"/>
          <p:cNvSpPr txBox="1">
            <a:spLocks noGrp="1"/>
          </p:cNvSpPr>
          <p:nvPr>
            <p:ph type="body" idx="1"/>
          </p:nvPr>
        </p:nvSpPr>
        <p:spPr>
          <a:xfrm>
            <a:off x="597000" y="1161000"/>
            <a:ext cx="8712000" cy="392791"/>
          </a:xfrm>
          <a:noFill/>
          <a:ln>
            <a:noFill/>
          </a:ln>
        </p:spPr>
        <p:txBody>
          <a:bodyPr spcFirstLastPara="1" wrap="square" lIns="36000" tIns="36000" rIns="36000" bIns="36000" anchor="t" anchorCtr="0">
            <a:spAutoFit/>
          </a:bodyPr>
          <a:lstStyle/>
          <a:p>
            <a:r>
              <a:rPr lang="ja-JP" altLang="en-US"/>
              <a:t>特に導入の手間、運用コスト、内部統制において●●●社を選定</a:t>
            </a:r>
            <a:endParaRPr lang="ja-JP" altLang="en-US" dirty="0"/>
          </a:p>
        </p:txBody>
      </p:sp>
      <p:sp>
        <p:nvSpPr>
          <p:cNvPr id="4" name="スライド番号プレースホルダー 3">
            <a:extLst>
              <a:ext uri="{FF2B5EF4-FFF2-40B4-BE49-F238E27FC236}">
                <a16:creationId xmlns:a16="http://schemas.microsoft.com/office/drawing/2014/main" id="{6B66EAB7-3347-E446-8084-E547C6522D5F}"/>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16</a:t>
            </a:fld>
            <a:endParaRPr lang="ja-JP" altLang="en-US"/>
          </a:p>
        </p:txBody>
      </p:sp>
      <p:graphicFrame>
        <p:nvGraphicFramePr>
          <p:cNvPr id="173" name="Google Shape;173;p18"/>
          <p:cNvGraphicFramePr/>
          <p:nvPr>
            <p:extLst>
              <p:ext uri="{D42A27DB-BD31-4B8C-83A1-F6EECF244321}">
                <p14:modId xmlns:p14="http://schemas.microsoft.com/office/powerpoint/2010/main" val="4082892201"/>
              </p:ext>
            </p:extLst>
          </p:nvPr>
        </p:nvGraphicFramePr>
        <p:xfrm>
          <a:off x="579636" y="1766384"/>
          <a:ext cx="8731106" cy="4218495"/>
        </p:xfrm>
        <a:graphic>
          <a:graphicData uri="http://schemas.openxmlformats.org/drawingml/2006/table">
            <a:tbl>
              <a:tblPr>
                <a:noFill/>
                <a:tableStyleId>{957A3A70-8E82-48CB-A830-CD7951C61483}</a:tableStyleId>
              </a:tblPr>
              <a:tblGrid>
                <a:gridCol w="1382618">
                  <a:extLst>
                    <a:ext uri="{9D8B030D-6E8A-4147-A177-3AD203B41FA5}">
                      <a16:colId xmlns:a16="http://schemas.microsoft.com/office/drawing/2014/main" val="20000"/>
                    </a:ext>
                  </a:extLst>
                </a:gridCol>
                <a:gridCol w="481944">
                  <a:extLst>
                    <a:ext uri="{9D8B030D-6E8A-4147-A177-3AD203B41FA5}">
                      <a16:colId xmlns:a16="http://schemas.microsoft.com/office/drawing/2014/main" val="20001"/>
                    </a:ext>
                  </a:extLst>
                </a:gridCol>
                <a:gridCol w="1924602">
                  <a:extLst>
                    <a:ext uri="{9D8B030D-6E8A-4147-A177-3AD203B41FA5}">
                      <a16:colId xmlns:a16="http://schemas.microsoft.com/office/drawing/2014/main" val="20002"/>
                    </a:ext>
                  </a:extLst>
                </a:gridCol>
                <a:gridCol w="493486">
                  <a:extLst>
                    <a:ext uri="{9D8B030D-6E8A-4147-A177-3AD203B41FA5}">
                      <a16:colId xmlns:a16="http://schemas.microsoft.com/office/drawing/2014/main" val="20003"/>
                    </a:ext>
                  </a:extLst>
                </a:gridCol>
                <a:gridCol w="1973943">
                  <a:extLst>
                    <a:ext uri="{9D8B030D-6E8A-4147-A177-3AD203B41FA5}">
                      <a16:colId xmlns:a16="http://schemas.microsoft.com/office/drawing/2014/main" val="20004"/>
                    </a:ext>
                  </a:extLst>
                </a:gridCol>
                <a:gridCol w="508000">
                  <a:extLst>
                    <a:ext uri="{9D8B030D-6E8A-4147-A177-3AD203B41FA5}">
                      <a16:colId xmlns:a16="http://schemas.microsoft.com/office/drawing/2014/main" val="20005"/>
                    </a:ext>
                  </a:extLst>
                </a:gridCol>
                <a:gridCol w="1966513">
                  <a:extLst>
                    <a:ext uri="{9D8B030D-6E8A-4147-A177-3AD203B41FA5}">
                      <a16:colId xmlns:a16="http://schemas.microsoft.com/office/drawing/2014/main" val="20006"/>
                    </a:ext>
                  </a:extLst>
                </a:gridCol>
              </a:tblGrid>
              <a:tr h="363699">
                <a:tc>
                  <a:txBody>
                    <a:bodyPr/>
                    <a:lstStyle/>
                    <a:p>
                      <a:pPr marL="0" marR="0" lvl="0" indent="0" algn="ctr" rtl="0">
                        <a:lnSpc>
                          <a:spcPct val="100000"/>
                        </a:lnSpc>
                        <a:spcBef>
                          <a:spcPts val="0"/>
                        </a:spcBef>
                        <a:spcAft>
                          <a:spcPts val="0"/>
                        </a:spcAft>
                        <a:buClr>
                          <a:srgbClr val="000000"/>
                        </a:buClr>
                        <a:buSzPts val="1100"/>
                        <a:buFont typeface="Arial"/>
                        <a:buNone/>
                      </a:pPr>
                      <a:endParaRPr sz="1400" b="0" i="0" u="none" strike="noStrike" cap="none" dirty="0">
                        <a:latin typeface="Yu Gothic Medium" panose="020B0400000000000000" pitchFamily="34" charset="-128"/>
                        <a:ea typeface="Yu Gothic Medium" panose="020B0400000000000000" pitchFamily="34" charset="-128"/>
                      </a:endParaRPr>
                    </a:p>
                  </a:txBody>
                  <a:tcPr marL="15450" marR="15450" marT="0" marB="0" anchor="ctr">
                    <a:lnL w="12700" cap="flat" cmpd="sng" algn="ctr">
                      <a:no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noFill/>
                      <a:prstDash val="solid"/>
                      <a:round/>
                      <a:headEnd type="none" w="med" len="med"/>
                      <a:tailEnd type="none" w="med" len="med"/>
                    </a:lnT>
                    <a:lnB w="12700" cap="flat" cmpd="sng">
                      <a:solidFill>
                        <a:srgbClr val="D8D8D8"/>
                      </a:solidFill>
                      <a:prstDash val="solid"/>
                      <a:round/>
                      <a:headEnd type="none" w="sm" len="sm"/>
                      <a:tailEnd type="none" w="sm" len="sm"/>
                    </a:lnB>
                    <a:solidFill>
                      <a:schemeClr val="bg1"/>
                    </a:solidFill>
                  </a:tcPr>
                </a:tc>
                <a:tc gridSpan="2">
                  <a:txBody>
                    <a:bodyPr/>
                    <a:lstStyle/>
                    <a:p>
                      <a:pPr marL="0" marR="0" lvl="0" indent="0" algn="ctr" rtl="0">
                        <a:lnSpc>
                          <a:spcPct val="100000"/>
                        </a:lnSpc>
                        <a:spcBef>
                          <a:spcPts val="0"/>
                        </a:spcBef>
                        <a:spcAft>
                          <a:spcPts val="0"/>
                        </a:spcAft>
                        <a:buClr>
                          <a:srgbClr val="000000"/>
                        </a:buClr>
                        <a:buSzPts val="1100"/>
                        <a:buFont typeface="Arial"/>
                        <a:buNone/>
                      </a:pPr>
                      <a:r>
                        <a:rPr lang="ja-JP" sz="1200" b="1" i="0" u="none" strike="noStrike" cap="none">
                          <a:solidFill>
                            <a:srgbClr val="FDFDFD"/>
                          </a:solidFill>
                          <a:latin typeface="Yu Gothic" panose="020B0400000000000000" pitchFamily="34" charset="-128"/>
                          <a:ea typeface="Yu Gothic" panose="020B0400000000000000" pitchFamily="34" charset="-128"/>
                        </a:rPr>
                        <a:t>●●●社</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lgn="ctr">
                      <a:solidFill>
                        <a:schemeClr val="accent4"/>
                      </a:solidFill>
                      <a:prstDash val="solid"/>
                      <a:round/>
                      <a:headEnd type="none" w="med" len="med"/>
                      <a:tailEnd type="none" w="med" len="med"/>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2"/>
                    </a:solidFill>
                  </a:tcPr>
                </a:tc>
                <a:tc hMerge="1">
                  <a:txBody>
                    <a:bodyPr/>
                    <a:lstStyle/>
                    <a:p>
                      <a:endParaRPr lang="ja-JP"/>
                    </a:p>
                  </a:txBody>
                  <a:tcPr/>
                </a:tc>
                <a:tc gridSpan="2">
                  <a:txBody>
                    <a:bodyPr/>
                    <a:lstStyle/>
                    <a:p>
                      <a:pPr marL="0" marR="0" lvl="0" indent="0" algn="ctr" rtl="0">
                        <a:lnSpc>
                          <a:spcPct val="100000"/>
                        </a:lnSpc>
                        <a:spcBef>
                          <a:spcPts val="0"/>
                        </a:spcBef>
                        <a:spcAft>
                          <a:spcPts val="0"/>
                        </a:spcAft>
                        <a:buClr>
                          <a:srgbClr val="000000"/>
                        </a:buClr>
                        <a:buSzPts val="1100"/>
                        <a:buFont typeface="Arial"/>
                        <a:buNone/>
                      </a:pPr>
                      <a:r>
                        <a:rPr lang="ja-JP" sz="1200" b="1" i="0" u="none" strike="noStrike" cap="none">
                          <a:solidFill>
                            <a:srgbClr val="FDFDFD"/>
                          </a:solidFill>
                          <a:latin typeface="Yu Gothic" panose="020B0400000000000000" pitchFamily="34" charset="-128"/>
                          <a:ea typeface="Yu Gothic" panose="020B0400000000000000" pitchFamily="34" charset="-128"/>
                          <a:cs typeface="Arial"/>
                          <a:sym typeface="Arial"/>
                        </a:rPr>
                        <a:t>A社</a:t>
                      </a:r>
                      <a:endParaRPr sz="1200" b="1" i="0" u="none" strike="noStrike" cap="none" dirty="0">
                        <a:solidFill>
                          <a:srgbClr val="FDFDFD"/>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A5A5A5"/>
                    </a:solidFill>
                  </a:tcPr>
                </a:tc>
                <a:tc hMerge="1">
                  <a:txBody>
                    <a:bodyPr/>
                    <a:lstStyle/>
                    <a:p>
                      <a:endParaRPr lang="ja-JP"/>
                    </a:p>
                  </a:txBody>
                  <a:tcPr/>
                </a:tc>
                <a:tc gridSpan="2">
                  <a:txBody>
                    <a:bodyPr/>
                    <a:lstStyle/>
                    <a:p>
                      <a:pPr marL="0" marR="0" lvl="0" indent="0" algn="ctr" rtl="0">
                        <a:lnSpc>
                          <a:spcPct val="100000"/>
                        </a:lnSpc>
                        <a:spcBef>
                          <a:spcPts val="0"/>
                        </a:spcBef>
                        <a:spcAft>
                          <a:spcPts val="0"/>
                        </a:spcAft>
                        <a:buClr>
                          <a:srgbClr val="000000"/>
                        </a:buClr>
                        <a:buSzPts val="1100"/>
                        <a:buFont typeface="Arial"/>
                        <a:buNone/>
                      </a:pPr>
                      <a:r>
                        <a:rPr lang="ja-JP" sz="1200" b="1" i="0" u="none" strike="noStrike" cap="none">
                          <a:solidFill>
                            <a:srgbClr val="FDFDFD"/>
                          </a:solidFill>
                          <a:latin typeface="Yu Gothic" panose="020B0400000000000000" pitchFamily="34" charset="-128"/>
                          <a:ea typeface="Yu Gothic" panose="020B0400000000000000" pitchFamily="34" charset="-128"/>
                          <a:cs typeface="Arial"/>
                          <a:sym typeface="Arial"/>
                        </a:rPr>
                        <a:t>B社</a:t>
                      </a:r>
                      <a:endParaRPr sz="1200" b="1" i="0" u="none" strike="noStrike" cap="none" dirty="0">
                        <a:solidFill>
                          <a:srgbClr val="FDFDFD"/>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A5A5A5"/>
                    </a:solidFill>
                  </a:tcPr>
                </a:tc>
                <a:tc hMerge="1">
                  <a:txBody>
                    <a:bodyPr/>
                    <a:lstStyle/>
                    <a:p>
                      <a:endParaRPr lang="ja-JP"/>
                    </a:p>
                  </a:txBody>
                  <a:tcPr/>
                </a:tc>
                <a:extLst>
                  <a:ext uri="{0D108BD9-81ED-4DB2-BD59-A6C34878D82A}">
                    <a16:rowId xmlns:a16="http://schemas.microsoft.com/office/drawing/2014/main" val="10000"/>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初期コスト</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tx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比較的高額</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初期コスト</a:t>
                      </a:r>
                      <a:r>
                        <a:rPr lang="en-US"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0</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円</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初期コストが●●●社の</a:t>
                      </a:r>
                      <a:r>
                        <a:rPr lang="en-US"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2/3</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1"/>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導入の手間</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tx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固有要件を想定した</a:t>
                      </a:r>
                      <a:b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b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導入サポート</a:t>
                      </a:r>
                    </a:p>
                    <a:p>
                      <a:pPr marL="266700" marR="0" lvl="0" indent="-171450" algn="l" rtl="0">
                        <a:lnSpc>
                          <a:spcPct val="100000"/>
                        </a:lnSpc>
                        <a:spcBef>
                          <a:spcPts val="0"/>
                        </a:spcBef>
                        <a:spcAft>
                          <a:spcPts val="0"/>
                        </a:spcAft>
                        <a:buClr>
                          <a:schemeClr val="dk1"/>
                        </a:buClr>
                        <a:buSzPts val="1000"/>
                        <a:buFont typeface="Arial"/>
                        <a:buChar char="•"/>
                      </a:pPr>
                      <a:r>
                        <a:rPr lang="en-US"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2</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日間のオンサイト支援で初期</a:t>
                      </a: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QA</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にも手厚く対応</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マニュアル配布のみ</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自力での設定作業で、運用開始後の後戻りが発生しやすい</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マニュアル配布とサポートセンター対応</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2"/>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運用コスト</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基本利用料は一般的な価格</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オプション利用や従量による変動費の幅が非常に小さい</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オプション料金や従量課金による収益化を図るビジネスモデル</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想定外の出費が発生しやすい</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基本利用料は比較的低い</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オプション機能が弱く、個別開発によるコストが増加しやすい</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3"/>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拡張性</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年</a:t>
                      </a:r>
                      <a:r>
                        <a:rPr lang="en-US"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4</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回のアップデート</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法改正対応が速い</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帳票類のカスタマイズ性が高い</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年</a:t>
                      </a:r>
                      <a:r>
                        <a:rPr lang="en-US"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6</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回のアップデート</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新規機能開発が充実しているが、周辺機能も多い</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アップデート頻度不明</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4"/>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他システム連携</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主要な基幹システムとの</a:t>
                      </a: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API</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連携</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●●のみ</a:t>
                      </a: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CSV</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連携</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主要な基幹システムとの</a:t>
                      </a:r>
                      <a:b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b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API</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連携</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●●のみ</a:t>
                      </a: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CSV</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連携</a:t>
                      </a:r>
                      <a:endParaRPr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endParaRP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●●のみ</a:t>
                      </a: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API</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連携で、それ以外は</a:t>
                      </a:r>
                      <a:r>
                        <a:rPr lang="en"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rPr>
                        <a:t>CSV</a:t>
                      </a: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連携</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5"/>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内部統制</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主要顧客が大企業であり、厳しい要求に対応してきたノウハウ・機能が豊富</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スタートアップの顧客からビジネスをスタートしており、大企業水準ではない</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監査法人向けのシステムも手掛けることから、ノウハウ・機能ともに強固</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
        <p:nvSpPr>
          <p:cNvPr id="10" name="Google Shape;33;p44">
            <a:extLst>
              <a:ext uri="{FF2B5EF4-FFF2-40B4-BE49-F238E27FC236}">
                <a16:creationId xmlns:a16="http://schemas.microsoft.com/office/drawing/2014/main" id="{74CB1B23-CCCF-9D4C-8E88-497F5B6AD27F}"/>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1" name="Google Shape;32;p44">
            <a:extLst>
              <a:ext uri="{FF2B5EF4-FFF2-40B4-BE49-F238E27FC236}">
                <a16:creationId xmlns:a16="http://schemas.microsoft.com/office/drawing/2014/main" id="{4824D1A1-4E40-8A40-A6BC-6DB3DEDEA9BE}"/>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105116398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9"/>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想定リスクと対策</a:t>
            </a:r>
            <a:endParaRPr lang="ja-JP" altLang="en-US" dirty="0"/>
          </a:p>
        </p:txBody>
      </p:sp>
      <p:sp>
        <p:nvSpPr>
          <p:cNvPr id="179" name="Google Shape;179;p19"/>
          <p:cNvSpPr txBox="1">
            <a:spLocks noGrp="1"/>
          </p:cNvSpPr>
          <p:nvPr>
            <p:ph type="body" idx="1"/>
          </p:nvPr>
        </p:nvSpPr>
        <p:spPr>
          <a:xfrm>
            <a:off x="597000" y="1161000"/>
            <a:ext cx="8712000" cy="712878"/>
          </a:xfrm>
          <a:noFill/>
          <a:ln>
            <a:noFill/>
          </a:ln>
        </p:spPr>
        <p:txBody>
          <a:bodyPr spcFirstLastPara="1" wrap="square" lIns="36000" tIns="36000" rIns="36000" bIns="36000" anchor="t" anchorCtr="0">
            <a:spAutoFit/>
          </a:bodyPr>
          <a:lstStyle/>
          <a:p>
            <a:r>
              <a:rPr lang="ja-JP" altLang="en-US"/>
              <a:t>リスクはセキュリティと操作性にあると想定されるが</a:t>
            </a:r>
          </a:p>
          <a:p>
            <a:r>
              <a:rPr lang="en" altLang="ja-JP" dirty="0"/>
              <a:t>ISMS</a:t>
            </a:r>
            <a:r>
              <a:rPr lang="ja-JP" altLang="en-US"/>
              <a:t>認定の取得により対策が可能である</a:t>
            </a:r>
          </a:p>
        </p:txBody>
      </p:sp>
      <p:sp>
        <p:nvSpPr>
          <p:cNvPr id="6" name="スライド番号プレースホルダー 5">
            <a:extLst>
              <a:ext uri="{FF2B5EF4-FFF2-40B4-BE49-F238E27FC236}">
                <a16:creationId xmlns:a16="http://schemas.microsoft.com/office/drawing/2014/main" id="{B2761162-7D7B-C849-B224-76A1EC27BE24}"/>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17</a:t>
            </a:fld>
            <a:endParaRPr lang="ja-JP" altLang="en-US"/>
          </a:p>
        </p:txBody>
      </p:sp>
      <p:sp>
        <p:nvSpPr>
          <p:cNvPr id="180" name="Google Shape;180;p19"/>
          <p:cNvSpPr/>
          <p:nvPr/>
        </p:nvSpPr>
        <p:spPr>
          <a:xfrm>
            <a:off x="591836" y="2611224"/>
            <a:ext cx="4197438" cy="1391273"/>
          </a:xfrm>
          <a:prstGeom prst="rect">
            <a:avLst/>
          </a:prstGeom>
          <a:solidFill>
            <a:srgbClr val="F2F2F2"/>
          </a:solidFill>
          <a:ln>
            <a:noFill/>
          </a:ln>
        </p:spPr>
        <p:txBody>
          <a:bodyPr spcFirstLastPara="1" wrap="square" lIns="180000" tIns="36000" rIns="36000" bIns="36000" anchor="ctr" anchorCtr="0">
            <a:noAutofit/>
          </a:bodyPr>
          <a:lstStyle/>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情報の持ち出し・漏洩の可能性</a:t>
            </a:r>
          </a:p>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社内規定の変更による理解不足</a:t>
            </a:r>
          </a:p>
        </p:txBody>
      </p:sp>
      <p:sp>
        <p:nvSpPr>
          <p:cNvPr id="182" name="Google Shape;182;p19"/>
          <p:cNvSpPr/>
          <p:nvPr/>
        </p:nvSpPr>
        <p:spPr>
          <a:xfrm>
            <a:off x="596900" y="2109138"/>
            <a:ext cx="4212000" cy="504000"/>
          </a:xfrm>
          <a:prstGeom prst="rect">
            <a:avLst/>
          </a:prstGeom>
          <a:solidFill>
            <a:schemeClr val="dk1"/>
          </a:solidFill>
          <a:ln>
            <a:noFill/>
          </a:ln>
        </p:spPr>
        <p:txBody>
          <a:bodyPr spcFirstLastPara="1" wrap="square" lIns="91425" tIns="45700" rIns="91425" bIns="45700" anchor="ctr" anchorCtr="0">
            <a:noAutofit/>
          </a:bodyPr>
          <a:lstStyle/>
          <a:p>
            <a:pPr algn="ctr">
              <a:lnSpc>
                <a:spcPct val="130000"/>
              </a:lnSpc>
              <a:buSzPts val="1600"/>
            </a:pPr>
            <a:r>
              <a:rPr lang="ja-JP" altLang="en-US" b="1">
                <a:solidFill>
                  <a:srgbClr val="FFFFFF"/>
                </a:solidFill>
                <a:latin typeface="Yu Gothic" panose="020B0400000000000000" pitchFamily="34" charset="-128"/>
                <a:ea typeface="Yu Gothic" panose="020B0400000000000000" pitchFamily="34" charset="-128"/>
              </a:rPr>
              <a:t>懸念①　セキュリティ</a:t>
            </a:r>
            <a:endParaRPr b="1" dirty="0">
              <a:latin typeface="Yu Gothic" panose="020B0400000000000000" pitchFamily="34" charset="-128"/>
              <a:ea typeface="Yu Gothic" panose="020B0400000000000000" pitchFamily="34" charset="-128"/>
            </a:endParaRPr>
          </a:p>
        </p:txBody>
      </p:sp>
      <p:sp>
        <p:nvSpPr>
          <p:cNvPr id="183" name="Google Shape;183;p19"/>
          <p:cNvSpPr/>
          <p:nvPr/>
        </p:nvSpPr>
        <p:spPr>
          <a:xfrm>
            <a:off x="5111562" y="2109139"/>
            <a:ext cx="4197438" cy="503999"/>
          </a:xfrm>
          <a:prstGeom prst="rect">
            <a:avLst/>
          </a:prstGeom>
          <a:solidFill>
            <a:schemeClr val="dk1"/>
          </a:solidFill>
          <a:ln>
            <a:noFill/>
          </a:ln>
        </p:spPr>
        <p:txBody>
          <a:bodyPr spcFirstLastPara="1" wrap="square" lIns="91425" tIns="45700" rIns="91425" bIns="45700" anchor="ctr" anchorCtr="0">
            <a:noAutofit/>
          </a:bodyPr>
          <a:lstStyle/>
          <a:p>
            <a:pPr algn="ctr">
              <a:lnSpc>
                <a:spcPct val="130000"/>
              </a:lnSpc>
              <a:buSzPts val="1600"/>
            </a:pPr>
            <a:r>
              <a:rPr lang="ja-JP" altLang="en-US" b="1">
                <a:solidFill>
                  <a:srgbClr val="FFFFFF"/>
                </a:solidFill>
                <a:latin typeface="Yu Gothic" panose="020B0400000000000000" pitchFamily="34" charset="-128"/>
                <a:ea typeface="Yu Gothic" panose="020B0400000000000000" pitchFamily="34" charset="-128"/>
              </a:rPr>
              <a:t>懸念②　操作性</a:t>
            </a:r>
            <a:endParaRPr b="1" dirty="0">
              <a:latin typeface="Yu Gothic" panose="020B0400000000000000" pitchFamily="34" charset="-128"/>
              <a:ea typeface="Yu Gothic" panose="020B0400000000000000" pitchFamily="34" charset="-128"/>
            </a:endParaRPr>
          </a:p>
        </p:txBody>
      </p:sp>
      <p:sp>
        <p:nvSpPr>
          <p:cNvPr id="186" name="Google Shape;186;p19"/>
          <p:cNvSpPr/>
          <p:nvPr/>
        </p:nvSpPr>
        <p:spPr>
          <a:xfrm>
            <a:off x="5111562" y="2611224"/>
            <a:ext cx="4197438" cy="1391273"/>
          </a:xfrm>
          <a:prstGeom prst="rect">
            <a:avLst/>
          </a:prstGeom>
          <a:solidFill>
            <a:srgbClr val="F2F2F2"/>
          </a:solidFill>
          <a:ln>
            <a:noFill/>
          </a:ln>
        </p:spPr>
        <p:txBody>
          <a:bodyPr spcFirstLastPara="1" wrap="square" lIns="180000" tIns="36000" rIns="36000" bIns="36000" anchor="ctr" anchorCtr="0">
            <a:noAutofit/>
          </a:bodyPr>
          <a:lstStyle/>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運用に一定のデジタルスキルが必須</a:t>
            </a:r>
          </a:p>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操作ミスによる運用コストの増大</a:t>
            </a:r>
          </a:p>
        </p:txBody>
      </p:sp>
      <p:sp>
        <p:nvSpPr>
          <p:cNvPr id="187" name="Google Shape;187;p19"/>
          <p:cNvSpPr/>
          <p:nvPr/>
        </p:nvSpPr>
        <p:spPr>
          <a:xfrm rot="10800000">
            <a:off x="3693001" y="4226287"/>
            <a:ext cx="2520000" cy="306539"/>
          </a:xfrm>
          <a:prstGeom prst="triangle">
            <a:avLst>
              <a:gd name="adj" fmla="val 50000"/>
            </a:avLst>
          </a:prstGeom>
          <a:solidFill>
            <a:schemeClr val="accent1"/>
          </a:solidFill>
          <a:ln w="12700" cap="flat" cmpd="sng">
            <a:solidFill>
              <a:srgbClr val="131837"/>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1">
              <a:solidFill>
                <a:schemeClr val="lt1"/>
              </a:solidFill>
            </a:endParaRPr>
          </a:p>
        </p:txBody>
      </p:sp>
      <p:sp>
        <p:nvSpPr>
          <p:cNvPr id="4" name="テキスト ボックス 3">
            <a:extLst>
              <a:ext uri="{FF2B5EF4-FFF2-40B4-BE49-F238E27FC236}">
                <a16:creationId xmlns:a16="http://schemas.microsoft.com/office/drawing/2014/main" id="{45CACD60-F529-0607-649B-15F6954B2FDE}"/>
              </a:ext>
            </a:extLst>
          </p:cNvPr>
          <p:cNvSpPr txBox="1"/>
          <p:nvPr/>
        </p:nvSpPr>
        <p:spPr>
          <a:xfrm>
            <a:off x="591835" y="4699467"/>
            <a:ext cx="8711191" cy="426463"/>
          </a:xfrm>
          <a:prstGeom prst="rect">
            <a:avLst/>
          </a:prstGeom>
          <a:noFill/>
        </p:spPr>
        <p:txBody>
          <a:bodyPr wrap="square">
            <a:spAutoFit/>
          </a:bodyPr>
          <a:lstStyle/>
          <a:p>
            <a:pPr marL="252006" indent="-252006" algn="ctr">
              <a:lnSpc>
                <a:spcPct val="150000"/>
              </a:lnSpc>
              <a:buClr>
                <a:schemeClr val="dk1"/>
              </a:buClr>
              <a:buSzPct val="100000"/>
              <a:buFont typeface="Noto Sans Symbols"/>
              <a:buChar char="●"/>
            </a:pPr>
            <a:r>
              <a:rPr lang="en" altLang="ja-JP" sz="1600" b="1" dirty="0">
                <a:solidFill>
                  <a:schemeClr val="dk1"/>
                </a:solidFill>
                <a:latin typeface="Yu Gothic" panose="020B0400000000000000" pitchFamily="34" charset="-128"/>
                <a:ea typeface="Yu Gothic" panose="020B0400000000000000" pitchFamily="34" charset="-128"/>
              </a:rPr>
              <a:t>ISMS</a:t>
            </a:r>
            <a:r>
              <a:rPr lang="ja-JP" altLang="en" sz="1600" b="1">
                <a:solidFill>
                  <a:schemeClr val="dk1"/>
                </a:solidFill>
                <a:latin typeface="Yu Gothic" panose="020B0400000000000000" pitchFamily="34" charset="-128"/>
                <a:ea typeface="Yu Gothic" panose="020B0400000000000000" pitchFamily="34" charset="-128"/>
              </a:rPr>
              <a:t>（</a:t>
            </a:r>
            <a:r>
              <a:rPr lang="ja-JP" altLang="en-US" sz="1600" b="1">
                <a:solidFill>
                  <a:schemeClr val="dk1"/>
                </a:solidFill>
                <a:latin typeface="Yu Gothic" panose="020B0400000000000000" pitchFamily="34" charset="-128"/>
                <a:ea typeface="Yu Gothic" panose="020B0400000000000000" pitchFamily="34" charset="-128"/>
              </a:rPr>
              <a:t>情報セキュリティマネジメントシステム）認定の取得を検討</a:t>
            </a:r>
          </a:p>
        </p:txBody>
      </p:sp>
      <p:sp>
        <p:nvSpPr>
          <p:cNvPr id="16" name="Google Shape;33;p44">
            <a:extLst>
              <a:ext uri="{FF2B5EF4-FFF2-40B4-BE49-F238E27FC236}">
                <a16:creationId xmlns:a16="http://schemas.microsoft.com/office/drawing/2014/main" id="{50889097-6404-EF4A-A543-0180CD82EBDD}"/>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7" name="Google Shape;32;p44">
            <a:extLst>
              <a:ext uri="{FF2B5EF4-FFF2-40B4-BE49-F238E27FC236}">
                <a16:creationId xmlns:a16="http://schemas.microsoft.com/office/drawing/2014/main" id="{77BFE9F0-EB6C-BF47-96D3-ECE8F8F82B92}"/>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18347195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0"/>
          <p:cNvSpPr txBox="1">
            <a:spLocks noGrp="1"/>
          </p:cNvSpPr>
          <p:nvPr>
            <p:ph type="title"/>
          </p:nvPr>
        </p:nvSpPr>
        <p:spPr>
          <a:xfrm>
            <a:off x="597000" y="360000"/>
            <a:ext cx="8712000" cy="360000"/>
          </a:xfrm>
          <a:noFill/>
          <a:ln>
            <a:noFill/>
          </a:ln>
        </p:spPr>
        <p:txBody>
          <a:bodyPr spcFirstLastPara="1" wrap="square" lIns="36000" tIns="72000" rIns="36000" bIns="36000" anchor="ctr" anchorCtr="0">
            <a:normAutofit fontScale="90000"/>
          </a:bodyPr>
          <a:lstStyle/>
          <a:p>
            <a:r>
              <a:rPr lang="ja-JP" altLang="en-US"/>
              <a:t>社内の声</a:t>
            </a:r>
            <a:endParaRPr lang="ja-JP" altLang="en-US" dirty="0"/>
          </a:p>
        </p:txBody>
      </p:sp>
      <p:sp>
        <p:nvSpPr>
          <p:cNvPr id="196" name="Google Shape;196;p20"/>
          <p:cNvSpPr txBox="1">
            <a:spLocks noGrp="1"/>
          </p:cNvSpPr>
          <p:nvPr>
            <p:ph type="body" idx="1"/>
          </p:nvPr>
        </p:nvSpPr>
        <p:spPr>
          <a:xfrm>
            <a:off x="597000" y="1161000"/>
            <a:ext cx="8712000" cy="576000"/>
          </a:xfrm>
          <a:noFill/>
          <a:ln>
            <a:noFill/>
          </a:ln>
        </p:spPr>
        <p:txBody>
          <a:bodyPr spcFirstLastPara="1" wrap="square" lIns="36000" tIns="36000" rIns="36000" bIns="36000" anchor="t" anchorCtr="0">
            <a:spAutoFit/>
          </a:bodyPr>
          <a:lstStyle/>
          <a:p>
            <a:r>
              <a:rPr lang="ja-JP" altLang="en-US"/>
              <a:t>関係者への事前アンケートの結果</a:t>
            </a:r>
            <a:r>
              <a:rPr lang="en-US" altLang="ja-JP" dirty="0"/>
              <a:t>80</a:t>
            </a:r>
            <a:r>
              <a:rPr lang="ja-JP" altLang="en-US"/>
              <a:t>％が導入に賛成</a:t>
            </a:r>
          </a:p>
        </p:txBody>
      </p:sp>
      <p:sp>
        <p:nvSpPr>
          <p:cNvPr id="5" name="スライド番号プレースホルダー 4">
            <a:extLst>
              <a:ext uri="{FF2B5EF4-FFF2-40B4-BE49-F238E27FC236}">
                <a16:creationId xmlns:a16="http://schemas.microsoft.com/office/drawing/2014/main" id="{262561DD-BFFA-AA4A-9237-FC45F918CAE2}"/>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18</a:t>
            </a:fld>
            <a:endParaRPr lang="ja-JP" altLang="en-US"/>
          </a:p>
        </p:txBody>
      </p:sp>
      <p:grpSp>
        <p:nvGrpSpPr>
          <p:cNvPr id="2" name="グループ化 1">
            <a:extLst>
              <a:ext uri="{FF2B5EF4-FFF2-40B4-BE49-F238E27FC236}">
                <a16:creationId xmlns:a16="http://schemas.microsoft.com/office/drawing/2014/main" id="{D3AE1CC9-2FFF-12FE-3A8A-0A187FCA5D25}"/>
              </a:ext>
            </a:extLst>
          </p:cNvPr>
          <p:cNvGrpSpPr/>
          <p:nvPr/>
        </p:nvGrpSpPr>
        <p:grpSpPr>
          <a:xfrm>
            <a:off x="-854765" y="1161000"/>
            <a:ext cx="6706800" cy="4974964"/>
            <a:chOff x="-1143000" y="1272104"/>
            <a:chExt cx="6706800" cy="4974964"/>
          </a:xfrm>
        </p:grpSpPr>
        <p:graphicFrame>
          <p:nvGraphicFramePr>
            <p:cNvPr id="197" name="Google Shape;197;p20"/>
            <p:cNvGraphicFramePr/>
            <p:nvPr/>
          </p:nvGraphicFramePr>
          <p:xfrm>
            <a:off x="-1143000" y="1272104"/>
            <a:ext cx="6706800" cy="4974964"/>
          </p:xfrm>
          <a:graphic>
            <a:graphicData uri="http://schemas.openxmlformats.org/drawingml/2006/chart">
              <c:chart xmlns:c="http://schemas.openxmlformats.org/drawingml/2006/chart" xmlns:r="http://schemas.openxmlformats.org/officeDocument/2006/relationships" r:id="rId3"/>
            </a:graphicData>
          </a:graphic>
        </p:graphicFrame>
        <p:sp>
          <p:nvSpPr>
            <p:cNvPr id="198" name="Google Shape;198;p20"/>
            <p:cNvSpPr/>
            <p:nvPr/>
          </p:nvSpPr>
          <p:spPr>
            <a:xfrm>
              <a:off x="1049247" y="3585846"/>
              <a:ext cx="2554455" cy="1088494"/>
            </a:xfrm>
            <a:prstGeom prst="rect">
              <a:avLst/>
            </a:prstGeom>
            <a:noFill/>
            <a:ln>
              <a:noFill/>
            </a:ln>
          </p:spPr>
          <p:txBody>
            <a:bodyPr spcFirstLastPara="1" wrap="square" lIns="36000" tIns="36000" rIns="36000" bIns="36000" anchor="t" anchorCtr="0">
              <a:spAutoFit/>
            </a:bodyPr>
            <a:lstStyle/>
            <a:p>
              <a:pPr algn="ctr">
                <a:buSzPts val="6600"/>
              </a:pPr>
              <a:r>
                <a:rPr lang="en-US" altLang="ja-JP" sz="6601" b="1" dirty="0">
                  <a:solidFill>
                    <a:schemeClr val="dk2"/>
                  </a:solidFill>
                  <a:latin typeface="Yu Gothic" panose="020B0400000000000000" pitchFamily="34" charset="-128"/>
                  <a:ea typeface="Yu Gothic" panose="020B0400000000000000" pitchFamily="34" charset="-128"/>
                </a:rPr>
                <a:t>80</a:t>
              </a:r>
              <a:r>
                <a:rPr lang="en-US" altLang="ja-JP" sz="2800" b="1" dirty="0">
                  <a:solidFill>
                    <a:schemeClr val="dk2"/>
                  </a:solidFill>
                  <a:latin typeface="Yu Gothic" panose="020B0400000000000000" pitchFamily="34" charset="-128"/>
                  <a:ea typeface="Yu Gothic" panose="020B0400000000000000" pitchFamily="34" charset="-128"/>
                </a:rPr>
                <a:t>%</a:t>
              </a:r>
              <a:endParaRPr sz="2800" b="1" dirty="0">
                <a:latin typeface="Yu Gothic" panose="020B0400000000000000" pitchFamily="34" charset="-128"/>
                <a:ea typeface="Yu Gothic" panose="020B0400000000000000" pitchFamily="34" charset="-128"/>
              </a:endParaRPr>
            </a:p>
          </p:txBody>
        </p:sp>
        <p:sp>
          <p:nvSpPr>
            <p:cNvPr id="199" name="Google Shape;199;p20"/>
            <p:cNvSpPr/>
            <p:nvPr/>
          </p:nvSpPr>
          <p:spPr>
            <a:xfrm>
              <a:off x="667772" y="3241863"/>
              <a:ext cx="3084310" cy="442035"/>
            </a:xfrm>
            <a:prstGeom prst="rect">
              <a:avLst/>
            </a:prstGeom>
            <a:noFill/>
            <a:ln>
              <a:noFill/>
            </a:ln>
          </p:spPr>
          <p:txBody>
            <a:bodyPr spcFirstLastPara="1" wrap="square" lIns="36000" tIns="36000" rIns="36000" bIns="36000" anchor="t" anchorCtr="0">
              <a:spAutoFit/>
            </a:bodyPr>
            <a:lstStyle/>
            <a:p>
              <a:pPr algn="ctr">
                <a:buSzPts val="2400"/>
              </a:pPr>
              <a:r>
                <a:rPr lang="ja-JP" altLang="en-US" sz="2400" b="1">
                  <a:solidFill>
                    <a:schemeClr val="dk2"/>
                  </a:solidFill>
                  <a:latin typeface="Yu Gothic" panose="020B0400000000000000" pitchFamily="34" charset="-128"/>
                  <a:ea typeface="Yu Gothic" panose="020B0400000000000000" pitchFamily="34" charset="-128"/>
                </a:rPr>
                <a:t>賛成</a:t>
              </a:r>
              <a:endParaRPr sz="2400" b="1" dirty="0">
                <a:solidFill>
                  <a:schemeClr val="dk2"/>
                </a:solidFill>
                <a:latin typeface="Yu Gothic" panose="020B0400000000000000" pitchFamily="34" charset="-128"/>
                <a:ea typeface="Yu Gothic" panose="020B0400000000000000" pitchFamily="34" charset="-128"/>
              </a:endParaRPr>
            </a:p>
          </p:txBody>
        </p:sp>
      </p:grpSp>
      <p:sp>
        <p:nvSpPr>
          <p:cNvPr id="200" name="Google Shape;200;p20"/>
          <p:cNvSpPr/>
          <p:nvPr/>
        </p:nvSpPr>
        <p:spPr>
          <a:xfrm>
            <a:off x="4953000" y="2193820"/>
            <a:ext cx="4356100" cy="3483207"/>
          </a:xfrm>
          <a:prstGeom prst="rect">
            <a:avLst/>
          </a:prstGeom>
          <a:solidFill>
            <a:srgbClr val="F2F2F2"/>
          </a:solidFill>
          <a:ln w="12700" cap="flat" cmpd="sng">
            <a:solidFill>
              <a:srgbClr val="F2F2F2"/>
            </a:solidFill>
            <a:prstDash val="solid"/>
            <a:miter lim="800000"/>
            <a:headEnd type="none" w="sm" len="sm"/>
            <a:tailEnd type="none" w="sm" len="sm"/>
          </a:ln>
        </p:spPr>
        <p:txBody>
          <a:bodyPr spcFirstLastPara="1" wrap="square" lIns="288000" tIns="216000" rIns="288000" bIns="216000" anchor="ctr" anchorCtr="0">
            <a:spAutoFit/>
          </a:bodyPr>
          <a:lstStyle/>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月末は残業が固定化されているため自動化されることは大歓迎（経理部）</a:t>
            </a: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紙のやり取りやケアレスミスが無くなれば業務が大幅に改善できる（経理部）</a:t>
            </a: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経費精算に毎月</a:t>
            </a:r>
            <a:r>
              <a:rPr lang="en-US" altLang="ja-JP" sz="1200" dirty="0">
                <a:solidFill>
                  <a:srgbClr val="1B224C"/>
                </a:solidFill>
                <a:latin typeface="Yu Gothic Medium" panose="020B0400000000000000" pitchFamily="34" charset="-128"/>
                <a:ea typeface="Yu Gothic Medium" panose="020B0400000000000000" pitchFamily="34" charset="-128"/>
              </a:rPr>
              <a:t>1</a:t>
            </a:r>
            <a:r>
              <a:rPr lang="ja-JP" altLang="en-US" sz="1200">
                <a:solidFill>
                  <a:srgbClr val="1B224C"/>
                </a:solidFill>
                <a:latin typeface="Yu Gothic Medium" panose="020B0400000000000000" pitchFamily="34" charset="-128"/>
                <a:ea typeface="Yu Gothic Medium" panose="020B0400000000000000" pitchFamily="34" charset="-128"/>
              </a:rPr>
              <a:t>時間かかっていたが、営業活動に使えれば部下の指導に時間が充てられる（営業マネージャー）</a:t>
            </a: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自分が都合よい時間や営業の移動中でも処理できるため業務効率が上がりそう（営業部）</a:t>
            </a: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毎日の交通費精算が非常に手間だったが自動化してくれるとストレスが軽減される（営業部）</a:t>
            </a:r>
          </a:p>
        </p:txBody>
      </p:sp>
      <p:sp>
        <p:nvSpPr>
          <p:cNvPr id="14" name="Google Shape;33;p44">
            <a:extLst>
              <a:ext uri="{FF2B5EF4-FFF2-40B4-BE49-F238E27FC236}">
                <a16:creationId xmlns:a16="http://schemas.microsoft.com/office/drawing/2014/main" id="{E2ED6634-5B2C-A346-9AC7-CCEE1D39F34C}"/>
              </a:ext>
            </a:extLst>
          </p:cNvPr>
          <p:cNvSpPr/>
          <p:nvPr/>
        </p:nvSpPr>
        <p:spPr>
          <a:xfrm>
            <a:off x="228601" y="6404308"/>
            <a:ext cx="708660" cy="360000"/>
          </a:xfrm>
          <a:prstGeom prst="rect">
            <a:avLst/>
          </a:prstGeom>
          <a:noFill/>
          <a:ln>
            <a:noFill/>
          </a:ln>
        </p:spPr>
        <p:txBody>
          <a:bodyPr spcFirstLastPara="1" wrap="square" lIns="36000" tIns="36000" rIns="36000" bIns="36000" anchor="ctr" anchorCtr="0">
            <a:noAutofit/>
          </a:bodyPr>
          <a:lstStyle/>
          <a:p>
            <a:pPr marL="0" marR="0" lvl="0" indent="0" rtl="0">
              <a:lnSpc>
                <a:spcPct val="100000"/>
              </a:lnSpc>
              <a:spcBef>
                <a:spcPts val="0"/>
              </a:spcBef>
              <a:spcAft>
                <a:spcPts val="0"/>
              </a:spcAft>
              <a:buClr>
                <a:srgbClr val="000000"/>
              </a:buClr>
              <a:buSzPts val="1600"/>
              <a:buFont typeface="Arial"/>
              <a:buNone/>
            </a:pPr>
            <a:r>
              <a:rPr lang="en-US" altLang="ja-JP"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SAIRU</a:t>
            </a:r>
            <a:endParaRPr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6" name="Google Shape;32;p44">
            <a:extLst>
              <a:ext uri="{FF2B5EF4-FFF2-40B4-BE49-F238E27FC236}">
                <a16:creationId xmlns:a16="http://schemas.microsoft.com/office/drawing/2014/main" id="{0F5BB7CF-4ADE-A74D-B34D-9AE699C08AC5}"/>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30750042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0"/>
        <p:cNvGrpSpPr/>
        <p:nvPr/>
      </p:nvGrpSpPr>
      <p:grpSpPr>
        <a:xfrm>
          <a:off x="0" y="0"/>
          <a:ext cx="0" cy="0"/>
          <a:chOff x="0" y="0"/>
          <a:chExt cx="0" cy="0"/>
        </a:xfrm>
      </p:grpSpPr>
      <p:sp>
        <p:nvSpPr>
          <p:cNvPr id="72" name="Google Shape;72;p13"/>
          <p:cNvSpPr txBox="1">
            <a:spLocks noGrp="1"/>
          </p:cNvSpPr>
          <p:nvPr>
            <p:ph type="title"/>
          </p:nvPr>
        </p:nvSpPr>
        <p:spPr>
          <a:xfrm>
            <a:off x="597000" y="360000"/>
            <a:ext cx="8712000" cy="360000"/>
          </a:xfrm>
          <a:noFill/>
          <a:ln>
            <a:noFill/>
          </a:ln>
        </p:spPr>
        <p:txBody>
          <a:bodyPr spcFirstLastPara="1" wrap="square" lIns="36000" tIns="36000" rIns="36000" bIns="36000" anchor="ctr" anchorCtr="0">
            <a:normAutofit fontScale="90000"/>
          </a:bodyPr>
          <a:lstStyle/>
          <a:p>
            <a:r>
              <a:rPr lang="ja-JP" altLang="en-US"/>
              <a:t>市場環境</a:t>
            </a:r>
            <a:endParaRPr lang="ja-JP" altLang="en-US" dirty="0"/>
          </a:p>
        </p:txBody>
      </p:sp>
      <p:sp>
        <p:nvSpPr>
          <p:cNvPr id="71" name="Google Shape;71;p13"/>
          <p:cNvSpPr txBox="1">
            <a:spLocks noGrp="1"/>
          </p:cNvSpPr>
          <p:nvPr>
            <p:ph type="body" idx="1"/>
          </p:nvPr>
        </p:nvSpPr>
        <p:spPr>
          <a:xfrm>
            <a:off x="597000" y="1161000"/>
            <a:ext cx="8712000" cy="884070"/>
          </a:xfrm>
          <a:noFill/>
          <a:ln>
            <a:noFill/>
          </a:ln>
        </p:spPr>
        <p:txBody>
          <a:bodyPr spcFirstLastPara="1" wrap="square" lIns="0" tIns="36000" rIns="36000" bIns="108000" anchor="t" anchorCtr="0">
            <a:spAutoFit/>
          </a:bodyPr>
          <a:lstStyle/>
          <a:p>
            <a:pPr marL="514355" indent="-285750">
              <a:buFont typeface="Arial" panose="020B0604020202020204" pitchFamily="34" charset="0"/>
              <a:buChar char="•"/>
            </a:pPr>
            <a:r>
              <a:rPr lang="ja-JP" altLang="en-US"/>
              <a:t>現在当社を取り巻く環境は●●●であり</a:t>
            </a:r>
          </a:p>
          <a:p>
            <a:pPr marL="514355" indent="-285750">
              <a:buFont typeface="Arial" panose="020B0604020202020204" pitchFamily="34" charset="0"/>
              <a:buChar char="•"/>
            </a:pPr>
            <a:r>
              <a:rPr lang="ja-JP" altLang="en-US"/>
              <a:t>今後は●●●が予測されるため●●●に取り組む必要がある</a:t>
            </a:r>
            <a:endParaRPr lang="ja-JP" altLang="en-US" dirty="0"/>
          </a:p>
        </p:txBody>
      </p:sp>
      <p:graphicFrame>
        <p:nvGraphicFramePr>
          <p:cNvPr id="13" name="表 12">
            <a:extLst>
              <a:ext uri="{FF2B5EF4-FFF2-40B4-BE49-F238E27FC236}">
                <a16:creationId xmlns:a16="http://schemas.microsoft.com/office/drawing/2014/main" id="{45D98346-8DC2-0A68-6D7A-374586DEE9E1}"/>
              </a:ext>
            </a:extLst>
          </p:cNvPr>
          <p:cNvGraphicFramePr>
            <a:graphicFrameLocks noGrp="1"/>
          </p:cNvGraphicFramePr>
          <p:nvPr>
            <p:extLst>
              <p:ext uri="{D42A27DB-BD31-4B8C-83A1-F6EECF244321}">
                <p14:modId xmlns:p14="http://schemas.microsoft.com/office/powerpoint/2010/main" val="1051973873"/>
              </p:ext>
            </p:extLst>
          </p:nvPr>
        </p:nvGraphicFramePr>
        <p:xfrm>
          <a:off x="596899" y="4827411"/>
          <a:ext cx="8712201" cy="501487"/>
        </p:xfrm>
        <a:graphic>
          <a:graphicData uri="http://schemas.openxmlformats.org/drawingml/2006/table">
            <a:tbl>
              <a:tblPr firstRow="1" bandRow="1">
                <a:tableStyleId>{957A3A70-8E82-48CB-A830-CD7951C61483}</a:tableStyleId>
              </a:tblPr>
              <a:tblGrid>
                <a:gridCol w="2476267">
                  <a:extLst>
                    <a:ext uri="{9D8B030D-6E8A-4147-A177-3AD203B41FA5}">
                      <a16:colId xmlns:a16="http://schemas.microsoft.com/office/drawing/2014/main" val="4234169666"/>
                    </a:ext>
                  </a:extLst>
                </a:gridCol>
                <a:gridCol w="6235934">
                  <a:extLst>
                    <a:ext uri="{9D8B030D-6E8A-4147-A177-3AD203B41FA5}">
                      <a16:colId xmlns:a16="http://schemas.microsoft.com/office/drawing/2014/main" val="77604323"/>
                    </a:ext>
                  </a:extLst>
                </a:gridCol>
              </a:tblGrid>
              <a:tr h="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lt1"/>
                          </a:solidFill>
                          <a:latin typeface="Yu Gothic" panose="020B0400000000000000" pitchFamily="34" charset="-128"/>
                          <a:ea typeface="Yu Gothic" panose="020B0400000000000000" pitchFamily="34" charset="-128"/>
                        </a:rPr>
                        <a:t>進展しない理由</a:t>
                      </a:r>
                      <a:endParaRPr lang="ja-JP" altLang="en-US" sz="1100" b="1" i="0">
                        <a:latin typeface="Yu Gothic" panose="020B0400000000000000" pitchFamily="34" charset="-128"/>
                        <a:ea typeface="Yu Gothic" panose="020B0400000000000000" pitchFamily="34" charset="-128"/>
                      </a:endParaRPr>
                    </a:p>
                  </a:txBody>
                  <a:tcPr marT="144000" marB="144000" anchor="ctr">
                    <a:lnL w="12700" cmpd="sng">
                      <a:noFill/>
                      <a:prstDash val="solid"/>
                    </a:lnL>
                    <a:lnR w="12700" cmpd="sng">
                      <a:noFill/>
                      <a:prstDash val="solid"/>
                    </a:lnR>
                    <a:lnT w="12700" cmpd="sng">
                      <a:noFill/>
                      <a:prstDash val="solid"/>
                    </a:lnT>
                    <a:lnB w="12700" cmpd="sng">
                      <a:noFill/>
                      <a:prstDash val="soli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dk1"/>
                          </a:solidFill>
                          <a:latin typeface="Yu Gothic" panose="020B0400000000000000" pitchFamily="34" charset="-128"/>
                          <a:ea typeface="Yu Gothic" panose="020B0400000000000000" pitchFamily="34" charset="-128"/>
                        </a:rPr>
                        <a:t>ボトルネック・阻害要因</a:t>
                      </a:r>
                      <a:endParaRPr lang="ja-JP" altLang="en-US" sz="1100" b="1" i="0">
                        <a:solidFill>
                          <a:schemeClr val="dk1"/>
                        </a:solidFill>
                        <a:latin typeface="Yu Gothic" panose="020B0400000000000000" pitchFamily="34" charset="-128"/>
                        <a:ea typeface="Yu Gothic" panose="020B0400000000000000" pitchFamily="34" charset="-128"/>
                      </a:endParaRPr>
                    </a:p>
                  </a:txBody>
                  <a:tcPr marT="144000" marB="144000" anchor="ctr">
                    <a:lnL w="12700" cmpd="sng">
                      <a:noFill/>
                      <a:prstDash val="solid"/>
                    </a:lnL>
                    <a:lnR w="12700" cmpd="sng">
                      <a:noFill/>
                      <a:prstDash val="solid"/>
                    </a:lnR>
                    <a:lnT w="12700" cmpd="sng">
                      <a:noFill/>
                      <a:prstDash val="solid"/>
                    </a:lnT>
                    <a:lnB w="12700" cmpd="sng">
                      <a:noFill/>
                      <a:prstDash val="solid"/>
                    </a:lnB>
                    <a:solidFill>
                      <a:srgbClr val="F2F2F2"/>
                    </a:solidFill>
                  </a:tcPr>
                </a:tc>
                <a:extLst>
                  <a:ext uri="{0D108BD9-81ED-4DB2-BD59-A6C34878D82A}">
                    <a16:rowId xmlns:a16="http://schemas.microsoft.com/office/drawing/2014/main" val="1484794861"/>
                  </a:ext>
                </a:extLst>
              </a:tr>
            </a:tbl>
          </a:graphicData>
        </a:graphic>
      </p:graphicFrame>
      <p:graphicFrame>
        <p:nvGraphicFramePr>
          <p:cNvPr id="16" name="表 15">
            <a:extLst>
              <a:ext uri="{FF2B5EF4-FFF2-40B4-BE49-F238E27FC236}">
                <a16:creationId xmlns:a16="http://schemas.microsoft.com/office/drawing/2014/main" id="{ED0163D2-196F-E12C-02F4-5478EA275BBC}"/>
              </a:ext>
            </a:extLst>
          </p:cNvPr>
          <p:cNvGraphicFramePr>
            <a:graphicFrameLocks noGrp="1"/>
          </p:cNvGraphicFramePr>
          <p:nvPr>
            <p:extLst>
              <p:ext uri="{D42A27DB-BD31-4B8C-83A1-F6EECF244321}">
                <p14:modId xmlns:p14="http://schemas.microsoft.com/office/powerpoint/2010/main" val="894019653"/>
              </p:ext>
            </p:extLst>
          </p:nvPr>
        </p:nvGraphicFramePr>
        <p:xfrm>
          <a:off x="596899" y="4160002"/>
          <a:ext cx="8712201" cy="501487"/>
        </p:xfrm>
        <a:graphic>
          <a:graphicData uri="http://schemas.openxmlformats.org/drawingml/2006/table">
            <a:tbl>
              <a:tblPr firstRow="1" bandRow="1">
                <a:tableStyleId>{957A3A70-8E82-48CB-A830-CD7951C61483}</a:tableStyleId>
              </a:tblPr>
              <a:tblGrid>
                <a:gridCol w="2476267">
                  <a:extLst>
                    <a:ext uri="{9D8B030D-6E8A-4147-A177-3AD203B41FA5}">
                      <a16:colId xmlns:a16="http://schemas.microsoft.com/office/drawing/2014/main" val="4234169666"/>
                    </a:ext>
                  </a:extLst>
                </a:gridCol>
                <a:gridCol w="6235934">
                  <a:extLst>
                    <a:ext uri="{9D8B030D-6E8A-4147-A177-3AD203B41FA5}">
                      <a16:colId xmlns:a16="http://schemas.microsoft.com/office/drawing/2014/main" val="77604323"/>
                    </a:ext>
                  </a:extLst>
                </a:gridCol>
              </a:tblGrid>
              <a:tr h="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lt1"/>
                          </a:solidFill>
                          <a:latin typeface="Yu Gothic" panose="020B0400000000000000" pitchFamily="34" charset="-128"/>
                          <a:ea typeface="Yu Gothic" panose="020B0400000000000000" pitchFamily="34" charset="-128"/>
                        </a:rPr>
                        <a:t>他社事例</a:t>
                      </a:r>
                      <a:r>
                        <a:rPr lang="ja-JP" altLang="en-US" sz="1200" b="1" i="0">
                          <a:solidFill>
                            <a:schemeClr val="lt1"/>
                          </a:solidFill>
                          <a:latin typeface="Yu Gothic" panose="020B0400000000000000" pitchFamily="34" charset="-128"/>
                          <a:ea typeface="Yu Gothic" panose="020B0400000000000000" pitchFamily="34" charset="-128"/>
                        </a:rPr>
                        <a:t>（進展していない）</a:t>
                      </a:r>
                    </a:p>
                  </a:txBody>
                  <a:tcPr marT="144000" marB="144000" anchor="ctr">
                    <a:lnL w="12700" cmpd="sng">
                      <a:noFill/>
                      <a:prstDash val="solid"/>
                    </a:lnL>
                    <a:lnR w="12700" cmpd="sng">
                      <a:noFill/>
                      <a:prstDash val="solid"/>
                    </a:lnR>
                    <a:lnT w="12700" cmpd="sng">
                      <a:noFill/>
                      <a:prstDash val="solid"/>
                    </a:lnT>
                    <a:lnB w="12700" cmpd="sng">
                      <a:noFill/>
                      <a:prstDash val="soli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dk1"/>
                          </a:solidFill>
                          <a:latin typeface="Yu Gothic" panose="020B0400000000000000" pitchFamily="34" charset="-128"/>
                          <a:ea typeface="Yu Gothic" panose="020B0400000000000000" pitchFamily="34" charset="-128"/>
                        </a:rPr>
                        <a:t>他社の失敗事例</a:t>
                      </a:r>
                    </a:p>
                  </a:txBody>
                  <a:tcPr marT="144000" marB="144000" anchor="ctr">
                    <a:lnL w="12700" cmpd="sng">
                      <a:noFill/>
                      <a:prstDash val="solid"/>
                    </a:lnL>
                    <a:lnR w="12700" cmpd="sng">
                      <a:noFill/>
                      <a:prstDash val="solid"/>
                    </a:lnR>
                    <a:lnT w="12700" cmpd="sng">
                      <a:noFill/>
                      <a:prstDash val="solid"/>
                    </a:lnT>
                    <a:lnB w="12700" cmpd="sng">
                      <a:noFill/>
                      <a:prstDash val="solid"/>
                    </a:lnB>
                    <a:solidFill>
                      <a:srgbClr val="F2F2F2"/>
                    </a:solidFill>
                  </a:tcPr>
                </a:tc>
                <a:extLst>
                  <a:ext uri="{0D108BD9-81ED-4DB2-BD59-A6C34878D82A}">
                    <a16:rowId xmlns:a16="http://schemas.microsoft.com/office/drawing/2014/main" val="1484794861"/>
                  </a:ext>
                </a:extLst>
              </a:tr>
            </a:tbl>
          </a:graphicData>
        </a:graphic>
      </p:graphicFrame>
      <p:graphicFrame>
        <p:nvGraphicFramePr>
          <p:cNvPr id="17" name="表 16">
            <a:extLst>
              <a:ext uri="{FF2B5EF4-FFF2-40B4-BE49-F238E27FC236}">
                <a16:creationId xmlns:a16="http://schemas.microsoft.com/office/drawing/2014/main" id="{5B183BEA-978E-40C7-7410-B16DFCDFD3E9}"/>
              </a:ext>
            </a:extLst>
          </p:cNvPr>
          <p:cNvGraphicFramePr>
            <a:graphicFrameLocks noGrp="1"/>
          </p:cNvGraphicFramePr>
          <p:nvPr>
            <p:extLst>
              <p:ext uri="{D42A27DB-BD31-4B8C-83A1-F6EECF244321}">
                <p14:modId xmlns:p14="http://schemas.microsoft.com/office/powerpoint/2010/main" val="4100058962"/>
              </p:ext>
            </p:extLst>
          </p:nvPr>
        </p:nvGraphicFramePr>
        <p:xfrm>
          <a:off x="596899" y="5494818"/>
          <a:ext cx="8712201" cy="501487"/>
        </p:xfrm>
        <a:graphic>
          <a:graphicData uri="http://schemas.openxmlformats.org/drawingml/2006/table">
            <a:tbl>
              <a:tblPr firstRow="1" bandRow="1">
                <a:tableStyleId>{957A3A70-8E82-48CB-A830-CD7951C61483}</a:tableStyleId>
              </a:tblPr>
              <a:tblGrid>
                <a:gridCol w="2476267">
                  <a:extLst>
                    <a:ext uri="{9D8B030D-6E8A-4147-A177-3AD203B41FA5}">
                      <a16:colId xmlns:a16="http://schemas.microsoft.com/office/drawing/2014/main" val="4234169666"/>
                    </a:ext>
                  </a:extLst>
                </a:gridCol>
                <a:gridCol w="6235934">
                  <a:extLst>
                    <a:ext uri="{9D8B030D-6E8A-4147-A177-3AD203B41FA5}">
                      <a16:colId xmlns:a16="http://schemas.microsoft.com/office/drawing/2014/main" val="77604323"/>
                    </a:ext>
                  </a:extLst>
                </a:gridCol>
              </a:tblGrid>
              <a:tr h="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lt1"/>
                          </a:solidFill>
                          <a:latin typeface="Yu Gothic" panose="020B0400000000000000" pitchFamily="34" charset="-128"/>
                          <a:ea typeface="Yu Gothic" panose="020B0400000000000000" pitchFamily="34" charset="-128"/>
                        </a:rPr>
                        <a:t>解決策の方向性</a:t>
                      </a:r>
                    </a:p>
                  </a:txBody>
                  <a:tcPr marT="144000" marB="144000" anchor="ctr">
                    <a:lnL w="12700" cmpd="sng">
                      <a:noFill/>
                      <a:prstDash val="solid"/>
                    </a:lnL>
                    <a:lnR w="12700" cmpd="sng">
                      <a:noFill/>
                      <a:prstDash val="solid"/>
                    </a:lnR>
                    <a:lnT w="12700" cmpd="sng">
                      <a:noFill/>
                      <a:prstDash val="solid"/>
                    </a:lnT>
                    <a:lnB w="12700" cmpd="sng">
                      <a:noFill/>
                      <a:prstDash val="soli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dk1"/>
                          </a:solidFill>
                          <a:latin typeface="Yu Gothic" panose="020B0400000000000000" pitchFamily="34" charset="-128"/>
                          <a:ea typeface="Yu Gothic" panose="020B0400000000000000" pitchFamily="34" charset="-128"/>
                        </a:rPr>
                        <a:t>解決策の方向性</a:t>
                      </a:r>
                    </a:p>
                  </a:txBody>
                  <a:tcPr marT="144000" marB="144000" anchor="ctr">
                    <a:lnL w="12700" cmpd="sng">
                      <a:noFill/>
                      <a:prstDash val="solid"/>
                    </a:lnL>
                    <a:lnR w="12700" cmpd="sng">
                      <a:noFill/>
                      <a:prstDash val="solid"/>
                    </a:lnR>
                    <a:lnT w="12700" cmpd="sng">
                      <a:noFill/>
                      <a:prstDash val="solid"/>
                    </a:lnT>
                    <a:lnB w="12700" cmpd="sng">
                      <a:noFill/>
                      <a:prstDash val="solid"/>
                    </a:lnB>
                    <a:solidFill>
                      <a:srgbClr val="F2F2F2"/>
                    </a:solidFill>
                  </a:tcPr>
                </a:tc>
                <a:extLst>
                  <a:ext uri="{0D108BD9-81ED-4DB2-BD59-A6C34878D82A}">
                    <a16:rowId xmlns:a16="http://schemas.microsoft.com/office/drawing/2014/main" val="1484794861"/>
                  </a:ext>
                </a:extLst>
              </a:tr>
            </a:tbl>
          </a:graphicData>
        </a:graphic>
      </p:graphicFrame>
      <p:graphicFrame>
        <p:nvGraphicFramePr>
          <p:cNvPr id="18" name="表 17">
            <a:extLst>
              <a:ext uri="{FF2B5EF4-FFF2-40B4-BE49-F238E27FC236}">
                <a16:creationId xmlns:a16="http://schemas.microsoft.com/office/drawing/2014/main" id="{6464138F-084D-A599-1C10-710658766D85}"/>
              </a:ext>
            </a:extLst>
          </p:cNvPr>
          <p:cNvGraphicFramePr>
            <a:graphicFrameLocks noGrp="1"/>
          </p:cNvGraphicFramePr>
          <p:nvPr>
            <p:extLst>
              <p:ext uri="{D42A27DB-BD31-4B8C-83A1-F6EECF244321}">
                <p14:modId xmlns:p14="http://schemas.microsoft.com/office/powerpoint/2010/main" val="3439950082"/>
              </p:ext>
            </p:extLst>
          </p:nvPr>
        </p:nvGraphicFramePr>
        <p:xfrm>
          <a:off x="596899" y="3492593"/>
          <a:ext cx="8712201" cy="501487"/>
        </p:xfrm>
        <a:graphic>
          <a:graphicData uri="http://schemas.openxmlformats.org/drawingml/2006/table">
            <a:tbl>
              <a:tblPr firstRow="1" bandRow="1">
                <a:tableStyleId>{957A3A70-8E82-48CB-A830-CD7951C61483}</a:tableStyleId>
              </a:tblPr>
              <a:tblGrid>
                <a:gridCol w="2476267">
                  <a:extLst>
                    <a:ext uri="{9D8B030D-6E8A-4147-A177-3AD203B41FA5}">
                      <a16:colId xmlns:a16="http://schemas.microsoft.com/office/drawing/2014/main" val="4234169666"/>
                    </a:ext>
                  </a:extLst>
                </a:gridCol>
                <a:gridCol w="6235934">
                  <a:extLst>
                    <a:ext uri="{9D8B030D-6E8A-4147-A177-3AD203B41FA5}">
                      <a16:colId xmlns:a16="http://schemas.microsoft.com/office/drawing/2014/main" val="77604323"/>
                    </a:ext>
                  </a:extLst>
                </a:gridCol>
              </a:tblGrid>
              <a:tr h="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lt1"/>
                          </a:solidFill>
                          <a:latin typeface="Yu Gothic" panose="020B0400000000000000" pitchFamily="34" charset="-128"/>
                          <a:ea typeface="Yu Gothic" panose="020B0400000000000000" pitchFamily="34" charset="-128"/>
                        </a:rPr>
                        <a:t>他社事例</a:t>
                      </a:r>
                      <a:r>
                        <a:rPr lang="ja-JP" altLang="en-US" sz="1200" b="1" i="0">
                          <a:solidFill>
                            <a:schemeClr val="lt1"/>
                          </a:solidFill>
                          <a:latin typeface="Yu Gothic" panose="020B0400000000000000" pitchFamily="34" charset="-128"/>
                          <a:ea typeface="Yu Gothic" panose="020B0400000000000000" pitchFamily="34" charset="-128"/>
                        </a:rPr>
                        <a:t>（成功・動向）</a:t>
                      </a:r>
                    </a:p>
                  </a:txBody>
                  <a:tcPr marT="144000" marB="144000" anchor="ctr">
                    <a:lnL w="12700" cmpd="sng">
                      <a:noFill/>
                      <a:prstDash val="solid"/>
                    </a:lnL>
                    <a:lnR w="12700" cmpd="sng">
                      <a:noFill/>
                      <a:prstDash val="solid"/>
                    </a:lnR>
                    <a:lnT w="12700" cmpd="sng">
                      <a:noFill/>
                      <a:prstDash val="solid"/>
                    </a:lnT>
                    <a:lnB w="12700" cmpd="sng">
                      <a:noFill/>
                      <a:prstDash val="soli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dk1"/>
                          </a:solidFill>
                          <a:latin typeface="Yu Gothic" panose="020B0400000000000000" pitchFamily="34" charset="-128"/>
                          <a:ea typeface="Yu Gothic" panose="020B0400000000000000" pitchFamily="34" charset="-128"/>
                        </a:rPr>
                        <a:t>他社の成功事例・事例</a:t>
                      </a:r>
                    </a:p>
                  </a:txBody>
                  <a:tcPr marT="144000" marB="144000" anchor="ctr">
                    <a:lnL w="12700" cmpd="sng">
                      <a:noFill/>
                      <a:prstDash val="solid"/>
                    </a:lnL>
                    <a:lnR w="12700" cmpd="sng">
                      <a:noFill/>
                      <a:prstDash val="solid"/>
                    </a:lnR>
                    <a:lnT w="12700" cmpd="sng">
                      <a:noFill/>
                      <a:prstDash val="solid"/>
                    </a:lnT>
                    <a:lnB w="12700" cmpd="sng">
                      <a:noFill/>
                      <a:prstDash val="solid"/>
                    </a:lnB>
                    <a:solidFill>
                      <a:srgbClr val="F2F2F2"/>
                    </a:solidFill>
                  </a:tcPr>
                </a:tc>
                <a:extLst>
                  <a:ext uri="{0D108BD9-81ED-4DB2-BD59-A6C34878D82A}">
                    <a16:rowId xmlns:a16="http://schemas.microsoft.com/office/drawing/2014/main" val="1484794861"/>
                  </a:ext>
                </a:extLst>
              </a:tr>
            </a:tbl>
          </a:graphicData>
        </a:graphic>
      </p:graphicFrame>
      <p:graphicFrame>
        <p:nvGraphicFramePr>
          <p:cNvPr id="19" name="表 18">
            <a:extLst>
              <a:ext uri="{FF2B5EF4-FFF2-40B4-BE49-F238E27FC236}">
                <a16:creationId xmlns:a16="http://schemas.microsoft.com/office/drawing/2014/main" id="{D34D1DA0-359A-42A9-ABC3-390085C1DE65}"/>
              </a:ext>
            </a:extLst>
          </p:cNvPr>
          <p:cNvGraphicFramePr>
            <a:graphicFrameLocks noGrp="1"/>
          </p:cNvGraphicFramePr>
          <p:nvPr>
            <p:extLst>
              <p:ext uri="{D42A27DB-BD31-4B8C-83A1-F6EECF244321}">
                <p14:modId xmlns:p14="http://schemas.microsoft.com/office/powerpoint/2010/main" val="2397850327"/>
              </p:ext>
            </p:extLst>
          </p:nvPr>
        </p:nvGraphicFramePr>
        <p:xfrm>
          <a:off x="596899" y="2825184"/>
          <a:ext cx="8712201" cy="501487"/>
        </p:xfrm>
        <a:graphic>
          <a:graphicData uri="http://schemas.openxmlformats.org/drawingml/2006/table">
            <a:tbl>
              <a:tblPr firstRow="1" bandRow="1">
                <a:tableStyleId>{957A3A70-8E82-48CB-A830-CD7951C61483}</a:tableStyleId>
              </a:tblPr>
              <a:tblGrid>
                <a:gridCol w="2476267">
                  <a:extLst>
                    <a:ext uri="{9D8B030D-6E8A-4147-A177-3AD203B41FA5}">
                      <a16:colId xmlns:a16="http://schemas.microsoft.com/office/drawing/2014/main" val="4234169666"/>
                    </a:ext>
                  </a:extLst>
                </a:gridCol>
                <a:gridCol w="6235934">
                  <a:extLst>
                    <a:ext uri="{9D8B030D-6E8A-4147-A177-3AD203B41FA5}">
                      <a16:colId xmlns:a16="http://schemas.microsoft.com/office/drawing/2014/main" val="77604323"/>
                    </a:ext>
                  </a:extLst>
                </a:gridCol>
              </a:tblGrid>
              <a:tr h="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lt1"/>
                          </a:solidFill>
                          <a:latin typeface="Yu Gothic" panose="020B0400000000000000" pitchFamily="34" charset="-128"/>
                          <a:ea typeface="Yu Gothic" panose="020B0400000000000000" pitchFamily="34" charset="-128"/>
                        </a:rPr>
                        <a:t>今後の予測</a:t>
                      </a:r>
                    </a:p>
                  </a:txBody>
                  <a:tcPr marT="144000" marB="144000" anchor="ctr">
                    <a:lnL w="12700" cmpd="sng">
                      <a:noFill/>
                      <a:prstDash val="solid"/>
                    </a:lnL>
                    <a:lnR w="12700" cmpd="sng">
                      <a:noFill/>
                      <a:prstDash val="solid"/>
                    </a:lnR>
                    <a:lnT w="12700" cmpd="sng">
                      <a:noFill/>
                      <a:prstDash val="solid"/>
                    </a:lnT>
                    <a:lnB w="12700" cmpd="sng">
                      <a:noFill/>
                      <a:prstDash val="soli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dk1"/>
                          </a:solidFill>
                          <a:latin typeface="Yu Gothic" panose="020B0400000000000000" pitchFamily="34" charset="-128"/>
                          <a:ea typeface="Yu Gothic" panose="020B0400000000000000" pitchFamily="34" charset="-128"/>
                        </a:rPr>
                        <a:t>環境変化による今後の変化予測</a:t>
                      </a:r>
                    </a:p>
                  </a:txBody>
                  <a:tcPr marT="144000" marB="144000" anchor="ctr">
                    <a:lnL w="12700" cmpd="sng">
                      <a:noFill/>
                      <a:prstDash val="solid"/>
                    </a:lnL>
                    <a:lnR w="12700" cmpd="sng">
                      <a:noFill/>
                      <a:prstDash val="solid"/>
                    </a:lnR>
                    <a:lnT w="12700" cmpd="sng">
                      <a:noFill/>
                      <a:prstDash val="solid"/>
                    </a:lnT>
                    <a:lnB w="12700" cmpd="sng">
                      <a:noFill/>
                      <a:prstDash val="solid"/>
                    </a:lnB>
                    <a:solidFill>
                      <a:srgbClr val="F2F2F2"/>
                    </a:solidFill>
                  </a:tcPr>
                </a:tc>
                <a:extLst>
                  <a:ext uri="{0D108BD9-81ED-4DB2-BD59-A6C34878D82A}">
                    <a16:rowId xmlns:a16="http://schemas.microsoft.com/office/drawing/2014/main" val="1484794861"/>
                  </a:ext>
                </a:extLst>
              </a:tr>
            </a:tbl>
          </a:graphicData>
        </a:graphic>
      </p:graphicFrame>
      <p:graphicFrame>
        <p:nvGraphicFramePr>
          <p:cNvPr id="20" name="表 19">
            <a:extLst>
              <a:ext uri="{FF2B5EF4-FFF2-40B4-BE49-F238E27FC236}">
                <a16:creationId xmlns:a16="http://schemas.microsoft.com/office/drawing/2014/main" id="{DA6E44AD-DC9F-43FB-2917-EB305620A4B9}"/>
              </a:ext>
            </a:extLst>
          </p:cNvPr>
          <p:cNvGraphicFramePr>
            <a:graphicFrameLocks noGrp="1"/>
          </p:cNvGraphicFramePr>
          <p:nvPr>
            <p:extLst>
              <p:ext uri="{D42A27DB-BD31-4B8C-83A1-F6EECF244321}">
                <p14:modId xmlns:p14="http://schemas.microsoft.com/office/powerpoint/2010/main" val="3695508429"/>
              </p:ext>
            </p:extLst>
          </p:nvPr>
        </p:nvGraphicFramePr>
        <p:xfrm>
          <a:off x="596899" y="2157775"/>
          <a:ext cx="8712201" cy="501487"/>
        </p:xfrm>
        <a:graphic>
          <a:graphicData uri="http://schemas.openxmlformats.org/drawingml/2006/table">
            <a:tbl>
              <a:tblPr firstRow="1" bandRow="1">
                <a:tableStyleId>{957A3A70-8E82-48CB-A830-CD7951C61483}</a:tableStyleId>
              </a:tblPr>
              <a:tblGrid>
                <a:gridCol w="2476267">
                  <a:extLst>
                    <a:ext uri="{9D8B030D-6E8A-4147-A177-3AD203B41FA5}">
                      <a16:colId xmlns:a16="http://schemas.microsoft.com/office/drawing/2014/main" val="4234169666"/>
                    </a:ext>
                  </a:extLst>
                </a:gridCol>
                <a:gridCol w="6235934">
                  <a:extLst>
                    <a:ext uri="{9D8B030D-6E8A-4147-A177-3AD203B41FA5}">
                      <a16:colId xmlns:a16="http://schemas.microsoft.com/office/drawing/2014/main" val="77604323"/>
                    </a:ext>
                  </a:extLst>
                </a:gridCol>
              </a:tblGrid>
              <a:tr h="0">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lt1"/>
                          </a:solidFill>
                          <a:latin typeface="Yu Gothic" panose="020B0400000000000000" pitchFamily="34" charset="-128"/>
                          <a:ea typeface="Yu Gothic" panose="020B0400000000000000" pitchFamily="34" charset="-128"/>
                        </a:rPr>
                        <a:t>マクロ環境</a:t>
                      </a:r>
                      <a:endParaRPr lang="ja-JP" altLang="en-US" sz="1100" b="1" i="0">
                        <a:latin typeface="Yu Gothic" panose="020B0400000000000000" pitchFamily="34" charset="-128"/>
                        <a:ea typeface="Yu Gothic" panose="020B0400000000000000" pitchFamily="34" charset="-128"/>
                      </a:endParaRPr>
                    </a:p>
                  </a:txBody>
                  <a:tcPr marT="144000" marB="144000" anchor="ctr">
                    <a:lnL w="12700" cmpd="sng">
                      <a:noFill/>
                      <a:prstDash val="solid"/>
                    </a:lnL>
                    <a:lnR w="12700" cmpd="sng">
                      <a:noFill/>
                      <a:prstDash val="solid"/>
                    </a:lnR>
                    <a:lnT w="12700" cmpd="sng">
                      <a:noFill/>
                      <a:prstDash val="solid"/>
                    </a:lnT>
                    <a:lnB w="12700" cmpd="sng">
                      <a:noFill/>
                      <a:prstDash val="solid"/>
                    </a:lnB>
                    <a:solidFill>
                      <a:schemeClr val="accent1"/>
                    </a:solidFill>
                  </a:tcPr>
                </a:tc>
                <a:tc>
                  <a:txBody>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lang="ja-JP" altLang="en-US" sz="1401" b="1" i="0">
                          <a:solidFill>
                            <a:schemeClr val="dk1"/>
                          </a:solidFill>
                          <a:latin typeface="Yu Gothic" panose="020B0400000000000000" pitchFamily="34" charset="-128"/>
                          <a:ea typeface="Yu Gothic" panose="020B0400000000000000" pitchFamily="34" charset="-128"/>
                        </a:rPr>
                        <a:t>自社を取り巻く重要なマクロ環境／外部環境</a:t>
                      </a:r>
                      <a:endParaRPr lang="ja-JP" altLang="en-US" sz="1100" b="1" i="0">
                        <a:solidFill>
                          <a:schemeClr val="dk1"/>
                        </a:solidFill>
                        <a:latin typeface="Yu Gothic" panose="020B0400000000000000" pitchFamily="34" charset="-128"/>
                        <a:ea typeface="Yu Gothic" panose="020B0400000000000000" pitchFamily="34" charset="-128"/>
                      </a:endParaRPr>
                    </a:p>
                  </a:txBody>
                  <a:tcPr marT="144000" marB="144000" anchor="ctr">
                    <a:lnL w="12700" cmpd="sng">
                      <a:noFill/>
                      <a:prstDash val="solid"/>
                    </a:lnL>
                    <a:lnR w="12700" cmpd="sng">
                      <a:noFill/>
                      <a:prstDash val="solid"/>
                    </a:lnR>
                    <a:lnT w="12700" cmpd="sng">
                      <a:noFill/>
                      <a:prstDash val="solid"/>
                    </a:lnT>
                    <a:lnB w="12700" cmpd="sng">
                      <a:noFill/>
                      <a:prstDash val="solid"/>
                    </a:lnB>
                    <a:solidFill>
                      <a:srgbClr val="F2F2F2"/>
                    </a:solidFill>
                  </a:tcPr>
                </a:tc>
                <a:extLst>
                  <a:ext uri="{0D108BD9-81ED-4DB2-BD59-A6C34878D82A}">
                    <a16:rowId xmlns:a16="http://schemas.microsoft.com/office/drawing/2014/main" val="1484794861"/>
                  </a:ext>
                </a:extLst>
              </a:tr>
            </a:tbl>
          </a:graphicData>
        </a:graphic>
      </p:graphicFrame>
      <p:sp>
        <p:nvSpPr>
          <p:cNvPr id="21" name="Google Shape;32;p44">
            <a:extLst>
              <a:ext uri="{FF2B5EF4-FFF2-40B4-BE49-F238E27FC236}">
                <a16:creationId xmlns:a16="http://schemas.microsoft.com/office/drawing/2014/main" id="{E0F47969-230B-D949-97D5-672788A0F46D}"/>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
        <p:nvSpPr>
          <p:cNvPr id="22" name="Google Shape;33;p44">
            <a:extLst>
              <a:ext uri="{FF2B5EF4-FFF2-40B4-BE49-F238E27FC236}">
                <a16:creationId xmlns:a16="http://schemas.microsoft.com/office/drawing/2014/main" id="{CDFD0AA3-E9C1-4447-8372-37ABE4746759}"/>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2" name="スライド番号プレースホルダー 11">
            <a:extLst>
              <a:ext uri="{FF2B5EF4-FFF2-40B4-BE49-F238E27FC236}">
                <a16:creationId xmlns:a16="http://schemas.microsoft.com/office/drawing/2014/main" id="{BB4E92FF-D7D3-BC46-94A2-BBFA1B42E7D2}"/>
              </a:ext>
            </a:extLst>
          </p:cNvPr>
          <p:cNvSpPr>
            <a:spLocks noGrp="1"/>
          </p:cNvSpPr>
          <p:nvPr>
            <p:ph type="sldNum" sz="quarter" idx="10"/>
          </p:nvPr>
        </p:nvSpPr>
        <p:spPr/>
        <p:txBody>
          <a:bodyPr/>
          <a:lstStyle/>
          <a:p>
            <a:fld id="{18CE1B30-37D7-B24C-B705-E0728334899F}" type="slidenum">
              <a:rPr kumimoji="1" lang="ja-JP" altLang="en-US" smtClean="0"/>
              <a:pPr/>
              <a:t>1</a:t>
            </a:fld>
            <a:endParaRPr kumimoji="1" lang="ja-JP" altLang="en-US"/>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14"/>
          <p:cNvSpPr txBox="1">
            <a:spLocks noGrp="1"/>
          </p:cNvSpPr>
          <p:nvPr>
            <p:ph type="title"/>
          </p:nvPr>
        </p:nvSpPr>
        <p:spPr>
          <a:xfrm>
            <a:off x="597000" y="360000"/>
            <a:ext cx="8712000" cy="360000"/>
          </a:xfrm>
          <a:noFill/>
          <a:ln>
            <a:noFill/>
          </a:ln>
        </p:spPr>
        <p:txBody>
          <a:bodyPr spcFirstLastPara="1" wrap="square" lIns="36000" tIns="36000" rIns="36000" bIns="36000" anchor="ctr" anchorCtr="0">
            <a:normAutofit fontScale="90000"/>
          </a:bodyPr>
          <a:lstStyle/>
          <a:p>
            <a:r>
              <a:rPr lang="ja-JP" altLang="en-US"/>
              <a:t>承認依頼と目的</a:t>
            </a:r>
            <a:endParaRPr lang="ja-JP" altLang="en-US" dirty="0"/>
          </a:p>
        </p:txBody>
      </p:sp>
      <p:sp>
        <p:nvSpPr>
          <p:cNvPr id="6" name="スライド番号プレースホルダー 5">
            <a:extLst>
              <a:ext uri="{FF2B5EF4-FFF2-40B4-BE49-F238E27FC236}">
                <a16:creationId xmlns:a16="http://schemas.microsoft.com/office/drawing/2014/main" id="{EC932C6F-C7FC-4145-BBE3-BF3D165A7469}"/>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2</a:t>
            </a:fld>
            <a:endParaRPr lang="ja-JP" altLang="en-US"/>
          </a:p>
        </p:txBody>
      </p:sp>
      <p:sp>
        <p:nvSpPr>
          <p:cNvPr id="97" name="Google Shape;97;p14"/>
          <p:cNvSpPr/>
          <p:nvPr/>
        </p:nvSpPr>
        <p:spPr>
          <a:xfrm>
            <a:off x="596899" y="3802737"/>
            <a:ext cx="8712000" cy="432000"/>
          </a:xfrm>
          <a:prstGeom prst="rect">
            <a:avLst/>
          </a:prstGeom>
          <a:solidFill>
            <a:schemeClr val="dk1"/>
          </a:solidFill>
          <a:ln>
            <a:noFill/>
          </a:ln>
        </p:spPr>
        <p:txBody>
          <a:bodyPr spcFirstLastPara="1" wrap="square" lIns="91425" tIns="45700" rIns="91425" bIns="45700" anchor="ctr" anchorCtr="0">
            <a:noAutofit/>
          </a:bodyPr>
          <a:lstStyle/>
          <a:p>
            <a:pPr algn="ctr">
              <a:buSzPts val="1600"/>
            </a:pPr>
            <a:r>
              <a:rPr lang="ja-JP" altLang="en-US" b="1">
                <a:solidFill>
                  <a:schemeClr val="lt1"/>
                </a:solidFill>
                <a:latin typeface="Yu Gothic" panose="020B0400000000000000" pitchFamily="34" charset="-128"/>
                <a:ea typeface="Yu Gothic" panose="020B0400000000000000" pitchFamily="34" charset="-128"/>
              </a:rPr>
              <a:t>目的</a:t>
            </a:r>
            <a:endParaRPr b="1" dirty="0">
              <a:solidFill>
                <a:schemeClr val="dk1"/>
              </a:solidFill>
              <a:latin typeface="Yu Gothic" panose="020B0400000000000000" pitchFamily="34" charset="-128"/>
              <a:ea typeface="Yu Gothic" panose="020B0400000000000000" pitchFamily="34" charset="-128"/>
            </a:endParaRPr>
          </a:p>
        </p:txBody>
      </p:sp>
      <p:sp>
        <p:nvSpPr>
          <p:cNvPr id="98" name="Google Shape;98;p14"/>
          <p:cNvSpPr txBox="1"/>
          <p:nvPr/>
        </p:nvSpPr>
        <p:spPr>
          <a:xfrm>
            <a:off x="596900" y="1672792"/>
            <a:ext cx="8712200" cy="1764000"/>
          </a:xfrm>
          <a:prstGeom prst="rect">
            <a:avLst/>
          </a:prstGeom>
          <a:solidFill>
            <a:srgbClr val="F2F2F2"/>
          </a:solidFill>
          <a:ln>
            <a:noFill/>
          </a:ln>
        </p:spPr>
        <p:txBody>
          <a:bodyPr spcFirstLastPara="1" wrap="square" lIns="251999" tIns="108000" rIns="180000" bIns="108000" anchor="t" anchorCtr="0">
            <a:noAutofit/>
          </a:bodyPr>
          <a:lstStyle/>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承認を得たい内容１</a:t>
            </a:r>
            <a:endParaRPr sz="16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承認を得たい内容２</a:t>
            </a:r>
            <a:endParaRPr sz="16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承認を得たい内容３</a:t>
            </a:r>
            <a:endParaRPr sz="1600" b="1" dirty="0">
              <a:solidFill>
                <a:schemeClr val="dk1"/>
              </a:solidFill>
              <a:latin typeface="Yu Gothic" panose="020B0400000000000000" pitchFamily="34" charset="-128"/>
              <a:ea typeface="Yu Gothic" panose="020B0400000000000000" pitchFamily="34" charset="-128"/>
            </a:endParaRPr>
          </a:p>
        </p:txBody>
      </p:sp>
      <p:sp>
        <p:nvSpPr>
          <p:cNvPr id="99" name="Google Shape;99;p14"/>
          <p:cNvSpPr/>
          <p:nvPr/>
        </p:nvSpPr>
        <p:spPr>
          <a:xfrm>
            <a:off x="597000" y="1240792"/>
            <a:ext cx="8712000" cy="432000"/>
          </a:xfrm>
          <a:prstGeom prst="rect">
            <a:avLst/>
          </a:prstGeom>
          <a:solidFill>
            <a:schemeClr val="dk2"/>
          </a:solidFill>
          <a:ln>
            <a:noFill/>
          </a:ln>
        </p:spPr>
        <p:txBody>
          <a:bodyPr spcFirstLastPara="1" wrap="square" lIns="91425" tIns="45700" rIns="91425" bIns="45700" anchor="ctr" anchorCtr="0">
            <a:noAutofit/>
          </a:bodyPr>
          <a:lstStyle/>
          <a:p>
            <a:pPr algn="ctr">
              <a:buSzPts val="1600"/>
            </a:pPr>
            <a:r>
              <a:rPr lang="ja-JP" altLang="en-US" b="1">
                <a:solidFill>
                  <a:schemeClr val="lt1"/>
                </a:solidFill>
                <a:latin typeface="Yu Gothic" panose="020B0400000000000000" pitchFamily="34" charset="-128"/>
                <a:ea typeface="Yu Gothic" panose="020B0400000000000000" pitchFamily="34" charset="-128"/>
              </a:rPr>
              <a:t>承認依頼</a:t>
            </a:r>
            <a:endParaRPr b="1" dirty="0">
              <a:solidFill>
                <a:schemeClr val="lt1"/>
              </a:solidFill>
              <a:latin typeface="Yu Gothic" panose="020B0400000000000000" pitchFamily="34" charset="-128"/>
              <a:ea typeface="Yu Gothic" panose="020B0400000000000000" pitchFamily="34" charset="-128"/>
            </a:endParaRPr>
          </a:p>
        </p:txBody>
      </p:sp>
      <p:sp>
        <p:nvSpPr>
          <p:cNvPr id="100" name="Google Shape;100;p14"/>
          <p:cNvSpPr txBox="1"/>
          <p:nvPr/>
        </p:nvSpPr>
        <p:spPr>
          <a:xfrm>
            <a:off x="596899" y="4234736"/>
            <a:ext cx="8712000" cy="1764000"/>
          </a:xfrm>
          <a:prstGeom prst="rect">
            <a:avLst/>
          </a:prstGeom>
          <a:solidFill>
            <a:srgbClr val="F2F2F2"/>
          </a:solidFill>
          <a:ln>
            <a:noFill/>
          </a:ln>
        </p:spPr>
        <p:txBody>
          <a:bodyPr spcFirstLastPara="1" wrap="square" lIns="251999" tIns="108000" rIns="180000" bIns="108000" anchor="t" anchorCtr="0">
            <a:noAutofit/>
          </a:bodyPr>
          <a:lstStyle/>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目的１</a:t>
            </a:r>
            <a:endParaRPr sz="16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目的２</a:t>
            </a:r>
            <a:endParaRPr sz="16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目的３</a:t>
            </a:r>
            <a:endParaRPr sz="1600" b="1" dirty="0">
              <a:solidFill>
                <a:schemeClr val="dk1"/>
              </a:solidFill>
              <a:latin typeface="Yu Gothic" panose="020B0400000000000000" pitchFamily="34" charset="-128"/>
              <a:ea typeface="Yu Gothic" panose="020B0400000000000000" pitchFamily="34" charset="-128"/>
            </a:endParaRPr>
          </a:p>
        </p:txBody>
      </p:sp>
      <p:sp>
        <p:nvSpPr>
          <p:cNvPr id="101" name="Google Shape;101;p14"/>
          <p:cNvSpPr>
            <a:spLocks noChangeAspect="1"/>
          </p:cNvSpPr>
          <p:nvPr/>
        </p:nvSpPr>
        <p:spPr>
          <a:xfrm>
            <a:off x="7255041" y="1782316"/>
            <a:ext cx="1840125" cy="1440000"/>
          </a:xfrm>
          <a:prstGeom prst="rect">
            <a:avLst/>
          </a:prstGeom>
          <a:solidFill>
            <a:schemeClr val="lt2"/>
          </a:solidFill>
          <a:ln w="12700" cap="flat" cmpd="sng">
            <a:solidFill>
              <a:schemeClr val="lt2"/>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r>
              <a:rPr lang="en-US" altLang="ja-JP" sz="1801" b="1" dirty="0">
                <a:solidFill>
                  <a:schemeClr val="lt1"/>
                </a:solidFill>
                <a:latin typeface="Yu Gothic" panose="020B0400000000000000" pitchFamily="34" charset="-128"/>
                <a:ea typeface="Yu Gothic" panose="020B0400000000000000" pitchFamily="34" charset="-128"/>
              </a:rPr>
              <a:t>IMG</a:t>
            </a:r>
            <a:endParaRPr sz="1801" b="1" dirty="0">
              <a:solidFill>
                <a:schemeClr val="lt1"/>
              </a:solidFill>
              <a:latin typeface="Yu Gothic" panose="020B0400000000000000" pitchFamily="34" charset="-128"/>
              <a:ea typeface="Yu Gothic" panose="020B0400000000000000" pitchFamily="34" charset="-128"/>
            </a:endParaRPr>
          </a:p>
        </p:txBody>
      </p:sp>
      <p:sp>
        <p:nvSpPr>
          <p:cNvPr id="12" name="Google Shape;33;p44">
            <a:extLst>
              <a:ext uri="{FF2B5EF4-FFF2-40B4-BE49-F238E27FC236}">
                <a16:creationId xmlns:a16="http://schemas.microsoft.com/office/drawing/2014/main" id="{A8889C38-B6C5-4647-84D9-F85C16D6BF12}"/>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5" name="Google Shape;32;p44">
            <a:extLst>
              <a:ext uri="{FF2B5EF4-FFF2-40B4-BE49-F238E27FC236}">
                <a16:creationId xmlns:a16="http://schemas.microsoft.com/office/drawing/2014/main" id="{6DF69DA9-6EEB-7943-8B2C-369388F83CC9}"/>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E3AA1992-FE62-47AB-EB10-AF8AF573FCF1}"/>
              </a:ext>
            </a:extLst>
          </p:cNvPr>
          <p:cNvSpPr>
            <a:spLocks noGrp="1"/>
          </p:cNvSpPr>
          <p:nvPr>
            <p:ph type="title"/>
          </p:nvPr>
        </p:nvSpPr>
        <p:spPr>
          <a:xfrm>
            <a:off x="597000" y="360000"/>
            <a:ext cx="8712000" cy="360000"/>
          </a:xfrm>
        </p:spPr>
        <p:txBody>
          <a:bodyPr>
            <a:normAutofit fontScale="90000"/>
          </a:bodyPr>
          <a:lstStyle/>
          <a:p>
            <a:r>
              <a:rPr lang="ja-JP" altLang="ja-JP"/>
              <a:t>●●●が必要な理由</a:t>
            </a:r>
            <a:endParaRPr lang="ja-JP" altLang="en-US"/>
          </a:p>
        </p:txBody>
      </p:sp>
      <p:sp>
        <p:nvSpPr>
          <p:cNvPr id="8" name="スライド番号プレースホルダー 7">
            <a:extLst>
              <a:ext uri="{FF2B5EF4-FFF2-40B4-BE49-F238E27FC236}">
                <a16:creationId xmlns:a16="http://schemas.microsoft.com/office/drawing/2014/main" id="{2A7AA94B-737D-574C-9311-2670EE25C8D4}"/>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3</a:t>
            </a:fld>
            <a:endParaRPr lang="ja-JP" altLang="en-US"/>
          </a:p>
        </p:txBody>
      </p:sp>
      <p:sp>
        <p:nvSpPr>
          <p:cNvPr id="5" name="Google Shape;107;p15">
            <a:extLst>
              <a:ext uri="{FF2B5EF4-FFF2-40B4-BE49-F238E27FC236}">
                <a16:creationId xmlns:a16="http://schemas.microsoft.com/office/drawing/2014/main" id="{4905BFF4-124D-63A4-3BDA-A637FF219798}"/>
              </a:ext>
            </a:extLst>
          </p:cNvPr>
          <p:cNvSpPr txBox="1"/>
          <p:nvPr/>
        </p:nvSpPr>
        <p:spPr>
          <a:xfrm>
            <a:off x="597000" y="1673293"/>
            <a:ext cx="8712000" cy="838554"/>
          </a:xfrm>
          <a:prstGeom prst="rect">
            <a:avLst/>
          </a:prstGeom>
          <a:noFill/>
          <a:ln w="19050">
            <a:solidFill>
              <a:schemeClr val="tx1"/>
            </a:solidFill>
          </a:ln>
        </p:spPr>
        <p:txBody>
          <a:bodyPr spcFirstLastPara="1" wrap="square" lIns="180000" tIns="108000" rIns="180000" bIns="108000" anchor="ctr" anchorCtr="0">
            <a:noAutofit/>
          </a:bodyPr>
          <a:lstStyle/>
          <a:p>
            <a:pPr>
              <a:lnSpc>
                <a:spcPct val="150000"/>
              </a:lnSpc>
              <a:buSzPts val="1600"/>
            </a:pPr>
            <a:r>
              <a:rPr lang="ja-JP" altLang="en-US" sz="1600" b="1">
                <a:solidFill>
                  <a:schemeClr val="dk1"/>
                </a:solidFill>
                <a:latin typeface="Yu Gothic" panose="020B0400000000000000" pitchFamily="34" charset="-128"/>
                <a:ea typeface="Yu Gothic" panose="020B0400000000000000" pitchFamily="34" charset="-128"/>
              </a:rPr>
              <a:t>自社が向かうべき方向性</a:t>
            </a:r>
            <a:endParaRPr sz="1600" b="1" dirty="0">
              <a:solidFill>
                <a:schemeClr val="dk1"/>
              </a:solidFill>
              <a:latin typeface="Yu Gothic" panose="020B0400000000000000" pitchFamily="34" charset="-128"/>
              <a:ea typeface="Yu Gothic" panose="020B0400000000000000" pitchFamily="34" charset="-128"/>
            </a:endParaRPr>
          </a:p>
          <a:p>
            <a:pPr>
              <a:lnSpc>
                <a:spcPct val="150000"/>
              </a:lnSpc>
              <a:buSzPts val="1600"/>
            </a:pPr>
            <a:r>
              <a:rPr lang="ja-JP" altLang="en-US" sz="1000">
                <a:solidFill>
                  <a:schemeClr val="dk1"/>
                </a:solidFill>
                <a:latin typeface="Yu Gothic Medium" panose="020B0400000000000000" pitchFamily="34" charset="-128"/>
                <a:ea typeface="Yu Gothic Medium" panose="020B0400000000000000" pitchFamily="34" charset="-128"/>
              </a:rPr>
              <a:t>スライド「市場環境」の解決策の方向性を引用する</a:t>
            </a:r>
            <a:endParaRPr sz="1000" dirty="0">
              <a:solidFill>
                <a:schemeClr val="dk1"/>
              </a:solidFill>
              <a:latin typeface="Yu Gothic Medium" panose="020B0400000000000000" pitchFamily="34" charset="-128"/>
              <a:ea typeface="Yu Gothic Medium" panose="020B0400000000000000" pitchFamily="34" charset="-128"/>
            </a:endParaRPr>
          </a:p>
        </p:txBody>
      </p:sp>
      <p:sp>
        <p:nvSpPr>
          <p:cNvPr id="27" name="Google Shape;97;p14">
            <a:extLst>
              <a:ext uri="{FF2B5EF4-FFF2-40B4-BE49-F238E27FC236}">
                <a16:creationId xmlns:a16="http://schemas.microsoft.com/office/drawing/2014/main" id="{435F5042-04A4-458D-F2CF-90E223E3B964}"/>
              </a:ext>
            </a:extLst>
          </p:cNvPr>
          <p:cNvSpPr/>
          <p:nvPr/>
        </p:nvSpPr>
        <p:spPr>
          <a:xfrm>
            <a:off x="597000" y="1233488"/>
            <a:ext cx="8712000" cy="432000"/>
          </a:xfrm>
          <a:prstGeom prst="rect">
            <a:avLst/>
          </a:prstGeom>
          <a:solidFill>
            <a:schemeClr val="dk1"/>
          </a:solidFill>
          <a:ln w="19050">
            <a:solidFill>
              <a:schemeClr val="tx1"/>
            </a:solidFill>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解決策の方向性</a:t>
            </a:r>
          </a:p>
        </p:txBody>
      </p:sp>
      <p:grpSp>
        <p:nvGrpSpPr>
          <p:cNvPr id="12" name="Google Shape;117;p15">
            <a:extLst>
              <a:ext uri="{FF2B5EF4-FFF2-40B4-BE49-F238E27FC236}">
                <a16:creationId xmlns:a16="http://schemas.microsoft.com/office/drawing/2014/main" id="{20EE902B-6026-766F-9937-A3809D61A76C}"/>
              </a:ext>
            </a:extLst>
          </p:cNvPr>
          <p:cNvGrpSpPr/>
          <p:nvPr/>
        </p:nvGrpSpPr>
        <p:grpSpPr>
          <a:xfrm>
            <a:off x="604809" y="4257211"/>
            <a:ext cx="4212002" cy="1727664"/>
            <a:chOff x="1739899" y="2781771"/>
            <a:chExt cx="4212002" cy="1727664"/>
          </a:xfrm>
        </p:grpSpPr>
        <p:sp>
          <p:nvSpPr>
            <p:cNvPr id="13" name="Google Shape;118;p15">
              <a:extLst>
                <a:ext uri="{FF2B5EF4-FFF2-40B4-BE49-F238E27FC236}">
                  <a16:creationId xmlns:a16="http://schemas.microsoft.com/office/drawing/2014/main" id="{E459EFA1-9B29-8366-6A81-0E6672585F7A}"/>
                </a:ext>
              </a:extLst>
            </p:cNvPr>
            <p:cNvSpPr/>
            <p:nvPr/>
          </p:nvSpPr>
          <p:spPr>
            <a:xfrm>
              <a:off x="1739899" y="3139687"/>
              <a:ext cx="4212000" cy="361527"/>
            </a:xfrm>
            <a:prstGeom prst="rect">
              <a:avLst/>
            </a:prstGeom>
            <a:solidFill>
              <a:srgbClr val="1B224C"/>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課題①</a:t>
              </a:r>
              <a:endParaRPr b="1" dirty="0">
                <a:latin typeface="Yu Gothic" panose="020B0400000000000000" pitchFamily="34" charset="-128"/>
                <a:ea typeface="Yu Gothic" panose="020B0400000000000000" pitchFamily="34" charset="-128"/>
              </a:endParaRPr>
            </a:p>
          </p:txBody>
        </p:sp>
        <p:sp>
          <p:nvSpPr>
            <p:cNvPr id="14" name="Google Shape;119;p15">
              <a:extLst>
                <a:ext uri="{FF2B5EF4-FFF2-40B4-BE49-F238E27FC236}">
                  <a16:creationId xmlns:a16="http://schemas.microsoft.com/office/drawing/2014/main" id="{062E6A34-FB61-0234-0A28-6D987E43968E}"/>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ctr" anchorCtr="0">
              <a:noAutofit/>
            </a:bodyPr>
            <a:lstStyle/>
            <a:p>
              <a:pPr>
                <a:buSzPts val="1600"/>
              </a:pPr>
              <a:r>
                <a:rPr lang="ja-JP" altLang="en-US" sz="1600" b="1">
                  <a:solidFill>
                    <a:schemeClr val="dk1"/>
                  </a:solidFill>
                  <a:latin typeface="Yu Gothic" panose="020B0400000000000000" pitchFamily="34" charset="-128"/>
                  <a:ea typeface="Yu Gothic" panose="020B0400000000000000" pitchFamily="34" charset="-128"/>
                </a:rPr>
                <a:t>現在の課題</a:t>
              </a:r>
              <a:endParaRPr sz="1600" b="1" dirty="0">
                <a:solidFill>
                  <a:schemeClr val="dk1"/>
                </a:solidFill>
                <a:latin typeface="Yu Gothic" panose="020B0400000000000000" pitchFamily="34" charset="-128"/>
                <a:ea typeface="Yu Gothic" panose="020B0400000000000000" pitchFamily="34" charset="-128"/>
              </a:endParaRPr>
            </a:p>
            <a:p>
              <a:pPr>
                <a:lnSpc>
                  <a:spcPct val="120000"/>
                </a:lnSpc>
                <a:spcBef>
                  <a:spcPts val="400"/>
                </a:spcBef>
                <a:spcAft>
                  <a:spcPts val="400"/>
                </a:spcAft>
                <a:buSzPts val="1200"/>
              </a:pPr>
              <a:r>
                <a:rPr lang="ja-JP" altLang="en-US" sz="1000">
                  <a:solidFill>
                    <a:schemeClr val="dk1"/>
                  </a:solidFill>
                  <a:latin typeface="Yu Gothic Medium" panose="020B0400000000000000" pitchFamily="34" charset="-128"/>
                  <a:ea typeface="Yu Gothic Medium" panose="020B0400000000000000" pitchFamily="34" charset="-128"/>
                </a:rPr>
                <a:t>提供サービスで解決できる課題を挙げる。誰が、どのような状況下で、どんな課題に直面しているか記載する。</a:t>
              </a:r>
              <a:endParaRPr sz="1000" dirty="0">
                <a:latin typeface="Yu Gothic Medium" panose="020B0400000000000000" pitchFamily="34" charset="-128"/>
                <a:ea typeface="Yu Gothic Medium" panose="020B0400000000000000" pitchFamily="34" charset="-128"/>
              </a:endParaRPr>
            </a:p>
          </p:txBody>
        </p:sp>
        <p:sp>
          <p:nvSpPr>
            <p:cNvPr id="19" name="Google Shape;120;p15">
              <a:extLst>
                <a:ext uri="{FF2B5EF4-FFF2-40B4-BE49-F238E27FC236}">
                  <a16:creationId xmlns:a16="http://schemas.microsoft.com/office/drawing/2014/main" id="{722C60EA-F4EC-3136-8231-A69724EEB98C}"/>
                </a:ext>
              </a:extLst>
            </p:cNvPr>
            <p:cNvSpPr/>
            <p:nvPr/>
          </p:nvSpPr>
          <p:spPr>
            <a:xfrm rot="16200000">
              <a:off x="3665899" y="2709771"/>
              <a:ext cx="360000" cy="503999"/>
            </a:xfrm>
            <a:prstGeom prst="rightArrow">
              <a:avLst>
                <a:gd name="adj1" fmla="val 50000"/>
                <a:gd name="adj2" fmla="val 64183"/>
              </a:avLst>
            </a:prstGeom>
            <a:solidFill>
              <a:srgbClr val="1B224C"/>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grpSp>
        <p:nvGrpSpPr>
          <p:cNvPr id="20" name="Google Shape;117;p15">
            <a:extLst>
              <a:ext uri="{FF2B5EF4-FFF2-40B4-BE49-F238E27FC236}">
                <a16:creationId xmlns:a16="http://schemas.microsoft.com/office/drawing/2014/main" id="{4B8F0532-B9A6-1207-96B7-40DED2BD9A64}"/>
              </a:ext>
            </a:extLst>
          </p:cNvPr>
          <p:cNvGrpSpPr/>
          <p:nvPr/>
        </p:nvGrpSpPr>
        <p:grpSpPr>
          <a:xfrm>
            <a:off x="604809" y="2525741"/>
            <a:ext cx="4212002" cy="1723664"/>
            <a:chOff x="1739899" y="2785771"/>
            <a:chExt cx="4212002" cy="1723664"/>
          </a:xfrm>
        </p:grpSpPr>
        <p:sp>
          <p:nvSpPr>
            <p:cNvPr id="21" name="Google Shape;118;p15">
              <a:extLst>
                <a:ext uri="{FF2B5EF4-FFF2-40B4-BE49-F238E27FC236}">
                  <a16:creationId xmlns:a16="http://schemas.microsoft.com/office/drawing/2014/main" id="{49B7AE33-ECA8-38E6-0378-21B35ED90639}"/>
                </a:ext>
              </a:extLst>
            </p:cNvPr>
            <p:cNvSpPr/>
            <p:nvPr/>
          </p:nvSpPr>
          <p:spPr>
            <a:xfrm>
              <a:off x="1739899" y="3139687"/>
              <a:ext cx="4212000" cy="361527"/>
            </a:xfrm>
            <a:prstGeom prst="rect">
              <a:avLst/>
            </a:prstGeom>
            <a:solidFill>
              <a:schemeClr val="bg2"/>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期待効果①</a:t>
              </a:r>
              <a:endParaRPr lang="ja-JP" altLang="en-US" b="1" dirty="0">
                <a:solidFill>
                  <a:schemeClr val="lt1"/>
                </a:solidFill>
                <a:latin typeface="Yu Gothic" panose="020B0400000000000000" pitchFamily="34" charset="-128"/>
                <a:ea typeface="Yu Gothic" panose="020B0400000000000000" pitchFamily="34" charset="-128"/>
              </a:endParaRPr>
            </a:p>
          </p:txBody>
        </p:sp>
        <p:sp>
          <p:nvSpPr>
            <p:cNvPr id="22" name="Google Shape;119;p15">
              <a:extLst>
                <a:ext uri="{FF2B5EF4-FFF2-40B4-BE49-F238E27FC236}">
                  <a16:creationId xmlns:a16="http://schemas.microsoft.com/office/drawing/2014/main" id="{B8F66FAC-2ACC-0D46-D587-9B6BCD909740}"/>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ctr" anchorCtr="0">
              <a:noAutofit/>
            </a:bodyPr>
            <a:lstStyle/>
            <a:p>
              <a:pPr>
                <a:buSzPts val="1600"/>
              </a:pPr>
              <a:r>
                <a:rPr lang="ja-JP" altLang="en-US" sz="1600" b="1">
                  <a:solidFill>
                    <a:schemeClr val="dk1"/>
                  </a:solidFill>
                  <a:latin typeface="Yu Gothic" panose="020B0400000000000000" pitchFamily="34" charset="-128"/>
                  <a:ea typeface="Yu Gothic" panose="020B0400000000000000" pitchFamily="34" charset="-128"/>
                </a:rPr>
                <a:t>導入するサービスの期待効果</a:t>
              </a:r>
              <a:endParaRPr sz="1600" b="1" dirty="0">
                <a:solidFill>
                  <a:schemeClr val="dk1"/>
                </a:solidFill>
                <a:latin typeface="Yu Gothic" panose="020B0400000000000000" pitchFamily="34" charset="-128"/>
                <a:ea typeface="Yu Gothic" panose="020B0400000000000000" pitchFamily="34" charset="-128"/>
              </a:endParaRPr>
            </a:p>
            <a:p>
              <a:pPr>
                <a:lnSpc>
                  <a:spcPct val="120000"/>
                </a:lnSpc>
                <a:spcBef>
                  <a:spcPts val="400"/>
                </a:spcBef>
                <a:spcAft>
                  <a:spcPts val="400"/>
                </a:spcAft>
                <a:buSzPts val="1200"/>
              </a:pPr>
              <a:r>
                <a:rPr lang="ja-JP" altLang="en-US" sz="1000">
                  <a:solidFill>
                    <a:schemeClr val="dk1"/>
                  </a:solidFill>
                  <a:latin typeface="Yu Gothic Medium" panose="020B0400000000000000" pitchFamily="34" charset="-128"/>
                  <a:ea typeface="Yu Gothic Medium" panose="020B0400000000000000" pitchFamily="34" charset="-128"/>
                </a:rPr>
                <a:t>サービス内容や機能をふまえて特長を挙げる。</a:t>
              </a:r>
              <a:br>
                <a:rPr lang="ja-JP" altLang="en-US" sz="1000">
                  <a:solidFill>
                    <a:schemeClr val="dk1"/>
                  </a:solidFill>
                  <a:latin typeface="Yu Gothic Medium" panose="020B0400000000000000" pitchFamily="34" charset="-128"/>
                  <a:ea typeface="Yu Gothic Medium" panose="020B0400000000000000" pitchFamily="34" charset="-128"/>
                </a:rPr>
              </a:br>
              <a:r>
                <a:rPr lang="ja-JP" altLang="en-US" sz="1000">
                  <a:solidFill>
                    <a:schemeClr val="dk1"/>
                  </a:solidFill>
                  <a:latin typeface="Yu Gothic Medium" panose="020B0400000000000000" pitchFamily="34" charset="-128"/>
                  <a:ea typeface="Yu Gothic Medium" panose="020B0400000000000000" pitchFamily="34" charset="-128"/>
                </a:rPr>
                <a:t>下記の「課題」に対して解決できることを記載する。</a:t>
              </a:r>
            </a:p>
          </p:txBody>
        </p:sp>
        <p:sp>
          <p:nvSpPr>
            <p:cNvPr id="23" name="Google Shape;120;p15">
              <a:extLst>
                <a:ext uri="{FF2B5EF4-FFF2-40B4-BE49-F238E27FC236}">
                  <a16:creationId xmlns:a16="http://schemas.microsoft.com/office/drawing/2014/main" id="{0324A0E6-0B83-AE48-E993-9201C90C9D4B}"/>
                </a:ext>
              </a:extLst>
            </p:cNvPr>
            <p:cNvSpPr/>
            <p:nvPr/>
          </p:nvSpPr>
          <p:spPr>
            <a:xfrm rot="16200000">
              <a:off x="3665899" y="2713771"/>
              <a:ext cx="360000" cy="504000"/>
            </a:xfrm>
            <a:prstGeom prst="rightArrow">
              <a:avLst>
                <a:gd name="adj1" fmla="val 50000"/>
                <a:gd name="adj2" fmla="val 64183"/>
              </a:avLst>
            </a:prstGeom>
            <a:solidFill>
              <a:schemeClr val="bg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grpSp>
        <p:nvGrpSpPr>
          <p:cNvPr id="32" name="Google Shape;117;p15">
            <a:extLst>
              <a:ext uri="{FF2B5EF4-FFF2-40B4-BE49-F238E27FC236}">
                <a16:creationId xmlns:a16="http://schemas.microsoft.com/office/drawing/2014/main" id="{687FBD6F-8D51-3DC4-F0BE-6B242044BAD7}"/>
              </a:ext>
            </a:extLst>
          </p:cNvPr>
          <p:cNvGrpSpPr/>
          <p:nvPr/>
        </p:nvGrpSpPr>
        <p:grpSpPr>
          <a:xfrm>
            <a:off x="5107526" y="2525741"/>
            <a:ext cx="4212002" cy="1723664"/>
            <a:chOff x="1739899" y="2785771"/>
            <a:chExt cx="4212002" cy="1723664"/>
          </a:xfrm>
        </p:grpSpPr>
        <p:sp>
          <p:nvSpPr>
            <p:cNvPr id="33" name="Google Shape;118;p15">
              <a:extLst>
                <a:ext uri="{FF2B5EF4-FFF2-40B4-BE49-F238E27FC236}">
                  <a16:creationId xmlns:a16="http://schemas.microsoft.com/office/drawing/2014/main" id="{83E901F5-8DAC-58FC-D9BE-06D097933FB5}"/>
                </a:ext>
              </a:extLst>
            </p:cNvPr>
            <p:cNvSpPr/>
            <p:nvPr/>
          </p:nvSpPr>
          <p:spPr>
            <a:xfrm>
              <a:off x="1739899" y="3139687"/>
              <a:ext cx="4212000" cy="361527"/>
            </a:xfrm>
            <a:prstGeom prst="rect">
              <a:avLst/>
            </a:prstGeom>
            <a:solidFill>
              <a:schemeClr val="bg2"/>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期待効果</a:t>
              </a:r>
              <a:r>
                <a:rPr lang="en-US" altLang="ja-JP" b="1" dirty="0">
                  <a:solidFill>
                    <a:schemeClr val="lt1"/>
                  </a:solidFill>
                  <a:latin typeface="Yu Gothic" panose="020B0400000000000000" pitchFamily="34" charset="-128"/>
                  <a:ea typeface="Yu Gothic" panose="020B0400000000000000" pitchFamily="34" charset="-128"/>
                </a:rPr>
                <a:t>②</a:t>
              </a:r>
              <a:endParaRPr lang="ja-JP" altLang="en-US" b="1" dirty="0">
                <a:solidFill>
                  <a:schemeClr val="lt1"/>
                </a:solidFill>
                <a:latin typeface="Yu Gothic" panose="020B0400000000000000" pitchFamily="34" charset="-128"/>
                <a:ea typeface="Yu Gothic" panose="020B0400000000000000" pitchFamily="34" charset="-128"/>
              </a:endParaRPr>
            </a:p>
          </p:txBody>
        </p:sp>
        <p:sp>
          <p:nvSpPr>
            <p:cNvPr id="34" name="Google Shape;119;p15">
              <a:extLst>
                <a:ext uri="{FF2B5EF4-FFF2-40B4-BE49-F238E27FC236}">
                  <a16:creationId xmlns:a16="http://schemas.microsoft.com/office/drawing/2014/main" id="{9AAA0599-030A-4F84-BFD0-990A25751F4E}"/>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ctr" anchorCtr="0">
              <a:noAutofit/>
            </a:bodyPr>
            <a:lstStyle/>
            <a:p>
              <a:pPr>
                <a:buSzPts val="1600"/>
              </a:pPr>
              <a:r>
                <a:rPr lang="ja-JP" altLang="en-US" sz="1600" b="1">
                  <a:solidFill>
                    <a:schemeClr val="dk1"/>
                  </a:solidFill>
                  <a:latin typeface="Yu Gothic" panose="020B0400000000000000" pitchFamily="34" charset="-128"/>
                  <a:ea typeface="Yu Gothic" panose="020B0400000000000000" pitchFamily="34" charset="-128"/>
                </a:rPr>
                <a:t>導入するサービスの期待効果</a:t>
              </a:r>
            </a:p>
            <a:p>
              <a:pPr>
                <a:lnSpc>
                  <a:spcPct val="120000"/>
                </a:lnSpc>
                <a:spcBef>
                  <a:spcPts val="400"/>
                </a:spcBef>
                <a:spcAft>
                  <a:spcPts val="400"/>
                </a:spcAft>
                <a:buSzPts val="1200"/>
              </a:pPr>
              <a:r>
                <a:rPr lang="ja-JP" altLang="en-US" sz="1000">
                  <a:solidFill>
                    <a:schemeClr val="dk1"/>
                  </a:solidFill>
                  <a:latin typeface="Yu Gothic Medium" panose="020B0400000000000000" pitchFamily="34" charset="-128"/>
                  <a:ea typeface="Yu Gothic Medium" panose="020B0400000000000000" pitchFamily="34" charset="-128"/>
                </a:rPr>
                <a:t>サービス内容や機能をふまえて特長を挙げる。</a:t>
              </a:r>
              <a:br>
                <a:rPr lang="ja-JP" altLang="en-US" sz="1000">
                  <a:solidFill>
                    <a:schemeClr val="dk1"/>
                  </a:solidFill>
                  <a:latin typeface="Yu Gothic Medium" panose="020B0400000000000000" pitchFamily="34" charset="-128"/>
                  <a:ea typeface="Yu Gothic Medium" panose="020B0400000000000000" pitchFamily="34" charset="-128"/>
                </a:rPr>
              </a:br>
              <a:r>
                <a:rPr lang="ja-JP" altLang="en-US" sz="1000">
                  <a:solidFill>
                    <a:schemeClr val="dk1"/>
                  </a:solidFill>
                  <a:latin typeface="Yu Gothic Medium" panose="020B0400000000000000" pitchFamily="34" charset="-128"/>
                  <a:ea typeface="Yu Gothic Medium" panose="020B0400000000000000" pitchFamily="34" charset="-128"/>
                </a:rPr>
                <a:t>下記の「課題」に対して解決できることを記載する。</a:t>
              </a:r>
            </a:p>
          </p:txBody>
        </p:sp>
        <p:sp>
          <p:nvSpPr>
            <p:cNvPr id="35" name="Google Shape;120;p15">
              <a:extLst>
                <a:ext uri="{FF2B5EF4-FFF2-40B4-BE49-F238E27FC236}">
                  <a16:creationId xmlns:a16="http://schemas.microsoft.com/office/drawing/2014/main" id="{6704E7D9-6F54-E73A-EC5F-E9B47AB9B0E5}"/>
                </a:ext>
              </a:extLst>
            </p:cNvPr>
            <p:cNvSpPr/>
            <p:nvPr/>
          </p:nvSpPr>
          <p:spPr>
            <a:xfrm rot="16200000">
              <a:off x="3665899" y="2713771"/>
              <a:ext cx="360000" cy="504000"/>
            </a:xfrm>
            <a:prstGeom prst="rightArrow">
              <a:avLst>
                <a:gd name="adj1" fmla="val 50000"/>
                <a:gd name="adj2" fmla="val 64183"/>
              </a:avLst>
            </a:prstGeom>
            <a:solidFill>
              <a:schemeClr val="bg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grpSp>
        <p:nvGrpSpPr>
          <p:cNvPr id="36" name="Google Shape;117;p15">
            <a:extLst>
              <a:ext uri="{FF2B5EF4-FFF2-40B4-BE49-F238E27FC236}">
                <a16:creationId xmlns:a16="http://schemas.microsoft.com/office/drawing/2014/main" id="{778D64B4-01AE-CA93-E649-9DF353493749}"/>
              </a:ext>
            </a:extLst>
          </p:cNvPr>
          <p:cNvGrpSpPr/>
          <p:nvPr/>
        </p:nvGrpSpPr>
        <p:grpSpPr>
          <a:xfrm>
            <a:off x="5107526" y="4257211"/>
            <a:ext cx="4212002" cy="1727664"/>
            <a:chOff x="1739899" y="2781771"/>
            <a:chExt cx="4212002" cy="1727664"/>
          </a:xfrm>
        </p:grpSpPr>
        <p:sp>
          <p:nvSpPr>
            <p:cNvPr id="37" name="Google Shape;118;p15">
              <a:extLst>
                <a:ext uri="{FF2B5EF4-FFF2-40B4-BE49-F238E27FC236}">
                  <a16:creationId xmlns:a16="http://schemas.microsoft.com/office/drawing/2014/main" id="{A982AF72-3F88-7591-D37E-95427F816DFA}"/>
                </a:ext>
              </a:extLst>
            </p:cNvPr>
            <p:cNvSpPr/>
            <p:nvPr/>
          </p:nvSpPr>
          <p:spPr>
            <a:xfrm>
              <a:off x="1739899" y="3139687"/>
              <a:ext cx="4212000" cy="361527"/>
            </a:xfrm>
            <a:prstGeom prst="rect">
              <a:avLst/>
            </a:prstGeom>
            <a:solidFill>
              <a:srgbClr val="1B224C"/>
            </a:solidFill>
            <a:ln w="9525" cap="flat" cmpd="sng">
              <a:noFill/>
              <a:prstDash val="solid"/>
              <a:round/>
              <a:headEnd type="none" w="sm" len="sm"/>
              <a:tailEnd type="none" w="sm" len="sm"/>
            </a:ln>
          </p:spPr>
          <p:txBody>
            <a:bodyPr spcFirstLastPara="1" wrap="square" lIns="91425" tIns="45700" rIns="91425" bIns="45700" anchor="ctr" anchorCtr="0">
              <a:noAutofit/>
            </a:bodyPr>
            <a:lstStyle/>
            <a:p>
              <a:pPr algn="ctr">
                <a:lnSpc>
                  <a:spcPct val="150000"/>
                </a:lnSpc>
                <a:buSzPts val="1600"/>
              </a:pPr>
              <a:r>
                <a:rPr lang="ja-JP" altLang="en-US" b="1">
                  <a:solidFill>
                    <a:schemeClr val="lt1"/>
                  </a:solidFill>
                  <a:latin typeface="Yu Gothic" panose="020B0400000000000000" pitchFamily="34" charset="-128"/>
                  <a:ea typeface="Yu Gothic" panose="020B0400000000000000" pitchFamily="34" charset="-128"/>
                </a:rPr>
                <a:t>課題②</a:t>
              </a:r>
              <a:endParaRPr b="1" dirty="0">
                <a:latin typeface="Yu Gothic" panose="020B0400000000000000" pitchFamily="34" charset="-128"/>
                <a:ea typeface="Yu Gothic" panose="020B0400000000000000" pitchFamily="34" charset="-128"/>
              </a:endParaRPr>
            </a:p>
          </p:txBody>
        </p:sp>
        <p:sp>
          <p:nvSpPr>
            <p:cNvPr id="38" name="Google Shape;119;p15">
              <a:extLst>
                <a:ext uri="{FF2B5EF4-FFF2-40B4-BE49-F238E27FC236}">
                  <a16:creationId xmlns:a16="http://schemas.microsoft.com/office/drawing/2014/main" id="{BB040903-82D5-FA10-96E0-E4E0E9A9F252}"/>
                </a:ext>
              </a:extLst>
            </p:cNvPr>
            <p:cNvSpPr txBox="1"/>
            <p:nvPr/>
          </p:nvSpPr>
          <p:spPr>
            <a:xfrm>
              <a:off x="1739901" y="3501213"/>
              <a:ext cx="4212000" cy="1008222"/>
            </a:xfrm>
            <a:prstGeom prst="rect">
              <a:avLst/>
            </a:prstGeom>
            <a:solidFill>
              <a:srgbClr val="F2F2F2"/>
            </a:solidFill>
            <a:ln>
              <a:noFill/>
            </a:ln>
          </p:spPr>
          <p:txBody>
            <a:bodyPr spcFirstLastPara="1" wrap="square" lIns="180000" tIns="144000" rIns="180000" bIns="108000" anchor="ctr" anchorCtr="0">
              <a:noAutofit/>
            </a:bodyPr>
            <a:lstStyle/>
            <a:p>
              <a:pPr>
                <a:buSzPts val="1600"/>
              </a:pPr>
              <a:r>
                <a:rPr lang="ja-JP" altLang="en-US" sz="1600" b="1">
                  <a:solidFill>
                    <a:schemeClr val="dk1"/>
                  </a:solidFill>
                  <a:latin typeface="Yu Gothic" panose="020B0400000000000000" pitchFamily="34" charset="-128"/>
                  <a:ea typeface="Yu Gothic" panose="020B0400000000000000" pitchFamily="34" charset="-128"/>
                </a:rPr>
                <a:t>現在の課題</a:t>
              </a:r>
              <a:endParaRPr sz="1600" b="1" dirty="0">
                <a:solidFill>
                  <a:schemeClr val="dk1"/>
                </a:solidFill>
                <a:latin typeface="Yu Gothic" panose="020B0400000000000000" pitchFamily="34" charset="-128"/>
                <a:ea typeface="Yu Gothic" panose="020B0400000000000000" pitchFamily="34" charset="-128"/>
              </a:endParaRPr>
            </a:p>
            <a:p>
              <a:pPr>
                <a:lnSpc>
                  <a:spcPct val="120000"/>
                </a:lnSpc>
                <a:spcBef>
                  <a:spcPts val="400"/>
                </a:spcBef>
                <a:spcAft>
                  <a:spcPts val="400"/>
                </a:spcAft>
                <a:buSzPts val="1200"/>
              </a:pPr>
              <a:r>
                <a:rPr lang="ja-JP" altLang="en-US" sz="1000">
                  <a:solidFill>
                    <a:schemeClr val="dk1"/>
                  </a:solidFill>
                  <a:latin typeface="Yu Gothic Medium" panose="020B0400000000000000" pitchFamily="34" charset="-128"/>
                  <a:ea typeface="Yu Gothic Medium" panose="020B0400000000000000" pitchFamily="34" charset="-128"/>
                </a:rPr>
                <a:t>提供サービスで解決できる課題を挙げる。誰が、どのような状況下で、どんな課題に直面しているか記載する。</a:t>
              </a:r>
              <a:endParaRPr sz="1000" dirty="0">
                <a:latin typeface="Yu Gothic Medium" panose="020B0400000000000000" pitchFamily="34" charset="-128"/>
                <a:ea typeface="Yu Gothic Medium" panose="020B0400000000000000" pitchFamily="34" charset="-128"/>
              </a:endParaRPr>
            </a:p>
          </p:txBody>
        </p:sp>
        <p:sp>
          <p:nvSpPr>
            <p:cNvPr id="39" name="Google Shape;120;p15">
              <a:extLst>
                <a:ext uri="{FF2B5EF4-FFF2-40B4-BE49-F238E27FC236}">
                  <a16:creationId xmlns:a16="http://schemas.microsoft.com/office/drawing/2014/main" id="{7CAA890D-0725-3A4F-576B-6ED20F4C2E46}"/>
                </a:ext>
              </a:extLst>
            </p:cNvPr>
            <p:cNvSpPr/>
            <p:nvPr/>
          </p:nvSpPr>
          <p:spPr>
            <a:xfrm rot="16200000">
              <a:off x="3665899" y="2709771"/>
              <a:ext cx="360000" cy="503999"/>
            </a:xfrm>
            <a:prstGeom prst="rightArrow">
              <a:avLst>
                <a:gd name="adj1" fmla="val 50000"/>
                <a:gd name="adj2" fmla="val 64183"/>
              </a:avLst>
            </a:prstGeom>
            <a:solidFill>
              <a:srgbClr val="1B224C"/>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lnSpc>
                  <a:spcPct val="150000"/>
                </a:lnSpc>
                <a:buSzPts val="1800"/>
              </a:pPr>
              <a:endParaRPr sz="1801" dirty="0">
                <a:solidFill>
                  <a:schemeClr val="lt1"/>
                </a:solidFill>
              </a:endParaRPr>
            </a:p>
          </p:txBody>
        </p:sp>
      </p:grpSp>
      <p:sp>
        <p:nvSpPr>
          <p:cNvPr id="29" name="Google Shape;33;p44">
            <a:extLst>
              <a:ext uri="{FF2B5EF4-FFF2-40B4-BE49-F238E27FC236}">
                <a16:creationId xmlns:a16="http://schemas.microsoft.com/office/drawing/2014/main" id="{BF6DEEE0-5201-BA47-870F-BD52B4227DBC}"/>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30" name="Google Shape;32;p44">
            <a:extLst>
              <a:ext uri="{FF2B5EF4-FFF2-40B4-BE49-F238E27FC236}">
                <a16:creationId xmlns:a16="http://schemas.microsoft.com/office/drawing/2014/main" id="{829FE909-A135-1248-8403-4A96DEBAB419}"/>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39730294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Google Shape;129;p9"/>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ロードマップ</a:t>
            </a:r>
            <a:endParaRPr lang="ja-JP" altLang="en-US" dirty="0"/>
          </a:p>
        </p:txBody>
      </p:sp>
      <p:sp>
        <p:nvSpPr>
          <p:cNvPr id="130" name="Google Shape;130;p9"/>
          <p:cNvSpPr txBox="1">
            <a:spLocks noGrp="1"/>
          </p:cNvSpPr>
          <p:nvPr>
            <p:ph type="body" idx="1"/>
          </p:nvPr>
        </p:nvSpPr>
        <p:spPr>
          <a:xfrm>
            <a:off x="597000" y="1161000"/>
            <a:ext cx="8712000" cy="576000"/>
          </a:xfrm>
          <a:noFill/>
          <a:ln>
            <a:noFill/>
          </a:ln>
        </p:spPr>
        <p:txBody>
          <a:bodyPr spcFirstLastPara="1" wrap="square" lIns="36000" tIns="36000" rIns="36000" bIns="36000" anchor="t" anchorCtr="0">
            <a:spAutoFit/>
          </a:bodyPr>
          <a:lstStyle/>
          <a:p>
            <a:r>
              <a:rPr lang="ja-JP" altLang="en-US"/>
              <a:t>フェーズを●●と●●と●に分類することで</a:t>
            </a:r>
            <a:endParaRPr lang="en-US" altLang="ja-JP" dirty="0"/>
          </a:p>
          <a:p>
            <a:r>
              <a:rPr lang="ja-JP" altLang="en-US"/>
              <a:t>アクションが明確化され実現可能性が高まる</a:t>
            </a:r>
            <a:endParaRPr lang="ja-JP" altLang="en-US" dirty="0"/>
          </a:p>
        </p:txBody>
      </p:sp>
      <p:sp>
        <p:nvSpPr>
          <p:cNvPr id="7" name="スライド番号プレースホルダー 6">
            <a:extLst>
              <a:ext uri="{FF2B5EF4-FFF2-40B4-BE49-F238E27FC236}">
                <a16:creationId xmlns:a16="http://schemas.microsoft.com/office/drawing/2014/main" id="{61D0E690-7601-B649-BAF3-31D312EE6FF8}"/>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4</a:t>
            </a:fld>
            <a:endParaRPr lang="ja-JP" altLang="en-US"/>
          </a:p>
        </p:txBody>
      </p:sp>
      <p:sp>
        <p:nvSpPr>
          <p:cNvPr id="139" name="Google Shape;139;p9"/>
          <p:cNvSpPr txBox="1"/>
          <p:nvPr/>
        </p:nvSpPr>
        <p:spPr>
          <a:xfrm>
            <a:off x="596900" y="5136808"/>
            <a:ext cx="5449801" cy="349702"/>
          </a:xfrm>
          <a:prstGeom prst="rect">
            <a:avLst/>
          </a:prstGeom>
          <a:noFill/>
          <a:ln>
            <a:noFill/>
          </a:ln>
        </p:spPr>
        <p:txBody>
          <a:bodyPr spcFirstLastPara="1" wrap="square" lIns="36000" tIns="36000" rIns="36000" bIns="36000" anchor="t" anchorCtr="0">
            <a:noAutofit/>
          </a:bodyPr>
          <a:lstStyle/>
          <a:p>
            <a:pPr>
              <a:buSzPts val="1200"/>
            </a:pPr>
            <a:r>
              <a:rPr lang="en-US" altLang="ja-JP" sz="1200" dirty="0">
                <a:solidFill>
                  <a:schemeClr val="dk1"/>
                </a:solidFill>
                <a:latin typeface="Yu Gothic Medium" panose="020B0400000000000000" pitchFamily="34" charset="-128"/>
                <a:ea typeface="Yu Gothic Medium" panose="020B0400000000000000" pitchFamily="34" charset="-128"/>
              </a:rPr>
              <a:t>Phase1</a:t>
            </a:r>
            <a:r>
              <a:rPr lang="ja-JP" altLang="en-US" sz="1200">
                <a:solidFill>
                  <a:schemeClr val="dk1"/>
                </a:solidFill>
                <a:latin typeface="Yu Gothic Medium" panose="020B0400000000000000" pitchFamily="34" charset="-128"/>
                <a:ea typeface="Yu Gothic Medium" panose="020B0400000000000000" pitchFamily="34" charset="-128"/>
              </a:rPr>
              <a:t>で何を実現し、どのタイミングで</a:t>
            </a:r>
            <a:r>
              <a:rPr lang="en-US" altLang="ja-JP" sz="1200" dirty="0">
                <a:solidFill>
                  <a:schemeClr val="dk1"/>
                </a:solidFill>
                <a:latin typeface="Yu Gothic Medium" panose="020B0400000000000000" pitchFamily="34" charset="-128"/>
                <a:ea typeface="Yu Gothic Medium" panose="020B0400000000000000" pitchFamily="34" charset="-128"/>
              </a:rPr>
              <a:t>phase2</a:t>
            </a:r>
            <a:r>
              <a:rPr lang="ja-JP" altLang="en-US" sz="1200">
                <a:solidFill>
                  <a:schemeClr val="dk1"/>
                </a:solidFill>
                <a:latin typeface="Yu Gothic Medium" panose="020B0400000000000000" pitchFamily="34" charset="-128"/>
                <a:ea typeface="Yu Gothic Medium" panose="020B0400000000000000" pitchFamily="34" charset="-128"/>
              </a:rPr>
              <a:t>へ移行をすべきかを記載</a:t>
            </a:r>
            <a:endParaRPr sz="1401" dirty="0">
              <a:latin typeface="Yu Gothic Medium" panose="020B0400000000000000" pitchFamily="34" charset="-128"/>
              <a:ea typeface="Yu Gothic Medium" panose="020B0400000000000000" pitchFamily="34" charset="-128"/>
            </a:endParaRPr>
          </a:p>
        </p:txBody>
      </p:sp>
      <p:sp>
        <p:nvSpPr>
          <p:cNvPr id="140" name="Google Shape;140;p9"/>
          <p:cNvSpPr txBox="1"/>
          <p:nvPr/>
        </p:nvSpPr>
        <p:spPr>
          <a:xfrm>
            <a:off x="5047054" y="4560810"/>
            <a:ext cx="4192221" cy="500241"/>
          </a:xfrm>
          <a:prstGeom prst="rect">
            <a:avLst/>
          </a:prstGeom>
          <a:noFill/>
          <a:ln>
            <a:noFill/>
          </a:ln>
        </p:spPr>
        <p:txBody>
          <a:bodyPr spcFirstLastPara="1" wrap="square" lIns="36000" tIns="36000" rIns="36000" bIns="36000" anchor="t" anchorCtr="0">
            <a:noAutofit/>
          </a:bodyPr>
          <a:lstStyle/>
          <a:p>
            <a:pPr>
              <a:lnSpc>
                <a:spcPct val="120000"/>
              </a:lnSpc>
              <a:buSzPts val="1200"/>
            </a:pPr>
            <a:r>
              <a:rPr lang="en-US" altLang="ja-JP" sz="1200" dirty="0">
                <a:solidFill>
                  <a:schemeClr val="dk1"/>
                </a:solidFill>
                <a:latin typeface="Yu Gothic Medium" panose="020B0400000000000000" pitchFamily="34" charset="-128"/>
                <a:ea typeface="Yu Gothic Medium" panose="020B0400000000000000" pitchFamily="34" charset="-128"/>
              </a:rPr>
              <a:t>Phase2</a:t>
            </a:r>
            <a:r>
              <a:rPr lang="ja-JP" altLang="en-US" sz="1200">
                <a:solidFill>
                  <a:schemeClr val="dk1"/>
                </a:solidFill>
                <a:latin typeface="Yu Gothic Medium" panose="020B0400000000000000" pitchFamily="34" charset="-128"/>
                <a:ea typeface="Yu Gothic Medium" panose="020B0400000000000000" pitchFamily="34" charset="-128"/>
              </a:rPr>
              <a:t>で何を実現し、どのタイミングで</a:t>
            </a:r>
            <a:r>
              <a:rPr lang="en-US" altLang="ja-JP" sz="1200" dirty="0">
                <a:solidFill>
                  <a:schemeClr val="dk1"/>
                </a:solidFill>
                <a:latin typeface="Yu Gothic Medium" panose="020B0400000000000000" pitchFamily="34" charset="-128"/>
                <a:ea typeface="Yu Gothic Medium" panose="020B0400000000000000" pitchFamily="34" charset="-128"/>
              </a:rPr>
              <a:t>phase3</a:t>
            </a:r>
            <a:r>
              <a:rPr lang="ja-JP" altLang="en-US" sz="1200">
                <a:solidFill>
                  <a:schemeClr val="dk1"/>
                </a:solidFill>
                <a:latin typeface="Yu Gothic Medium" panose="020B0400000000000000" pitchFamily="34" charset="-128"/>
                <a:ea typeface="Yu Gothic Medium" panose="020B0400000000000000" pitchFamily="34" charset="-128"/>
              </a:rPr>
              <a:t>へ移行をすべきかを記載</a:t>
            </a:r>
            <a:endParaRPr sz="1401" dirty="0">
              <a:latin typeface="Yu Gothic Medium" panose="020B0400000000000000" pitchFamily="34" charset="-128"/>
              <a:ea typeface="Yu Gothic Medium" panose="020B0400000000000000" pitchFamily="34" charset="-128"/>
            </a:endParaRPr>
          </a:p>
        </p:txBody>
      </p:sp>
      <p:sp>
        <p:nvSpPr>
          <p:cNvPr id="148" name="Google Shape;148;p9"/>
          <p:cNvSpPr/>
          <p:nvPr/>
        </p:nvSpPr>
        <p:spPr>
          <a:xfrm>
            <a:off x="608379" y="5826101"/>
            <a:ext cx="2268000" cy="340687"/>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en-US" altLang="ja-JP" sz="1600" dirty="0">
                <a:solidFill>
                  <a:schemeClr val="dk1"/>
                </a:solidFill>
                <a:latin typeface="Yu Gothic Medium" panose="020B0400000000000000" pitchFamily="34" charset="-128"/>
                <a:ea typeface="Yu Gothic Medium" panose="020B0400000000000000" pitchFamily="34" charset="-128"/>
              </a:rPr>
              <a:t>20xx</a:t>
            </a:r>
            <a:r>
              <a:rPr lang="ja-JP" altLang="en-US" sz="1600">
                <a:solidFill>
                  <a:schemeClr val="dk1"/>
                </a:solidFill>
                <a:latin typeface="Yu Gothic Medium" panose="020B0400000000000000" pitchFamily="34" charset="-128"/>
                <a:ea typeface="Yu Gothic Medium" panose="020B0400000000000000" pitchFamily="34" charset="-128"/>
              </a:rPr>
              <a:t>年</a:t>
            </a:r>
            <a:endParaRPr sz="1401" dirty="0">
              <a:solidFill>
                <a:schemeClr val="dk1"/>
              </a:solidFill>
              <a:latin typeface="Yu Gothic Medium" panose="020B0400000000000000" pitchFamily="34" charset="-128"/>
              <a:ea typeface="Yu Gothic Medium" panose="020B0400000000000000" pitchFamily="34" charset="-128"/>
            </a:endParaRPr>
          </a:p>
        </p:txBody>
      </p:sp>
      <p:sp>
        <p:nvSpPr>
          <p:cNvPr id="149" name="Google Shape;149;p9"/>
          <p:cNvSpPr/>
          <p:nvPr/>
        </p:nvSpPr>
        <p:spPr>
          <a:xfrm>
            <a:off x="3819000" y="5826101"/>
            <a:ext cx="2268000" cy="340687"/>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en-US" altLang="ja-JP" sz="1600" dirty="0">
                <a:solidFill>
                  <a:schemeClr val="dk1"/>
                </a:solidFill>
                <a:latin typeface="Yu Gothic Medium" panose="020B0400000000000000" pitchFamily="34" charset="-128"/>
                <a:ea typeface="Yu Gothic Medium" panose="020B0400000000000000" pitchFamily="34" charset="-128"/>
              </a:rPr>
              <a:t>20xx</a:t>
            </a:r>
            <a:r>
              <a:rPr lang="ja-JP" altLang="en-US" sz="1600">
                <a:solidFill>
                  <a:schemeClr val="dk1"/>
                </a:solidFill>
                <a:latin typeface="Yu Gothic Medium" panose="020B0400000000000000" pitchFamily="34" charset="-128"/>
                <a:ea typeface="Yu Gothic Medium" panose="020B0400000000000000" pitchFamily="34" charset="-128"/>
              </a:rPr>
              <a:t>年</a:t>
            </a:r>
            <a:endParaRPr sz="1401" dirty="0">
              <a:solidFill>
                <a:schemeClr val="dk1"/>
              </a:solidFill>
              <a:latin typeface="Yu Gothic Medium" panose="020B0400000000000000" pitchFamily="34" charset="-128"/>
              <a:ea typeface="Yu Gothic Medium" panose="020B0400000000000000" pitchFamily="34" charset="-128"/>
            </a:endParaRPr>
          </a:p>
        </p:txBody>
      </p:sp>
      <p:sp>
        <p:nvSpPr>
          <p:cNvPr id="150" name="Google Shape;150;p9"/>
          <p:cNvSpPr/>
          <p:nvPr/>
        </p:nvSpPr>
        <p:spPr>
          <a:xfrm>
            <a:off x="7041100" y="5826101"/>
            <a:ext cx="2268000" cy="340687"/>
          </a:xfrm>
          <a:prstGeom prst="rect">
            <a:avLst/>
          </a:prstGeom>
          <a:no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en-US" altLang="ja-JP" sz="1600" dirty="0">
                <a:solidFill>
                  <a:schemeClr val="dk1"/>
                </a:solidFill>
                <a:latin typeface="Yu Gothic Medium" panose="020B0400000000000000" pitchFamily="34" charset="-128"/>
                <a:ea typeface="Yu Gothic Medium" panose="020B0400000000000000" pitchFamily="34" charset="-128"/>
              </a:rPr>
              <a:t>20xx</a:t>
            </a:r>
            <a:r>
              <a:rPr lang="ja-JP" altLang="en-US" sz="1600">
                <a:solidFill>
                  <a:schemeClr val="dk1"/>
                </a:solidFill>
                <a:latin typeface="Yu Gothic Medium" panose="020B0400000000000000" pitchFamily="34" charset="-128"/>
                <a:ea typeface="Yu Gothic Medium" panose="020B0400000000000000" pitchFamily="34" charset="-128"/>
              </a:rPr>
              <a:t>年</a:t>
            </a:r>
            <a:endParaRPr sz="1401" dirty="0">
              <a:solidFill>
                <a:schemeClr val="dk1"/>
              </a:solidFill>
              <a:latin typeface="Yu Gothic Medium" panose="020B0400000000000000" pitchFamily="34" charset="-128"/>
              <a:ea typeface="Yu Gothic Medium" panose="020B0400000000000000" pitchFamily="34" charset="-128"/>
            </a:endParaRPr>
          </a:p>
        </p:txBody>
      </p:sp>
      <p:cxnSp>
        <p:nvCxnSpPr>
          <p:cNvPr id="19" name="直線矢印コネクタ 18">
            <a:extLst>
              <a:ext uri="{FF2B5EF4-FFF2-40B4-BE49-F238E27FC236}">
                <a16:creationId xmlns:a16="http://schemas.microsoft.com/office/drawing/2014/main" id="{2FA9FACF-3526-CC3D-46B3-DAC0EB4D82F7}"/>
              </a:ext>
            </a:extLst>
          </p:cNvPr>
          <p:cNvCxnSpPr/>
          <p:nvPr/>
        </p:nvCxnSpPr>
        <p:spPr>
          <a:xfrm>
            <a:off x="596900" y="5708142"/>
            <a:ext cx="8677275"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grpSp>
        <p:nvGrpSpPr>
          <p:cNvPr id="13" name="グループ化 12">
            <a:extLst>
              <a:ext uri="{FF2B5EF4-FFF2-40B4-BE49-F238E27FC236}">
                <a16:creationId xmlns:a16="http://schemas.microsoft.com/office/drawing/2014/main" id="{D874000C-BE8C-18F2-A650-377E4F81937F}"/>
              </a:ext>
            </a:extLst>
          </p:cNvPr>
          <p:cNvGrpSpPr/>
          <p:nvPr/>
        </p:nvGrpSpPr>
        <p:grpSpPr>
          <a:xfrm>
            <a:off x="608379" y="3088450"/>
            <a:ext cx="2268000" cy="1977065"/>
            <a:chOff x="608379" y="2730688"/>
            <a:chExt cx="2268000" cy="1977065"/>
          </a:xfrm>
        </p:grpSpPr>
        <p:sp>
          <p:nvSpPr>
            <p:cNvPr id="133" name="Google Shape;133;p9"/>
            <p:cNvSpPr/>
            <p:nvPr/>
          </p:nvSpPr>
          <p:spPr>
            <a:xfrm>
              <a:off x="608379" y="3087753"/>
              <a:ext cx="2268000" cy="1620000"/>
            </a:xfrm>
            <a:prstGeom prst="rect">
              <a:avLst/>
            </a:prstGeom>
            <a:solidFill>
              <a:schemeClr val="accent1"/>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フェーズ</a:t>
              </a:r>
              <a:r>
                <a:rPr lang="en-US" altLang="ja-JP" sz="1600" b="1" dirty="0">
                  <a:solidFill>
                    <a:schemeClr val="lt1"/>
                  </a:solidFill>
                  <a:latin typeface="Yu Gothic" panose="020B0400000000000000" pitchFamily="34" charset="-128"/>
                  <a:ea typeface="Yu Gothic" panose="020B0400000000000000" pitchFamily="34" charset="-128"/>
                </a:rPr>
                <a:t>1</a:t>
              </a:r>
              <a:endParaRPr sz="1401" b="1" dirty="0">
                <a:latin typeface="Yu Gothic" panose="020B0400000000000000" pitchFamily="34" charset="-128"/>
                <a:ea typeface="Yu Gothic" panose="020B0400000000000000" pitchFamily="34" charset="-128"/>
              </a:endParaRPr>
            </a:p>
          </p:txBody>
        </p:sp>
        <p:sp>
          <p:nvSpPr>
            <p:cNvPr id="3" name="Google Shape;288;p6">
              <a:extLst>
                <a:ext uri="{FF2B5EF4-FFF2-40B4-BE49-F238E27FC236}">
                  <a16:creationId xmlns:a16="http://schemas.microsoft.com/office/drawing/2014/main" id="{34F958CA-1711-E006-B71E-70E8365E9234}"/>
                </a:ext>
              </a:extLst>
            </p:cNvPr>
            <p:cNvSpPr/>
            <p:nvPr/>
          </p:nvSpPr>
          <p:spPr>
            <a:xfrm>
              <a:off x="1143673" y="2730688"/>
              <a:ext cx="1179852" cy="238958"/>
            </a:xfrm>
            <a:prstGeom prst="rect">
              <a:avLst/>
            </a:prstGeom>
            <a:noFill/>
            <a:ln>
              <a:noFill/>
            </a:ln>
          </p:spPr>
          <p:txBody>
            <a:bodyPr spcFirstLastPara="1" wrap="square" lIns="91425" tIns="45700" rIns="91425" bIns="45700" anchor="ctr" anchorCtr="0">
              <a:noAutofit/>
            </a:bodyPr>
            <a:lstStyle/>
            <a:p>
              <a:pPr algn="ctr">
                <a:buSzPts val="1600"/>
              </a:pPr>
              <a:r>
                <a:rPr lang="en-US" altLang="ja-JP" sz="1600" b="1" dirty="0">
                  <a:latin typeface="Yu Gothic" panose="020B0400000000000000" pitchFamily="34" charset="-128"/>
                  <a:ea typeface="Yu Gothic" panose="020B0400000000000000" pitchFamily="34" charset="-128"/>
                </a:rPr>
                <a:t>phase1</a:t>
              </a:r>
              <a:endParaRPr sz="1600" b="1" dirty="0">
                <a:latin typeface="Yu Gothic" panose="020B0400000000000000" pitchFamily="34" charset="-128"/>
                <a:ea typeface="Yu Gothic" panose="020B0400000000000000" pitchFamily="34" charset="-128"/>
              </a:endParaRPr>
            </a:p>
          </p:txBody>
        </p:sp>
      </p:grpSp>
      <p:grpSp>
        <p:nvGrpSpPr>
          <p:cNvPr id="14" name="グループ化 13">
            <a:extLst>
              <a:ext uri="{FF2B5EF4-FFF2-40B4-BE49-F238E27FC236}">
                <a16:creationId xmlns:a16="http://schemas.microsoft.com/office/drawing/2014/main" id="{47D5261E-FA50-B30D-2E70-A2D552AFEC90}"/>
              </a:ext>
            </a:extLst>
          </p:cNvPr>
          <p:cNvGrpSpPr/>
          <p:nvPr/>
        </p:nvGrpSpPr>
        <p:grpSpPr>
          <a:xfrm>
            <a:off x="3819000" y="2518518"/>
            <a:ext cx="2268000" cy="1977065"/>
            <a:chOff x="608379" y="2730688"/>
            <a:chExt cx="2268000" cy="1977065"/>
          </a:xfrm>
        </p:grpSpPr>
        <p:sp>
          <p:nvSpPr>
            <p:cNvPr id="18" name="Google Shape;133;p9">
              <a:extLst>
                <a:ext uri="{FF2B5EF4-FFF2-40B4-BE49-F238E27FC236}">
                  <a16:creationId xmlns:a16="http://schemas.microsoft.com/office/drawing/2014/main" id="{9C5C5FFA-B903-86C9-E507-25714F3A7132}"/>
                </a:ext>
              </a:extLst>
            </p:cNvPr>
            <p:cNvSpPr/>
            <p:nvPr/>
          </p:nvSpPr>
          <p:spPr>
            <a:xfrm>
              <a:off x="608379" y="3087753"/>
              <a:ext cx="2268000" cy="1620000"/>
            </a:xfrm>
            <a:prstGeom prst="rect">
              <a:avLst/>
            </a:prstGeom>
            <a:solidFill>
              <a:schemeClr val="accent1"/>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フェーズ</a:t>
              </a:r>
              <a:r>
                <a:rPr lang="en-US" altLang="ja-JP" sz="1600" b="1" dirty="0">
                  <a:solidFill>
                    <a:schemeClr val="lt1"/>
                  </a:solidFill>
                  <a:latin typeface="Yu Gothic" panose="020B0400000000000000" pitchFamily="34" charset="-128"/>
                  <a:ea typeface="Yu Gothic" panose="020B0400000000000000" pitchFamily="34" charset="-128"/>
                </a:rPr>
                <a:t>2</a:t>
              </a:r>
            </a:p>
          </p:txBody>
        </p:sp>
        <p:sp>
          <p:nvSpPr>
            <p:cNvPr id="20" name="Google Shape;288;p6">
              <a:extLst>
                <a:ext uri="{FF2B5EF4-FFF2-40B4-BE49-F238E27FC236}">
                  <a16:creationId xmlns:a16="http://schemas.microsoft.com/office/drawing/2014/main" id="{E4C7ABD5-E9D5-3D15-B2AB-77AE6BAD403E}"/>
                </a:ext>
              </a:extLst>
            </p:cNvPr>
            <p:cNvSpPr/>
            <p:nvPr/>
          </p:nvSpPr>
          <p:spPr>
            <a:xfrm>
              <a:off x="1143673" y="2730688"/>
              <a:ext cx="1179852" cy="238958"/>
            </a:xfrm>
            <a:prstGeom prst="rect">
              <a:avLst/>
            </a:prstGeom>
            <a:noFill/>
            <a:ln>
              <a:noFill/>
            </a:ln>
          </p:spPr>
          <p:txBody>
            <a:bodyPr spcFirstLastPara="1" wrap="square" lIns="91425" tIns="45700" rIns="91425" bIns="45700" anchor="ctr" anchorCtr="0">
              <a:noAutofit/>
            </a:bodyPr>
            <a:lstStyle/>
            <a:p>
              <a:pPr algn="ctr">
                <a:buSzPts val="1600"/>
              </a:pPr>
              <a:r>
                <a:rPr lang="en-US" altLang="ja-JP" sz="1600" b="1" dirty="0">
                  <a:latin typeface="Yu Gothic" panose="020B0400000000000000" pitchFamily="34" charset="-128"/>
                  <a:ea typeface="Yu Gothic" panose="020B0400000000000000" pitchFamily="34" charset="-128"/>
                </a:rPr>
                <a:t>phase2</a:t>
              </a:r>
              <a:endParaRPr sz="1600" b="1" dirty="0">
                <a:latin typeface="Yu Gothic" panose="020B0400000000000000" pitchFamily="34" charset="-128"/>
                <a:ea typeface="Yu Gothic" panose="020B0400000000000000" pitchFamily="34" charset="-128"/>
              </a:endParaRPr>
            </a:p>
          </p:txBody>
        </p:sp>
      </p:grpSp>
      <p:grpSp>
        <p:nvGrpSpPr>
          <p:cNvPr id="21" name="グループ化 20">
            <a:extLst>
              <a:ext uri="{FF2B5EF4-FFF2-40B4-BE49-F238E27FC236}">
                <a16:creationId xmlns:a16="http://schemas.microsoft.com/office/drawing/2014/main" id="{F147DCE2-FD7E-7B79-4780-8A65DCD1D359}"/>
              </a:ext>
            </a:extLst>
          </p:cNvPr>
          <p:cNvGrpSpPr/>
          <p:nvPr/>
        </p:nvGrpSpPr>
        <p:grpSpPr>
          <a:xfrm>
            <a:off x="7041100" y="1939348"/>
            <a:ext cx="2268000" cy="1977065"/>
            <a:chOff x="608379" y="2730688"/>
            <a:chExt cx="2268000" cy="1977065"/>
          </a:xfrm>
        </p:grpSpPr>
        <p:sp>
          <p:nvSpPr>
            <p:cNvPr id="22" name="Google Shape;133;p9">
              <a:extLst>
                <a:ext uri="{FF2B5EF4-FFF2-40B4-BE49-F238E27FC236}">
                  <a16:creationId xmlns:a16="http://schemas.microsoft.com/office/drawing/2014/main" id="{5CF5C323-9347-E77A-416E-C3C0A5CFC01F}"/>
                </a:ext>
              </a:extLst>
            </p:cNvPr>
            <p:cNvSpPr/>
            <p:nvPr/>
          </p:nvSpPr>
          <p:spPr>
            <a:xfrm>
              <a:off x="608379" y="3087753"/>
              <a:ext cx="2268000" cy="1620000"/>
            </a:xfrm>
            <a:prstGeom prst="rect">
              <a:avLst/>
            </a:prstGeom>
            <a:solidFill>
              <a:schemeClr val="bg2"/>
            </a:solidFill>
            <a:ln w="12700" cap="flat" cmpd="sng">
              <a:no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フェーズ</a:t>
              </a:r>
              <a:r>
                <a:rPr lang="en-US" altLang="ja-JP" sz="1600" b="1" dirty="0">
                  <a:solidFill>
                    <a:schemeClr val="lt1"/>
                  </a:solidFill>
                  <a:latin typeface="Yu Gothic" panose="020B0400000000000000" pitchFamily="34" charset="-128"/>
                  <a:ea typeface="Yu Gothic" panose="020B0400000000000000" pitchFamily="34" charset="-128"/>
                </a:rPr>
                <a:t>2</a:t>
              </a:r>
              <a:endParaRPr sz="1401" b="1" dirty="0">
                <a:latin typeface="Yu Gothic" panose="020B0400000000000000" pitchFamily="34" charset="-128"/>
                <a:ea typeface="Yu Gothic" panose="020B0400000000000000" pitchFamily="34" charset="-128"/>
              </a:endParaRPr>
            </a:p>
          </p:txBody>
        </p:sp>
        <p:sp>
          <p:nvSpPr>
            <p:cNvPr id="23" name="Google Shape;288;p6">
              <a:extLst>
                <a:ext uri="{FF2B5EF4-FFF2-40B4-BE49-F238E27FC236}">
                  <a16:creationId xmlns:a16="http://schemas.microsoft.com/office/drawing/2014/main" id="{DB3CEFAA-8B7F-3CA6-F01B-B4752D2FCDE1}"/>
                </a:ext>
              </a:extLst>
            </p:cNvPr>
            <p:cNvSpPr/>
            <p:nvPr/>
          </p:nvSpPr>
          <p:spPr>
            <a:xfrm>
              <a:off x="1143673" y="2730688"/>
              <a:ext cx="1179852" cy="238958"/>
            </a:xfrm>
            <a:prstGeom prst="rect">
              <a:avLst/>
            </a:prstGeom>
            <a:noFill/>
            <a:ln>
              <a:noFill/>
            </a:ln>
          </p:spPr>
          <p:txBody>
            <a:bodyPr spcFirstLastPara="1" wrap="square" lIns="91425" tIns="45700" rIns="91425" bIns="45700" anchor="ctr" anchorCtr="0">
              <a:noAutofit/>
            </a:bodyPr>
            <a:lstStyle/>
            <a:p>
              <a:pPr algn="ctr">
                <a:buSzPts val="1600"/>
              </a:pPr>
              <a:r>
                <a:rPr lang="en-US" altLang="ja-JP" sz="1600" b="1" dirty="0">
                  <a:latin typeface="Yu Gothic" panose="020B0400000000000000" pitchFamily="34" charset="-128"/>
                  <a:ea typeface="Yu Gothic" panose="020B0400000000000000" pitchFamily="34" charset="-128"/>
                </a:rPr>
                <a:t>phase3</a:t>
              </a:r>
              <a:endParaRPr sz="1600" b="1" dirty="0">
                <a:latin typeface="Yu Gothic" panose="020B0400000000000000" pitchFamily="34" charset="-128"/>
                <a:ea typeface="Yu Gothic" panose="020B0400000000000000" pitchFamily="34" charset="-128"/>
              </a:endParaRPr>
            </a:p>
          </p:txBody>
        </p:sp>
      </p:grpSp>
      <p:grpSp>
        <p:nvGrpSpPr>
          <p:cNvPr id="24" name="Google Shape;141;p9">
            <a:extLst>
              <a:ext uri="{FF2B5EF4-FFF2-40B4-BE49-F238E27FC236}">
                <a16:creationId xmlns:a16="http://schemas.microsoft.com/office/drawing/2014/main" id="{69609FBF-3A69-2572-8D31-160CFB17594A}"/>
              </a:ext>
            </a:extLst>
          </p:cNvPr>
          <p:cNvGrpSpPr/>
          <p:nvPr/>
        </p:nvGrpSpPr>
        <p:grpSpPr>
          <a:xfrm>
            <a:off x="6083858" y="3909415"/>
            <a:ext cx="2160000" cy="575999"/>
            <a:chOff x="9544868" y="2711423"/>
            <a:chExt cx="833404" cy="1082897"/>
          </a:xfrm>
        </p:grpSpPr>
        <p:cxnSp>
          <p:nvCxnSpPr>
            <p:cNvPr id="25" name="Google Shape;142;p9">
              <a:extLst>
                <a:ext uri="{FF2B5EF4-FFF2-40B4-BE49-F238E27FC236}">
                  <a16:creationId xmlns:a16="http://schemas.microsoft.com/office/drawing/2014/main" id="{D172AF86-1435-7828-F980-16B0CF089B1B}"/>
                </a:ext>
              </a:extLst>
            </p:cNvPr>
            <p:cNvCxnSpPr>
              <a:cxnSpLocks/>
            </p:cNvCxnSpPr>
            <p:nvPr/>
          </p:nvCxnSpPr>
          <p:spPr>
            <a:xfrm>
              <a:off x="9544868" y="3779483"/>
              <a:ext cx="833404" cy="0"/>
            </a:xfrm>
            <a:prstGeom prst="straightConnector1">
              <a:avLst/>
            </a:prstGeom>
            <a:noFill/>
            <a:ln w="28575" cap="flat" cmpd="sng">
              <a:solidFill>
                <a:schemeClr val="accent1"/>
              </a:solidFill>
              <a:prstDash val="solid"/>
              <a:miter lim="800000"/>
              <a:headEnd type="none" w="sm" len="sm"/>
              <a:tailEnd type="none" w="sm" len="sm"/>
            </a:ln>
          </p:spPr>
        </p:cxnSp>
        <p:cxnSp>
          <p:nvCxnSpPr>
            <p:cNvPr id="26" name="Google Shape;143;p9">
              <a:extLst>
                <a:ext uri="{FF2B5EF4-FFF2-40B4-BE49-F238E27FC236}">
                  <a16:creationId xmlns:a16="http://schemas.microsoft.com/office/drawing/2014/main" id="{A09F13B1-E84F-B7D7-B6EF-2393AC89A4C4}"/>
                </a:ext>
              </a:extLst>
            </p:cNvPr>
            <p:cNvCxnSpPr>
              <a:cxnSpLocks/>
            </p:cNvCxnSpPr>
            <p:nvPr/>
          </p:nvCxnSpPr>
          <p:spPr>
            <a:xfrm flipV="1">
              <a:off x="10378272" y="2711423"/>
              <a:ext cx="0" cy="1082897"/>
            </a:xfrm>
            <a:prstGeom prst="straightConnector1">
              <a:avLst/>
            </a:prstGeom>
            <a:noFill/>
            <a:ln w="28575" cap="flat" cmpd="sng">
              <a:solidFill>
                <a:schemeClr val="accent1"/>
              </a:solidFill>
              <a:prstDash val="solid"/>
              <a:miter lim="800000"/>
              <a:headEnd type="none" w="sm" len="sm"/>
              <a:tailEnd type="triangle" w="med" len="med"/>
            </a:ln>
          </p:spPr>
        </p:cxnSp>
      </p:grpSp>
      <p:grpSp>
        <p:nvGrpSpPr>
          <p:cNvPr id="28" name="Google Shape;141;p9">
            <a:extLst>
              <a:ext uri="{FF2B5EF4-FFF2-40B4-BE49-F238E27FC236}">
                <a16:creationId xmlns:a16="http://schemas.microsoft.com/office/drawing/2014/main" id="{0DFBD686-6780-04F5-88CB-B2AF13CCC2C1}"/>
              </a:ext>
            </a:extLst>
          </p:cNvPr>
          <p:cNvGrpSpPr/>
          <p:nvPr/>
        </p:nvGrpSpPr>
        <p:grpSpPr>
          <a:xfrm>
            <a:off x="2815725" y="4477522"/>
            <a:ext cx="2160000" cy="575999"/>
            <a:chOff x="9544868" y="2711423"/>
            <a:chExt cx="833404" cy="1082897"/>
          </a:xfrm>
        </p:grpSpPr>
        <p:cxnSp>
          <p:nvCxnSpPr>
            <p:cNvPr id="29" name="Google Shape;142;p9">
              <a:extLst>
                <a:ext uri="{FF2B5EF4-FFF2-40B4-BE49-F238E27FC236}">
                  <a16:creationId xmlns:a16="http://schemas.microsoft.com/office/drawing/2014/main" id="{603EA2DC-ECD5-63B1-47C6-8C2F27FF46E6}"/>
                </a:ext>
              </a:extLst>
            </p:cNvPr>
            <p:cNvCxnSpPr>
              <a:cxnSpLocks/>
            </p:cNvCxnSpPr>
            <p:nvPr/>
          </p:nvCxnSpPr>
          <p:spPr>
            <a:xfrm>
              <a:off x="9544868" y="3779483"/>
              <a:ext cx="833404" cy="0"/>
            </a:xfrm>
            <a:prstGeom prst="straightConnector1">
              <a:avLst/>
            </a:prstGeom>
            <a:noFill/>
            <a:ln w="28575" cap="flat" cmpd="sng">
              <a:solidFill>
                <a:schemeClr val="accent1"/>
              </a:solidFill>
              <a:prstDash val="solid"/>
              <a:miter lim="800000"/>
              <a:headEnd type="none" w="sm" len="sm"/>
              <a:tailEnd type="none" w="sm" len="sm"/>
            </a:ln>
          </p:spPr>
        </p:cxnSp>
        <p:cxnSp>
          <p:nvCxnSpPr>
            <p:cNvPr id="30" name="Google Shape;143;p9">
              <a:extLst>
                <a:ext uri="{FF2B5EF4-FFF2-40B4-BE49-F238E27FC236}">
                  <a16:creationId xmlns:a16="http://schemas.microsoft.com/office/drawing/2014/main" id="{EEC47820-5FA0-5803-E191-7D96BF2BE568}"/>
                </a:ext>
              </a:extLst>
            </p:cNvPr>
            <p:cNvCxnSpPr>
              <a:cxnSpLocks/>
            </p:cNvCxnSpPr>
            <p:nvPr/>
          </p:nvCxnSpPr>
          <p:spPr>
            <a:xfrm flipV="1">
              <a:off x="10378272" y="2711423"/>
              <a:ext cx="0" cy="1082897"/>
            </a:xfrm>
            <a:prstGeom prst="straightConnector1">
              <a:avLst/>
            </a:prstGeom>
            <a:noFill/>
            <a:ln w="28575" cap="flat" cmpd="sng">
              <a:solidFill>
                <a:schemeClr val="accent1"/>
              </a:solidFill>
              <a:prstDash val="solid"/>
              <a:miter lim="800000"/>
              <a:headEnd type="none" w="sm" len="sm"/>
              <a:tailEnd type="triangle" w="med" len="med"/>
            </a:ln>
          </p:spPr>
        </p:cxnSp>
      </p:grpSp>
      <p:sp>
        <p:nvSpPr>
          <p:cNvPr id="32" name="Google Shape;33;p44">
            <a:extLst>
              <a:ext uri="{FF2B5EF4-FFF2-40B4-BE49-F238E27FC236}">
                <a16:creationId xmlns:a16="http://schemas.microsoft.com/office/drawing/2014/main" id="{9754F19B-FD2E-424F-AE5A-5F0825012EE1}"/>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34" name="Google Shape;32;p44">
            <a:extLst>
              <a:ext uri="{FF2B5EF4-FFF2-40B4-BE49-F238E27FC236}">
                <a16:creationId xmlns:a16="http://schemas.microsoft.com/office/drawing/2014/main" id="{1B18ACD1-C1FD-6F4B-A0D6-195B694D2318}"/>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17"/>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費用対効果</a:t>
            </a:r>
          </a:p>
        </p:txBody>
      </p:sp>
      <p:sp>
        <p:nvSpPr>
          <p:cNvPr id="158" name="Google Shape;158;p17"/>
          <p:cNvSpPr txBox="1">
            <a:spLocks noGrp="1"/>
          </p:cNvSpPr>
          <p:nvPr>
            <p:ph type="body" idx="1"/>
          </p:nvPr>
        </p:nvSpPr>
        <p:spPr>
          <a:xfrm>
            <a:off x="597000" y="1161000"/>
            <a:ext cx="8712000" cy="576000"/>
          </a:xfrm>
          <a:noFill/>
          <a:ln>
            <a:noFill/>
          </a:ln>
        </p:spPr>
        <p:txBody>
          <a:bodyPr spcFirstLastPara="1" wrap="square" lIns="36000" tIns="36000" rIns="36000" bIns="36000" anchor="t" anchorCtr="0">
            <a:normAutofit/>
          </a:bodyPr>
          <a:lstStyle/>
          <a:p>
            <a:r>
              <a:rPr lang="ja-JP" altLang="en-US"/>
              <a:t>費用●●●万円、業務時間●●●時間の削減が可能</a:t>
            </a:r>
            <a:endParaRPr lang="ja-JP" altLang="en-US" dirty="0"/>
          </a:p>
        </p:txBody>
      </p:sp>
      <p:sp>
        <p:nvSpPr>
          <p:cNvPr id="5" name="スライド番号プレースホルダー 4">
            <a:extLst>
              <a:ext uri="{FF2B5EF4-FFF2-40B4-BE49-F238E27FC236}">
                <a16:creationId xmlns:a16="http://schemas.microsoft.com/office/drawing/2014/main" id="{8BF43174-59C9-484E-B721-19AEFB34FCDD}"/>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5</a:t>
            </a:fld>
            <a:endParaRPr lang="ja-JP" altLang="en-US"/>
          </a:p>
        </p:txBody>
      </p:sp>
      <p:graphicFrame>
        <p:nvGraphicFramePr>
          <p:cNvPr id="159" name="Google Shape;159;p17"/>
          <p:cNvGraphicFramePr/>
          <p:nvPr>
            <p:extLst>
              <p:ext uri="{D42A27DB-BD31-4B8C-83A1-F6EECF244321}">
                <p14:modId xmlns:p14="http://schemas.microsoft.com/office/powerpoint/2010/main" val="2766195353"/>
              </p:ext>
            </p:extLst>
          </p:nvPr>
        </p:nvGraphicFramePr>
        <p:xfrm>
          <a:off x="1359525" y="1766384"/>
          <a:ext cx="3593475" cy="1654700"/>
        </p:xfrm>
        <a:graphic>
          <a:graphicData uri="http://schemas.openxmlformats.org/drawingml/2006/table">
            <a:tbl>
              <a:tblPr>
                <a:noFill/>
                <a:tableStyleId>{957A3A70-8E82-48CB-A830-CD7951C61483}</a:tableStyleId>
              </a:tblPr>
              <a:tblGrid>
                <a:gridCol w="1551763">
                  <a:extLst>
                    <a:ext uri="{9D8B030D-6E8A-4147-A177-3AD203B41FA5}">
                      <a16:colId xmlns:a16="http://schemas.microsoft.com/office/drawing/2014/main" val="20000"/>
                    </a:ext>
                  </a:extLst>
                </a:gridCol>
                <a:gridCol w="2041712">
                  <a:extLst>
                    <a:ext uri="{9D8B030D-6E8A-4147-A177-3AD203B41FA5}">
                      <a16:colId xmlns:a16="http://schemas.microsoft.com/office/drawing/2014/main" val="20001"/>
                    </a:ext>
                  </a:extLst>
                </a:gridCol>
              </a:tblGrid>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作業時間（年）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12700" cap="flat" cmpd="sng" algn="ctr">
                      <a:solidFill>
                        <a:schemeClr val="tx1"/>
                      </a:solidFill>
                      <a:prstDash val="solid"/>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dirty="0">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12700" cap="flat" cmpd="sng" algn="ctr">
                      <a:solidFill>
                        <a:schemeClr val="tx1"/>
                      </a:solidFill>
                      <a:prstDash val="solid"/>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0"/>
                  </a:ext>
                </a:extLst>
              </a:tr>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時間単価</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dirty="0">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担当者数</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4136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トータル費用（年）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1B224C"/>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800" b="1" i="0" u="none" strike="noStrike" cap="none">
                          <a:solidFill>
                            <a:schemeClr val="dk1"/>
                          </a:solidFill>
                          <a:latin typeface="Yu Gothic Medium" panose="020B0400000000000000" pitchFamily="34" charset="-128"/>
                          <a:ea typeface="Yu Gothic Medium" panose="020B0400000000000000" pitchFamily="34" charset="-128"/>
                        </a:rPr>
                        <a:t>¥00</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endParaRPr sz="1800" b="1"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graphicFrame>
        <p:nvGraphicFramePr>
          <p:cNvPr id="160" name="Google Shape;160;p17"/>
          <p:cNvGraphicFramePr/>
          <p:nvPr>
            <p:extLst>
              <p:ext uri="{D42A27DB-BD31-4B8C-83A1-F6EECF244321}">
                <p14:modId xmlns:p14="http://schemas.microsoft.com/office/powerpoint/2010/main" val="689606284"/>
              </p:ext>
            </p:extLst>
          </p:nvPr>
        </p:nvGraphicFramePr>
        <p:xfrm>
          <a:off x="1378424" y="3552523"/>
          <a:ext cx="3574576" cy="2443650"/>
        </p:xfrm>
        <a:graphic>
          <a:graphicData uri="http://schemas.openxmlformats.org/drawingml/2006/table">
            <a:tbl>
              <a:tblPr>
                <a:noFill/>
                <a:tableStyleId>{957A3A70-8E82-48CB-A830-CD7951C61483}</a:tableStyleId>
              </a:tblPr>
              <a:tblGrid>
                <a:gridCol w="1528062">
                  <a:extLst>
                    <a:ext uri="{9D8B030D-6E8A-4147-A177-3AD203B41FA5}">
                      <a16:colId xmlns:a16="http://schemas.microsoft.com/office/drawing/2014/main" val="20000"/>
                    </a:ext>
                  </a:extLst>
                </a:gridCol>
                <a:gridCol w="2046514">
                  <a:extLst>
                    <a:ext uri="{9D8B030D-6E8A-4147-A177-3AD203B41FA5}">
                      <a16:colId xmlns:a16="http://schemas.microsoft.com/office/drawing/2014/main" val="20001"/>
                    </a:ext>
                  </a:extLst>
                </a:gridCol>
              </a:tblGrid>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作業時間（年）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2"/>
                      </a:solidFill>
                      <a:prstDash val="solid"/>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9525" cap="flat" cmpd="sng">
                      <a:solidFill>
                        <a:srgbClr val="000000"/>
                      </a:solidFill>
                      <a:prstDash val="solid"/>
                      <a:round/>
                      <a:headEnd type="none" w="sm" len="sm"/>
                      <a:tailEnd type="none" w="sm" len="sm"/>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0"/>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時間単価</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1"/>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担当者数</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2"/>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初期導入費用</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6350" cap="flat" cmpd="sng" algn="ctr">
                      <a:solidFill>
                        <a:schemeClr val="bg1"/>
                      </a:solidFill>
                      <a:prstDash val="dash"/>
                      <a:round/>
                      <a:headEnd type="none" w="med" len="med"/>
                      <a:tailEnd type="none" w="med" len="med"/>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6350" cap="flat" cmpd="sng" algn="ctr">
                      <a:solidFill>
                        <a:schemeClr val="bg1"/>
                      </a:solidFill>
                      <a:prstDash val="dash"/>
                      <a:round/>
                      <a:headEnd type="none" w="med" len="med"/>
                      <a:tailEnd type="none" w="med" len="med"/>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3"/>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ライセンス費用</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1"/>
                      </a:solidFill>
                      <a:prstDash val="dash"/>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600" b="0" i="0" u="none" strike="noStrike" cap="none">
                          <a:solidFill>
                            <a:schemeClr val="dk1"/>
                          </a:solidFill>
                          <a:latin typeface="Yu Gothic Medium" panose="020B0400000000000000" pitchFamily="34" charset="-128"/>
                          <a:ea typeface="Yu Gothic Medium" panose="020B0400000000000000" pitchFamily="34" charset="-128"/>
                        </a:rPr>
                        <a:t>¥00</a:t>
                      </a:r>
                      <a:r>
                        <a:rPr lang="en-US" altLang="ja-JP" sz="1600" b="0" i="0" u="none" strike="noStrike" cap="none" dirty="0">
                          <a:solidFill>
                            <a:schemeClr val="dk1"/>
                          </a:solidFill>
                          <a:latin typeface="Yu Gothic Medium" panose="020B0400000000000000" pitchFamily="34" charset="-128"/>
                          <a:ea typeface="Yu Gothic Medium" panose="020B0400000000000000" pitchFamily="34" charset="-128"/>
                        </a:rPr>
                        <a:t>,</a:t>
                      </a:r>
                      <a:r>
                        <a:rPr lang="ja-JP" sz="1600" b="0" i="0" u="none" strike="noStrike" cap="none">
                          <a:solidFill>
                            <a:schemeClr val="dk1"/>
                          </a:solidFill>
                          <a:latin typeface="Yu Gothic Medium" panose="020B0400000000000000" pitchFamily="34" charset="-128"/>
                          <a:ea typeface="Yu Gothic Medium" panose="020B0400000000000000" pitchFamily="34" charset="-128"/>
                        </a:rPr>
                        <a:t>000</a:t>
                      </a:r>
                      <a:endParaRPr sz="1600" b="0"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6350" cap="flat" cmpd="sng" algn="ctr">
                      <a:solidFill>
                        <a:schemeClr val="tx1"/>
                      </a:solidFill>
                      <a:prstDash val="dash"/>
                      <a:round/>
                      <a:headEnd type="none" w="med" len="med"/>
                      <a:tailEnd type="none" w="med" len="med"/>
                    </a:lnB>
                  </a:tcPr>
                </a:tc>
                <a:extLst>
                  <a:ext uri="{0D108BD9-81ED-4DB2-BD59-A6C34878D82A}">
                    <a16:rowId xmlns:a16="http://schemas.microsoft.com/office/drawing/2014/main" val="10004"/>
                  </a:ext>
                </a:extLst>
              </a:tr>
              <a:tr h="407275">
                <a:tc>
                  <a:txBody>
                    <a:bodyPr/>
                    <a:lstStyle/>
                    <a:p>
                      <a:pPr marL="0" marR="0" lvl="0" indent="0" algn="l" rtl="0">
                        <a:lnSpc>
                          <a:spcPct val="100000"/>
                        </a:lnSpc>
                        <a:spcBef>
                          <a:spcPts val="0"/>
                        </a:spcBef>
                        <a:spcAft>
                          <a:spcPts val="0"/>
                        </a:spcAft>
                        <a:buClr>
                          <a:srgbClr val="000000"/>
                        </a:buClr>
                        <a:buSzPts val="1200"/>
                        <a:buFont typeface="Arial"/>
                        <a:buNone/>
                      </a:pPr>
                      <a:r>
                        <a:rPr lang="ja-JP" sz="1200" b="0" i="0" u="none" strike="noStrike" cap="none">
                          <a:solidFill>
                            <a:srgbClr val="FFFFFF"/>
                          </a:solidFill>
                          <a:latin typeface="Yu Gothic Medium" panose="020B0400000000000000" pitchFamily="34" charset="-128"/>
                          <a:ea typeface="Yu Gothic Medium" panose="020B0400000000000000" pitchFamily="34" charset="-128"/>
                        </a:rPr>
                        <a:t>トータル費用（年）</a:t>
                      </a:r>
                      <a:endParaRPr sz="1400" b="0" i="0" u="none" strike="noStrike" cap="none" dirty="0">
                        <a:latin typeface="Yu Gothic Medium" panose="020B0400000000000000" pitchFamily="34" charset="-128"/>
                        <a:ea typeface="Yu Gothic Medium" panose="020B0400000000000000" pitchFamily="34" charset="-128"/>
                      </a:endParaRPr>
                    </a:p>
                  </a:txBody>
                  <a:tcPr marL="108000" marR="19050" marT="12700" marB="12700" anchor="ctr">
                    <a:lnL w="9525" cap="flat" cmpd="sng">
                      <a:noFill/>
                      <a:prstDash val="solid"/>
                      <a:round/>
                      <a:headEnd type="none" w="sm" len="sm"/>
                      <a:tailEnd type="none" w="sm" len="sm"/>
                    </a:lnL>
                    <a:lnR w="9525" cap="flat" cmpd="sng">
                      <a:noFill/>
                      <a:prstDash val="solid"/>
                      <a:round/>
                      <a:headEnd type="none" w="sm" len="sm"/>
                      <a:tailEnd type="none" w="sm" len="sm"/>
                    </a:lnR>
                    <a:lnT w="6350" cap="flat" cmpd="sng" algn="ctr">
                      <a:solidFill>
                        <a:schemeClr val="bg1"/>
                      </a:solidFill>
                      <a:prstDash val="dash"/>
                      <a:round/>
                      <a:headEnd type="none" w="med" len="med"/>
                      <a:tailEnd type="none" w="med" len="med"/>
                    </a:lnT>
                    <a:lnB w="6350" cap="flat" cmpd="sng" algn="ctr">
                      <a:solidFill>
                        <a:schemeClr val="bg2"/>
                      </a:solidFill>
                      <a:prstDash val="solid"/>
                      <a:round/>
                      <a:headEnd type="none" w="med" len="med"/>
                      <a:tailEnd type="none" w="med" len="med"/>
                    </a:lnB>
                    <a:lnTlToBr w="12700" cmpd="sng">
                      <a:noFill/>
                      <a:prstDash val="solid"/>
                    </a:lnTlToBr>
                    <a:lnBlToTr w="12700" cmpd="sng">
                      <a:noFill/>
                      <a:prstDash val="solid"/>
                    </a:lnBlToTr>
                    <a:solidFill>
                      <a:schemeClr val="bg2"/>
                    </a:solidFill>
                  </a:tcPr>
                </a:tc>
                <a:tc>
                  <a:txBody>
                    <a:bodyPr/>
                    <a:lstStyle/>
                    <a:p>
                      <a:pPr marL="0" marR="0" lvl="0" indent="0" algn="r" rtl="0">
                        <a:lnSpc>
                          <a:spcPct val="100000"/>
                        </a:lnSpc>
                        <a:spcBef>
                          <a:spcPts val="0"/>
                        </a:spcBef>
                        <a:spcAft>
                          <a:spcPts val="0"/>
                        </a:spcAft>
                        <a:buClr>
                          <a:srgbClr val="000000"/>
                        </a:buClr>
                        <a:buSzPts val="1600"/>
                        <a:buFont typeface="Arial"/>
                        <a:buNone/>
                      </a:pPr>
                      <a:r>
                        <a:rPr lang="ja-JP" sz="1800" b="1" i="0" u="none" strike="noStrike" cap="none">
                          <a:solidFill>
                            <a:schemeClr val="dk1"/>
                          </a:solidFill>
                          <a:latin typeface="Yu Gothic Medium" panose="020B0400000000000000" pitchFamily="34" charset="-128"/>
                          <a:ea typeface="Yu Gothic Medium" panose="020B0400000000000000" pitchFamily="34" charset="-128"/>
                        </a:rPr>
                        <a:t>¥00</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r>
                        <a:rPr lang="en-US" altLang="ja-JP" sz="1800" b="1" i="0" u="none" strike="noStrike" cap="none" dirty="0">
                          <a:solidFill>
                            <a:schemeClr val="dk1"/>
                          </a:solidFill>
                          <a:latin typeface="Yu Gothic Medium" panose="020B0400000000000000" pitchFamily="34" charset="-128"/>
                          <a:ea typeface="Yu Gothic Medium" panose="020B0400000000000000" pitchFamily="34" charset="-128"/>
                        </a:rPr>
                        <a:t>,</a:t>
                      </a:r>
                      <a:r>
                        <a:rPr lang="ja-JP" sz="1800" b="1" i="0" u="none" strike="noStrike" cap="none">
                          <a:solidFill>
                            <a:schemeClr val="dk1"/>
                          </a:solidFill>
                          <a:latin typeface="Yu Gothic Medium" panose="020B0400000000000000" pitchFamily="34" charset="-128"/>
                          <a:ea typeface="Yu Gothic Medium" panose="020B0400000000000000" pitchFamily="34" charset="-128"/>
                        </a:rPr>
                        <a:t>000</a:t>
                      </a:r>
                      <a:endParaRPr sz="1800" b="1" i="0" u="none" strike="noStrike" cap="none" dirty="0">
                        <a:solidFill>
                          <a:schemeClr val="dk1"/>
                        </a:solidFill>
                        <a:latin typeface="Yu Gothic Medium" panose="020B0400000000000000" pitchFamily="34" charset="-128"/>
                        <a:ea typeface="Yu Gothic Medium" panose="020B0400000000000000" pitchFamily="34" charset="-128"/>
                      </a:endParaRPr>
                    </a:p>
                  </a:txBody>
                  <a:tcPr marL="19050" marR="108000" marT="12700" marB="12700" anchor="ctr">
                    <a:lnL w="9525" cap="flat" cmpd="sng">
                      <a:noFill/>
                      <a:prstDash val="solid"/>
                      <a:round/>
                      <a:headEnd type="none" w="sm" len="sm"/>
                      <a:tailEnd type="none" w="sm" len="sm"/>
                    </a:lnL>
                    <a:lnR w="9525" cap="flat" cmpd="sng">
                      <a:solidFill>
                        <a:srgbClr val="000000"/>
                      </a:solidFill>
                      <a:prstDash val="solid"/>
                      <a:round/>
                      <a:headEnd type="none" w="sm" len="sm"/>
                      <a:tailEnd type="none" w="sm" len="sm"/>
                    </a:lnR>
                    <a:lnT w="6350" cap="flat" cmpd="sng" algn="ctr">
                      <a:solidFill>
                        <a:schemeClr val="tx1"/>
                      </a:solidFill>
                      <a:prstDash val="dash"/>
                      <a:round/>
                      <a:headEnd type="none" w="med" len="med"/>
                      <a:tailEnd type="none" w="med" len="med"/>
                    </a:lnT>
                    <a:lnB w="9525" cap="flat" cmpd="sng">
                      <a:solidFill>
                        <a:srgbClr val="000000"/>
                      </a:solidFill>
                      <a:prstDash val="solid"/>
                      <a:round/>
                      <a:headEnd type="none" w="sm" len="sm"/>
                      <a:tailEnd type="none" w="sm" len="sm"/>
                    </a:lnB>
                  </a:tcPr>
                </a:tc>
                <a:extLst>
                  <a:ext uri="{0D108BD9-81ED-4DB2-BD59-A6C34878D82A}">
                    <a16:rowId xmlns:a16="http://schemas.microsoft.com/office/drawing/2014/main" val="10005"/>
                  </a:ext>
                </a:extLst>
              </a:tr>
            </a:tbl>
          </a:graphicData>
        </a:graphic>
      </p:graphicFrame>
      <p:sp>
        <p:nvSpPr>
          <p:cNvPr id="161" name="Google Shape;161;p17"/>
          <p:cNvSpPr/>
          <p:nvPr/>
        </p:nvSpPr>
        <p:spPr>
          <a:xfrm>
            <a:off x="5723106" y="1766384"/>
            <a:ext cx="3585894" cy="2006114"/>
          </a:xfrm>
          <a:prstGeom prst="rect">
            <a:avLst/>
          </a:prstGeom>
          <a:solidFill>
            <a:srgbClr val="F2F2F2"/>
          </a:solidFill>
          <a:ln w="1270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r>
              <a:rPr lang="ja-JP" altLang="en-US" sz="1801" b="1">
                <a:solidFill>
                  <a:srgbClr val="1B224C"/>
                </a:solidFill>
                <a:latin typeface="Yu Gothic" panose="020B0400000000000000" pitchFamily="34" charset="-128"/>
                <a:ea typeface="Yu Gothic" panose="020B0400000000000000" pitchFamily="34" charset="-128"/>
              </a:rPr>
              <a:t>年間費用</a:t>
            </a:r>
            <a:endParaRPr sz="1801" b="1" dirty="0">
              <a:solidFill>
                <a:srgbClr val="1B224C"/>
              </a:solidFill>
              <a:latin typeface="Yu Gothic" panose="020B0400000000000000" pitchFamily="34" charset="-128"/>
              <a:ea typeface="Yu Gothic" panose="020B0400000000000000" pitchFamily="34" charset="-128"/>
            </a:endParaRPr>
          </a:p>
          <a:p>
            <a:pPr algn="ctr">
              <a:buSzPts val="3200"/>
            </a:pPr>
            <a:r>
              <a:rPr lang="ja-JP" altLang="en-US" sz="4000" b="1">
                <a:solidFill>
                  <a:schemeClr val="dk2"/>
                </a:solidFill>
                <a:latin typeface="Yu Gothic" panose="020B0400000000000000" pitchFamily="34" charset="-128"/>
                <a:ea typeface="Yu Gothic" panose="020B0400000000000000" pitchFamily="34" charset="-128"/>
              </a:rPr>
              <a:t>●●●</a:t>
            </a:r>
            <a:r>
              <a:rPr lang="ja-JP" altLang="en-US" sz="1800" b="1">
                <a:solidFill>
                  <a:schemeClr val="dk2"/>
                </a:solidFill>
                <a:latin typeface="Yu Gothic" panose="020B0400000000000000" pitchFamily="34" charset="-128"/>
                <a:ea typeface="Yu Gothic" panose="020B0400000000000000" pitchFamily="34" charset="-128"/>
              </a:rPr>
              <a:t>万円</a:t>
            </a:r>
            <a:r>
              <a:rPr lang="ja-JP" altLang="en-US" sz="1801" b="1">
                <a:solidFill>
                  <a:srgbClr val="1B224C"/>
                </a:solidFill>
                <a:latin typeface="Yu Gothic" panose="020B0400000000000000" pitchFamily="34" charset="-128"/>
                <a:ea typeface="Yu Gothic" panose="020B0400000000000000" pitchFamily="34" charset="-128"/>
              </a:rPr>
              <a:t>削減</a:t>
            </a:r>
            <a:endParaRPr sz="1401" b="1" dirty="0">
              <a:latin typeface="Yu Gothic" panose="020B0400000000000000" pitchFamily="34" charset="-128"/>
              <a:ea typeface="Yu Gothic" panose="020B0400000000000000" pitchFamily="34" charset="-128"/>
            </a:endParaRPr>
          </a:p>
        </p:txBody>
      </p:sp>
      <p:sp>
        <p:nvSpPr>
          <p:cNvPr id="162" name="Google Shape;162;p17"/>
          <p:cNvSpPr/>
          <p:nvPr/>
        </p:nvSpPr>
        <p:spPr>
          <a:xfrm>
            <a:off x="603114" y="1766385"/>
            <a:ext cx="540000" cy="1655999"/>
          </a:xfrm>
          <a:prstGeom prst="rect">
            <a:avLst/>
          </a:prstGeom>
          <a:solidFill>
            <a:schemeClr val="accent1"/>
          </a:solidFill>
          <a:ln w="12700" cap="flat" cmpd="sng">
            <a:solidFill>
              <a:srgbClr val="131837"/>
            </a:solid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現在</a:t>
            </a:r>
            <a:endParaRPr sz="1401" b="1" dirty="0">
              <a:latin typeface="Yu Gothic" panose="020B0400000000000000" pitchFamily="34" charset="-128"/>
              <a:ea typeface="Yu Gothic" panose="020B0400000000000000" pitchFamily="34" charset="-128"/>
            </a:endParaRPr>
          </a:p>
        </p:txBody>
      </p:sp>
      <p:sp>
        <p:nvSpPr>
          <p:cNvPr id="163" name="Google Shape;163;p17"/>
          <p:cNvSpPr/>
          <p:nvPr/>
        </p:nvSpPr>
        <p:spPr>
          <a:xfrm>
            <a:off x="603115" y="3548173"/>
            <a:ext cx="540000" cy="2448000"/>
          </a:xfrm>
          <a:prstGeom prst="rect">
            <a:avLst/>
          </a:prstGeom>
          <a:solidFill>
            <a:schemeClr val="bg2"/>
          </a:solidFill>
          <a:ln w="12700" cap="flat" cmpd="sng">
            <a:solidFill>
              <a:schemeClr val="bg2"/>
            </a:solidFill>
            <a:prstDash val="solid"/>
            <a:miter lim="800000"/>
            <a:headEnd type="none" w="sm" len="sm"/>
            <a:tailEnd type="none" w="sm" len="sm"/>
          </a:ln>
        </p:spPr>
        <p:txBody>
          <a:bodyPr spcFirstLastPara="1" wrap="square" lIns="91425" tIns="45700" rIns="91425" bIns="45700" anchor="ctr" anchorCtr="0">
            <a:noAutofit/>
          </a:bodyPr>
          <a:lstStyle/>
          <a:p>
            <a:pPr algn="ctr">
              <a:buSzPts val="1600"/>
            </a:pPr>
            <a:r>
              <a:rPr lang="ja-JP" altLang="en-US" sz="1600" b="1">
                <a:solidFill>
                  <a:schemeClr val="lt1"/>
                </a:solidFill>
                <a:latin typeface="Yu Gothic" panose="020B0400000000000000" pitchFamily="34" charset="-128"/>
                <a:ea typeface="Yu Gothic" panose="020B0400000000000000" pitchFamily="34" charset="-128"/>
              </a:rPr>
              <a:t>導入後</a:t>
            </a:r>
            <a:endParaRPr sz="1401" b="1" dirty="0">
              <a:latin typeface="Yu Gothic" panose="020B0400000000000000" pitchFamily="34" charset="-128"/>
              <a:ea typeface="Yu Gothic" panose="020B0400000000000000" pitchFamily="34" charset="-128"/>
            </a:endParaRPr>
          </a:p>
        </p:txBody>
      </p:sp>
      <p:sp>
        <p:nvSpPr>
          <p:cNvPr id="164" name="Google Shape;164;p17"/>
          <p:cNvSpPr/>
          <p:nvPr/>
        </p:nvSpPr>
        <p:spPr>
          <a:xfrm>
            <a:off x="5723106" y="3990059"/>
            <a:ext cx="3585894" cy="2006114"/>
          </a:xfrm>
          <a:prstGeom prst="rect">
            <a:avLst/>
          </a:prstGeom>
          <a:solidFill>
            <a:srgbClr val="F2F2F2"/>
          </a:solidFill>
          <a:ln w="12700" cap="flat" cmpd="sng">
            <a:solidFill>
              <a:srgbClr val="F2F2F2"/>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r>
              <a:rPr lang="ja-JP" altLang="en-US" sz="1801" b="1">
                <a:solidFill>
                  <a:srgbClr val="1B224C"/>
                </a:solidFill>
                <a:latin typeface="Yu Gothic" panose="020B0400000000000000" pitchFamily="34" charset="-128"/>
                <a:ea typeface="Yu Gothic" panose="020B0400000000000000" pitchFamily="34" charset="-128"/>
              </a:rPr>
              <a:t>年間業務時間</a:t>
            </a:r>
            <a:endParaRPr sz="1801" b="1" dirty="0">
              <a:solidFill>
                <a:srgbClr val="1B224C"/>
              </a:solidFill>
              <a:latin typeface="Yu Gothic" panose="020B0400000000000000" pitchFamily="34" charset="-128"/>
              <a:ea typeface="Yu Gothic" panose="020B0400000000000000" pitchFamily="34" charset="-128"/>
            </a:endParaRPr>
          </a:p>
          <a:p>
            <a:pPr algn="ctr">
              <a:buSzPts val="3200"/>
            </a:pPr>
            <a:r>
              <a:rPr lang="ja-JP" altLang="en-US" sz="4000" b="1">
                <a:solidFill>
                  <a:schemeClr val="dk2"/>
                </a:solidFill>
                <a:latin typeface="Yu Gothic" panose="020B0400000000000000" pitchFamily="34" charset="-128"/>
                <a:ea typeface="Yu Gothic" panose="020B0400000000000000" pitchFamily="34" charset="-128"/>
              </a:rPr>
              <a:t>●●●</a:t>
            </a:r>
            <a:r>
              <a:rPr lang="ja-JP" altLang="en-US" sz="1800" b="1">
                <a:solidFill>
                  <a:schemeClr val="dk2"/>
                </a:solidFill>
                <a:latin typeface="Yu Gothic" panose="020B0400000000000000" pitchFamily="34" charset="-128"/>
                <a:ea typeface="Yu Gothic" panose="020B0400000000000000" pitchFamily="34" charset="-128"/>
              </a:rPr>
              <a:t>時間</a:t>
            </a:r>
            <a:r>
              <a:rPr lang="ja-JP" altLang="en-US" sz="1801" b="1">
                <a:solidFill>
                  <a:srgbClr val="1B224C"/>
                </a:solidFill>
                <a:latin typeface="Yu Gothic" panose="020B0400000000000000" pitchFamily="34" charset="-128"/>
                <a:ea typeface="Yu Gothic" panose="020B0400000000000000" pitchFamily="34" charset="-128"/>
              </a:rPr>
              <a:t>削減</a:t>
            </a:r>
            <a:endParaRPr sz="1401" b="1" dirty="0">
              <a:latin typeface="Yu Gothic" panose="020B0400000000000000" pitchFamily="34" charset="-128"/>
              <a:ea typeface="Yu Gothic" panose="020B0400000000000000" pitchFamily="34" charset="-128"/>
            </a:endParaRPr>
          </a:p>
        </p:txBody>
      </p:sp>
      <p:sp>
        <p:nvSpPr>
          <p:cNvPr id="14" name="Google Shape;33;p44">
            <a:extLst>
              <a:ext uri="{FF2B5EF4-FFF2-40B4-BE49-F238E27FC236}">
                <a16:creationId xmlns:a16="http://schemas.microsoft.com/office/drawing/2014/main" id="{181597E7-AA60-7F47-88F1-DC9CAB13FFB0}"/>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9" name="Google Shape;32;p44">
            <a:extLst>
              <a:ext uri="{FF2B5EF4-FFF2-40B4-BE49-F238E27FC236}">
                <a16:creationId xmlns:a16="http://schemas.microsoft.com/office/drawing/2014/main" id="{807CB767-6A4D-CF44-BAC8-C495CCE9B065}"/>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68"/>
        <p:cNvGrpSpPr/>
        <p:nvPr/>
      </p:nvGrpSpPr>
      <p:grpSpPr>
        <a:xfrm>
          <a:off x="0" y="0"/>
          <a:ext cx="0" cy="0"/>
          <a:chOff x="0" y="0"/>
          <a:chExt cx="0" cy="0"/>
        </a:xfrm>
      </p:grpSpPr>
      <p:sp>
        <p:nvSpPr>
          <p:cNvPr id="169" name="Google Shape;169;p18"/>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類似サービスとの比較</a:t>
            </a:r>
          </a:p>
        </p:txBody>
      </p:sp>
      <p:sp>
        <p:nvSpPr>
          <p:cNvPr id="170" name="Google Shape;170;p18"/>
          <p:cNvSpPr txBox="1">
            <a:spLocks noGrp="1"/>
          </p:cNvSpPr>
          <p:nvPr>
            <p:ph type="body" idx="1"/>
          </p:nvPr>
        </p:nvSpPr>
        <p:spPr>
          <a:xfrm>
            <a:off x="597000" y="1161000"/>
            <a:ext cx="8712000" cy="392791"/>
          </a:xfrm>
          <a:noFill/>
          <a:ln>
            <a:noFill/>
          </a:ln>
        </p:spPr>
        <p:txBody>
          <a:bodyPr spcFirstLastPara="1" wrap="square" lIns="36000" tIns="36000" rIns="36000" bIns="36000" anchor="t" anchorCtr="0">
            <a:spAutoFit/>
          </a:bodyPr>
          <a:lstStyle/>
          <a:p>
            <a:r>
              <a:rPr lang="ja-JP" altLang="en-US"/>
              <a:t>とくに手間、運用コスト、内部統制において●●●社を選定</a:t>
            </a:r>
            <a:endParaRPr lang="ja-JP" altLang="en-US" dirty="0"/>
          </a:p>
        </p:txBody>
      </p:sp>
      <p:sp>
        <p:nvSpPr>
          <p:cNvPr id="6" name="スライド番号プレースホルダー 5">
            <a:extLst>
              <a:ext uri="{FF2B5EF4-FFF2-40B4-BE49-F238E27FC236}">
                <a16:creationId xmlns:a16="http://schemas.microsoft.com/office/drawing/2014/main" id="{0E23FD0A-2A40-7940-903D-484592739313}"/>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6</a:t>
            </a:fld>
            <a:endParaRPr lang="ja-JP" altLang="en-US"/>
          </a:p>
        </p:txBody>
      </p:sp>
      <p:graphicFrame>
        <p:nvGraphicFramePr>
          <p:cNvPr id="173" name="Google Shape;173;p18"/>
          <p:cNvGraphicFramePr/>
          <p:nvPr>
            <p:extLst>
              <p:ext uri="{D42A27DB-BD31-4B8C-83A1-F6EECF244321}">
                <p14:modId xmlns:p14="http://schemas.microsoft.com/office/powerpoint/2010/main" val="804979947"/>
              </p:ext>
            </p:extLst>
          </p:nvPr>
        </p:nvGraphicFramePr>
        <p:xfrm>
          <a:off x="579636" y="1766384"/>
          <a:ext cx="8731106" cy="4218495"/>
        </p:xfrm>
        <a:graphic>
          <a:graphicData uri="http://schemas.openxmlformats.org/drawingml/2006/table">
            <a:tbl>
              <a:tblPr>
                <a:noFill/>
                <a:tableStyleId>{957A3A70-8E82-48CB-A830-CD7951C61483}</a:tableStyleId>
              </a:tblPr>
              <a:tblGrid>
                <a:gridCol w="1382618">
                  <a:extLst>
                    <a:ext uri="{9D8B030D-6E8A-4147-A177-3AD203B41FA5}">
                      <a16:colId xmlns:a16="http://schemas.microsoft.com/office/drawing/2014/main" val="20000"/>
                    </a:ext>
                  </a:extLst>
                </a:gridCol>
                <a:gridCol w="481944">
                  <a:extLst>
                    <a:ext uri="{9D8B030D-6E8A-4147-A177-3AD203B41FA5}">
                      <a16:colId xmlns:a16="http://schemas.microsoft.com/office/drawing/2014/main" val="20001"/>
                    </a:ext>
                  </a:extLst>
                </a:gridCol>
                <a:gridCol w="1924602">
                  <a:extLst>
                    <a:ext uri="{9D8B030D-6E8A-4147-A177-3AD203B41FA5}">
                      <a16:colId xmlns:a16="http://schemas.microsoft.com/office/drawing/2014/main" val="20002"/>
                    </a:ext>
                  </a:extLst>
                </a:gridCol>
                <a:gridCol w="493486">
                  <a:extLst>
                    <a:ext uri="{9D8B030D-6E8A-4147-A177-3AD203B41FA5}">
                      <a16:colId xmlns:a16="http://schemas.microsoft.com/office/drawing/2014/main" val="20003"/>
                    </a:ext>
                  </a:extLst>
                </a:gridCol>
                <a:gridCol w="1973943">
                  <a:extLst>
                    <a:ext uri="{9D8B030D-6E8A-4147-A177-3AD203B41FA5}">
                      <a16:colId xmlns:a16="http://schemas.microsoft.com/office/drawing/2014/main" val="20004"/>
                    </a:ext>
                  </a:extLst>
                </a:gridCol>
                <a:gridCol w="508000">
                  <a:extLst>
                    <a:ext uri="{9D8B030D-6E8A-4147-A177-3AD203B41FA5}">
                      <a16:colId xmlns:a16="http://schemas.microsoft.com/office/drawing/2014/main" val="20005"/>
                    </a:ext>
                  </a:extLst>
                </a:gridCol>
                <a:gridCol w="1966513">
                  <a:extLst>
                    <a:ext uri="{9D8B030D-6E8A-4147-A177-3AD203B41FA5}">
                      <a16:colId xmlns:a16="http://schemas.microsoft.com/office/drawing/2014/main" val="20006"/>
                    </a:ext>
                  </a:extLst>
                </a:gridCol>
              </a:tblGrid>
              <a:tr h="363699">
                <a:tc>
                  <a:txBody>
                    <a:bodyPr/>
                    <a:lstStyle/>
                    <a:p>
                      <a:pPr marL="0" marR="0" lvl="0" indent="0" algn="ctr" rtl="0">
                        <a:lnSpc>
                          <a:spcPct val="100000"/>
                        </a:lnSpc>
                        <a:spcBef>
                          <a:spcPts val="0"/>
                        </a:spcBef>
                        <a:spcAft>
                          <a:spcPts val="0"/>
                        </a:spcAft>
                        <a:buClr>
                          <a:srgbClr val="000000"/>
                        </a:buClr>
                        <a:buSzPts val="1100"/>
                        <a:buFont typeface="Arial"/>
                        <a:buNone/>
                      </a:pPr>
                      <a:endParaRPr sz="1400" b="0" i="0" u="none" strike="noStrike" cap="none" dirty="0">
                        <a:latin typeface="Yu Gothic Medium" panose="020B0400000000000000" pitchFamily="34" charset="-128"/>
                        <a:ea typeface="Yu Gothic Medium" panose="020B0400000000000000" pitchFamily="34" charset="-128"/>
                      </a:endParaRPr>
                    </a:p>
                  </a:txBody>
                  <a:tcPr marL="15450" marR="15450" marT="0" marB="0" anchor="ctr">
                    <a:lnL w="12700" cap="flat" cmpd="sng" algn="ctr">
                      <a:noFill/>
                      <a:prstDash val="solid"/>
                      <a:round/>
                      <a:headEnd type="none" w="med" len="med"/>
                      <a:tailEnd type="none" w="med" len="med"/>
                    </a:lnL>
                    <a:lnR w="12700" cap="flat" cmpd="sng" algn="ctr">
                      <a:solidFill>
                        <a:schemeClr val="accent4"/>
                      </a:solidFill>
                      <a:prstDash val="solid"/>
                      <a:round/>
                      <a:headEnd type="none" w="med" len="med"/>
                      <a:tailEnd type="none" w="med" len="med"/>
                    </a:lnR>
                    <a:lnT w="12700" cap="flat" cmpd="sng" algn="ctr">
                      <a:noFill/>
                      <a:prstDash val="solid"/>
                      <a:round/>
                      <a:headEnd type="none" w="med" len="med"/>
                      <a:tailEnd type="none" w="med" len="med"/>
                    </a:lnT>
                    <a:lnB w="12700" cap="flat" cmpd="sng">
                      <a:solidFill>
                        <a:srgbClr val="D8D8D8"/>
                      </a:solidFill>
                      <a:prstDash val="solid"/>
                      <a:round/>
                      <a:headEnd type="none" w="sm" len="sm"/>
                      <a:tailEnd type="none" w="sm" len="sm"/>
                    </a:lnB>
                    <a:solidFill>
                      <a:schemeClr val="bg1"/>
                    </a:solidFill>
                  </a:tcPr>
                </a:tc>
                <a:tc gridSpan="2">
                  <a:txBody>
                    <a:bodyPr/>
                    <a:lstStyle/>
                    <a:p>
                      <a:pPr marL="0" marR="0" lvl="0" indent="0" algn="ctr" rtl="0">
                        <a:lnSpc>
                          <a:spcPct val="100000"/>
                        </a:lnSpc>
                        <a:spcBef>
                          <a:spcPts val="0"/>
                        </a:spcBef>
                        <a:spcAft>
                          <a:spcPts val="0"/>
                        </a:spcAft>
                        <a:buClr>
                          <a:srgbClr val="000000"/>
                        </a:buClr>
                        <a:buSzPts val="1100"/>
                        <a:buFont typeface="Arial"/>
                        <a:buNone/>
                      </a:pPr>
                      <a:r>
                        <a:rPr lang="ja-JP" sz="1200" b="1" i="0" u="none" strike="noStrike" cap="none">
                          <a:solidFill>
                            <a:srgbClr val="FDFDFD"/>
                          </a:solidFill>
                          <a:latin typeface="Yu Gothic" panose="020B0400000000000000" pitchFamily="34" charset="-128"/>
                          <a:ea typeface="Yu Gothic" panose="020B0400000000000000" pitchFamily="34" charset="-128"/>
                        </a:rPr>
                        <a:t>●●●社</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lgn="ctr">
                      <a:solidFill>
                        <a:schemeClr val="accent4"/>
                      </a:solidFill>
                      <a:prstDash val="solid"/>
                      <a:round/>
                      <a:headEnd type="none" w="med" len="med"/>
                      <a:tailEnd type="none" w="med" len="med"/>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2"/>
                    </a:solidFill>
                  </a:tcPr>
                </a:tc>
                <a:tc hMerge="1">
                  <a:txBody>
                    <a:bodyPr/>
                    <a:lstStyle/>
                    <a:p>
                      <a:endParaRPr lang="ja-JP"/>
                    </a:p>
                  </a:txBody>
                  <a:tcPr/>
                </a:tc>
                <a:tc gridSpan="2">
                  <a:txBody>
                    <a:bodyPr/>
                    <a:lstStyle/>
                    <a:p>
                      <a:pPr marL="0" marR="0" lvl="0" indent="0" algn="ctr" rtl="0">
                        <a:lnSpc>
                          <a:spcPct val="100000"/>
                        </a:lnSpc>
                        <a:spcBef>
                          <a:spcPts val="0"/>
                        </a:spcBef>
                        <a:spcAft>
                          <a:spcPts val="0"/>
                        </a:spcAft>
                        <a:buClr>
                          <a:srgbClr val="000000"/>
                        </a:buClr>
                        <a:buSzPts val="1100"/>
                        <a:buFont typeface="Arial"/>
                        <a:buNone/>
                      </a:pPr>
                      <a:r>
                        <a:rPr lang="ja-JP" sz="1200" b="1" i="0" u="none" strike="noStrike" cap="none">
                          <a:solidFill>
                            <a:srgbClr val="FDFDFD"/>
                          </a:solidFill>
                          <a:latin typeface="Yu Gothic" panose="020B0400000000000000" pitchFamily="34" charset="-128"/>
                          <a:ea typeface="Yu Gothic" panose="020B0400000000000000" pitchFamily="34" charset="-128"/>
                          <a:cs typeface="Arial"/>
                          <a:sym typeface="Arial"/>
                        </a:rPr>
                        <a:t>A社</a:t>
                      </a:r>
                      <a:endParaRPr sz="1200" b="1" i="0" u="none" strike="noStrike" cap="none" dirty="0">
                        <a:solidFill>
                          <a:srgbClr val="FDFDFD"/>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A5A5A5"/>
                    </a:solidFill>
                  </a:tcPr>
                </a:tc>
                <a:tc hMerge="1">
                  <a:txBody>
                    <a:bodyPr/>
                    <a:lstStyle/>
                    <a:p>
                      <a:endParaRPr lang="ja-JP"/>
                    </a:p>
                  </a:txBody>
                  <a:tcPr/>
                </a:tc>
                <a:tc gridSpan="2">
                  <a:txBody>
                    <a:bodyPr/>
                    <a:lstStyle/>
                    <a:p>
                      <a:pPr marL="0" marR="0" lvl="0" indent="0" algn="ctr" rtl="0">
                        <a:lnSpc>
                          <a:spcPct val="100000"/>
                        </a:lnSpc>
                        <a:spcBef>
                          <a:spcPts val="0"/>
                        </a:spcBef>
                        <a:spcAft>
                          <a:spcPts val="0"/>
                        </a:spcAft>
                        <a:buClr>
                          <a:srgbClr val="000000"/>
                        </a:buClr>
                        <a:buSzPts val="1100"/>
                        <a:buFont typeface="Arial"/>
                        <a:buNone/>
                      </a:pPr>
                      <a:r>
                        <a:rPr lang="ja-JP" sz="1200" b="1" i="0" u="none" strike="noStrike" cap="none">
                          <a:solidFill>
                            <a:srgbClr val="FDFDFD"/>
                          </a:solidFill>
                          <a:latin typeface="Yu Gothic" panose="020B0400000000000000" pitchFamily="34" charset="-128"/>
                          <a:ea typeface="Yu Gothic" panose="020B0400000000000000" pitchFamily="34" charset="-128"/>
                          <a:cs typeface="Arial"/>
                          <a:sym typeface="Arial"/>
                        </a:rPr>
                        <a:t>B社</a:t>
                      </a:r>
                      <a:endParaRPr sz="1200" b="1" i="0" u="none" strike="noStrike" cap="none" dirty="0">
                        <a:solidFill>
                          <a:srgbClr val="FDFDFD"/>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A5A5A5"/>
                    </a:solidFill>
                  </a:tcPr>
                </a:tc>
                <a:tc hMerge="1">
                  <a:txBody>
                    <a:bodyPr/>
                    <a:lstStyle/>
                    <a:p>
                      <a:endParaRPr lang="ja-JP"/>
                    </a:p>
                  </a:txBody>
                  <a:tcPr/>
                </a:tc>
                <a:extLst>
                  <a:ext uri="{0D108BD9-81ED-4DB2-BD59-A6C34878D82A}">
                    <a16:rowId xmlns:a16="http://schemas.microsoft.com/office/drawing/2014/main" val="10000"/>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初期コスト</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tx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初期コスト</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初期コスト</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初期コスト</a:t>
                      </a:r>
                      <a:endParaRPr lang="en-US" altLang="ja-JP" sz="900" b="0" i="0" u="none" strike="noStrike" cap="none" dirty="0">
                        <a:solidFill>
                          <a:schemeClr val="dk1"/>
                        </a:solidFill>
                        <a:latin typeface="Yu Gothic Medium" panose="020B0400000000000000" pitchFamily="34" charset="-128"/>
                        <a:ea typeface="Yu Gothic Medium" panose="020B0400000000000000" pitchFamily="34" charset="-128"/>
                        <a:cs typeface="Arial"/>
                        <a:sym typeface="Arial"/>
                      </a:endParaRP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1"/>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導入の手間</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tx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導入時の手間１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導入時の手間２</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導入時の手間１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導入時の手間２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導入時の手間１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導入時の手間２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2"/>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運用コスト</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運用にかかるコスト１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運用にかかるコスト２</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運用にかかるコスト１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運用にかかるコスト２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運用にかかるコスト１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運用にかかるコスト２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3"/>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拡張性</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導入サービスの拡張性１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導入サービスの拡張性２</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導入サービスの拡張性１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導入サービスの拡張性２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導入サービスの拡張性１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導入サービスの拡張性２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4"/>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他システム連携</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他システムとの連携１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他システムとの連携２</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solidFill>
                          <a:schemeClr val="dk1"/>
                        </a:solidFill>
                        <a:latin typeface="Yu Gothic" panose="020B0400000000000000" pitchFamily="34" charset="-128"/>
                        <a:ea typeface="Yu Gothic" panose="020B0400000000000000" pitchFamily="34" charset="-128"/>
                        <a:cs typeface="Arial"/>
                        <a:sym typeface="Arial"/>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他システムとの連携１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他システムとの連携２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他システムとの連携１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他システムとの連携２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5"/>
                  </a:ext>
                </a:extLst>
              </a:tr>
              <a:tr h="642466">
                <a:tc>
                  <a:txBody>
                    <a:bodyPr/>
                    <a:lstStyle/>
                    <a:p>
                      <a:pPr marL="0" marR="0" lvl="0" indent="0" algn="ctr" rtl="0">
                        <a:lnSpc>
                          <a:spcPct val="100000"/>
                        </a:lnSpc>
                        <a:spcBef>
                          <a:spcPts val="0"/>
                        </a:spcBef>
                        <a:spcAft>
                          <a:spcPts val="0"/>
                        </a:spcAft>
                        <a:buClr>
                          <a:srgbClr val="000000"/>
                        </a:buClr>
                        <a:buSzPts val="1200"/>
                        <a:buFont typeface="Arial"/>
                        <a:buNone/>
                      </a:pPr>
                      <a:r>
                        <a:rPr lang="ja-JP" sz="1200" b="1" i="0" u="none" strike="noStrike" cap="none">
                          <a:solidFill>
                            <a:schemeClr val="lt1"/>
                          </a:solidFill>
                          <a:latin typeface="Yu Gothic" panose="020B0400000000000000" pitchFamily="34" charset="-128"/>
                          <a:ea typeface="Yu Gothic" panose="020B0400000000000000" pitchFamily="34" charset="-128"/>
                          <a:cs typeface="Arial"/>
                          <a:sym typeface="Arial"/>
                        </a:rPr>
                        <a:t>内部統制</a:t>
                      </a:r>
                      <a:endParaRPr sz="1400" b="1" i="0" u="none" strike="noStrike" cap="none" dirty="0">
                        <a:latin typeface="Yu Gothic" panose="020B0400000000000000" pitchFamily="34" charset="-128"/>
                        <a:ea typeface="Yu Gothic" panose="020B0400000000000000" pitchFamily="34" charset="-128"/>
                      </a:endParaRPr>
                    </a:p>
                  </a:txBody>
                  <a:tcPr marL="72000" marR="72000" marT="0" marB="0" anchor="ctr">
                    <a:lnL w="12700" cap="flat" cmpd="sng">
                      <a:solidFill>
                        <a:srgbClr val="D8D8D8"/>
                      </a:solidFill>
                      <a:prstDash val="solid"/>
                      <a:round/>
                      <a:headEnd type="none" w="sm" len="sm"/>
                      <a:tailEnd type="none" w="sm" len="sm"/>
                    </a:lnL>
                    <a:lnR w="9525" cap="flat" cmpd="sng">
                      <a:solidFill>
                        <a:srgbClr val="000000">
                          <a:alpha val="0"/>
                        </a:srgbClr>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chemeClr val="dk1"/>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9525" cap="flat" cmpd="sng">
                      <a:solidFill>
                        <a:srgbClr val="000000">
                          <a:alpha val="0"/>
                        </a:srgbClr>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内部統制１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内部統制２</a:t>
                      </a:r>
                    </a:p>
                  </a:txBody>
                  <a:tcPr marL="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solidFill>
                      <a:srgbClr val="F2F2F2"/>
                    </a:solidFill>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〇</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内部統制１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内部統制２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0" marR="0" lvl="0" indent="0" algn="ctr" rtl="0">
                        <a:lnSpc>
                          <a:spcPct val="100000"/>
                        </a:lnSpc>
                        <a:spcBef>
                          <a:spcPts val="0"/>
                        </a:spcBef>
                        <a:spcAft>
                          <a:spcPts val="0"/>
                        </a:spcAft>
                        <a:buClr>
                          <a:srgbClr val="000000"/>
                        </a:buClr>
                        <a:buSzPts val="1600"/>
                        <a:buFont typeface="Arial"/>
                        <a:buNone/>
                      </a:pPr>
                      <a:r>
                        <a:rPr lang="ja-JP" sz="1200" b="1" i="0" u="none" strike="noStrike" cap="none">
                          <a:solidFill>
                            <a:schemeClr val="dk1"/>
                          </a:solidFill>
                          <a:latin typeface="Yu Gothic" panose="020B0400000000000000" pitchFamily="34" charset="-128"/>
                          <a:ea typeface="Yu Gothic" panose="020B0400000000000000" pitchFamily="34" charset="-128"/>
                          <a:cs typeface="Arial"/>
                          <a:sym typeface="Arial"/>
                        </a:rPr>
                        <a:t>◎</a:t>
                      </a:r>
                      <a:endParaRPr sz="1200" b="1" i="0" u="none" strike="noStrike" cap="none" dirty="0">
                        <a:latin typeface="Yu Gothic" panose="020B0400000000000000" pitchFamily="34" charset="-128"/>
                        <a:ea typeface="Yu Gothic" panose="020B0400000000000000" pitchFamily="34" charset="-128"/>
                      </a:endParaRPr>
                    </a:p>
                  </a:txBody>
                  <a:tcPr marL="15450" marR="1545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tc>
                  <a:txBody>
                    <a:bodyPr/>
                    <a:lstStyle/>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内部統制１</a:t>
                      </a:r>
                    </a:p>
                    <a:p>
                      <a:pPr marL="266700" marR="0" lvl="0" indent="-171450" algn="l" rtl="0">
                        <a:lnSpc>
                          <a:spcPct val="100000"/>
                        </a:lnSpc>
                        <a:spcBef>
                          <a:spcPts val="0"/>
                        </a:spcBef>
                        <a:spcAft>
                          <a:spcPts val="0"/>
                        </a:spcAft>
                        <a:buClr>
                          <a:schemeClr val="dk1"/>
                        </a:buClr>
                        <a:buSzPts val="1000"/>
                        <a:buFont typeface="Arial"/>
                        <a:buChar char="•"/>
                      </a:pPr>
                      <a:r>
                        <a:rPr lang="ja-JP" altLang="en-US" sz="900" b="0" i="0" u="none" strike="noStrike" cap="none">
                          <a:solidFill>
                            <a:schemeClr val="dk1"/>
                          </a:solidFill>
                          <a:latin typeface="Yu Gothic Medium" panose="020B0400000000000000" pitchFamily="34" charset="-128"/>
                          <a:ea typeface="Yu Gothic Medium" panose="020B0400000000000000" pitchFamily="34" charset="-128"/>
                          <a:cs typeface="Arial"/>
                          <a:sym typeface="Arial"/>
                        </a:rPr>
                        <a:t>内部統制２</a:t>
                      </a:r>
                    </a:p>
                  </a:txBody>
                  <a:tcPr marL="15450" marR="72000" marT="0" marB="0" anchor="ctr">
                    <a:lnL w="12700" cap="flat" cmpd="sng">
                      <a:solidFill>
                        <a:srgbClr val="D8D8D8"/>
                      </a:solidFill>
                      <a:prstDash val="solid"/>
                      <a:round/>
                      <a:headEnd type="none" w="sm" len="sm"/>
                      <a:tailEnd type="none" w="sm" len="sm"/>
                    </a:lnL>
                    <a:lnR w="12700" cap="flat" cmpd="sng">
                      <a:solidFill>
                        <a:srgbClr val="D8D8D8"/>
                      </a:solidFill>
                      <a:prstDash val="solid"/>
                      <a:round/>
                      <a:headEnd type="none" w="sm" len="sm"/>
                      <a:tailEnd type="none" w="sm" len="sm"/>
                    </a:lnR>
                    <a:lnT w="12700" cap="flat" cmpd="sng">
                      <a:solidFill>
                        <a:srgbClr val="D8D8D8"/>
                      </a:solidFill>
                      <a:prstDash val="solid"/>
                      <a:round/>
                      <a:headEnd type="none" w="sm" len="sm"/>
                      <a:tailEnd type="none" w="sm" len="sm"/>
                    </a:lnT>
                    <a:lnB w="12700" cap="flat" cmpd="sng">
                      <a:solidFill>
                        <a:srgbClr val="D8D8D8"/>
                      </a:solidFill>
                      <a:prstDash val="solid"/>
                      <a:round/>
                      <a:headEnd type="none" w="sm" len="sm"/>
                      <a:tailEnd type="none" w="sm" len="sm"/>
                    </a:lnB>
                  </a:tcPr>
                </a:tc>
                <a:extLst>
                  <a:ext uri="{0D108BD9-81ED-4DB2-BD59-A6C34878D82A}">
                    <a16:rowId xmlns:a16="http://schemas.microsoft.com/office/drawing/2014/main" val="10006"/>
                  </a:ext>
                </a:extLst>
              </a:tr>
            </a:tbl>
          </a:graphicData>
        </a:graphic>
      </p:graphicFrame>
      <p:sp>
        <p:nvSpPr>
          <p:cNvPr id="9" name="Google Shape;33;p44">
            <a:extLst>
              <a:ext uri="{FF2B5EF4-FFF2-40B4-BE49-F238E27FC236}">
                <a16:creationId xmlns:a16="http://schemas.microsoft.com/office/drawing/2014/main" id="{5161A11C-5CDE-F644-91F2-FB2C398215C4}"/>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3" name="Google Shape;32;p44">
            <a:extLst>
              <a:ext uri="{FF2B5EF4-FFF2-40B4-BE49-F238E27FC236}">
                <a16:creationId xmlns:a16="http://schemas.microsoft.com/office/drawing/2014/main" id="{8140FA48-F915-CF4B-A917-7D6763392B31}"/>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extLst>
      <p:ext uri="{BB962C8B-B14F-4D97-AF65-F5344CB8AC3E}">
        <p14:creationId xmlns:p14="http://schemas.microsoft.com/office/powerpoint/2010/main" val="29149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77"/>
        <p:cNvGrpSpPr/>
        <p:nvPr/>
      </p:nvGrpSpPr>
      <p:grpSpPr>
        <a:xfrm>
          <a:off x="0" y="0"/>
          <a:ext cx="0" cy="0"/>
          <a:chOff x="0" y="0"/>
          <a:chExt cx="0" cy="0"/>
        </a:xfrm>
      </p:grpSpPr>
      <p:sp>
        <p:nvSpPr>
          <p:cNvPr id="178" name="Google Shape;178;p19"/>
          <p:cNvSpPr txBox="1">
            <a:spLocks noGrp="1"/>
          </p:cNvSpPr>
          <p:nvPr>
            <p:ph type="title"/>
          </p:nvPr>
        </p:nvSpPr>
        <p:spPr>
          <a:xfrm>
            <a:off x="597000" y="360000"/>
            <a:ext cx="8712000" cy="360000"/>
          </a:xfrm>
          <a:noFill/>
          <a:ln>
            <a:noFill/>
          </a:ln>
        </p:spPr>
        <p:txBody>
          <a:bodyPr spcFirstLastPara="1" wrap="square" lIns="36000" tIns="72000" rIns="36000" bIns="36000" anchor="ctr" anchorCtr="0">
            <a:noAutofit/>
          </a:bodyPr>
          <a:lstStyle/>
          <a:p>
            <a:r>
              <a:rPr lang="ja-JP" altLang="en-US"/>
              <a:t>想定リスクと対策</a:t>
            </a:r>
            <a:endParaRPr lang="ja-JP" altLang="en-US" dirty="0"/>
          </a:p>
        </p:txBody>
      </p:sp>
      <p:sp>
        <p:nvSpPr>
          <p:cNvPr id="179" name="Google Shape;179;p19"/>
          <p:cNvSpPr txBox="1">
            <a:spLocks noGrp="1"/>
          </p:cNvSpPr>
          <p:nvPr>
            <p:ph type="body" idx="1"/>
          </p:nvPr>
        </p:nvSpPr>
        <p:spPr>
          <a:xfrm>
            <a:off x="597000" y="1161000"/>
            <a:ext cx="8712000" cy="712878"/>
          </a:xfrm>
          <a:noFill/>
          <a:ln>
            <a:noFill/>
          </a:ln>
        </p:spPr>
        <p:txBody>
          <a:bodyPr spcFirstLastPara="1" wrap="square" lIns="36000" tIns="36000" rIns="36000" bIns="36000" anchor="t" anchorCtr="0">
            <a:spAutoFit/>
          </a:bodyPr>
          <a:lstStyle/>
          <a:p>
            <a:r>
              <a:rPr lang="ja-JP" altLang="en-US"/>
              <a:t>リスクは●●と●●が想定されるが</a:t>
            </a:r>
            <a:endParaRPr lang="ja-JP" altLang="en-US" dirty="0"/>
          </a:p>
          <a:p>
            <a:r>
              <a:rPr lang="ja-JP" altLang="en-US"/>
              <a:t>●●を実施することで対策が可能である</a:t>
            </a:r>
            <a:endParaRPr lang="ja-JP" altLang="en-US" dirty="0"/>
          </a:p>
        </p:txBody>
      </p:sp>
      <p:sp>
        <p:nvSpPr>
          <p:cNvPr id="7" name="スライド番号プレースホルダー 6">
            <a:extLst>
              <a:ext uri="{FF2B5EF4-FFF2-40B4-BE49-F238E27FC236}">
                <a16:creationId xmlns:a16="http://schemas.microsoft.com/office/drawing/2014/main" id="{C298CF16-1262-FA4D-9334-15C4BB561B1C}"/>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7</a:t>
            </a:fld>
            <a:endParaRPr lang="ja-JP" altLang="en-US"/>
          </a:p>
        </p:txBody>
      </p:sp>
      <p:sp>
        <p:nvSpPr>
          <p:cNvPr id="180" name="Google Shape;180;p19"/>
          <p:cNvSpPr/>
          <p:nvPr/>
        </p:nvSpPr>
        <p:spPr>
          <a:xfrm>
            <a:off x="591836" y="2611224"/>
            <a:ext cx="4197438" cy="1391273"/>
          </a:xfrm>
          <a:prstGeom prst="rect">
            <a:avLst/>
          </a:prstGeom>
          <a:solidFill>
            <a:srgbClr val="F2F2F2"/>
          </a:solidFill>
          <a:ln>
            <a:noFill/>
          </a:ln>
        </p:spPr>
        <p:txBody>
          <a:bodyPr spcFirstLastPara="1" wrap="square" lIns="180000" tIns="36000" rIns="36000" bIns="36000" anchor="ctr" anchorCtr="0">
            <a:noAutofit/>
          </a:bodyPr>
          <a:lstStyle/>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懸念事項の説明１</a:t>
            </a:r>
            <a:endParaRPr lang="en-US" altLang="ja-JP" sz="14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懸念事項の説明</a:t>
            </a:r>
            <a:r>
              <a:rPr lang="ja-JP" altLang="en-US" b="1">
                <a:solidFill>
                  <a:schemeClr val="dk1"/>
                </a:solidFill>
                <a:latin typeface="Yu Gothic" panose="020B0400000000000000" pitchFamily="34" charset="-128"/>
                <a:ea typeface="Yu Gothic" panose="020B0400000000000000" pitchFamily="34" charset="-128"/>
              </a:rPr>
              <a:t>２</a:t>
            </a:r>
            <a:endParaRPr lang="en-US" altLang="ja-JP"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懸念事項の説明３</a:t>
            </a:r>
            <a:endParaRPr lang="en-US" altLang="ja-JP" b="1" dirty="0">
              <a:solidFill>
                <a:schemeClr val="dk1"/>
              </a:solidFill>
              <a:latin typeface="Yu Gothic" panose="020B0400000000000000" pitchFamily="34" charset="-128"/>
              <a:ea typeface="Yu Gothic" panose="020B0400000000000000" pitchFamily="34" charset="-128"/>
            </a:endParaRPr>
          </a:p>
        </p:txBody>
      </p:sp>
      <p:sp>
        <p:nvSpPr>
          <p:cNvPr id="182" name="Google Shape;182;p19"/>
          <p:cNvSpPr/>
          <p:nvPr/>
        </p:nvSpPr>
        <p:spPr>
          <a:xfrm>
            <a:off x="596900" y="2109138"/>
            <a:ext cx="4212000" cy="504000"/>
          </a:xfrm>
          <a:prstGeom prst="rect">
            <a:avLst/>
          </a:prstGeom>
          <a:solidFill>
            <a:schemeClr val="dk1"/>
          </a:solidFill>
          <a:ln>
            <a:noFill/>
          </a:ln>
        </p:spPr>
        <p:txBody>
          <a:bodyPr spcFirstLastPara="1" wrap="square" lIns="91425" tIns="45700" rIns="91425" bIns="45700" anchor="ctr" anchorCtr="0">
            <a:noAutofit/>
          </a:bodyPr>
          <a:lstStyle/>
          <a:p>
            <a:pPr algn="ctr">
              <a:lnSpc>
                <a:spcPct val="130000"/>
              </a:lnSpc>
              <a:buSzPts val="1600"/>
            </a:pPr>
            <a:r>
              <a:rPr lang="ja-JP" altLang="en-US" b="1">
                <a:solidFill>
                  <a:srgbClr val="FFFFFF"/>
                </a:solidFill>
                <a:latin typeface="Yu Gothic" panose="020B0400000000000000" pitchFamily="34" charset="-128"/>
                <a:ea typeface="Yu Gothic" panose="020B0400000000000000" pitchFamily="34" charset="-128"/>
              </a:rPr>
              <a:t>懸念①　懸念事項タイトル</a:t>
            </a:r>
            <a:endParaRPr b="1" dirty="0">
              <a:latin typeface="Yu Gothic" panose="020B0400000000000000" pitchFamily="34" charset="-128"/>
              <a:ea typeface="Yu Gothic" panose="020B0400000000000000" pitchFamily="34" charset="-128"/>
            </a:endParaRPr>
          </a:p>
        </p:txBody>
      </p:sp>
      <p:sp>
        <p:nvSpPr>
          <p:cNvPr id="183" name="Google Shape;183;p19"/>
          <p:cNvSpPr/>
          <p:nvPr/>
        </p:nvSpPr>
        <p:spPr>
          <a:xfrm>
            <a:off x="5111562" y="2109139"/>
            <a:ext cx="4197438" cy="503999"/>
          </a:xfrm>
          <a:prstGeom prst="rect">
            <a:avLst/>
          </a:prstGeom>
          <a:solidFill>
            <a:schemeClr val="dk1"/>
          </a:solidFill>
          <a:ln>
            <a:noFill/>
          </a:ln>
        </p:spPr>
        <p:txBody>
          <a:bodyPr spcFirstLastPara="1" wrap="square" lIns="91425" tIns="45700" rIns="91425" bIns="45700" anchor="ctr" anchorCtr="0">
            <a:noAutofit/>
          </a:bodyPr>
          <a:lstStyle/>
          <a:p>
            <a:pPr algn="ctr">
              <a:lnSpc>
                <a:spcPct val="130000"/>
              </a:lnSpc>
              <a:buSzPts val="1600"/>
            </a:pPr>
            <a:r>
              <a:rPr lang="ja-JP" altLang="en-US" b="1">
                <a:solidFill>
                  <a:srgbClr val="FFFFFF"/>
                </a:solidFill>
                <a:latin typeface="Yu Gothic" panose="020B0400000000000000" pitchFamily="34" charset="-128"/>
                <a:ea typeface="Yu Gothic" panose="020B0400000000000000" pitchFamily="34" charset="-128"/>
              </a:rPr>
              <a:t>懸念②　懸念事項タイトル</a:t>
            </a:r>
            <a:endParaRPr b="1" dirty="0">
              <a:latin typeface="Yu Gothic" panose="020B0400000000000000" pitchFamily="34" charset="-128"/>
              <a:ea typeface="Yu Gothic" panose="020B0400000000000000" pitchFamily="34" charset="-128"/>
            </a:endParaRPr>
          </a:p>
        </p:txBody>
      </p:sp>
      <p:sp>
        <p:nvSpPr>
          <p:cNvPr id="186" name="Google Shape;186;p19"/>
          <p:cNvSpPr/>
          <p:nvPr/>
        </p:nvSpPr>
        <p:spPr>
          <a:xfrm>
            <a:off x="5111562" y="2611224"/>
            <a:ext cx="4197438" cy="1391273"/>
          </a:xfrm>
          <a:prstGeom prst="rect">
            <a:avLst/>
          </a:prstGeom>
          <a:solidFill>
            <a:srgbClr val="F2F2F2"/>
          </a:solidFill>
          <a:ln>
            <a:noFill/>
          </a:ln>
        </p:spPr>
        <p:txBody>
          <a:bodyPr spcFirstLastPara="1" wrap="square" lIns="180000" tIns="36000" rIns="36000" bIns="36000" anchor="ctr" anchorCtr="0">
            <a:noAutofit/>
          </a:bodyPr>
          <a:lstStyle/>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懸念事項の説明１</a:t>
            </a:r>
            <a:endParaRPr lang="en-US" altLang="ja-JP" sz="14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懸念事項の説明</a:t>
            </a:r>
            <a:r>
              <a:rPr lang="ja-JP" altLang="en-US" b="1">
                <a:solidFill>
                  <a:schemeClr val="dk1"/>
                </a:solidFill>
                <a:latin typeface="Yu Gothic" panose="020B0400000000000000" pitchFamily="34" charset="-128"/>
                <a:ea typeface="Yu Gothic" panose="020B0400000000000000" pitchFamily="34" charset="-128"/>
              </a:rPr>
              <a:t>２</a:t>
            </a:r>
            <a:endParaRPr lang="en-US" altLang="ja-JP"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400" b="1">
                <a:solidFill>
                  <a:schemeClr val="dk1"/>
                </a:solidFill>
                <a:latin typeface="Yu Gothic" panose="020B0400000000000000" pitchFamily="34" charset="-128"/>
                <a:ea typeface="Yu Gothic" panose="020B0400000000000000" pitchFamily="34" charset="-128"/>
              </a:rPr>
              <a:t>懸念事項の説明３</a:t>
            </a:r>
            <a:endParaRPr lang="en-US" altLang="ja-JP" b="1" dirty="0">
              <a:solidFill>
                <a:schemeClr val="dk1"/>
              </a:solidFill>
              <a:latin typeface="Yu Gothic" panose="020B0400000000000000" pitchFamily="34" charset="-128"/>
              <a:ea typeface="Yu Gothic" panose="020B0400000000000000" pitchFamily="34" charset="-128"/>
            </a:endParaRPr>
          </a:p>
        </p:txBody>
      </p:sp>
      <p:sp>
        <p:nvSpPr>
          <p:cNvPr id="187" name="Google Shape;187;p19"/>
          <p:cNvSpPr/>
          <p:nvPr/>
        </p:nvSpPr>
        <p:spPr>
          <a:xfrm rot="10800000">
            <a:off x="3693001" y="4226287"/>
            <a:ext cx="2520000" cy="306539"/>
          </a:xfrm>
          <a:prstGeom prst="triangle">
            <a:avLst>
              <a:gd name="adj" fmla="val 50000"/>
            </a:avLst>
          </a:prstGeom>
          <a:solidFill>
            <a:schemeClr val="accent1"/>
          </a:solidFill>
          <a:ln w="12700" cap="flat" cmpd="sng">
            <a:solidFill>
              <a:srgbClr val="131837"/>
            </a:solidFill>
            <a:prstDash val="solid"/>
            <a:miter lim="800000"/>
            <a:headEnd type="none" w="sm" len="sm"/>
            <a:tailEnd type="none" w="sm" len="sm"/>
          </a:ln>
        </p:spPr>
        <p:txBody>
          <a:bodyPr spcFirstLastPara="1" wrap="square" lIns="91425" tIns="45700" rIns="91425" bIns="45700" anchor="ctr" anchorCtr="0">
            <a:noAutofit/>
          </a:bodyPr>
          <a:lstStyle/>
          <a:p>
            <a:pPr algn="ctr">
              <a:buSzPts val="1800"/>
            </a:pPr>
            <a:endParaRPr sz="1801">
              <a:solidFill>
                <a:schemeClr val="lt1"/>
              </a:solidFill>
            </a:endParaRPr>
          </a:p>
        </p:txBody>
      </p:sp>
      <p:sp>
        <p:nvSpPr>
          <p:cNvPr id="4" name="テキスト ボックス 3">
            <a:extLst>
              <a:ext uri="{FF2B5EF4-FFF2-40B4-BE49-F238E27FC236}">
                <a16:creationId xmlns:a16="http://schemas.microsoft.com/office/drawing/2014/main" id="{45CACD60-F529-0607-649B-15F6954B2FDE}"/>
              </a:ext>
            </a:extLst>
          </p:cNvPr>
          <p:cNvSpPr txBox="1"/>
          <p:nvPr/>
        </p:nvSpPr>
        <p:spPr>
          <a:xfrm>
            <a:off x="591835" y="4699467"/>
            <a:ext cx="8711191" cy="795795"/>
          </a:xfrm>
          <a:prstGeom prst="rect">
            <a:avLst/>
          </a:prstGeom>
          <a:noFill/>
        </p:spPr>
        <p:txBody>
          <a:bodyPr wrap="square">
            <a:spAutoFit/>
          </a:bodyPr>
          <a:lstStyle/>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懸念事項に対する対策の説明１</a:t>
            </a:r>
            <a:endParaRPr lang="en-US" altLang="ja-JP" sz="1600" b="1" dirty="0">
              <a:solidFill>
                <a:schemeClr val="dk1"/>
              </a:solidFill>
              <a:latin typeface="Yu Gothic" panose="020B0400000000000000" pitchFamily="34" charset="-128"/>
              <a:ea typeface="Yu Gothic" panose="020B0400000000000000" pitchFamily="34" charset="-128"/>
            </a:endParaRPr>
          </a:p>
          <a:p>
            <a:pPr marL="252006" indent="-252006">
              <a:lnSpc>
                <a:spcPct val="150000"/>
              </a:lnSpc>
              <a:buClr>
                <a:schemeClr val="dk1"/>
              </a:buClr>
              <a:buSzPct val="100000"/>
              <a:buFont typeface="Noto Sans Symbols"/>
              <a:buChar char="●"/>
            </a:pPr>
            <a:r>
              <a:rPr lang="ja-JP" altLang="en-US" sz="1600" b="1">
                <a:solidFill>
                  <a:schemeClr val="dk1"/>
                </a:solidFill>
                <a:latin typeface="Yu Gothic" panose="020B0400000000000000" pitchFamily="34" charset="-128"/>
                <a:ea typeface="Yu Gothic" panose="020B0400000000000000" pitchFamily="34" charset="-128"/>
              </a:rPr>
              <a:t>懸念事項に対する対策の説明２</a:t>
            </a:r>
          </a:p>
        </p:txBody>
      </p:sp>
      <p:sp>
        <p:nvSpPr>
          <p:cNvPr id="15" name="Google Shape;33;p44">
            <a:extLst>
              <a:ext uri="{FF2B5EF4-FFF2-40B4-BE49-F238E27FC236}">
                <a16:creationId xmlns:a16="http://schemas.microsoft.com/office/drawing/2014/main" id="{7C5205E3-41F3-7943-92A1-422DC94798E0}"/>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9" name="Google Shape;32;p44">
            <a:extLst>
              <a:ext uri="{FF2B5EF4-FFF2-40B4-BE49-F238E27FC236}">
                <a16:creationId xmlns:a16="http://schemas.microsoft.com/office/drawing/2014/main" id="{B9E9B2D3-D167-7F48-A1FF-D86BB6E79024}"/>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Google Shape;193;p20"/>
          <p:cNvSpPr txBox="1">
            <a:spLocks noGrp="1"/>
          </p:cNvSpPr>
          <p:nvPr>
            <p:ph type="title"/>
          </p:nvPr>
        </p:nvSpPr>
        <p:spPr>
          <a:xfrm>
            <a:off x="597000" y="360000"/>
            <a:ext cx="8712000" cy="360000"/>
          </a:xfrm>
          <a:noFill/>
          <a:ln>
            <a:noFill/>
          </a:ln>
        </p:spPr>
        <p:txBody>
          <a:bodyPr spcFirstLastPara="1" wrap="square" lIns="36000" tIns="72000" rIns="36000" bIns="36000" anchor="ctr" anchorCtr="0">
            <a:normAutofit fontScale="90000"/>
          </a:bodyPr>
          <a:lstStyle/>
          <a:p>
            <a:r>
              <a:rPr lang="ja-JP" altLang="en-US"/>
              <a:t>社内の声</a:t>
            </a:r>
            <a:endParaRPr lang="ja-JP" altLang="en-US" dirty="0"/>
          </a:p>
        </p:txBody>
      </p:sp>
      <p:sp>
        <p:nvSpPr>
          <p:cNvPr id="196" name="Google Shape;196;p20"/>
          <p:cNvSpPr txBox="1">
            <a:spLocks noGrp="1"/>
          </p:cNvSpPr>
          <p:nvPr>
            <p:ph type="body" idx="1"/>
          </p:nvPr>
        </p:nvSpPr>
        <p:spPr>
          <a:xfrm>
            <a:off x="597000" y="1161000"/>
            <a:ext cx="8712000" cy="576000"/>
          </a:xfrm>
          <a:noFill/>
          <a:ln>
            <a:noFill/>
          </a:ln>
        </p:spPr>
        <p:txBody>
          <a:bodyPr spcFirstLastPara="1" wrap="square" lIns="36000" tIns="36000" rIns="36000" bIns="36000" anchor="t" anchorCtr="0">
            <a:spAutoFit/>
          </a:bodyPr>
          <a:lstStyle/>
          <a:p>
            <a:r>
              <a:rPr lang="ja-JP" altLang="en-US"/>
              <a:t>関係者への事前アンケートの結果●●％が導入に賛成</a:t>
            </a:r>
            <a:endParaRPr lang="ja-JP" altLang="en-US" dirty="0"/>
          </a:p>
        </p:txBody>
      </p:sp>
      <p:sp>
        <p:nvSpPr>
          <p:cNvPr id="5" name="スライド番号プレースホルダー 4">
            <a:extLst>
              <a:ext uri="{FF2B5EF4-FFF2-40B4-BE49-F238E27FC236}">
                <a16:creationId xmlns:a16="http://schemas.microsoft.com/office/drawing/2014/main" id="{2E1E33C3-E316-A04F-BAC4-3BEE65DCEBC4}"/>
              </a:ext>
            </a:extLst>
          </p:cNvPr>
          <p:cNvSpPr>
            <a:spLocks noGrp="1"/>
          </p:cNvSpPr>
          <p:nvPr>
            <p:ph type="sldNum" sz="quarter" idx="10"/>
          </p:nvPr>
        </p:nvSpPr>
        <p:spPr>
          <a:xfrm>
            <a:off x="7534910" y="6407150"/>
            <a:ext cx="2228850" cy="360001"/>
          </a:xfrm>
        </p:spPr>
        <p:txBody>
          <a:bodyPr/>
          <a:lstStyle/>
          <a:p>
            <a:fld id="{18CE1B30-37D7-B24C-B705-E0728334899F}" type="slidenum">
              <a:rPr lang="ja-JP" altLang="en-US" smtClean="0"/>
              <a:pPr/>
              <a:t>8</a:t>
            </a:fld>
            <a:endParaRPr lang="ja-JP" altLang="en-US"/>
          </a:p>
        </p:txBody>
      </p:sp>
      <p:grpSp>
        <p:nvGrpSpPr>
          <p:cNvPr id="2" name="グループ化 1">
            <a:extLst>
              <a:ext uri="{FF2B5EF4-FFF2-40B4-BE49-F238E27FC236}">
                <a16:creationId xmlns:a16="http://schemas.microsoft.com/office/drawing/2014/main" id="{D3AE1CC9-2FFF-12FE-3A8A-0A187FCA5D25}"/>
              </a:ext>
            </a:extLst>
          </p:cNvPr>
          <p:cNvGrpSpPr/>
          <p:nvPr/>
        </p:nvGrpSpPr>
        <p:grpSpPr>
          <a:xfrm>
            <a:off x="-854765" y="1161000"/>
            <a:ext cx="6706800" cy="4974964"/>
            <a:chOff x="-1143000" y="1272104"/>
            <a:chExt cx="6706800" cy="4974964"/>
          </a:xfrm>
        </p:grpSpPr>
        <p:graphicFrame>
          <p:nvGraphicFramePr>
            <p:cNvPr id="197" name="Google Shape;197;p20"/>
            <p:cNvGraphicFramePr/>
            <p:nvPr>
              <p:extLst>
                <p:ext uri="{D42A27DB-BD31-4B8C-83A1-F6EECF244321}">
                  <p14:modId xmlns:p14="http://schemas.microsoft.com/office/powerpoint/2010/main" val="3900570459"/>
                </p:ext>
              </p:extLst>
            </p:nvPr>
          </p:nvGraphicFramePr>
          <p:xfrm>
            <a:off x="-1143000" y="1272104"/>
            <a:ext cx="6706800" cy="4974964"/>
          </p:xfrm>
          <a:graphic>
            <a:graphicData uri="http://schemas.openxmlformats.org/drawingml/2006/chart">
              <c:chart xmlns:c="http://schemas.openxmlformats.org/drawingml/2006/chart" xmlns:r="http://schemas.openxmlformats.org/officeDocument/2006/relationships" r:id="rId3"/>
            </a:graphicData>
          </a:graphic>
        </p:graphicFrame>
        <p:sp>
          <p:nvSpPr>
            <p:cNvPr id="198" name="Google Shape;198;p20"/>
            <p:cNvSpPr/>
            <p:nvPr/>
          </p:nvSpPr>
          <p:spPr>
            <a:xfrm>
              <a:off x="1049247" y="3585846"/>
              <a:ext cx="2554455" cy="1088494"/>
            </a:xfrm>
            <a:prstGeom prst="rect">
              <a:avLst/>
            </a:prstGeom>
            <a:noFill/>
            <a:ln>
              <a:noFill/>
            </a:ln>
          </p:spPr>
          <p:txBody>
            <a:bodyPr spcFirstLastPara="1" wrap="square" lIns="36000" tIns="36000" rIns="36000" bIns="36000" anchor="t" anchorCtr="0">
              <a:spAutoFit/>
            </a:bodyPr>
            <a:lstStyle/>
            <a:p>
              <a:pPr algn="ctr">
                <a:buSzPts val="6600"/>
              </a:pPr>
              <a:r>
                <a:rPr lang="en-US" altLang="ja-JP" sz="6601" b="1" dirty="0">
                  <a:solidFill>
                    <a:schemeClr val="dk2"/>
                  </a:solidFill>
                  <a:latin typeface="Yu Gothic" panose="020B0400000000000000" pitchFamily="34" charset="-128"/>
                  <a:ea typeface="Yu Gothic" panose="020B0400000000000000" pitchFamily="34" charset="-128"/>
                </a:rPr>
                <a:t>00</a:t>
              </a:r>
              <a:r>
                <a:rPr lang="en-US" altLang="ja-JP" sz="2800" b="1" dirty="0">
                  <a:solidFill>
                    <a:schemeClr val="dk2"/>
                  </a:solidFill>
                  <a:latin typeface="Yu Gothic" panose="020B0400000000000000" pitchFamily="34" charset="-128"/>
                  <a:ea typeface="Yu Gothic" panose="020B0400000000000000" pitchFamily="34" charset="-128"/>
                </a:rPr>
                <a:t>%</a:t>
              </a:r>
              <a:endParaRPr sz="2800" b="1" dirty="0">
                <a:latin typeface="Yu Gothic" panose="020B0400000000000000" pitchFamily="34" charset="-128"/>
                <a:ea typeface="Yu Gothic" panose="020B0400000000000000" pitchFamily="34" charset="-128"/>
              </a:endParaRPr>
            </a:p>
          </p:txBody>
        </p:sp>
        <p:sp>
          <p:nvSpPr>
            <p:cNvPr id="199" name="Google Shape;199;p20"/>
            <p:cNvSpPr/>
            <p:nvPr/>
          </p:nvSpPr>
          <p:spPr>
            <a:xfrm>
              <a:off x="667772" y="3241863"/>
              <a:ext cx="3084310" cy="442035"/>
            </a:xfrm>
            <a:prstGeom prst="rect">
              <a:avLst/>
            </a:prstGeom>
            <a:noFill/>
            <a:ln>
              <a:noFill/>
            </a:ln>
          </p:spPr>
          <p:txBody>
            <a:bodyPr spcFirstLastPara="1" wrap="square" lIns="36000" tIns="36000" rIns="36000" bIns="36000" anchor="t" anchorCtr="0">
              <a:spAutoFit/>
            </a:bodyPr>
            <a:lstStyle/>
            <a:p>
              <a:pPr algn="ctr">
                <a:buSzPts val="2400"/>
              </a:pPr>
              <a:r>
                <a:rPr lang="ja-JP" altLang="en-US" sz="2400" b="1">
                  <a:solidFill>
                    <a:schemeClr val="dk2"/>
                  </a:solidFill>
                  <a:latin typeface="Yu Gothic" panose="020B0400000000000000" pitchFamily="34" charset="-128"/>
                  <a:ea typeface="Yu Gothic" panose="020B0400000000000000" pitchFamily="34" charset="-128"/>
                </a:rPr>
                <a:t>賛成</a:t>
              </a:r>
              <a:endParaRPr sz="2400" b="1" dirty="0">
                <a:solidFill>
                  <a:schemeClr val="dk2"/>
                </a:solidFill>
                <a:latin typeface="Yu Gothic" panose="020B0400000000000000" pitchFamily="34" charset="-128"/>
                <a:ea typeface="Yu Gothic" panose="020B0400000000000000" pitchFamily="34" charset="-128"/>
              </a:endParaRPr>
            </a:p>
          </p:txBody>
        </p:sp>
      </p:grpSp>
      <p:sp>
        <p:nvSpPr>
          <p:cNvPr id="200" name="Google Shape;200;p20"/>
          <p:cNvSpPr/>
          <p:nvPr/>
        </p:nvSpPr>
        <p:spPr>
          <a:xfrm>
            <a:off x="4953000" y="1994792"/>
            <a:ext cx="4356100" cy="3702208"/>
          </a:xfrm>
          <a:prstGeom prst="rect">
            <a:avLst/>
          </a:prstGeom>
          <a:solidFill>
            <a:srgbClr val="F2F2F2"/>
          </a:solidFill>
          <a:ln w="12700" cap="flat" cmpd="sng">
            <a:solidFill>
              <a:srgbClr val="F2F2F2"/>
            </a:solidFill>
            <a:prstDash val="solid"/>
            <a:miter lim="800000"/>
            <a:headEnd type="none" w="sm" len="sm"/>
            <a:tailEnd type="none" w="sm" len="sm"/>
          </a:ln>
        </p:spPr>
        <p:txBody>
          <a:bodyPr spcFirstLastPara="1" wrap="square" lIns="288000" tIns="216000" rIns="288000" bIns="216000" anchor="ctr" anchorCtr="0">
            <a:noAutofit/>
          </a:bodyPr>
          <a:lstStyle/>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導入への賛成コメントの文章１つ目がここに入ります。</a:t>
            </a: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導入への賛成コメントの文章２つ目がここに入ります。</a:t>
            </a:r>
            <a:endParaRPr sz="1200" dirty="0">
              <a:solidFill>
                <a:srgbClr val="1B224C"/>
              </a:solidFill>
              <a:latin typeface="Yu Gothic Medium" panose="020B0400000000000000" pitchFamily="34" charset="-128"/>
              <a:ea typeface="Yu Gothic Medium" panose="020B0400000000000000" pitchFamily="34" charset="-128"/>
            </a:endParaRP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導入への賛成コメントの文章３つ目がここに入ります。</a:t>
            </a:r>
            <a:endParaRPr lang="en-US" altLang="ja-JP" sz="1200" dirty="0">
              <a:solidFill>
                <a:srgbClr val="1B224C"/>
              </a:solidFill>
              <a:latin typeface="Yu Gothic Medium" panose="020B0400000000000000" pitchFamily="34" charset="-128"/>
              <a:ea typeface="Yu Gothic Medium" panose="020B0400000000000000" pitchFamily="34" charset="-128"/>
            </a:endParaRP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導入への賛成コメントの文章４つ目がここに入ります。</a:t>
            </a:r>
            <a:endParaRPr lang="en-US" altLang="ja-JP" sz="1200" dirty="0">
              <a:solidFill>
                <a:srgbClr val="1B224C"/>
              </a:solidFill>
              <a:latin typeface="Yu Gothic Medium" panose="020B0400000000000000" pitchFamily="34" charset="-128"/>
              <a:ea typeface="Yu Gothic Medium" panose="020B0400000000000000" pitchFamily="34" charset="-128"/>
            </a:endParaRPr>
          </a:p>
          <a:p>
            <a:pPr marL="285757" indent="-285757">
              <a:lnSpc>
                <a:spcPct val="150000"/>
              </a:lnSpc>
              <a:buClr>
                <a:srgbClr val="1B224C"/>
              </a:buClr>
              <a:buSzPts val="1200"/>
              <a:buFont typeface="Wingdings" pitchFamily="2" charset="2"/>
              <a:buChar char="l"/>
            </a:pPr>
            <a:r>
              <a:rPr lang="ja-JP" altLang="en-US" sz="1200">
                <a:solidFill>
                  <a:srgbClr val="1B224C"/>
                </a:solidFill>
                <a:latin typeface="Yu Gothic Medium" panose="020B0400000000000000" pitchFamily="34" charset="-128"/>
                <a:ea typeface="Yu Gothic Medium" panose="020B0400000000000000" pitchFamily="34" charset="-128"/>
              </a:rPr>
              <a:t>導入への賛成コメントの文章５つ目がここに入ります。</a:t>
            </a:r>
            <a:endParaRPr lang="en-US" altLang="ja-JP" sz="1200" dirty="0">
              <a:solidFill>
                <a:srgbClr val="1B224C"/>
              </a:solidFill>
              <a:latin typeface="Yu Gothic Medium" panose="020B0400000000000000" pitchFamily="34" charset="-128"/>
              <a:ea typeface="Yu Gothic Medium" panose="020B0400000000000000" pitchFamily="34" charset="-128"/>
            </a:endParaRPr>
          </a:p>
        </p:txBody>
      </p:sp>
      <p:sp>
        <p:nvSpPr>
          <p:cNvPr id="13" name="Google Shape;33;p44">
            <a:extLst>
              <a:ext uri="{FF2B5EF4-FFF2-40B4-BE49-F238E27FC236}">
                <a16:creationId xmlns:a16="http://schemas.microsoft.com/office/drawing/2014/main" id="{B3B3E418-28C8-B643-B583-4A12D14B6283}"/>
              </a:ext>
            </a:extLst>
          </p:cNvPr>
          <p:cNvSpPr/>
          <p:nvPr/>
        </p:nvSpPr>
        <p:spPr>
          <a:xfrm>
            <a:off x="190124" y="6404308"/>
            <a:ext cx="750779" cy="360000"/>
          </a:xfrm>
          <a:prstGeom prst="rect">
            <a:avLst/>
          </a:prstGeom>
          <a:noFill/>
          <a:ln>
            <a:noFill/>
          </a:ln>
        </p:spPr>
        <p:txBody>
          <a:bodyPr spcFirstLastPara="1" wrap="square" lIns="36000" tIns="36000" rIns="36000" bIns="36000" anchor="ctr" anchorCtr="0">
            <a:noAutofit/>
          </a:bodyPr>
          <a:lstStyle/>
          <a:p>
            <a:pPr marL="0" marR="0" lvl="0" indent="0" algn="ctr" rtl="0">
              <a:lnSpc>
                <a:spcPct val="100000"/>
              </a:lnSpc>
              <a:spcBef>
                <a:spcPts val="0"/>
              </a:spcBef>
              <a:spcAft>
                <a:spcPts val="0"/>
              </a:spcAft>
              <a:buClr>
                <a:srgbClr val="000000"/>
              </a:buClr>
              <a:buSzPts val="1600"/>
              <a:buFont typeface="Arial"/>
              <a:buNone/>
            </a:pPr>
            <a:r>
              <a:rPr lang="en-US" altLang="ja-JP"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rPr>
              <a:t>LOGO</a:t>
            </a:r>
            <a:endParaRPr sz="1600" b="1" u="none" strike="noStrike" cap="none" dirty="0">
              <a:solidFill>
                <a:schemeClr val="dk1"/>
              </a:solidFill>
              <a:latin typeface="Yu Gothic Medium" panose="020B0400000000000000" pitchFamily="34" charset="-128"/>
              <a:ea typeface="Yu Gothic Medium" panose="020B0400000000000000" pitchFamily="34" charset="-128"/>
              <a:cs typeface="MS PGothic"/>
              <a:sym typeface="MS PGothic"/>
            </a:endParaRPr>
          </a:p>
        </p:txBody>
      </p:sp>
      <p:sp>
        <p:nvSpPr>
          <p:cNvPr id="17" name="Google Shape;32;p44">
            <a:extLst>
              <a:ext uri="{FF2B5EF4-FFF2-40B4-BE49-F238E27FC236}">
                <a16:creationId xmlns:a16="http://schemas.microsoft.com/office/drawing/2014/main" id="{B5F9481D-8346-4149-8BCB-468A3985A5A8}"/>
              </a:ext>
            </a:extLst>
          </p:cNvPr>
          <p:cNvSpPr txBox="1"/>
          <p:nvPr/>
        </p:nvSpPr>
        <p:spPr>
          <a:xfrm>
            <a:off x="950147" y="6455624"/>
            <a:ext cx="5254709" cy="241980"/>
          </a:xfrm>
          <a:prstGeom prst="rect">
            <a:avLst/>
          </a:prstGeom>
          <a:noFill/>
          <a:ln>
            <a:noFill/>
          </a:ln>
        </p:spPr>
        <p:txBody>
          <a:bodyPr spcFirstLastPara="1" wrap="square" lIns="36000" tIns="36000" rIns="36000" bIns="36000" anchor="t" anchorCtr="0">
            <a:spAutoFit/>
          </a:bodyPr>
          <a:lstStyle/>
          <a:p>
            <a:pPr marL="0" marR="0" lvl="0" indent="0" algn="l" rtl="0">
              <a:lnSpc>
                <a:spcPct val="100000"/>
              </a:lnSpc>
              <a:spcBef>
                <a:spcPts val="0"/>
              </a:spcBef>
              <a:spcAft>
                <a:spcPts val="0"/>
              </a:spcAft>
              <a:buClr>
                <a:srgbClr val="000000"/>
              </a:buClr>
              <a:buSzPts val="1200"/>
              <a:buFont typeface="Arial"/>
              <a:buNone/>
            </a:pP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https://</a:t>
            </a:r>
            <a:r>
              <a:rPr lang="en-US" altLang="ja-JP" sz="1100" u="sng" strike="noStrike" cap="none" dirty="0" err="1">
                <a:solidFill>
                  <a:srgbClr val="0070C0"/>
                </a:solidFill>
                <a:latin typeface="Yu Gothic" panose="020B0400000000000000" pitchFamily="34" charset="-128"/>
                <a:ea typeface="Yu Gothic" panose="020B0400000000000000" pitchFamily="34" charset="-128"/>
                <a:cs typeface="MS PGothic"/>
                <a:sym typeface="MS PGothic"/>
              </a:rPr>
              <a:t>servicesiteurl</a:t>
            </a:r>
            <a:r>
              <a:rPr lang="en-US" altLang="ja-JP"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rPr>
              <a:t>******</a:t>
            </a:r>
            <a:endParaRPr sz="1100" u="sng" strike="noStrike" cap="none" dirty="0">
              <a:solidFill>
                <a:srgbClr val="0070C0"/>
              </a:solidFill>
              <a:latin typeface="Yu Gothic" panose="020B0400000000000000" pitchFamily="34" charset="-128"/>
              <a:ea typeface="Yu Gothic" panose="020B0400000000000000" pitchFamily="34" charset="-128"/>
              <a:cs typeface="MS PGothic"/>
              <a:sym typeface="MS PGothic"/>
            </a:endParaRPr>
          </a:p>
        </p:txBody>
      </p:sp>
    </p:spTree>
  </p:cSld>
  <p:clrMapOvr>
    <a:masterClrMapping/>
  </p:clrMapOvr>
</p:sld>
</file>

<file path=ppt/theme/theme1.xml><?xml version="1.0" encoding="utf-8"?>
<a:theme xmlns:a="http://schemas.openxmlformats.org/drawingml/2006/main" name="Office テーマ">
  <a:themeElements>
    <a:clrScheme name="ユーザー定義 2">
      <a:dk1>
        <a:srgbClr val="1B224C"/>
      </a:dk1>
      <a:lt1>
        <a:srgbClr val="FFFFFF"/>
      </a:lt1>
      <a:dk2>
        <a:srgbClr val="00ACBA"/>
      </a:dk2>
      <a:lt2>
        <a:srgbClr val="D9D9D9"/>
      </a:lt2>
      <a:accent1>
        <a:srgbClr val="1B224C"/>
      </a:accent1>
      <a:accent2>
        <a:srgbClr val="00ACBA"/>
      </a:accent2>
      <a:accent3>
        <a:srgbClr val="F2F2F2"/>
      </a:accent3>
      <a:accent4>
        <a:srgbClr val="D9D9D9"/>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9342</TotalTime>
  <Words>1966</Words>
  <Application>Microsoft Macintosh PowerPoint</Application>
  <PresentationFormat>A4 210 x 297 mm</PresentationFormat>
  <Paragraphs>391</Paragraphs>
  <Slides>19</Slides>
  <Notes>17</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19</vt:i4>
      </vt:variant>
    </vt:vector>
  </HeadingPairs>
  <TitlesOfParts>
    <vt:vector size="26" baseType="lpstr">
      <vt:lpstr>MS PGothic</vt:lpstr>
      <vt:lpstr>Noto Sans Symbols</vt:lpstr>
      <vt:lpstr>Yu Gothic</vt:lpstr>
      <vt:lpstr>Yu Gothic Medium</vt:lpstr>
      <vt:lpstr>Arial</vt:lpstr>
      <vt:lpstr>Wingdings</vt:lpstr>
      <vt:lpstr>Office テーマ</vt:lpstr>
      <vt:lpstr>●●●を実現するための●●●導入の提案書</vt:lpstr>
      <vt:lpstr>市場環境</vt:lpstr>
      <vt:lpstr>承認依頼と目的</vt:lpstr>
      <vt:lpstr>●●●が必要な理由</vt:lpstr>
      <vt:lpstr>ロードマップ</vt:lpstr>
      <vt:lpstr>費用対効果</vt:lpstr>
      <vt:lpstr>類似サービスとの比較</vt:lpstr>
      <vt:lpstr>想定リスクと対策</vt:lpstr>
      <vt:lpstr>社内の声</vt:lpstr>
      <vt:lpstr>テンプレート記入例</vt:lpstr>
      <vt:lpstr>●●●を実現するための●●●導入の提案書</vt:lpstr>
      <vt:lpstr>市場環境</vt:lpstr>
      <vt:lpstr>承認依頼と目的</vt:lpstr>
      <vt:lpstr>経費精算システム導入が必要な理由</vt:lpstr>
      <vt:lpstr>ロードマップ</vt:lpstr>
      <vt:lpstr>費用対効果</vt:lpstr>
      <vt:lpstr>類似サービスとの比較</vt:lpstr>
      <vt:lpstr>想定リスクと対策</vt:lpstr>
      <vt:lpstr>社内の声</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提案書</dc:title>
  <dc:subject/>
  <dc:creator/>
  <cp:keywords/>
  <dc:description/>
  <cp:lastModifiedBy>矢野 絢子</cp:lastModifiedBy>
  <cp:revision>20</cp:revision>
  <dcterms:created xsi:type="dcterms:W3CDTF">2022-07-06T00:41:38Z</dcterms:created>
  <dcterms:modified xsi:type="dcterms:W3CDTF">2023-02-16T23:40:31Z</dcterms:modified>
  <cp:category/>
</cp:coreProperties>
</file>