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314" r:id="rId2"/>
    <p:sldId id="26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2" userDrawn="1">
          <p15:clr>
            <a:srgbClr val="A4A3A4"/>
          </p15:clr>
        </p15:guide>
        <p15:guide id="2" pos="232" userDrawn="1">
          <p15:clr>
            <a:srgbClr val="A4A3A4"/>
          </p15:clr>
        </p15:guide>
        <p15:guide id="3" pos="4088" userDrawn="1">
          <p15:clr>
            <a:srgbClr val="A4A3A4"/>
          </p15:clr>
        </p15:guide>
        <p15:guide id="4" pos="1933" userDrawn="1">
          <p15:clr>
            <a:srgbClr val="A4A3A4"/>
          </p15:clr>
        </p15:guide>
        <p15:guide id="5" pos="2387" userDrawn="1">
          <p15:clr>
            <a:srgbClr val="A4A3A4"/>
          </p15:clr>
        </p15:guide>
        <p15:guide id="6" orient="horz" pos="581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CBA"/>
    <a:srgbClr val="F8D8D8"/>
    <a:srgbClr val="E26C6C"/>
    <a:srgbClr val="F0B2B2"/>
    <a:srgbClr val="AA2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31" autoAdjust="0"/>
    <p:restoredTop sz="94660"/>
  </p:normalViewPr>
  <p:slideViewPr>
    <p:cSldViewPr snapToGrid="0">
      <p:cViewPr varScale="1">
        <p:scale>
          <a:sx n="122" d="100"/>
          <a:sy n="122" d="100"/>
        </p:scale>
        <p:origin x="3992" y="208"/>
      </p:cViewPr>
      <p:guideLst>
        <p:guide orient="horz" pos="262"/>
        <p:guide pos="232"/>
        <p:guide pos="4088"/>
        <p:guide pos="1933"/>
        <p:guide pos="2387"/>
        <p:guide orient="horz" pos="58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土山 勇人" userId="853d30e55df49f6d" providerId="LiveId" clId="{87E93568-F6CC-42C8-8002-62BD22D1DFC2}"/>
    <pc:docChg chg="undo custSel addSld delSld modSld sldOrd modMainMaster">
      <pc:chgData name="土山 勇人" userId="853d30e55df49f6d" providerId="LiveId" clId="{87E93568-F6CC-42C8-8002-62BD22D1DFC2}" dt="2021-07-14T02:41:38.415" v="2162" actId="1076"/>
      <pc:docMkLst>
        <pc:docMk/>
      </pc:docMkLst>
      <pc:sldChg chg="addSp delSp modSp mod modClrScheme chgLayout">
        <pc:chgData name="土山 勇人" userId="853d30e55df49f6d" providerId="LiveId" clId="{87E93568-F6CC-42C8-8002-62BD22D1DFC2}" dt="2021-07-14T01:03:25.721" v="39" actId="20577"/>
        <pc:sldMkLst>
          <pc:docMk/>
          <pc:sldMk cId="2592084999" sldId="264"/>
        </pc:sldMkLst>
        <pc:spChg chg="del mod ord">
          <ac:chgData name="土山 勇人" userId="853d30e55df49f6d" providerId="LiveId" clId="{87E93568-F6CC-42C8-8002-62BD22D1DFC2}" dt="2021-07-14T00:59:49.647" v="13" actId="478"/>
          <ac:spMkLst>
            <pc:docMk/>
            <pc:sldMk cId="2592084999" sldId="264"/>
            <ac:spMk id="2" creationId="{00000000-0000-0000-0000-000000000000}"/>
          </ac:spMkLst>
        </pc:spChg>
        <pc:spChg chg="del mod ord">
          <ac:chgData name="土山 勇人" userId="853d30e55df49f6d" providerId="LiveId" clId="{87E93568-F6CC-42C8-8002-62BD22D1DFC2}" dt="2021-07-14T00:59:49.647" v="13" actId="478"/>
          <ac:spMkLst>
            <pc:docMk/>
            <pc:sldMk cId="2592084999" sldId="264"/>
            <ac:spMk id="3" creationId="{00000000-0000-0000-0000-000000000000}"/>
          </ac:spMkLst>
        </pc:spChg>
        <pc:spChg chg="del">
          <ac:chgData name="土山 勇人" userId="853d30e55df49f6d" providerId="LiveId" clId="{87E93568-F6CC-42C8-8002-62BD22D1DFC2}" dt="2021-07-14T00:59:49.647" v="13" actId="478"/>
          <ac:spMkLst>
            <pc:docMk/>
            <pc:sldMk cId="2592084999" sldId="264"/>
            <ac:spMk id="6" creationId="{00000000-0000-0000-0000-000000000000}"/>
          </ac:spMkLst>
        </pc:spChg>
        <pc:spChg chg="add del mod ord">
          <ac:chgData name="土山 勇人" userId="853d30e55df49f6d" providerId="LiveId" clId="{87E93568-F6CC-42C8-8002-62BD22D1DFC2}" dt="2021-07-14T00:59:49.647" v="13" actId="478"/>
          <ac:spMkLst>
            <pc:docMk/>
            <pc:sldMk cId="2592084999" sldId="264"/>
            <ac:spMk id="7" creationId="{55BF242E-D320-4A60-AD5D-692487DAD587}"/>
          </ac:spMkLst>
        </pc:spChg>
        <pc:spChg chg="add del mod ord">
          <ac:chgData name="土山 勇人" userId="853d30e55df49f6d" providerId="LiveId" clId="{87E93568-F6CC-42C8-8002-62BD22D1DFC2}" dt="2021-07-14T00:59:49.647" v="13" actId="478"/>
          <ac:spMkLst>
            <pc:docMk/>
            <pc:sldMk cId="2592084999" sldId="264"/>
            <ac:spMk id="9" creationId="{A0BC7CC4-17A0-4325-9F6A-AC0C8A9ABCAF}"/>
          </ac:spMkLst>
        </pc:spChg>
        <pc:spChg chg="add mod">
          <ac:chgData name="土山 勇人" userId="853d30e55df49f6d" providerId="LiveId" clId="{87E93568-F6CC-42C8-8002-62BD22D1DFC2}" dt="2021-07-14T01:00:12.088" v="17" actId="1076"/>
          <ac:spMkLst>
            <pc:docMk/>
            <pc:sldMk cId="2592084999" sldId="264"/>
            <ac:spMk id="10" creationId="{5F5CCE91-4A3E-472D-B0FB-C926065DFC44}"/>
          </ac:spMkLst>
        </pc:spChg>
        <pc:spChg chg="add mod">
          <ac:chgData name="土山 勇人" userId="853d30e55df49f6d" providerId="LiveId" clId="{87E93568-F6CC-42C8-8002-62BD22D1DFC2}" dt="2021-07-14T01:02:15.178" v="33" actId="1076"/>
          <ac:spMkLst>
            <pc:docMk/>
            <pc:sldMk cId="2592084999" sldId="264"/>
            <ac:spMk id="11" creationId="{805EF376-8C4F-4B56-9F83-6111865F9957}"/>
          </ac:spMkLst>
        </pc:spChg>
        <pc:spChg chg="add mod">
          <ac:chgData name="土山 勇人" userId="853d30e55df49f6d" providerId="LiveId" clId="{87E93568-F6CC-42C8-8002-62BD22D1DFC2}" dt="2021-07-14T01:01:45.712" v="20" actId="14100"/>
          <ac:spMkLst>
            <pc:docMk/>
            <pc:sldMk cId="2592084999" sldId="264"/>
            <ac:spMk id="12" creationId="{71671C65-05D2-4EFB-A5E3-075A10B42FD6}"/>
          </ac:spMkLst>
        </pc:spChg>
        <pc:spChg chg="add mod">
          <ac:chgData name="土山 勇人" userId="853d30e55df49f6d" providerId="LiveId" clId="{87E93568-F6CC-42C8-8002-62BD22D1DFC2}" dt="2021-07-14T01:03:25.721" v="39" actId="20577"/>
          <ac:spMkLst>
            <pc:docMk/>
            <pc:sldMk cId="2592084999" sldId="264"/>
            <ac:spMk id="15" creationId="{6DFAA405-C593-407D-AA82-1CCA36E531D6}"/>
          </ac:spMkLst>
        </pc:spChg>
        <pc:picChg chg="del">
          <ac:chgData name="土山 勇人" userId="853d30e55df49f6d" providerId="LiveId" clId="{87E93568-F6CC-42C8-8002-62BD22D1DFC2}" dt="2021-07-14T00:59:49.647" v="13" actId="478"/>
          <ac:picMkLst>
            <pc:docMk/>
            <pc:sldMk cId="2592084999" sldId="264"/>
            <ac:picMk id="4" creationId="{00000000-0000-0000-0000-000000000000}"/>
          </ac:picMkLst>
        </pc:picChg>
        <pc:picChg chg="del">
          <ac:chgData name="土山 勇人" userId="853d30e55df49f6d" providerId="LiveId" clId="{87E93568-F6CC-42C8-8002-62BD22D1DFC2}" dt="2021-07-14T00:59:49.647" v="13" actId="478"/>
          <ac:picMkLst>
            <pc:docMk/>
            <pc:sldMk cId="2592084999" sldId="264"/>
            <ac:picMk id="5" creationId="{00000000-0000-0000-0000-000000000000}"/>
          </ac:picMkLst>
        </pc:picChg>
        <pc:picChg chg="add mod">
          <ac:chgData name="土山 勇人" userId="853d30e55df49f6d" providerId="LiveId" clId="{87E93568-F6CC-42C8-8002-62BD22D1DFC2}" dt="2021-07-14T01:02:32.410" v="35" actId="1076"/>
          <ac:picMkLst>
            <pc:docMk/>
            <pc:sldMk cId="2592084999" sldId="264"/>
            <ac:picMk id="13" creationId="{F5F94A9B-A59A-4153-85B5-4549D8FA8C7B}"/>
          </ac:picMkLst>
        </pc:picChg>
        <pc:picChg chg="add mod">
          <ac:chgData name="土山 勇人" userId="853d30e55df49f6d" providerId="LiveId" clId="{87E93568-F6CC-42C8-8002-62BD22D1DFC2}" dt="2021-07-14T01:02:32.410" v="35" actId="1076"/>
          <ac:picMkLst>
            <pc:docMk/>
            <pc:sldMk cId="2592084999" sldId="264"/>
            <ac:picMk id="14" creationId="{6EBD9614-C5E2-49E3-BA50-30BFEDCD9C15}"/>
          </ac:picMkLst>
        </pc:picChg>
        <pc:cxnChg chg="del">
          <ac:chgData name="土山 勇人" userId="853d30e55df49f6d" providerId="LiveId" clId="{87E93568-F6CC-42C8-8002-62BD22D1DFC2}" dt="2021-07-14T00:59:49.647" v="13" actId="478"/>
          <ac:cxnSpMkLst>
            <pc:docMk/>
            <pc:sldMk cId="2592084999" sldId="264"/>
            <ac:cxnSpMk id="8" creationId="{00000000-0000-0000-0000-000000000000}"/>
          </ac:cxnSpMkLst>
        </pc:cxnChg>
      </pc:sldChg>
      <pc:sldChg chg="addSp delSp modSp mod">
        <pc:chgData name="土山 勇人" userId="853d30e55df49f6d" providerId="LiveId" clId="{87E93568-F6CC-42C8-8002-62BD22D1DFC2}" dt="2021-07-14T01:22:54.194" v="227"/>
        <pc:sldMkLst>
          <pc:docMk/>
          <pc:sldMk cId="3080735340" sldId="265"/>
        </pc:sldMkLst>
        <pc:spChg chg="mod">
          <ac:chgData name="土山 勇人" userId="853d30e55df49f6d" providerId="LiveId" clId="{87E93568-F6CC-42C8-8002-62BD22D1DFC2}" dt="2021-07-14T01:18:02.080" v="149" actId="1035"/>
          <ac:spMkLst>
            <pc:docMk/>
            <pc:sldMk cId="3080735340" sldId="265"/>
            <ac:spMk id="2" creationId="{00000000-0000-0000-0000-000000000000}"/>
          </ac:spMkLst>
        </pc:spChg>
        <pc:spChg chg="del">
          <ac:chgData name="土山 勇人" userId="853d30e55df49f6d" providerId="LiveId" clId="{87E93568-F6CC-42C8-8002-62BD22D1DFC2}" dt="2021-07-14T01:09:05.834" v="46" actId="478"/>
          <ac:spMkLst>
            <pc:docMk/>
            <pc:sldMk cId="3080735340" sldId="265"/>
            <ac:spMk id="3" creationId="{00000000-0000-0000-0000-000000000000}"/>
          </ac:spMkLst>
        </pc:spChg>
        <pc:spChg chg="del">
          <ac:chgData name="土山 勇人" userId="853d30e55df49f6d" providerId="LiveId" clId="{87E93568-F6CC-42C8-8002-62BD22D1DFC2}" dt="2021-07-14T01:08:23.412" v="44" actId="478"/>
          <ac:spMkLst>
            <pc:docMk/>
            <pc:sldMk cId="3080735340" sldId="265"/>
            <ac:spMk id="4" creationId="{00000000-0000-0000-0000-000000000000}"/>
          </ac:spMkLst>
        </pc:spChg>
        <pc:spChg chg="add mod ord">
          <ac:chgData name="土山 勇人" userId="853d30e55df49f6d" providerId="LiveId" clId="{87E93568-F6CC-42C8-8002-62BD22D1DFC2}" dt="2021-07-14T01:10:47.667" v="66" actId="167"/>
          <ac:spMkLst>
            <pc:docMk/>
            <pc:sldMk cId="3080735340" sldId="265"/>
            <ac:spMk id="5" creationId="{3BBAF075-DE8F-4CE0-9645-C599A04448A1}"/>
          </ac:spMkLst>
        </pc:spChg>
        <pc:spChg chg="add mod">
          <ac:chgData name="土山 勇人" userId="853d30e55df49f6d" providerId="LiveId" clId="{87E93568-F6CC-42C8-8002-62BD22D1DFC2}" dt="2021-07-14T01:12:24.861" v="78" actId="1036"/>
          <ac:spMkLst>
            <pc:docMk/>
            <pc:sldMk cId="3080735340" sldId="265"/>
            <ac:spMk id="6" creationId="{19F23A6B-9F40-4E6B-8966-AD895B8CBE93}"/>
          </ac:spMkLst>
        </pc:spChg>
        <pc:spChg chg="del">
          <ac:chgData name="土山 勇人" userId="853d30e55df49f6d" providerId="LiveId" clId="{87E93568-F6CC-42C8-8002-62BD22D1DFC2}" dt="2021-07-14T01:08:23.412" v="44" actId="478"/>
          <ac:spMkLst>
            <pc:docMk/>
            <pc:sldMk cId="3080735340" sldId="265"/>
            <ac:spMk id="13" creationId="{00000000-0000-0000-0000-000000000000}"/>
          </ac:spMkLst>
        </pc:spChg>
        <pc:spChg chg="del">
          <ac:chgData name="土山 勇人" userId="853d30e55df49f6d" providerId="LiveId" clId="{87E93568-F6CC-42C8-8002-62BD22D1DFC2}" dt="2021-07-14T01:08:23.412" v="44" actId="478"/>
          <ac:spMkLst>
            <pc:docMk/>
            <pc:sldMk cId="3080735340" sldId="265"/>
            <ac:spMk id="14" creationId="{00000000-0000-0000-0000-000000000000}"/>
          </ac:spMkLst>
        </pc:spChg>
        <pc:spChg chg="del">
          <ac:chgData name="土山 勇人" userId="853d30e55df49f6d" providerId="LiveId" clId="{87E93568-F6CC-42C8-8002-62BD22D1DFC2}" dt="2021-07-14T01:08:23.412" v="44" actId="478"/>
          <ac:spMkLst>
            <pc:docMk/>
            <pc:sldMk cId="3080735340" sldId="265"/>
            <ac:spMk id="18" creationId="{00000000-0000-0000-0000-000000000000}"/>
          </ac:spMkLst>
        </pc:spChg>
        <pc:spChg chg="del">
          <ac:chgData name="土山 勇人" userId="853d30e55df49f6d" providerId="LiveId" clId="{87E93568-F6CC-42C8-8002-62BD22D1DFC2}" dt="2021-07-14T01:08:23.412" v="44" actId="478"/>
          <ac:spMkLst>
            <pc:docMk/>
            <pc:sldMk cId="3080735340" sldId="265"/>
            <ac:spMk id="19" creationId="{00000000-0000-0000-0000-000000000000}"/>
          </ac:spMkLst>
        </pc:spChg>
        <pc:spChg chg="del">
          <ac:chgData name="土山 勇人" userId="853d30e55df49f6d" providerId="LiveId" clId="{87E93568-F6CC-42C8-8002-62BD22D1DFC2}" dt="2021-07-14T01:08:23.412" v="44" actId="478"/>
          <ac:spMkLst>
            <pc:docMk/>
            <pc:sldMk cId="3080735340" sldId="265"/>
            <ac:spMk id="25" creationId="{00000000-0000-0000-0000-000000000000}"/>
          </ac:spMkLst>
        </pc:spChg>
        <pc:spChg chg="del">
          <ac:chgData name="土山 勇人" userId="853d30e55df49f6d" providerId="LiveId" clId="{87E93568-F6CC-42C8-8002-62BD22D1DFC2}" dt="2021-07-14T01:09:02.004" v="45" actId="478"/>
          <ac:spMkLst>
            <pc:docMk/>
            <pc:sldMk cId="3080735340" sldId="265"/>
            <ac:spMk id="27" creationId="{00000000-0000-0000-0000-000000000000}"/>
          </ac:spMkLst>
        </pc:spChg>
        <pc:spChg chg="del">
          <ac:chgData name="土山 勇人" userId="853d30e55df49f6d" providerId="LiveId" clId="{87E93568-F6CC-42C8-8002-62BD22D1DFC2}" dt="2021-07-14T01:08:23.412" v="44" actId="478"/>
          <ac:spMkLst>
            <pc:docMk/>
            <pc:sldMk cId="3080735340" sldId="265"/>
            <ac:spMk id="37" creationId="{00000000-0000-0000-0000-000000000000}"/>
          </ac:spMkLst>
        </pc:spChg>
        <pc:spChg chg="del">
          <ac:chgData name="土山 勇人" userId="853d30e55df49f6d" providerId="LiveId" clId="{87E93568-F6CC-42C8-8002-62BD22D1DFC2}" dt="2021-07-14T01:08:23.412" v="44" actId="478"/>
          <ac:spMkLst>
            <pc:docMk/>
            <pc:sldMk cId="3080735340" sldId="265"/>
            <ac:spMk id="42" creationId="{00000000-0000-0000-0000-000000000000}"/>
          </ac:spMkLst>
        </pc:spChg>
        <pc:spChg chg="add del mod">
          <ac:chgData name="土山 勇人" userId="853d30e55df49f6d" providerId="LiveId" clId="{87E93568-F6CC-42C8-8002-62BD22D1DFC2}" dt="2021-07-14T01:09:08.875" v="48"/>
          <ac:spMkLst>
            <pc:docMk/>
            <pc:sldMk cId="3080735340" sldId="265"/>
            <ac:spMk id="43" creationId="{BBDEC467-DDD1-4AD1-A442-0232D89E96B0}"/>
          </ac:spMkLst>
        </pc:spChg>
        <pc:spChg chg="add del mod">
          <ac:chgData name="土山 勇人" userId="853d30e55df49f6d" providerId="LiveId" clId="{87E93568-F6CC-42C8-8002-62BD22D1DFC2}" dt="2021-07-14T01:09:08.875" v="48"/>
          <ac:spMkLst>
            <pc:docMk/>
            <pc:sldMk cId="3080735340" sldId="265"/>
            <ac:spMk id="44" creationId="{D8559170-2416-432F-ADF6-93B5FBB58A6E}"/>
          </ac:spMkLst>
        </pc:spChg>
        <pc:spChg chg="add mod">
          <ac:chgData name="土山 勇人" userId="853d30e55df49f6d" providerId="LiveId" clId="{87E93568-F6CC-42C8-8002-62BD22D1DFC2}" dt="2021-07-14T01:09:15.152" v="51" actId="14100"/>
          <ac:spMkLst>
            <pc:docMk/>
            <pc:sldMk cId="3080735340" sldId="265"/>
            <ac:spMk id="45" creationId="{C90C462B-CFCE-4D2B-B446-A7E0F6B64195}"/>
          </ac:spMkLst>
        </pc:spChg>
        <pc:spChg chg="add mod">
          <ac:chgData name="土山 勇人" userId="853d30e55df49f6d" providerId="LiveId" clId="{87E93568-F6CC-42C8-8002-62BD22D1DFC2}" dt="2021-07-14T01:12:36.986" v="89" actId="1036"/>
          <ac:spMkLst>
            <pc:docMk/>
            <pc:sldMk cId="3080735340" sldId="265"/>
            <ac:spMk id="46" creationId="{D3E94A63-0315-48F5-A8FD-B6A4C4C5F2AE}"/>
          </ac:spMkLst>
        </pc:spChg>
        <pc:spChg chg="add del mod">
          <ac:chgData name="土山 勇人" userId="853d30e55df49f6d" providerId="LiveId" clId="{87E93568-F6CC-42C8-8002-62BD22D1DFC2}" dt="2021-07-14T01:13:09.892" v="91"/>
          <ac:spMkLst>
            <pc:docMk/>
            <pc:sldMk cId="3080735340" sldId="265"/>
            <ac:spMk id="47" creationId="{01A0C81F-B47A-43D3-9BD0-5661A71904BF}"/>
          </ac:spMkLst>
        </pc:spChg>
        <pc:spChg chg="add mod">
          <ac:chgData name="土山 勇人" userId="853d30e55df49f6d" providerId="LiveId" clId="{87E93568-F6CC-42C8-8002-62BD22D1DFC2}" dt="2021-07-14T01:14:45.123" v="115" actId="1076"/>
          <ac:spMkLst>
            <pc:docMk/>
            <pc:sldMk cId="3080735340" sldId="265"/>
            <ac:spMk id="48" creationId="{E13C162F-3A31-48E8-A7FE-3235381D26E4}"/>
          </ac:spMkLst>
        </pc:spChg>
        <pc:spChg chg="add del mod">
          <ac:chgData name="土山 勇人" userId="853d30e55df49f6d" providerId="LiveId" clId="{87E93568-F6CC-42C8-8002-62BD22D1DFC2}" dt="2021-07-14T01:13:49.097" v="101"/>
          <ac:spMkLst>
            <pc:docMk/>
            <pc:sldMk cId="3080735340" sldId="265"/>
            <ac:spMk id="49" creationId="{7E9601E7-E803-44E4-A0CD-7FA2258ED81C}"/>
          </ac:spMkLst>
        </pc:spChg>
        <pc:spChg chg="add del mod">
          <ac:chgData name="土山 勇人" userId="853d30e55df49f6d" providerId="LiveId" clId="{87E93568-F6CC-42C8-8002-62BD22D1DFC2}" dt="2021-07-14T01:13:49.097" v="101"/>
          <ac:spMkLst>
            <pc:docMk/>
            <pc:sldMk cId="3080735340" sldId="265"/>
            <ac:spMk id="50" creationId="{1382BA4B-6B86-4178-810F-D69C1E00FBC1}"/>
          </ac:spMkLst>
        </pc:spChg>
        <pc:spChg chg="add del mod">
          <ac:chgData name="土山 勇人" userId="853d30e55df49f6d" providerId="LiveId" clId="{87E93568-F6CC-42C8-8002-62BD22D1DFC2}" dt="2021-07-14T01:13:49.097" v="101"/>
          <ac:spMkLst>
            <pc:docMk/>
            <pc:sldMk cId="3080735340" sldId="265"/>
            <ac:spMk id="51" creationId="{306F27D1-A72C-49F1-8CAF-76B0B2A31C59}"/>
          </ac:spMkLst>
        </pc:spChg>
        <pc:spChg chg="add del mod">
          <ac:chgData name="土山 勇人" userId="853d30e55df49f6d" providerId="LiveId" clId="{87E93568-F6CC-42C8-8002-62BD22D1DFC2}" dt="2021-07-14T01:13:49.097" v="101"/>
          <ac:spMkLst>
            <pc:docMk/>
            <pc:sldMk cId="3080735340" sldId="265"/>
            <ac:spMk id="52" creationId="{0BF9592D-A4B5-412B-B0FC-7EED0E30D1F9}"/>
          </ac:spMkLst>
        </pc:spChg>
        <pc:spChg chg="add del mod">
          <ac:chgData name="土山 勇人" userId="853d30e55df49f6d" providerId="LiveId" clId="{87E93568-F6CC-42C8-8002-62BD22D1DFC2}" dt="2021-07-14T01:13:49.097" v="101"/>
          <ac:spMkLst>
            <pc:docMk/>
            <pc:sldMk cId="3080735340" sldId="265"/>
            <ac:spMk id="53" creationId="{33F04A12-49F9-4166-8C8F-8708464FC4CE}"/>
          </ac:spMkLst>
        </pc:spChg>
        <pc:spChg chg="add del mod">
          <ac:chgData name="土山 勇人" userId="853d30e55df49f6d" providerId="LiveId" clId="{87E93568-F6CC-42C8-8002-62BD22D1DFC2}" dt="2021-07-14T01:13:49.097" v="101"/>
          <ac:spMkLst>
            <pc:docMk/>
            <pc:sldMk cId="3080735340" sldId="265"/>
            <ac:spMk id="54" creationId="{468790D4-95A3-46B2-9658-3B8FB8D7DF4E}"/>
          </ac:spMkLst>
        </pc:spChg>
        <pc:spChg chg="add del mod">
          <ac:chgData name="土山 勇人" userId="853d30e55df49f6d" providerId="LiveId" clId="{87E93568-F6CC-42C8-8002-62BD22D1DFC2}" dt="2021-07-14T01:13:58.209" v="106" actId="478"/>
          <ac:spMkLst>
            <pc:docMk/>
            <pc:sldMk cId="3080735340" sldId="265"/>
            <ac:spMk id="55" creationId="{A485E3D5-6173-442A-90D3-16817E8E53B0}"/>
          </ac:spMkLst>
        </pc:spChg>
        <pc:spChg chg="add del mod">
          <ac:chgData name="土山 勇人" userId="853d30e55df49f6d" providerId="LiveId" clId="{87E93568-F6CC-42C8-8002-62BD22D1DFC2}" dt="2021-07-14T01:13:58.209" v="106" actId="478"/>
          <ac:spMkLst>
            <pc:docMk/>
            <pc:sldMk cId="3080735340" sldId="265"/>
            <ac:spMk id="56" creationId="{ABFEA411-99B7-47E0-84C8-BEF90C6ED61C}"/>
          </ac:spMkLst>
        </pc:spChg>
        <pc:spChg chg="add del mod">
          <ac:chgData name="土山 勇人" userId="853d30e55df49f6d" providerId="LiveId" clId="{87E93568-F6CC-42C8-8002-62BD22D1DFC2}" dt="2021-07-14T01:13:58.209" v="106" actId="478"/>
          <ac:spMkLst>
            <pc:docMk/>
            <pc:sldMk cId="3080735340" sldId="265"/>
            <ac:spMk id="57" creationId="{EBF0159E-A6C5-4BF1-BB93-2C33F5494CAC}"/>
          </ac:spMkLst>
        </pc:spChg>
        <pc:spChg chg="add del mod">
          <ac:chgData name="土山 勇人" userId="853d30e55df49f6d" providerId="LiveId" clId="{87E93568-F6CC-42C8-8002-62BD22D1DFC2}" dt="2021-07-14T01:13:58.209" v="106" actId="478"/>
          <ac:spMkLst>
            <pc:docMk/>
            <pc:sldMk cId="3080735340" sldId="265"/>
            <ac:spMk id="58" creationId="{D4A5E177-712A-4C82-AB00-7DB0ECD9F55D}"/>
          </ac:spMkLst>
        </pc:spChg>
        <pc:spChg chg="add del mod">
          <ac:chgData name="土山 勇人" userId="853d30e55df49f6d" providerId="LiveId" clId="{87E93568-F6CC-42C8-8002-62BD22D1DFC2}" dt="2021-07-14T01:13:58.209" v="106" actId="478"/>
          <ac:spMkLst>
            <pc:docMk/>
            <pc:sldMk cId="3080735340" sldId="265"/>
            <ac:spMk id="59" creationId="{054054C5-576C-419C-BBC2-1572292A7625}"/>
          </ac:spMkLst>
        </pc:spChg>
        <pc:spChg chg="add del mod">
          <ac:chgData name="土山 勇人" userId="853d30e55df49f6d" providerId="LiveId" clId="{87E93568-F6CC-42C8-8002-62BD22D1DFC2}" dt="2021-07-14T01:13:58.209" v="106" actId="478"/>
          <ac:spMkLst>
            <pc:docMk/>
            <pc:sldMk cId="3080735340" sldId="265"/>
            <ac:spMk id="60" creationId="{338E546D-0E46-42D4-BB23-EDBA7A75ABF7}"/>
          </ac:spMkLst>
        </pc:spChg>
        <pc:spChg chg="add del mod">
          <ac:chgData name="土山 勇人" userId="853d30e55df49f6d" providerId="LiveId" clId="{87E93568-F6CC-42C8-8002-62BD22D1DFC2}" dt="2021-07-14T01:16:07.170" v="118"/>
          <ac:spMkLst>
            <pc:docMk/>
            <pc:sldMk cId="3080735340" sldId="265"/>
            <ac:spMk id="61" creationId="{F0D5EBDD-7C39-4643-88F8-C90BBF2B120D}"/>
          </ac:spMkLst>
        </pc:spChg>
        <pc:spChg chg="add mod ord">
          <ac:chgData name="土山 勇人" userId="853d30e55df49f6d" providerId="LiveId" clId="{87E93568-F6CC-42C8-8002-62BD22D1DFC2}" dt="2021-07-14T01:18:47.230" v="159" actId="1076"/>
          <ac:spMkLst>
            <pc:docMk/>
            <pc:sldMk cId="3080735340" sldId="265"/>
            <ac:spMk id="62" creationId="{ED90B321-B516-41B3-A9AE-CC07AA5D7305}"/>
          </ac:spMkLst>
        </pc:spChg>
        <pc:spChg chg="add del mod">
          <ac:chgData name="土山 勇人" userId="853d30e55df49f6d" providerId="LiveId" clId="{87E93568-F6CC-42C8-8002-62BD22D1DFC2}" dt="2021-07-14T01:18:11.483" v="151"/>
          <ac:spMkLst>
            <pc:docMk/>
            <pc:sldMk cId="3080735340" sldId="265"/>
            <ac:spMk id="63" creationId="{2C216F86-1254-48ED-A225-C2C2BFC07C38}"/>
          </ac:spMkLst>
        </pc:spChg>
        <pc:spChg chg="add del mod">
          <ac:chgData name="土山 勇人" userId="853d30e55df49f6d" providerId="LiveId" clId="{87E93568-F6CC-42C8-8002-62BD22D1DFC2}" dt="2021-07-14T01:18:11.483" v="151"/>
          <ac:spMkLst>
            <pc:docMk/>
            <pc:sldMk cId="3080735340" sldId="265"/>
            <ac:spMk id="64" creationId="{320F2FCF-8631-4B86-88A4-C29E48C6E0A7}"/>
          </ac:spMkLst>
        </pc:spChg>
        <pc:spChg chg="add mod">
          <ac:chgData name="土山 勇人" userId="853d30e55df49f6d" providerId="LiveId" clId="{87E93568-F6CC-42C8-8002-62BD22D1DFC2}" dt="2021-07-14T01:18:55.406" v="161" actId="1076"/>
          <ac:spMkLst>
            <pc:docMk/>
            <pc:sldMk cId="3080735340" sldId="265"/>
            <ac:spMk id="65" creationId="{0FF9234D-DC47-412D-9945-DEDDB2E5F718}"/>
          </ac:spMkLst>
        </pc:spChg>
        <pc:spChg chg="add mod">
          <ac:chgData name="土山 勇人" userId="853d30e55df49f6d" providerId="LiveId" clId="{87E93568-F6CC-42C8-8002-62BD22D1DFC2}" dt="2021-07-14T01:18:22.362" v="154" actId="1076"/>
          <ac:spMkLst>
            <pc:docMk/>
            <pc:sldMk cId="3080735340" sldId="265"/>
            <ac:spMk id="66" creationId="{9BFBDA01-6AFF-41C6-A183-FD2900D301A3}"/>
          </ac:spMkLst>
        </pc:spChg>
        <pc:spChg chg="add del mod">
          <ac:chgData name="土山 勇人" userId="853d30e55df49f6d" providerId="LiveId" clId="{87E93568-F6CC-42C8-8002-62BD22D1DFC2}" dt="2021-07-14T01:20:33.726" v="175"/>
          <ac:spMkLst>
            <pc:docMk/>
            <pc:sldMk cId="3080735340" sldId="265"/>
            <ac:spMk id="67" creationId="{85440B71-010C-4428-9C7D-CA8E2721844E}"/>
          </ac:spMkLst>
        </pc:spChg>
        <pc:spChg chg="add del mod">
          <ac:chgData name="土山 勇人" userId="853d30e55df49f6d" providerId="LiveId" clId="{87E93568-F6CC-42C8-8002-62BD22D1DFC2}" dt="2021-07-14T01:20:33.726" v="175"/>
          <ac:spMkLst>
            <pc:docMk/>
            <pc:sldMk cId="3080735340" sldId="265"/>
            <ac:spMk id="68" creationId="{2071E638-4EC0-4D9F-ADC0-127B543C7260}"/>
          </ac:spMkLst>
        </pc:spChg>
        <pc:spChg chg="add del mod">
          <ac:chgData name="土山 勇人" userId="853d30e55df49f6d" providerId="LiveId" clId="{87E93568-F6CC-42C8-8002-62BD22D1DFC2}" dt="2021-07-14T01:21:49.849" v="205" actId="478"/>
          <ac:spMkLst>
            <pc:docMk/>
            <pc:sldMk cId="3080735340" sldId="265"/>
            <ac:spMk id="69" creationId="{4AB391B4-A13F-4EEB-93D4-676C8BC9DA3B}"/>
          </ac:spMkLst>
        </pc:spChg>
        <pc:spChg chg="add mod">
          <ac:chgData name="土山 勇人" userId="853d30e55df49f6d" providerId="LiveId" clId="{87E93568-F6CC-42C8-8002-62BD22D1DFC2}" dt="2021-07-14T01:22:14.489" v="211" actId="1076"/>
          <ac:spMkLst>
            <pc:docMk/>
            <pc:sldMk cId="3080735340" sldId="265"/>
            <ac:spMk id="70" creationId="{4FF61E32-5821-4BDA-A652-759356A931F2}"/>
          </ac:spMkLst>
        </pc:spChg>
        <pc:spChg chg="add del mod">
          <ac:chgData name="土山 勇人" userId="853d30e55df49f6d" providerId="LiveId" clId="{87E93568-F6CC-42C8-8002-62BD22D1DFC2}" dt="2021-07-14T01:22:54.194" v="227"/>
          <ac:spMkLst>
            <pc:docMk/>
            <pc:sldMk cId="3080735340" sldId="265"/>
            <ac:spMk id="71" creationId="{EA036C34-9CBB-4A10-BBF5-F65527333DAF}"/>
          </ac:spMkLst>
        </pc:spChg>
        <pc:grpChg chg="del">
          <ac:chgData name="土山 勇人" userId="853d30e55df49f6d" providerId="LiveId" clId="{87E93568-F6CC-42C8-8002-62BD22D1DFC2}" dt="2021-07-14T01:08:23.412" v="44" actId="478"/>
          <ac:grpSpMkLst>
            <pc:docMk/>
            <pc:sldMk cId="3080735340" sldId="265"/>
            <ac:grpSpMk id="29" creationId="{00000000-0000-0000-0000-000000000000}"/>
          </ac:grpSpMkLst>
        </pc:grpChg>
        <pc:grpChg chg="del">
          <ac:chgData name="土山 勇人" userId="853d30e55df49f6d" providerId="LiveId" clId="{87E93568-F6CC-42C8-8002-62BD22D1DFC2}" dt="2021-07-14T01:08:23.412" v="44" actId="478"/>
          <ac:grpSpMkLst>
            <pc:docMk/>
            <pc:sldMk cId="3080735340" sldId="265"/>
            <ac:grpSpMk id="30" creationId="{00000000-0000-0000-0000-000000000000}"/>
          </ac:grpSpMkLst>
        </pc:grpChg>
        <pc:grpChg chg="del">
          <ac:chgData name="土山 勇人" userId="853d30e55df49f6d" providerId="LiveId" clId="{87E93568-F6CC-42C8-8002-62BD22D1DFC2}" dt="2021-07-14T01:08:23.412" v="44" actId="478"/>
          <ac:grpSpMkLst>
            <pc:docMk/>
            <pc:sldMk cId="3080735340" sldId="265"/>
            <ac:grpSpMk id="33" creationId="{00000000-0000-0000-0000-000000000000}"/>
          </ac:grpSpMkLst>
        </pc:grpChg>
        <pc:grpChg chg="del">
          <ac:chgData name="土山 勇人" userId="853d30e55df49f6d" providerId="LiveId" clId="{87E93568-F6CC-42C8-8002-62BD22D1DFC2}" dt="2021-07-14T01:08:23.412" v="44" actId="478"/>
          <ac:grpSpMkLst>
            <pc:docMk/>
            <pc:sldMk cId="3080735340" sldId="265"/>
            <ac:grpSpMk id="38" creationId="{00000000-0000-0000-0000-000000000000}"/>
          </ac:grpSpMkLst>
        </pc:grpChg>
        <pc:picChg chg="add del mod">
          <ac:chgData name="土山 勇人" userId="853d30e55df49f6d" providerId="LiveId" clId="{87E93568-F6CC-42C8-8002-62BD22D1DFC2}" dt="2021-07-14T01:19:08.630" v="162" actId="478"/>
          <ac:picMkLst>
            <pc:docMk/>
            <pc:sldMk cId="3080735340" sldId="265"/>
            <ac:picMk id="7" creationId="{0971F0F6-CF38-4C4A-B293-35B15899E59A}"/>
          </ac:picMkLst>
        </pc:picChg>
        <pc:picChg chg="add mod">
          <ac:chgData name="土山 勇人" userId="853d30e55df49f6d" providerId="LiveId" clId="{87E93568-F6CC-42C8-8002-62BD22D1DFC2}" dt="2021-07-14T01:22:29.018" v="225" actId="1035"/>
          <ac:picMkLst>
            <pc:docMk/>
            <pc:sldMk cId="3080735340" sldId="265"/>
            <ac:picMk id="8" creationId="{D8841C5C-9F25-4CAA-82B9-1702063676EE}"/>
          </ac:picMkLst>
        </pc:picChg>
        <pc:picChg chg="add mod">
          <ac:chgData name="土山 勇人" userId="853d30e55df49f6d" providerId="LiveId" clId="{87E93568-F6CC-42C8-8002-62BD22D1DFC2}" dt="2021-07-14T01:22:29.018" v="225" actId="1035"/>
          <ac:picMkLst>
            <pc:docMk/>
            <pc:sldMk cId="3080735340" sldId="265"/>
            <ac:picMk id="10" creationId="{7CAB72D7-4C55-4529-82A4-8B29110FAF9D}"/>
          </ac:picMkLst>
        </pc:picChg>
        <pc:picChg chg="add mod">
          <ac:chgData name="土山 勇人" userId="853d30e55df49f6d" providerId="LiveId" clId="{87E93568-F6CC-42C8-8002-62BD22D1DFC2}" dt="2021-07-14T01:22:29.018" v="225" actId="1035"/>
          <ac:picMkLst>
            <pc:docMk/>
            <pc:sldMk cId="3080735340" sldId="265"/>
            <ac:picMk id="11" creationId="{2A2A2812-F34C-4A0D-AD1F-4CEC8366E4E6}"/>
          </ac:picMkLst>
        </pc:picChg>
        <pc:picChg chg="del">
          <ac:chgData name="土山 勇人" userId="853d30e55df49f6d" providerId="LiveId" clId="{87E93568-F6CC-42C8-8002-62BD22D1DFC2}" dt="2021-07-14T01:08:23.412" v="44" actId="478"/>
          <ac:picMkLst>
            <pc:docMk/>
            <pc:sldMk cId="3080735340" sldId="265"/>
            <ac:picMk id="26" creationId="{00000000-0000-0000-0000-000000000000}"/>
          </ac:picMkLst>
        </pc:picChg>
        <pc:picChg chg="del">
          <ac:chgData name="土山 勇人" userId="853d30e55df49f6d" providerId="LiveId" clId="{87E93568-F6CC-42C8-8002-62BD22D1DFC2}" dt="2021-07-14T01:16:36.801" v="119" actId="478"/>
          <ac:picMkLst>
            <pc:docMk/>
            <pc:sldMk cId="3080735340" sldId="265"/>
            <ac:picMk id="36" creationId="{00000000-0000-0000-0000-000000000000}"/>
          </ac:picMkLst>
        </pc:picChg>
        <pc:cxnChg chg="del">
          <ac:chgData name="土山 勇人" userId="853d30e55df49f6d" providerId="LiveId" clId="{87E93568-F6CC-42C8-8002-62BD22D1DFC2}" dt="2021-07-14T01:08:23.412" v="44" actId="478"/>
          <ac:cxnSpMkLst>
            <pc:docMk/>
            <pc:sldMk cId="3080735340" sldId="265"/>
            <ac:cxnSpMk id="41" creationId="{00000000-0000-0000-0000-000000000000}"/>
          </ac:cxnSpMkLst>
        </pc:cxnChg>
      </pc:sldChg>
      <pc:sldChg chg="del">
        <pc:chgData name="土山 勇人" userId="853d30e55df49f6d" providerId="LiveId" clId="{87E93568-F6CC-42C8-8002-62BD22D1DFC2}" dt="2021-07-14T02:21:23.883" v="1706" actId="47"/>
        <pc:sldMkLst>
          <pc:docMk/>
          <pc:sldMk cId="1155570690" sldId="273"/>
        </pc:sldMkLst>
      </pc:sldChg>
      <pc:sldChg chg="del">
        <pc:chgData name="土山 勇人" userId="853d30e55df49f6d" providerId="LiveId" clId="{87E93568-F6CC-42C8-8002-62BD22D1DFC2}" dt="2021-07-14T02:21:24.539" v="1707" actId="47"/>
        <pc:sldMkLst>
          <pc:docMk/>
          <pc:sldMk cId="917241629" sldId="274"/>
        </pc:sldMkLst>
      </pc:sldChg>
      <pc:sldChg chg="del">
        <pc:chgData name="土山 勇人" userId="853d30e55df49f6d" providerId="LiveId" clId="{87E93568-F6CC-42C8-8002-62BD22D1DFC2}" dt="2021-07-14T02:30:05.738" v="1903" actId="47"/>
        <pc:sldMkLst>
          <pc:docMk/>
          <pc:sldMk cId="1321741104" sldId="275"/>
        </pc:sldMkLst>
      </pc:sldChg>
      <pc:sldChg chg="add del">
        <pc:chgData name="土山 勇人" userId="853d30e55df49f6d" providerId="LiveId" clId="{87E93568-F6CC-42C8-8002-62BD22D1DFC2}" dt="2021-07-14T02:21:23.134" v="1705" actId="47"/>
        <pc:sldMkLst>
          <pc:docMk/>
          <pc:sldMk cId="17121039" sldId="276"/>
        </pc:sldMkLst>
      </pc:sldChg>
      <pc:sldChg chg="add del">
        <pc:chgData name="土山 勇人" userId="853d30e55df49f6d" providerId="LiveId" clId="{87E93568-F6CC-42C8-8002-62BD22D1DFC2}" dt="2021-07-14T01:00:01.622" v="15"/>
        <pc:sldMkLst>
          <pc:docMk/>
          <pc:sldMk cId="834044465" sldId="276"/>
        </pc:sldMkLst>
      </pc:sldChg>
      <pc:sldChg chg="addSp delSp modSp add mod">
        <pc:chgData name="土山 勇人" userId="853d30e55df49f6d" providerId="LiveId" clId="{87E93568-F6CC-42C8-8002-62BD22D1DFC2}" dt="2021-07-14T01:27:57.878" v="427" actId="14100"/>
        <pc:sldMkLst>
          <pc:docMk/>
          <pc:sldMk cId="4011015843" sldId="277"/>
        </pc:sldMkLst>
        <pc:spChg chg="add del mod">
          <ac:chgData name="土山 勇人" userId="853d30e55df49f6d" providerId="LiveId" clId="{87E93568-F6CC-42C8-8002-62BD22D1DFC2}" dt="2021-07-14T01:24:11.087" v="304"/>
          <ac:spMkLst>
            <pc:docMk/>
            <pc:sldMk cId="4011015843" sldId="277"/>
            <ac:spMk id="15" creationId="{AF556E5A-F720-4878-8209-E937076A4900}"/>
          </ac:spMkLst>
        </pc:spChg>
        <pc:spChg chg="add del mod">
          <ac:chgData name="土山 勇人" userId="853d30e55df49f6d" providerId="LiveId" clId="{87E93568-F6CC-42C8-8002-62BD22D1DFC2}" dt="2021-07-14T01:24:11.087" v="304"/>
          <ac:spMkLst>
            <pc:docMk/>
            <pc:sldMk cId="4011015843" sldId="277"/>
            <ac:spMk id="16" creationId="{DA435D9B-D928-4215-AC11-8AB11E49AC7A}"/>
          </ac:spMkLst>
        </pc:spChg>
        <pc:spChg chg="add del mod">
          <ac:chgData name="土山 勇人" userId="853d30e55df49f6d" providerId="LiveId" clId="{87E93568-F6CC-42C8-8002-62BD22D1DFC2}" dt="2021-07-14T01:24:11.087" v="304"/>
          <ac:spMkLst>
            <pc:docMk/>
            <pc:sldMk cId="4011015843" sldId="277"/>
            <ac:spMk id="17" creationId="{9E2828A8-BBB0-4718-8469-EE4DDF712289}"/>
          </ac:spMkLst>
        </pc:spChg>
        <pc:spChg chg="add del mod">
          <ac:chgData name="土山 勇人" userId="853d30e55df49f6d" providerId="LiveId" clId="{87E93568-F6CC-42C8-8002-62BD22D1DFC2}" dt="2021-07-14T01:24:11.087" v="304"/>
          <ac:spMkLst>
            <pc:docMk/>
            <pc:sldMk cId="4011015843" sldId="277"/>
            <ac:spMk id="19" creationId="{AD064477-08D0-4286-9071-19AA55EAE4EF}"/>
          </ac:spMkLst>
        </pc:spChg>
        <pc:spChg chg="add del mod">
          <ac:chgData name="土山 勇人" userId="853d30e55df49f6d" providerId="LiveId" clId="{87E93568-F6CC-42C8-8002-62BD22D1DFC2}" dt="2021-07-14T01:24:11.087" v="304"/>
          <ac:spMkLst>
            <pc:docMk/>
            <pc:sldMk cId="4011015843" sldId="277"/>
            <ac:spMk id="21" creationId="{FBF232BD-BCFA-491F-8FAC-AEAA156116BA}"/>
          </ac:spMkLst>
        </pc:spChg>
        <pc:spChg chg="add del mod">
          <ac:chgData name="土山 勇人" userId="853d30e55df49f6d" providerId="LiveId" clId="{87E93568-F6CC-42C8-8002-62BD22D1DFC2}" dt="2021-07-14T01:24:11.087" v="304"/>
          <ac:spMkLst>
            <pc:docMk/>
            <pc:sldMk cId="4011015843" sldId="277"/>
            <ac:spMk id="23" creationId="{301D596D-07F0-4D46-B858-68856FE15ED2}"/>
          </ac:spMkLst>
        </pc:spChg>
        <pc:spChg chg="add mod">
          <ac:chgData name="土山 勇人" userId="853d30e55df49f6d" providerId="LiveId" clId="{87E93568-F6CC-42C8-8002-62BD22D1DFC2}" dt="2021-07-14T01:27:57.878" v="427" actId="14100"/>
          <ac:spMkLst>
            <pc:docMk/>
            <pc:sldMk cId="4011015843" sldId="277"/>
            <ac:spMk id="25" creationId="{416BA9F0-2760-4B89-B609-BBA8F3C14DBE}"/>
          </ac:spMkLst>
        </pc:spChg>
        <pc:spChg chg="add mod">
          <ac:chgData name="土山 勇人" userId="853d30e55df49f6d" providerId="LiveId" clId="{87E93568-F6CC-42C8-8002-62BD22D1DFC2}" dt="2021-07-14T01:27:54.191" v="426" actId="1035"/>
          <ac:spMkLst>
            <pc:docMk/>
            <pc:sldMk cId="4011015843" sldId="277"/>
            <ac:spMk id="26" creationId="{209D6259-EFC7-4CB2-A4B8-78B5088B8652}"/>
          </ac:spMkLst>
        </pc:spChg>
        <pc:spChg chg="add mod">
          <ac:chgData name="土山 勇人" userId="853d30e55df49f6d" providerId="LiveId" clId="{87E93568-F6CC-42C8-8002-62BD22D1DFC2}" dt="2021-07-14T01:26:15.384" v="355" actId="1038"/>
          <ac:spMkLst>
            <pc:docMk/>
            <pc:sldMk cId="4011015843" sldId="277"/>
            <ac:spMk id="27" creationId="{6AAD57C3-A47C-43BB-992C-8A765A8C5914}"/>
          </ac:spMkLst>
        </pc:spChg>
        <pc:spChg chg="add mod">
          <ac:chgData name="土山 勇人" userId="853d30e55df49f6d" providerId="LiveId" clId="{87E93568-F6CC-42C8-8002-62BD22D1DFC2}" dt="2021-07-14T01:27:54.191" v="426" actId="1035"/>
          <ac:spMkLst>
            <pc:docMk/>
            <pc:sldMk cId="4011015843" sldId="277"/>
            <ac:spMk id="29" creationId="{1BD6134C-5EA6-4F30-ACC4-C73A388C917A}"/>
          </ac:spMkLst>
        </pc:spChg>
        <pc:spChg chg="add mod">
          <ac:chgData name="土山 勇人" userId="853d30e55df49f6d" providerId="LiveId" clId="{87E93568-F6CC-42C8-8002-62BD22D1DFC2}" dt="2021-07-14T01:27:54.191" v="426" actId="1035"/>
          <ac:spMkLst>
            <pc:docMk/>
            <pc:sldMk cId="4011015843" sldId="277"/>
            <ac:spMk id="31" creationId="{1F2EC396-EA0A-49C8-ADAD-F7C87D7DA297}"/>
          </ac:spMkLst>
        </pc:spChg>
        <pc:spChg chg="add mod">
          <ac:chgData name="土山 勇人" userId="853d30e55df49f6d" providerId="LiveId" clId="{87E93568-F6CC-42C8-8002-62BD22D1DFC2}" dt="2021-07-14T01:27:54.191" v="426" actId="1035"/>
          <ac:spMkLst>
            <pc:docMk/>
            <pc:sldMk cId="4011015843" sldId="277"/>
            <ac:spMk id="33" creationId="{C6994045-0C70-45A4-9525-577A73A90FF2}"/>
          </ac:spMkLst>
        </pc:spChg>
        <pc:spChg chg="add del mod">
          <ac:chgData name="土山 勇人" userId="853d30e55df49f6d" providerId="LiveId" clId="{87E93568-F6CC-42C8-8002-62BD22D1DFC2}" dt="2021-07-14T01:25:06.303" v="320"/>
          <ac:spMkLst>
            <pc:docMk/>
            <pc:sldMk cId="4011015843" sldId="277"/>
            <ac:spMk id="39" creationId="{3FD3C3B9-E915-4FC7-A47D-421ACFFC13B1}"/>
          </ac:spMkLst>
        </pc:spChg>
        <pc:spChg chg="add del mod">
          <ac:chgData name="土山 勇人" userId="853d30e55df49f6d" providerId="LiveId" clId="{87E93568-F6CC-42C8-8002-62BD22D1DFC2}" dt="2021-07-14T01:25:06.303" v="320"/>
          <ac:spMkLst>
            <pc:docMk/>
            <pc:sldMk cId="4011015843" sldId="277"/>
            <ac:spMk id="40" creationId="{C2E046CE-67CC-46D4-B231-DCBD78426993}"/>
          </ac:spMkLst>
        </pc:spChg>
        <pc:spChg chg="mod">
          <ac:chgData name="土山 勇人" userId="853d30e55df49f6d" providerId="LiveId" clId="{87E93568-F6CC-42C8-8002-62BD22D1DFC2}" dt="2021-07-14T01:23:06.351" v="266" actId="20577"/>
          <ac:spMkLst>
            <pc:docMk/>
            <pc:sldMk cId="4011015843" sldId="277"/>
            <ac:spMk id="45" creationId="{C90C462B-CFCE-4D2B-B446-A7E0F6B64195}"/>
          </ac:spMkLst>
        </pc:spChg>
        <pc:spChg chg="mod">
          <ac:chgData name="土山 勇人" userId="853d30e55df49f6d" providerId="LiveId" clId="{87E93568-F6CC-42C8-8002-62BD22D1DFC2}" dt="2021-07-14T01:23:14.889" v="301" actId="20577"/>
          <ac:spMkLst>
            <pc:docMk/>
            <pc:sldMk cId="4011015843" sldId="277"/>
            <ac:spMk id="46" creationId="{D3E94A63-0315-48F5-A8FD-B6A4C4C5F2AE}"/>
          </ac:spMkLst>
        </pc:spChg>
        <pc:spChg chg="add del mod">
          <ac:chgData name="土山 勇人" userId="853d30e55df49f6d" providerId="LiveId" clId="{87E93568-F6CC-42C8-8002-62BD22D1DFC2}" dt="2021-07-14T01:25:41.584" v="326"/>
          <ac:spMkLst>
            <pc:docMk/>
            <pc:sldMk cId="4011015843" sldId="277"/>
            <ac:spMk id="47" creationId="{409311B0-C465-4A2D-BA7A-280D980BE6F1}"/>
          </ac:spMkLst>
        </pc:spChg>
        <pc:spChg chg="add del mod">
          <ac:chgData name="土山 勇人" userId="853d30e55df49f6d" providerId="LiveId" clId="{87E93568-F6CC-42C8-8002-62BD22D1DFC2}" dt="2021-07-14T01:25:41.584" v="326"/>
          <ac:spMkLst>
            <pc:docMk/>
            <pc:sldMk cId="4011015843" sldId="277"/>
            <ac:spMk id="49" creationId="{1EFD4D0D-EDDD-470B-BDDF-C5399204049F}"/>
          </ac:spMkLst>
        </pc:spChg>
        <pc:spChg chg="add del mod">
          <ac:chgData name="土山 勇人" userId="853d30e55df49f6d" providerId="LiveId" clId="{87E93568-F6CC-42C8-8002-62BD22D1DFC2}" dt="2021-07-14T01:25:46.595" v="331"/>
          <ac:spMkLst>
            <pc:docMk/>
            <pc:sldMk cId="4011015843" sldId="277"/>
            <ac:spMk id="54" creationId="{1FC29CE8-2381-48CD-879B-AB4654B4FFB9}"/>
          </ac:spMkLst>
        </pc:spChg>
        <pc:spChg chg="add del mod">
          <ac:chgData name="土山 勇人" userId="853d30e55df49f6d" providerId="LiveId" clId="{87E93568-F6CC-42C8-8002-62BD22D1DFC2}" dt="2021-07-14T01:25:46.595" v="331"/>
          <ac:spMkLst>
            <pc:docMk/>
            <pc:sldMk cId="4011015843" sldId="277"/>
            <ac:spMk id="55" creationId="{880BAC7F-E9AA-4369-B410-E2D7BAAD37E5}"/>
          </ac:spMkLst>
        </pc:spChg>
        <pc:spChg chg="add del mod">
          <ac:chgData name="土山 勇人" userId="853d30e55df49f6d" providerId="LiveId" clId="{87E93568-F6CC-42C8-8002-62BD22D1DFC2}" dt="2021-07-14T01:26:16.318" v="357"/>
          <ac:spMkLst>
            <pc:docMk/>
            <pc:sldMk cId="4011015843" sldId="277"/>
            <ac:spMk id="60" creationId="{2FFB3304-AE9A-48AB-901D-75A452D28414}"/>
          </ac:spMkLst>
        </pc:spChg>
        <pc:spChg chg="add del mod">
          <ac:chgData name="土山 勇人" userId="853d30e55df49f6d" providerId="LiveId" clId="{87E93568-F6CC-42C8-8002-62BD22D1DFC2}" dt="2021-07-14T01:26:16.318" v="357"/>
          <ac:spMkLst>
            <pc:docMk/>
            <pc:sldMk cId="4011015843" sldId="277"/>
            <ac:spMk id="61" creationId="{AB753125-487B-4F93-9DEA-7219BEA48B9E}"/>
          </ac:spMkLst>
        </pc:spChg>
        <pc:spChg chg="add del mod">
          <ac:chgData name="土山 勇人" userId="853d30e55df49f6d" providerId="LiveId" clId="{87E93568-F6CC-42C8-8002-62BD22D1DFC2}" dt="2021-07-14T01:27:36.069" v="416"/>
          <ac:spMkLst>
            <pc:docMk/>
            <pc:sldMk cId="4011015843" sldId="277"/>
            <ac:spMk id="69" creationId="{25A661DE-14E3-4C9F-8F7E-3A78F5891377}"/>
          </ac:spMkLst>
        </pc:spChg>
        <pc:spChg chg="del">
          <ac:chgData name="土山 勇人" userId="853d30e55df49f6d" providerId="LiveId" clId="{87E93568-F6CC-42C8-8002-62BD22D1DFC2}" dt="2021-07-14T01:23:54.050" v="302" actId="478"/>
          <ac:spMkLst>
            <pc:docMk/>
            <pc:sldMk cId="4011015843" sldId="277"/>
            <ac:spMk id="70" creationId="{4FF61E32-5821-4BDA-A652-759356A931F2}"/>
          </ac:spMkLst>
        </pc:spChg>
        <pc:spChg chg="add del mod">
          <ac:chgData name="土山 勇人" userId="853d30e55df49f6d" providerId="LiveId" clId="{87E93568-F6CC-42C8-8002-62BD22D1DFC2}" dt="2021-07-14T01:27:36.069" v="416"/>
          <ac:spMkLst>
            <pc:docMk/>
            <pc:sldMk cId="4011015843" sldId="277"/>
            <ac:spMk id="71" creationId="{04A1E6B0-9C7F-42B2-A3B9-3D39A2E51C02}"/>
          </ac:spMkLst>
        </pc:spChg>
        <pc:spChg chg="add mod">
          <ac:chgData name="土山 勇人" userId="853d30e55df49f6d" providerId="LiveId" clId="{87E93568-F6CC-42C8-8002-62BD22D1DFC2}" dt="2021-07-14T01:27:39.967" v="418" actId="1076"/>
          <ac:spMkLst>
            <pc:docMk/>
            <pc:sldMk cId="4011015843" sldId="277"/>
            <ac:spMk id="76" creationId="{99FFA108-FFF2-4C78-A74C-F57A7AB6AD2A}"/>
          </ac:spMkLst>
        </pc:spChg>
        <pc:spChg chg="add mod">
          <ac:chgData name="土山 勇人" userId="853d30e55df49f6d" providerId="LiveId" clId="{87E93568-F6CC-42C8-8002-62BD22D1DFC2}" dt="2021-07-14T01:27:39.967" v="418" actId="1076"/>
          <ac:spMkLst>
            <pc:docMk/>
            <pc:sldMk cId="4011015843" sldId="277"/>
            <ac:spMk id="77" creationId="{3581F278-FC9F-4C8B-A3FD-E162E72CAEF5}"/>
          </ac:spMkLst>
        </pc:spChg>
        <pc:picChg chg="del">
          <ac:chgData name="土山 勇人" userId="853d30e55df49f6d" providerId="LiveId" clId="{87E93568-F6CC-42C8-8002-62BD22D1DFC2}" dt="2021-07-14T01:23:54.050" v="302" actId="478"/>
          <ac:picMkLst>
            <pc:docMk/>
            <pc:sldMk cId="4011015843" sldId="277"/>
            <ac:picMk id="8" creationId="{D8841C5C-9F25-4CAA-82B9-1702063676EE}"/>
          </ac:picMkLst>
        </pc:picChg>
        <pc:picChg chg="del">
          <ac:chgData name="土山 勇人" userId="853d30e55df49f6d" providerId="LiveId" clId="{87E93568-F6CC-42C8-8002-62BD22D1DFC2}" dt="2021-07-14T01:23:54.050" v="302" actId="478"/>
          <ac:picMkLst>
            <pc:docMk/>
            <pc:sldMk cId="4011015843" sldId="277"/>
            <ac:picMk id="10" creationId="{7CAB72D7-4C55-4529-82A4-8B29110FAF9D}"/>
          </ac:picMkLst>
        </pc:picChg>
        <pc:picChg chg="del">
          <ac:chgData name="土山 勇人" userId="853d30e55df49f6d" providerId="LiveId" clId="{87E93568-F6CC-42C8-8002-62BD22D1DFC2}" dt="2021-07-14T01:23:54.050" v="302" actId="478"/>
          <ac:picMkLst>
            <pc:docMk/>
            <pc:sldMk cId="4011015843" sldId="277"/>
            <ac:picMk id="11" creationId="{2A2A2812-F34C-4A0D-AD1F-4CEC8366E4E6}"/>
          </ac:picMkLst>
        </pc:picChg>
        <pc:picChg chg="add del mod">
          <ac:chgData name="土山 勇人" userId="853d30e55df49f6d" providerId="LiveId" clId="{87E93568-F6CC-42C8-8002-62BD22D1DFC2}" dt="2021-07-14T01:24:11.087" v="304"/>
          <ac:picMkLst>
            <pc:docMk/>
            <pc:sldMk cId="4011015843" sldId="277"/>
            <ac:picMk id="18" creationId="{5FFCADBB-E323-49E0-BDCE-173B832A5EA4}"/>
          </ac:picMkLst>
        </pc:picChg>
        <pc:picChg chg="add del mod">
          <ac:chgData name="土山 勇人" userId="853d30e55df49f6d" providerId="LiveId" clId="{87E93568-F6CC-42C8-8002-62BD22D1DFC2}" dt="2021-07-14T01:24:11.087" v="304"/>
          <ac:picMkLst>
            <pc:docMk/>
            <pc:sldMk cId="4011015843" sldId="277"/>
            <ac:picMk id="20" creationId="{20FB88C7-3658-4E5E-A5AD-D91408738A67}"/>
          </ac:picMkLst>
        </pc:picChg>
        <pc:picChg chg="add del mod">
          <ac:chgData name="土山 勇人" userId="853d30e55df49f6d" providerId="LiveId" clId="{87E93568-F6CC-42C8-8002-62BD22D1DFC2}" dt="2021-07-14T01:24:11.087" v="304"/>
          <ac:picMkLst>
            <pc:docMk/>
            <pc:sldMk cId="4011015843" sldId="277"/>
            <ac:picMk id="22" creationId="{6A915076-26C1-4FCA-A225-82450D28DF2B}"/>
          </ac:picMkLst>
        </pc:picChg>
        <pc:picChg chg="add del mod">
          <ac:chgData name="土山 勇人" userId="853d30e55df49f6d" providerId="LiveId" clId="{87E93568-F6CC-42C8-8002-62BD22D1DFC2}" dt="2021-07-14T01:24:11.087" v="304"/>
          <ac:picMkLst>
            <pc:docMk/>
            <pc:sldMk cId="4011015843" sldId="277"/>
            <ac:picMk id="24" creationId="{6F8E261E-4E9A-41C0-A2EF-715409EAB6D3}"/>
          </ac:picMkLst>
        </pc:picChg>
        <pc:picChg chg="add mod">
          <ac:chgData name="土山 勇人" userId="853d30e55df49f6d" providerId="LiveId" clId="{87E93568-F6CC-42C8-8002-62BD22D1DFC2}" dt="2021-07-14T01:27:54.191" v="426" actId="1035"/>
          <ac:picMkLst>
            <pc:docMk/>
            <pc:sldMk cId="4011015843" sldId="277"/>
            <ac:picMk id="28" creationId="{6AC08269-D859-4C6A-9A3E-5B80493EA90D}"/>
          </ac:picMkLst>
        </pc:picChg>
        <pc:picChg chg="add mod">
          <ac:chgData name="土山 勇人" userId="853d30e55df49f6d" providerId="LiveId" clId="{87E93568-F6CC-42C8-8002-62BD22D1DFC2}" dt="2021-07-14T01:27:54.191" v="426" actId="1035"/>
          <ac:picMkLst>
            <pc:docMk/>
            <pc:sldMk cId="4011015843" sldId="277"/>
            <ac:picMk id="30" creationId="{5A18B540-20A8-4DD6-A01C-14381CB2901A}"/>
          </ac:picMkLst>
        </pc:picChg>
        <pc:picChg chg="add mod">
          <ac:chgData name="土山 勇人" userId="853d30e55df49f6d" providerId="LiveId" clId="{87E93568-F6CC-42C8-8002-62BD22D1DFC2}" dt="2021-07-14T01:27:54.191" v="426" actId="1035"/>
          <ac:picMkLst>
            <pc:docMk/>
            <pc:sldMk cId="4011015843" sldId="277"/>
            <ac:picMk id="32" creationId="{DAF3E9C5-551C-42E2-8E97-30397A6A2E74}"/>
          </ac:picMkLst>
        </pc:picChg>
        <pc:picChg chg="add mod">
          <ac:chgData name="土山 勇人" userId="853d30e55df49f6d" providerId="LiveId" clId="{87E93568-F6CC-42C8-8002-62BD22D1DFC2}" dt="2021-07-14T01:27:54.191" v="426" actId="1035"/>
          <ac:picMkLst>
            <pc:docMk/>
            <pc:sldMk cId="4011015843" sldId="277"/>
            <ac:picMk id="34" creationId="{34986488-FC88-4BA7-989A-3F746A03540E}"/>
          </ac:picMkLst>
        </pc:picChg>
        <pc:picChg chg="add del mod">
          <ac:chgData name="土山 勇人" userId="853d30e55df49f6d" providerId="LiveId" clId="{87E93568-F6CC-42C8-8002-62BD22D1DFC2}" dt="2021-07-14T01:25:06.303" v="320"/>
          <ac:picMkLst>
            <pc:docMk/>
            <pc:sldMk cId="4011015843" sldId="277"/>
            <ac:picMk id="35" creationId="{756E943D-1BD9-4EBD-98CF-FFDC1D2FDB3B}"/>
          </ac:picMkLst>
        </pc:picChg>
        <pc:picChg chg="add del mod">
          <ac:chgData name="土山 勇人" userId="853d30e55df49f6d" providerId="LiveId" clId="{87E93568-F6CC-42C8-8002-62BD22D1DFC2}" dt="2021-07-14T01:25:06.303" v="320"/>
          <ac:picMkLst>
            <pc:docMk/>
            <pc:sldMk cId="4011015843" sldId="277"/>
            <ac:picMk id="36" creationId="{4D0D0931-5201-4D40-82DD-E2418EFB0C66}"/>
          </ac:picMkLst>
        </pc:picChg>
        <pc:picChg chg="add del mod">
          <ac:chgData name="土山 勇人" userId="853d30e55df49f6d" providerId="LiveId" clId="{87E93568-F6CC-42C8-8002-62BD22D1DFC2}" dt="2021-07-14T01:25:06.303" v="320"/>
          <ac:picMkLst>
            <pc:docMk/>
            <pc:sldMk cId="4011015843" sldId="277"/>
            <ac:picMk id="37" creationId="{D2EE5EF6-CF39-4981-8309-FD89CD6A112A}"/>
          </ac:picMkLst>
        </pc:picChg>
        <pc:picChg chg="add del mod">
          <ac:chgData name="土山 勇人" userId="853d30e55df49f6d" providerId="LiveId" clId="{87E93568-F6CC-42C8-8002-62BD22D1DFC2}" dt="2021-07-14T01:25:06.303" v="320"/>
          <ac:picMkLst>
            <pc:docMk/>
            <pc:sldMk cId="4011015843" sldId="277"/>
            <ac:picMk id="38" creationId="{CFABEAB3-5122-4D70-A38D-25287464D27C}"/>
          </ac:picMkLst>
        </pc:picChg>
        <pc:picChg chg="add del mod">
          <ac:chgData name="土山 勇人" userId="853d30e55df49f6d" providerId="LiveId" clId="{87E93568-F6CC-42C8-8002-62BD22D1DFC2}" dt="2021-07-14T01:25:41.584" v="326"/>
          <ac:picMkLst>
            <pc:docMk/>
            <pc:sldMk cId="4011015843" sldId="277"/>
            <ac:picMk id="41" creationId="{C28307D3-F783-4EE1-B1C3-E4827337BCE9}"/>
          </ac:picMkLst>
        </pc:picChg>
        <pc:picChg chg="add del mod">
          <ac:chgData name="土山 勇人" userId="853d30e55df49f6d" providerId="LiveId" clId="{87E93568-F6CC-42C8-8002-62BD22D1DFC2}" dt="2021-07-14T01:25:41.584" v="326"/>
          <ac:picMkLst>
            <pc:docMk/>
            <pc:sldMk cId="4011015843" sldId="277"/>
            <ac:picMk id="42" creationId="{AB954754-68EA-4407-A057-26A5FCAE8BE5}"/>
          </ac:picMkLst>
        </pc:picChg>
        <pc:picChg chg="add del mod">
          <ac:chgData name="土山 勇人" userId="853d30e55df49f6d" providerId="LiveId" clId="{87E93568-F6CC-42C8-8002-62BD22D1DFC2}" dt="2021-07-14T01:25:41.584" v="326"/>
          <ac:picMkLst>
            <pc:docMk/>
            <pc:sldMk cId="4011015843" sldId="277"/>
            <ac:picMk id="43" creationId="{A5846C75-D63A-46D4-B99B-B9E94EC5B3C9}"/>
          </ac:picMkLst>
        </pc:picChg>
        <pc:picChg chg="add del mod">
          <ac:chgData name="土山 勇人" userId="853d30e55df49f6d" providerId="LiveId" clId="{87E93568-F6CC-42C8-8002-62BD22D1DFC2}" dt="2021-07-14T01:25:41.584" v="326"/>
          <ac:picMkLst>
            <pc:docMk/>
            <pc:sldMk cId="4011015843" sldId="277"/>
            <ac:picMk id="44" creationId="{0A62EE1E-70B6-4651-AC84-4777B6A4F669}"/>
          </ac:picMkLst>
        </pc:picChg>
        <pc:picChg chg="add del mod">
          <ac:chgData name="土山 勇人" userId="853d30e55df49f6d" providerId="LiveId" clId="{87E93568-F6CC-42C8-8002-62BD22D1DFC2}" dt="2021-07-14T01:25:46.595" v="331"/>
          <ac:picMkLst>
            <pc:docMk/>
            <pc:sldMk cId="4011015843" sldId="277"/>
            <ac:picMk id="50" creationId="{28F393A8-9A53-4109-9DF0-4A9906A590C7}"/>
          </ac:picMkLst>
        </pc:picChg>
        <pc:picChg chg="add del mod">
          <ac:chgData name="土山 勇人" userId="853d30e55df49f6d" providerId="LiveId" clId="{87E93568-F6CC-42C8-8002-62BD22D1DFC2}" dt="2021-07-14T01:25:46.595" v="331"/>
          <ac:picMkLst>
            <pc:docMk/>
            <pc:sldMk cId="4011015843" sldId="277"/>
            <ac:picMk id="51" creationId="{B68ACD09-8260-4A6A-8843-1FD850D069D3}"/>
          </ac:picMkLst>
        </pc:picChg>
        <pc:picChg chg="add del mod">
          <ac:chgData name="土山 勇人" userId="853d30e55df49f6d" providerId="LiveId" clId="{87E93568-F6CC-42C8-8002-62BD22D1DFC2}" dt="2021-07-14T01:25:46.595" v="331"/>
          <ac:picMkLst>
            <pc:docMk/>
            <pc:sldMk cId="4011015843" sldId="277"/>
            <ac:picMk id="52" creationId="{F5F2ABF6-6067-402D-8A28-C4AA4B7A87F4}"/>
          </ac:picMkLst>
        </pc:picChg>
        <pc:picChg chg="add del mod">
          <ac:chgData name="土山 勇人" userId="853d30e55df49f6d" providerId="LiveId" clId="{87E93568-F6CC-42C8-8002-62BD22D1DFC2}" dt="2021-07-14T01:25:46.595" v="331"/>
          <ac:picMkLst>
            <pc:docMk/>
            <pc:sldMk cId="4011015843" sldId="277"/>
            <ac:picMk id="53" creationId="{E874ADE1-EC0A-4246-842A-883D5223F1CC}"/>
          </ac:picMkLst>
        </pc:picChg>
        <pc:picChg chg="add del mod">
          <ac:chgData name="土山 勇人" userId="853d30e55df49f6d" providerId="LiveId" clId="{87E93568-F6CC-42C8-8002-62BD22D1DFC2}" dt="2021-07-14T01:26:16.318" v="357"/>
          <ac:picMkLst>
            <pc:docMk/>
            <pc:sldMk cId="4011015843" sldId="277"/>
            <ac:picMk id="56" creationId="{4945E246-6573-4B7C-B4FB-21438FFFFC51}"/>
          </ac:picMkLst>
        </pc:picChg>
        <pc:picChg chg="add del mod">
          <ac:chgData name="土山 勇人" userId="853d30e55df49f6d" providerId="LiveId" clId="{87E93568-F6CC-42C8-8002-62BD22D1DFC2}" dt="2021-07-14T01:26:16.318" v="357"/>
          <ac:picMkLst>
            <pc:docMk/>
            <pc:sldMk cId="4011015843" sldId="277"/>
            <ac:picMk id="57" creationId="{191ED400-FE3F-4040-81F8-4AF48515D07B}"/>
          </ac:picMkLst>
        </pc:picChg>
        <pc:picChg chg="add del mod">
          <ac:chgData name="土山 勇人" userId="853d30e55df49f6d" providerId="LiveId" clId="{87E93568-F6CC-42C8-8002-62BD22D1DFC2}" dt="2021-07-14T01:26:16.318" v="357"/>
          <ac:picMkLst>
            <pc:docMk/>
            <pc:sldMk cId="4011015843" sldId="277"/>
            <ac:picMk id="58" creationId="{57EC1EC7-FD09-459C-9216-B4D2953CDCDB}"/>
          </ac:picMkLst>
        </pc:picChg>
        <pc:picChg chg="add del mod">
          <ac:chgData name="土山 勇人" userId="853d30e55df49f6d" providerId="LiveId" clId="{87E93568-F6CC-42C8-8002-62BD22D1DFC2}" dt="2021-07-14T01:26:16.318" v="357"/>
          <ac:picMkLst>
            <pc:docMk/>
            <pc:sldMk cId="4011015843" sldId="277"/>
            <ac:picMk id="59" creationId="{9C99162E-E316-491B-895C-169E3DDA2222}"/>
          </ac:picMkLst>
        </pc:picChg>
        <pc:picChg chg="add del mod">
          <ac:chgData name="土山 勇人" userId="853d30e55df49f6d" providerId="LiveId" clId="{87E93568-F6CC-42C8-8002-62BD22D1DFC2}" dt="2021-07-14T01:27:36.069" v="416"/>
          <ac:picMkLst>
            <pc:docMk/>
            <pc:sldMk cId="4011015843" sldId="277"/>
            <ac:picMk id="63" creationId="{FAD925A0-D3D4-4CCC-9E86-A266AFF472F7}"/>
          </ac:picMkLst>
        </pc:picChg>
        <pc:picChg chg="add del mod">
          <ac:chgData name="土山 勇人" userId="853d30e55df49f6d" providerId="LiveId" clId="{87E93568-F6CC-42C8-8002-62BD22D1DFC2}" dt="2021-07-14T01:27:36.069" v="416"/>
          <ac:picMkLst>
            <pc:docMk/>
            <pc:sldMk cId="4011015843" sldId="277"/>
            <ac:picMk id="64" creationId="{47E14AA5-4B98-4315-8FFB-3683FB4E18D8}"/>
          </ac:picMkLst>
        </pc:picChg>
        <pc:picChg chg="add del mod">
          <ac:chgData name="土山 勇人" userId="853d30e55df49f6d" providerId="LiveId" clId="{87E93568-F6CC-42C8-8002-62BD22D1DFC2}" dt="2021-07-14T01:27:36.069" v="416"/>
          <ac:picMkLst>
            <pc:docMk/>
            <pc:sldMk cId="4011015843" sldId="277"/>
            <ac:picMk id="67" creationId="{BE9B139F-DF9B-4907-BD87-B1C38063E194}"/>
          </ac:picMkLst>
        </pc:picChg>
        <pc:picChg chg="add del mod">
          <ac:chgData name="土山 勇人" userId="853d30e55df49f6d" providerId="LiveId" clId="{87E93568-F6CC-42C8-8002-62BD22D1DFC2}" dt="2021-07-14T01:27:36.069" v="416"/>
          <ac:picMkLst>
            <pc:docMk/>
            <pc:sldMk cId="4011015843" sldId="277"/>
            <ac:picMk id="68" creationId="{B806C3C7-C560-4282-AE82-6446939ACE6F}"/>
          </ac:picMkLst>
        </pc:picChg>
        <pc:picChg chg="add mod">
          <ac:chgData name="土山 勇人" userId="853d30e55df49f6d" providerId="LiveId" clId="{87E93568-F6CC-42C8-8002-62BD22D1DFC2}" dt="2021-07-14T01:27:39.967" v="418" actId="1076"/>
          <ac:picMkLst>
            <pc:docMk/>
            <pc:sldMk cId="4011015843" sldId="277"/>
            <ac:picMk id="72" creationId="{FA9A3B5E-AD6F-4A1A-B73A-2FC36DB7DA13}"/>
          </ac:picMkLst>
        </pc:picChg>
        <pc:picChg chg="add mod">
          <ac:chgData name="土山 勇人" userId="853d30e55df49f6d" providerId="LiveId" clId="{87E93568-F6CC-42C8-8002-62BD22D1DFC2}" dt="2021-07-14T01:27:39.967" v="418" actId="1076"/>
          <ac:picMkLst>
            <pc:docMk/>
            <pc:sldMk cId="4011015843" sldId="277"/>
            <ac:picMk id="73" creationId="{35693942-C8A6-4BC6-B375-0AB56121A04F}"/>
          </ac:picMkLst>
        </pc:picChg>
        <pc:picChg chg="add mod">
          <ac:chgData name="土山 勇人" userId="853d30e55df49f6d" providerId="LiveId" clId="{87E93568-F6CC-42C8-8002-62BD22D1DFC2}" dt="2021-07-14T01:27:39.967" v="418" actId="1076"/>
          <ac:picMkLst>
            <pc:docMk/>
            <pc:sldMk cId="4011015843" sldId="277"/>
            <ac:picMk id="74" creationId="{0F82BA73-0254-435B-8731-C8492CFFDB26}"/>
          </ac:picMkLst>
        </pc:picChg>
        <pc:picChg chg="add mod">
          <ac:chgData name="土山 勇人" userId="853d30e55df49f6d" providerId="LiveId" clId="{87E93568-F6CC-42C8-8002-62BD22D1DFC2}" dt="2021-07-14T01:27:39.967" v="418" actId="1076"/>
          <ac:picMkLst>
            <pc:docMk/>
            <pc:sldMk cId="4011015843" sldId="277"/>
            <ac:picMk id="75" creationId="{FCF58B7A-1012-4B74-883A-981F75674852}"/>
          </ac:picMkLst>
        </pc:picChg>
      </pc:sldChg>
      <pc:sldChg chg="addSp delSp modSp add mod">
        <pc:chgData name="土山 勇人" userId="853d30e55df49f6d" providerId="LiveId" clId="{87E93568-F6CC-42C8-8002-62BD22D1DFC2}" dt="2021-07-14T01:31:43.218" v="558" actId="1076"/>
        <pc:sldMkLst>
          <pc:docMk/>
          <pc:sldMk cId="3329850772" sldId="278"/>
        </pc:sldMkLst>
        <pc:spChg chg="del">
          <ac:chgData name="土山 勇人" userId="853d30e55df49f6d" providerId="LiveId" clId="{87E93568-F6CC-42C8-8002-62BD22D1DFC2}" dt="2021-07-14T01:28:53.447" v="463" actId="478"/>
          <ac:spMkLst>
            <pc:docMk/>
            <pc:sldMk cId="3329850772" sldId="278"/>
            <ac:spMk id="25" creationId="{416BA9F0-2760-4B89-B609-BBA8F3C14DBE}"/>
          </ac:spMkLst>
        </pc:spChg>
        <pc:spChg chg="del">
          <ac:chgData name="土山 勇人" userId="853d30e55df49f6d" providerId="LiveId" clId="{87E93568-F6CC-42C8-8002-62BD22D1DFC2}" dt="2021-07-14T01:28:53.447" v="463" actId="478"/>
          <ac:spMkLst>
            <pc:docMk/>
            <pc:sldMk cId="3329850772" sldId="278"/>
            <ac:spMk id="26" creationId="{209D6259-EFC7-4CB2-A4B8-78B5088B8652}"/>
          </ac:spMkLst>
        </pc:spChg>
        <pc:spChg chg="del">
          <ac:chgData name="土山 勇人" userId="853d30e55df49f6d" providerId="LiveId" clId="{87E93568-F6CC-42C8-8002-62BD22D1DFC2}" dt="2021-07-14T01:28:53.447" v="463" actId="478"/>
          <ac:spMkLst>
            <pc:docMk/>
            <pc:sldMk cId="3329850772" sldId="278"/>
            <ac:spMk id="27" creationId="{6AAD57C3-A47C-43BB-992C-8A765A8C5914}"/>
          </ac:spMkLst>
        </pc:spChg>
        <pc:spChg chg="del">
          <ac:chgData name="土山 勇人" userId="853d30e55df49f6d" providerId="LiveId" clId="{87E93568-F6CC-42C8-8002-62BD22D1DFC2}" dt="2021-07-14T01:28:53.447" v="463" actId="478"/>
          <ac:spMkLst>
            <pc:docMk/>
            <pc:sldMk cId="3329850772" sldId="278"/>
            <ac:spMk id="29" creationId="{1BD6134C-5EA6-4F30-ACC4-C73A388C917A}"/>
          </ac:spMkLst>
        </pc:spChg>
        <pc:spChg chg="del">
          <ac:chgData name="土山 勇人" userId="853d30e55df49f6d" providerId="LiveId" clId="{87E93568-F6CC-42C8-8002-62BD22D1DFC2}" dt="2021-07-14T01:28:53.447" v="463" actId="478"/>
          <ac:spMkLst>
            <pc:docMk/>
            <pc:sldMk cId="3329850772" sldId="278"/>
            <ac:spMk id="31" creationId="{1F2EC396-EA0A-49C8-ADAD-F7C87D7DA297}"/>
          </ac:spMkLst>
        </pc:spChg>
        <pc:spChg chg="del">
          <ac:chgData name="土山 勇人" userId="853d30e55df49f6d" providerId="LiveId" clId="{87E93568-F6CC-42C8-8002-62BD22D1DFC2}" dt="2021-07-14T01:28:53.447" v="463" actId="478"/>
          <ac:spMkLst>
            <pc:docMk/>
            <pc:sldMk cId="3329850772" sldId="278"/>
            <ac:spMk id="33" creationId="{C6994045-0C70-45A4-9525-577A73A90FF2}"/>
          </ac:spMkLst>
        </pc:spChg>
        <pc:spChg chg="add del mod">
          <ac:chgData name="土山 勇人" userId="853d30e55df49f6d" providerId="LiveId" clId="{87E93568-F6CC-42C8-8002-62BD22D1DFC2}" dt="2021-07-14T01:29:18.121" v="465"/>
          <ac:spMkLst>
            <pc:docMk/>
            <pc:sldMk cId="3329850772" sldId="278"/>
            <ac:spMk id="35" creationId="{EBAD9AA2-BEA5-4271-B42C-CEA4EDB3BCD7}"/>
          </ac:spMkLst>
        </pc:spChg>
        <pc:spChg chg="add mod">
          <ac:chgData name="土山 勇人" userId="853d30e55df49f6d" providerId="LiveId" clId="{87E93568-F6CC-42C8-8002-62BD22D1DFC2}" dt="2021-07-14T01:31:43.218" v="558" actId="1076"/>
          <ac:spMkLst>
            <pc:docMk/>
            <pc:sldMk cId="3329850772" sldId="278"/>
            <ac:spMk id="36" creationId="{82803A8C-FD70-4793-9926-06F4EEF35603}"/>
          </ac:spMkLst>
        </pc:spChg>
        <pc:spChg chg="mod">
          <ac:chgData name="土山 勇人" userId="853d30e55df49f6d" providerId="LiveId" clId="{87E93568-F6CC-42C8-8002-62BD22D1DFC2}" dt="2021-07-14T01:28:23.541" v="438" actId="20577"/>
          <ac:spMkLst>
            <pc:docMk/>
            <pc:sldMk cId="3329850772" sldId="278"/>
            <ac:spMk id="45" creationId="{C90C462B-CFCE-4D2B-B446-A7E0F6B64195}"/>
          </ac:spMkLst>
        </pc:spChg>
        <pc:spChg chg="mod">
          <ac:chgData name="土山 勇人" userId="853d30e55df49f6d" providerId="LiveId" clId="{87E93568-F6CC-42C8-8002-62BD22D1DFC2}" dt="2021-07-14T01:28:28.507" v="462" actId="20577"/>
          <ac:spMkLst>
            <pc:docMk/>
            <pc:sldMk cId="3329850772" sldId="278"/>
            <ac:spMk id="46" creationId="{D3E94A63-0315-48F5-A8FD-B6A4C4C5F2AE}"/>
          </ac:spMkLst>
        </pc:spChg>
        <pc:spChg chg="del">
          <ac:chgData name="土山 勇人" userId="853d30e55df49f6d" providerId="LiveId" clId="{87E93568-F6CC-42C8-8002-62BD22D1DFC2}" dt="2021-07-14T01:28:53.447" v="463" actId="478"/>
          <ac:spMkLst>
            <pc:docMk/>
            <pc:sldMk cId="3329850772" sldId="278"/>
            <ac:spMk id="48" creationId="{E13C162F-3A31-48E8-A7FE-3235381D26E4}"/>
          </ac:spMkLst>
        </pc:spChg>
        <pc:spChg chg="del">
          <ac:chgData name="土山 勇人" userId="853d30e55df49f6d" providerId="LiveId" clId="{87E93568-F6CC-42C8-8002-62BD22D1DFC2}" dt="2021-07-14T01:28:53.447" v="463" actId="478"/>
          <ac:spMkLst>
            <pc:docMk/>
            <pc:sldMk cId="3329850772" sldId="278"/>
            <ac:spMk id="76" creationId="{99FFA108-FFF2-4C78-A74C-F57A7AB6AD2A}"/>
          </ac:spMkLst>
        </pc:spChg>
        <pc:spChg chg="del">
          <ac:chgData name="土山 勇人" userId="853d30e55df49f6d" providerId="LiveId" clId="{87E93568-F6CC-42C8-8002-62BD22D1DFC2}" dt="2021-07-14T01:28:53.447" v="463" actId="478"/>
          <ac:spMkLst>
            <pc:docMk/>
            <pc:sldMk cId="3329850772" sldId="278"/>
            <ac:spMk id="77" creationId="{3581F278-FC9F-4C8B-A3FD-E162E72CAEF5}"/>
          </ac:spMkLst>
        </pc:spChg>
        <pc:picChg chg="del">
          <ac:chgData name="土山 勇人" userId="853d30e55df49f6d" providerId="LiveId" clId="{87E93568-F6CC-42C8-8002-62BD22D1DFC2}" dt="2021-07-14T01:28:53.447" v="463" actId="478"/>
          <ac:picMkLst>
            <pc:docMk/>
            <pc:sldMk cId="3329850772" sldId="278"/>
            <ac:picMk id="28" creationId="{6AC08269-D859-4C6A-9A3E-5B80493EA90D}"/>
          </ac:picMkLst>
        </pc:picChg>
        <pc:picChg chg="del">
          <ac:chgData name="土山 勇人" userId="853d30e55df49f6d" providerId="LiveId" clId="{87E93568-F6CC-42C8-8002-62BD22D1DFC2}" dt="2021-07-14T01:28:53.447" v="463" actId="478"/>
          <ac:picMkLst>
            <pc:docMk/>
            <pc:sldMk cId="3329850772" sldId="278"/>
            <ac:picMk id="30" creationId="{5A18B540-20A8-4DD6-A01C-14381CB2901A}"/>
          </ac:picMkLst>
        </pc:picChg>
        <pc:picChg chg="del">
          <ac:chgData name="土山 勇人" userId="853d30e55df49f6d" providerId="LiveId" clId="{87E93568-F6CC-42C8-8002-62BD22D1DFC2}" dt="2021-07-14T01:28:53.447" v="463" actId="478"/>
          <ac:picMkLst>
            <pc:docMk/>
            <pc:sldMk cId="3329850772" sldId="278"/>
            <ac:picMk id="32" creationId="{DAF3E9C5-551C-42E2-8E97-30397A6A2E74}"/>
          </ac:picMkLst>
        </pc:picChg>
        <pc:picChg chg="del">
          <ac:chgData name="土山 勇人" userId="853d30e55df49f6d" providerId="LiveId" clId="{87E93568-F6CC-42C8-8002-62BD22D1DFC2}" dt="2021-07-14T01:28:53.447" v="463" actId="478"/>
          <ac:picMkLst>
            <pc:docMk/>
            <pc:sldMk cId="3329850772" sldId="278"/>
            <ac:picMk id="34" creationId="{34986488-FC88-4BA7-989A-3F746A03540E}"/>
          </ac:picMkLst>
        </pc:picChg>
        <pc:picChg chg="del">
          <ac:chgData name="土山 勇人" userId="853d30e55df49f6d" providerId="LiveId" clId="{87E93568-F6CC-42C8-8002-62BD22D1DFC2}" dt="2021-07-14T01:28:53.447" v="463" actId="478"/>
          <ac:picMkLst>
            <pc:docMk/>
            <pc:sldMk cId="3329850772" sldId="278"/>
            <ac:picMk id="72" creationId="{FA9A3B5E-AD6F-4A1A-B73A-2FC36DB7DA13}"/>
          </ac:picMkLst>
        </pc:picChg>
        <pc:picChg chg="del">
          <ac:chgData name="土山 勇人" userId="853d30e55df49f6d" providerId="LiveId" clId="{87E93568-F6CC-42C8-8002-62BD22D1DFC2}" dt="2021-07-14T01:28:53.447" v="463" actId="478"/>
          <ac:picMkLst>
            <pc:docMk/>
            <pc:sldMk cId="3329850772" sldId="278"/>
            <ac:picMk id="73" creationId="{35693942-C8A6-4BC6-B375-0AB56121A04F}"/>
          </ac:picMkLst>
        </pc:picChg>
        <pc:picChg chg="del">
          <ac:chgData name="土山 勇人" userId="853d30e55df49f6d" providerId="LiveId" clId="{87E93568-F6CC-42C8-8002-62BD22D1DFC2}" dt="2021-07-14T01:28:53.447" v="463" actId="478"/>
          <ac:picMkLst>
            <pc:docMk/>
            <pc:sldMk cId="3329850772" sldId="278"/>
            <ac:picMk id="74" creationId="{0F82BA73-0254-435B-8731-C8492CFFDB26}"/>
          </ac:picMkLst>
        </pc:picChg>
        <pc:picChg chg="del">
          <ac:chgData name="土山 勇人" userId="853d30e55df49f6d" providerId="LiveId" clId="{87E93568-F6CC-42C8-8002-62BD22D1DFC2}" dt="2021-07-14T01:28:53.447" v="463" actId="478"/>
          <ac:picMkLst>
            <pc:docMk/>
            <pc:sldMk cId="3329850772" sldId="278"/>
            <ac:picMk id="75" creationId="{FCF58B7A-1012-4B74-883A-981F75674852}"/>
          </ac:picMkLst>
        </pc:picChg>
      </pc:sldChg>
      <pc:sldChg chg="addSp delSp modSp add mod">
        <pc:chgData name="土山 勇人" userId="853d30e55df49f6d" providerId="LiveId" clId="{87E93568-F6CC-42C8-8002-62BD22D1DFC2}" dt="2021-07-14T01:33:28.834" v="589" actId="14100"/>
        <pc:sldMkLst>
          <pc:docMk/>
          <pc:sldMk cId="4150565842" sldId="279"/>
        </pc:sldMkLst>
        <pc:spChg chg="add del mod">
          <ac:chgData name="土山 勇人" userId="853d30e55df49f6d" providerId="LiveId" clId="{87E93568-F6CC-42C8-8002-62BD22D1DFC2}" dt="2021-07-14T01:32:25.275" v="565" actId="14100"/>
          <ac:spMkLst>
            <pc:docMk/>
            <pc:sldMk cId="4150565842" sldId="279"/>
            <ac:spMk id="5" creationId="{3BBAF075-DE8F-4CE0-9645-C599A04448A1}"/>
          </ac:spMkLst>
        </pc:spChg>
        <pc:spChg chg="del">
          <ac:chgData name="土山 勇人" userId="853d30e55df49f6d" providerId="LiveId" clId="{87E93568-F6CC-42C8-8002-62BD22D1DFC2}" dt="2021-07-14T01:32:05.283" v="560" actId="478"/>
          <ac:spMkLst>
            <pc:docMk/>
            <pc:sldMk cId="4150565842" sldId="279"/>
            <ac:spMk id="6" creationId="{19F23A6B-9F40-4E6B-8966-AD895B8CBE93}"/>
          </ac:spMkLst>
        </pc:spChg>
        <pc:spChg chg="add del mod">
          <ac:chgData name="土山 勇人" userId="853d30e55df49f6d" providerId="LiveId" clId="{87E93568-F6CC-42C8-8002-62BD22D1DFC2}" dt="2021-07-14T01:33:03.165" v="571"/>
          <ac:spMkLst>
            <pc:docMk/>
            <pc:sldMk cId="4150565842" sldId="279"/>
            <ac:spMk id="11" creationId="{F2A51BC1-8AD1-4030-8E70-27544234C863}"/>
          </ac:spMkLst>
        </pc:spChg>
        <pc:spChg chg="add del mod">
          <ac:chgData name="土山 勇人" userId="853d30e55df49f6d" providerId="LiveId" clId="{87E93568-F6CC-42C8-8002-62BD22D1DFC2}" dt="2021-07-14T01:33:03.165" v="571"/>
          <ac:spMkLst>
            <pc:docMk/>
            <pc:sldMk cId="4150565842" sldId="279"/>
            <ac:spMk id="12" creationId="{D38560BE-8F53-47A5-B7DD-F2E2B9C36467}"/>
          </ac:spMkLst>
        </pc:spChg>
        <pc:spChg chg="add del mod">
          <ac:chgData name="土山 勇人" userId="853d30e55df49f6d" providerId="LiveId" clId="{87E93568-F6CC-42C8-8002-62BD22D1DFC2}" dt="2021-07-14T01:33:03.165" v="571"/>
          <ac:spMkLst>
            <pc:docMk/>
            <pc:sldMk cId="4150565842" sldId="279"/>
            <ac:spMk id="13" creationId="{D192192F-C7BD-4A2D-9F09-CDC6B8151B59}"/>
          </ac:spMkLst>
        </pc:spChg>
        <pc:spChg chg="add mod">
          <ac:chgData name="土山 勇人" userId="853d30e55df49f6d" providerId="LiveId" clId="{87E93568-F6CC-42C8-8002-62BD22D1DFC2}" dt="2021-07-14T01:33:09.413" v="574" actId="14100"/>
          <ac:spMkLst>
            <pc:docMk/>
            <pc:sldMk cId="4150565842" sldId="279"/>
            <ac:spMk id="14" creationId="{FB3C4BAF-8E31-4F39-9E91-DB64668F3C62}"/>
          </ac:spMkLst>
        </pc:spChg>
        <pc:spChg chg="add mod">
          <ac:chgData name="土山 勇人" userId="853d30e55df49f6d" providerId="LiveId" clId="{87E93568-F6CC-42C8-8002-62BD22D1DFC2}" dt="2021-07-14T01:33:09.413" v="574" actId="14100"/>
          <ac:spMkLst>
            <pc:docMk/>
            <pc:sldMk cId="4150565842" sldId="279"/>
            <ac:spMk id="15" creationId="{2213D449-1E5F-496A-BBA1-48EA35D303A0}"/>
          </ac:spMkLst>
        </pc:spChg>
        <pc:spChg chg="add mod">
          <ac:chgData name="土山 勇人" userId="853d30e55df49f6d" providerId="LiveId" clId="{87E93568-F6CC-42C8-8002-62BD22D1DFC2}" dt="2021-07-14T01:33:28.834" v="589" actId="14100"/>
          <ac:spMkLst>
            <pc:docMk/>
            <pc:sldMk cId="4150565842" sldId="279"/>
            <ac:spMk id="16" creationId="{4283408C-FE14-40EC-9944-50CDEC0D9577}"/>
          </ac:spMkLst>
        </pc:spChg>
        <pc:spChg chg="del">
          <ac:chgData name="土山 勇人" userId="853d30e55df49f6d" providerId="LiveId" clId="{87E93568-F6CC-42C8-8002-62BD22D1DFC2}" dt="2021-07-14T01:32:05.283" v="560" actId="478"/>
          <ac:spMkLst>
            <pc:docMk/>
            <pc:sldMk cId="4150565842" sldId="279"/>
            <ac:spMk id="36" creationId="{82803A8C-FD70-4793-9926-06F4EEF35603}"/>
          </ac:spMkLst>
        </pc:spChg>
        <pc:spChg chg="del">
          <ac:chgData name="土山 勇人" userId="853d30e55df49f6d" providerId="LiveId" clId="{87E93568-F6CC-42C8-8002-62BD22D1DFC2}" dt="2021-07-14T01:32:05.283" v="560" actId="478"/>
          <ac:spMkLst>
            <pc:docMk/>
            <pc:sldMk cId="4150565842" sldId="279"/>
            <ac:spMk id="45" creationId="{C90C462B-CFCE-4D2B-B446-A7E0F6B64195}"/>
          </ac:spMkLst>
        </pc:spChg>
        <pc:spChg chg="del">
          <ac:chgData name="土山 勇人" userId="853d30e55df49f6d" providerId="LiveId" clId="{87E93568-F6CC-42C8-8002-62BD22D1DFC2}" dt="2021-07-14T01:32:05.283" v="560" actId="478"/>
          <ac:spMkLst>
            <pc:docMk/>
            <pc:sldMk cId="4150565842" sldId="279"/>
            <ac:spMk id="46" creationId="{D3E94A63-0315-48F5-A8FD-B6A4C4C5F2AE}"/>
          </ac:spMkLst>
        </pc:spChg>
      </pc:sldChg>
      <pc:sldChg chg="addSp delSp modSp add mod">
        <pc:chgData name="土山 勇人" userId="853d30e55df49f6d" providerId="LiveId" clId="{87E93568-F6CC-42C8-8002-62BD22D1DFC2}" dt="2021-07-14T01:42:19.782" v="783" actId="22"/>
        <pc:sldMkLst>
          <pc:docMk/>
          <pc:sldMk cId="167212493" sldId="280"/>
        </pc:sldMkLst>
        <pc:spChg chg="add del mod">
          <ac:chgData name="土山 勇人" userId="853d30e55df49f6d" providerId="LiveId" clId="{87E93568-F6CC-42C8-8002-62BD22D1DFC2}" dt="2021-07-14T01:35:06.633" v="630"/>
          <ac:spMkLst>
            <pc:docMk/>
            <pc:sldMk cId="167212493" sldId="280"/>
            <ac:spMk id="11" creationId="{0BB2E7D5-27E3-46EF-B102-9936ABA4132C}"/>
          </ac:spMkLst>
        </pc:spChg>
        <pc:spChg chg="add del mod">
          <ac:chgData name="土山 勇人" userId="853d30e55df49f6d" providerId="LiveId" clId="{87E93568-F6CC-42C8-8002-62BD22D1DFC2}" dt="2021-07-14T01:35:06.633" v="630"/>
          <ac:spMkLst>
            <pc:docMk/>
            <pc:sldMk cId="167212493" sldId="280"/>
            <ac:spMk id="12" creationId="{ECD28931-CDC6-4FC3-837B-5D7E6C97EDEE}"/>
          </ac:spMkLst>
        </pc:spChg>
        <pc:spChg chg="add del mod">
          <ac:chgData name="土山 勇人" userId="853d30e55df49f6d" providerId="LiveId" clId="{87E93568-F6CC-42C8-8002-62BD22D1DFC2}" dt="2021-07-14T01:35:06.633" v="630"/>
          <ac:spMkLst>
            <pc:docMk/>
            <pc:sldMk cId="167212493" sldId="280"/>
            <ac:spMk id="13" creationId="{E99ABA6D-8D7C-45AE-AAB0-10B6E788806F}"/>
          </ac:spMkLst>
        </pc:spChg>
        <pc:spChg chg="add del mod">
          <ac:chgData name="土山 勇人" userId="853d30e55df49f6d" providerId="LiveId" clId="{87E93568-F6CC-42C8-8002-62BD22D1DFC2}" dt="2021-07-14T01:35:06.633" v="630"/>
          <ac:spMkLst>
            <pc:docMk/>
            <pc:sldMk cId="167212493" sldId="280"/>
            <ac:spMk id="14" creationId="{4E0F056B-A339-49B4-8B4D-26A2531AD198}"/>
          </ac:spMkLst>
        </pc:spChg>
        <pc:spChg chg="add del mod">
          <ac:chgData name="土山 勇人" userId="853d30e55df49f6d" providerId="LiveId" clId="{87E93568-F6CC-42C8-8002-62BD22D1DFC2}" dt="2021-07-14T01:35:06.633" v="630"/>
          <ac:spMkLst>
            <pc:docMk/>
            <pc:sldMk cId="167212493" sldId="280"/>
            <ac:spMk id="15" creationId="{67E7170B-2198-4367-8740-7317B20962EA}"/>
          </ac:spMkLst>
        </pc:spChg>
        <pc:spChg chg="add del mod">
          <ac:chgData name="土山 勇人" userId="853d30e55df49f6d" providerId="LiveId" clId="{87E93568-F6CC-42C8-8002-62BD22D1DFC2}" dt="2021-07-14T01:35:06.633" v="630"/>
          <ac:spMkLst>
            <pc:docMk/>
            <pc:sldMk cId="167212493" sldId="280"/>
            <ac:spMk id="16" creationId="{5D1754A1-9D8D-4C0F-8A1A-B11247B5941F}"/>
          </ac:spMkLst>
        </pc:spChg>
        <pc:spChg chg="add del mod">
          <ac:chgData name="土山 勇人" userId="853d30e55df49f6d" providerId="LiveId" clId="{87E93568-F6CC-42C8-8002-62BD22D1DFC2}" dt="2021-07-14T01:35:06.633" v="630"/>
          <ac:spMkLst>
            <pc:docMk/>
            <pc:sldMk cId="167212493" sldId="280"/>
            <ac:spMk id="17" creationId="{45F30C1F-64C6-4DB8-B4C7-980789E10B01}"/>
          </ac:spMkLst>
        </pc:spChg>
        <pc:spChg chg="add del mod">
          <ac:chgData name="土山 勇人" userId="853d30e55df49f6d" providerId="LiveId" clId="{87E93568-F6CC-42C8-8002-62BD22D1DFC2}" dt="2021-07-14T01:35:29.390" v="640" actId="478"/>
          <ac:spMkLst>
            <pc:docMk/>
            <pc:sldMk cId="167212493" sldId="280"/>
            <ac:spMk id="18" creationId="{71A415E8-DEFC-4BAA-BF99-8E00A53F8EE4}"/>
          </ac:spMkLst>
        </pc:spChg>
        <pc:spChg chg="add mod">
          <ac:chgData name="土山 勇人" userId="853d30e55df49f6d" providerId="LiveId" clId="{87E93568-F6CC-42C8-8002-62BD22D1DFC2}" dt="2021-07-14T01:41:09.556" v="775" actId="14100"/>
          <ac:spMkLst>
            <pc:docMk/>
            <pc:sldMk cId="167212493" sldId="280"/>
            <ac:spMk id="19" creationId="{B1DD2E00-43E5-4873-926F-996DA20397AE}"/>
          </ac:spMkLst>
        </pc:spChg>
        <pc:spChg chg="add del mod">
          <ac:chgData name="土山 勇人" userId="853d30e55df49f6d" providerId="LiveId" clId="{87E93568-F6CC-42C8-8002-62BD22D1DFC2}" dt="2021-07-14T01:35:13.717" v="632" actId="478"/>
          <ac:spMkLst>
            <pc:docMk/>
            <pc:sldMk cId="167212493" sldId="280"/>
            <ac:spMk id="20" creationId="{77162C00-30F4-443A-8367-EB549E0C9CCF}"/>
          </ac:spMkLst>
        </pc:spChg>
        <pc:spChg chg="add mod">
          <ac:chgData name="土山 勇人" userId="853d30e55df49f6d" providerId="LiveId" clId="{87E93568-F6CC-42C8-8002-62BD22D1DFC2}" dt="2021-07-14T01:40:46.330" v="769" actId="1035"/>
          <ac:spMkLst>
            <pc:docMk/>
            <pc:sldMk cId="167212493" sldId="280"/>
            <ac:spMk id="21" creationId="{8EE33E1D-2CE6-4859-9C65-62939E61F740}"/>
          </ac:spMkLst>
        </pc:spChg>
        <pc:spChg chg="add del mod">
          <ac:chgData name="土山 勇人" userId="853d30e55df49f6d" providerId="LiveId" clId="{87E93568-F6CC-42C8-8002-62BD22D1DFC2}" dt="2021-07-14T01:35:15.344" v="633" actId="478"/>
          <ac:spMkLst>
            <pc:docMk/>
            <pc:sldMk cId="167212493" sldId="280"/>
            <ac:spMk id="22" creationId="{939310A4-544C-48C8-819A-FF7BEABFC276}"/>
          </ac:spMkLst>
        </pc:spChg>
        <pc:spChg chg="add mod">
          <ac:chgData name="土山 勇人" userId="853d30e55df49f6d" providerId="LiveId" clId="{87E93568-F6CC-42C8-8002-62BD22D1DFC2}" dt="2021-07-14T01:41:43.976" v="781" actId="1036"/>
          <ac:spMkLst>
            <pc:docMk/>
            <pc:sldMk cId="167212493" sldId="280"/>
            <ac:spMk id="23" creationId="{56E4130B-A8FB-4649-B668-E53489C16815}"/>
          </ac:spMkLst>
        </pc:spChg>
        <pc:spChg chg="add mod">
          <ac:chgData name="土山 勇人" userId="853d30e55df49f6d" providerId="LiveId" clId="{87E93568-F6CC-42C8-8002-62BD22D1DFC2}" dt="2021-07-14T01:41:43.976" v="781" actId="1036"/>
          <ac:spMkLst>
            <pc:docMk/>
            <pc:sldMk cId="167212493" sldId="280"/>
            <ac:spMk id="24" creationId="{C329DE8D-20FC-4DFA-A6A4-DAFBFF44EF76}"/>
          </ac:spMkLst>
        </pc:spChg>
        <pc:spChg chg="add mod">
          <ac:chgData name="土山 勇人" userId="853d30e55df49f6d" providerId="LiveId" clId="{87E93568-F6CC-42C8-8002-62BD22D1DFC2}" dt="2021-07-14T01:41:12.157" v="776" actId="14100"/>
          <ac:spMkLst>
            <pc:docMk/>
            <pc:sldMk cId="167212493" sldId="280"/>
            <ac:spMk id="25" creationId="{297E92FE-3E8F-4EB3-BC01-79F9E71D0572}"/>
          </ac:spMkLst>
        </pc:spChg>
        <pc:spChg chg="add del mod">
          <ac:chgData name="土山 勇人" userId="853d30e55df49f6d" providerId="LiveId" clId="{87E93568-F6CC-42C8-8002-62BD22D1DFC2}" dt="2021-07-14T01:40:04.305" v="728"/>
          <ac:spMkLst>
            <pc:docMk/>
            <pc:sldMk cId="167212493" sldId="280"/>
            <ac:spMk id="26" creationId="{D3CCEE7A-2980-4D19-BA74-6B24D2FC1BE9}"/>
          </ac:spMkLst>
        </pc:spChg>
        <pc:spChg chg="add del">
          <ac:chgData name="土山 勇人" userId="853d30e55df49f6d" providerId="LiveId" clId="{87E93568-F6CC-42C8-8002-62BD22D1DFC2}" dt="2021-07-14T01:42:19.782" v="783" actId="22"/>
          <ac:spMkLst>
            <pc:docMk/>
            <pc:sldMk cId="167212493" sldId="280"/>
            <ac:spMk id="28" creationId="{12E00F7F-D527-4ABF-8A6D-8668F943886C}"/>
          </ac:spMkLst>
        </pc:spChg>
        <pc:spChg chg="del">
          <ac:chgData name="土山 勇人" userId="853d30e55df49f6d" providerId="LiveId" clId="{87E93568-F6CC-42C8-8002-62BD22D1DFC2}" dt="2021-07-14T01:34:33.727" v="626" actId="478"/>
          <ac:spMkLst>
            <pc:docMk/>
            <pc:sldMk cId="167212493" sldId="280"/>
            <ac:spMk id="36" creationId="{82803A8C-FD70-4793-9926-06F4EEF35603}"/>
          </ac:spMkLst>
        </pc:spChg>
        <pc:spChg chg="mod">
          <ac:chgData name="土山 勇人" userId="853d30e55df49f6d" providerId="LiveId" clId="{87E93568-F6CC-42C8-8002-62BD22D1DFC2}" dt="2021-07-14T01:33:59.005" v="616" actId="20577"/>
          <ac:spMkLst>
            <pc:docMk/>
            <pc:sldMk cId="167212493" sldId="280"/>
            <ac:spMk id="45" creationId="{C90C462B-CFCE-4D2B-B446-A7E0F6B64195}"/>
          </ac:spMkLst>
        </pc:spChg>
        <pc:spChg chg="mod">
          <ac:chgData name="土山 勇人" userId="853d30e55df49f6d" providerId="LiveId" clId="{87E93568-F6CC-42C8-8002-62BD22D1DFC2}" dt="2021-07-14T01:34:16.095" v="625" actId="20577"/>
          <ac:spMkLst>
            <pc:docMk/>
            <pc:sldMk cId="167212493" sldId="280"/>
            <ac:spMk id="46" creationId="{D3E94A63-0315-48F5-A8FD-B6A4C4C5F2AE}"/>
          </ac:spMkLst>
        </pc:spChg>
      </pc:sldChg>
      <pc:sldChg chg="add del">
        <pc:chgData name="土山 勇人" userId="853d30e55df49f6d" providerId="LiveId" clId="{87E93568-F6CC-42C8-8002-62BD22D1DFC2}" dt="2021-07-14T01:32:49.384" v="569"/>
        <pc:sldMkLst>
          <pc:docMk/>
          <pc:sldMk cId="3029316725" sldId="280"/>
        </pc:sldMkLst>
      </pc:sldChg>
      <pc:sldChg chg="add del">
        <pc:chgData name="土山 勇人" userId="853d30e55df49f6d" providerId="LiveId" clId="{87E93568-F6CC-42C8-8002-62BD22D1DFC2}" dt="2021-07-14T01:32:45.343" v="567"/>
        <pc:sldMkLst>
          <pc:docMk/>
          <pc:sldMk cId="3966410731" sldId="280"/>
        </pc:sldMkLst>
      </pc:sldChg>
      <pc:sldChg chg="addSp delSp modSp add mod">
        <pc:chgData name="土山 勇人" userId="853d30e55df49f6d" providerId="LiveId" clId="{87E93568-F6CC-42C8-8002-62BD22D1DFC2}" dt="2021-07-14T01:50:45.823" v="986" actId="1076"/>
        <pc:sldMkLst>
          <pc:docMk/>
          <pc:sldMk cId="3835828998" sldId="281"/>
        </pc:sldMkLst>
        <pc:spChg chg="add del mod">
          <ac:chgData name="土山 勇人" userId="853d30e55df49f6d" providerId="LiveId" clId="{87E93568-F6CC-42C8-8002-62BD22D1DFC2}" dt="2021-07-14T01:46:24.517" v="850" actId="478"/>
          <ac:spMkLst>
            <pc:docMk/>
            <pc:sldMk cId="3835828998" sldId="281"/>
            <ac:spMk id="15" creationId="{9D11A4B7-4BC1-4BE1-A880-542C94E0C517}"/>
          </ac:spMkLst>
        </pc:spChg>
        <pc:spChg chg="add mod">
          <ac:chgData name="土山 勇人" userId="853d30e55df49f6d" providerId="LiveId" clId="{87E93568-F6CC-42C8-8002-62BD22D1DFC2}" dt="2021-07-14T01:47:58.456" v="908" actId="1076"/>
          <ac:spMkLst>
            <pc:docMk/>
            <pc:sldMk cId="3835828998" sldId="281"/>
            <ac:spMk id="16" creationId="{FAC4CC49-1F69-44AD-8311-FC5B6A148C03}"/>
          </ac:spMkLst>
        </pc:spChg>
        <pc:spChg chg="add del mod">
          <ac:chgData name="土山 勇人" userId="853d30e55df49f6d" providerId="LiveId" clId="{87E93568-F6CC-42C8-8002-62BD22D1DFC2}" dt="2021-07-14T01:45:14.865" v="839" actId="478"/>
          <ac:spMkLst>
            <pc:docMk/>
            <pc:sldMk cId="3835828998" sldId="281"/>
            <ac:spMk id="17" creationId="{24E74419-9FD1-4218-B66E-57AE31D018CD}"/>
          </ac:spMkLst>
        </pc:spChg>
        <pc:spChg chg="add del mod">
          <ac:chgData name="土山 勇人" userId="853d30e55df49f6d" providerId="LiveId" clId="{87E93568-F6CC-42C8-8002-62BD22D1DFC2}" dt="2021-07-14T01:45:12.288" v="838" actId="478"/>
          <ac:spMkLst>
            <pc:docMk/>
            <pc:sldMk cId="3835828998" sldId="281"/>
            <ac:spMk id="18" creationId="{753E735A-DBF9-4777-966F-E7CF81AD028E}"/>
          </ac:spMkLst>
        </pc:spChg>
        <pc:spChg chg="mod">
          <ac:chgData name="土山 勇人" userId="853d30e55df49f6d" providerId="LiveId" clId="{87E93568-F6CC-42C8-8002-62BD22D1DFC2}" dt="2021-07-14T01:47:36.778" v="903" actId="14100"/>
          <ac:spMkLst>
            <pc:docMk/>
            <pc:sldMk cId="3835828998" sldId="281"/>
            <ac:spMk id="19" creationId="{B1DD2E00-43E5-4873-926F-996DA20397AE}"/>
          </ac:spMkLst>
        </pc:spChg>
        <pc:spChg chg="add del mod">
          <ac:chgData name="土山 勇人" userId="853d30e55df49f6d" providerId="LiveId" clId="{87E93568-F6CC-42C8-8002-62BD22D1DFC2}" dt="2021-07-14T01:45:14.865" v="839" actId="478"/>
          <ac:spMkLst>
            <pc:docMk/>
            <pc:sldMk cId="3835828998" sldId="281"/>
            <ac:spMk id="20" creationId="{9865A9E3-FF56-458D-8C7B-463DF56CF480}"/>
          </ac:spMkLst>
        </pc:spChg>
        <pc:spChg chg="del">
          <ac:chgData name="土山 勇人" userId="853d30e55df49f6d" providerId="LiveId" clId="{87E93568-F6CC-42C8-8002-62BD22D1DFC2}" dt="2021-07-14T01:44:00.207" v="803" actId="478"/>
          <ac:spMkLst>
            <pc:docMk/>
            <pc:sldMk cId="3835828998" sldId="281"/>
            <ac:spMk id="21" creationId="{8EE33E1D-2CE6-4859-9C65-62939E61F740}"/>
          </ac:spMkLst>
        </pc:spChg>
        <pc:spChg chg="add del mod">
          <ac:chgData name="土山 勇人" userId="853d30e55df49f6d" providerId="LiveId" clId="{87E93568-F6CC-42C8-8002-62BD22D1DFC2}" dt="2021-07-14T01:45:12.288" v="838" actId="478"/>
          <ac:spMkLst>
            <pc:docMk/>
            <pc:sldMk cId="3835828998" sldId="281"/>
            <ac:spMk id="22" creationId="{BCF50C13-D761-469F-862C-9098AA520B22}"/>
          </ac:spMkLst>
        </pc:spChg>
        <pc:spChg chg="del">
          <ac:chgData name="土山 勇人" userId="853d30e55df49f6d" providerId="LiveId" clId="{87E93568-F6CC-42C8-8002-62BD22D1DFC2}" dt="2021-07-14T01:44:10.362" v="832" actId="478"/>
          <ac:spMkLst>
            <pc:docMk/>
            <pc:sldMk cId="3835828998" sldId="281"/>
            <ac:spMk id="23" creationId="{56E4130B-A8FB-4649-B668-E53489C16815}"/>
          </ac:spMkLst>
        </pc:spChg>
        <pc:spChg chg="del">
          <ac:chgData name="土山 勇人" userId="853d30e55df49f6d" providerId="LiveId" clId="{87E93568-F6CC-42C8-8002-62BD22D1DFC2}" dt="2021-07-14T01:44:07.844" v="831" actId="478"/>
          <ac:spMkLst>
            <pc:docMk/>
            <pc:sldMk cId="3835828998" sldId="281"/>
            <ac:spMk id="24" creationId="{C329DE8D-20FC-4DFA-A6A4-DAFBFF44EF76}"/>
          </ac:spMkLst>
        </pc:spChg>
        <pc:spChg chg="del">
          <ac:chgData name="土山 勇人" userId="853d30e55df49f6d" providerId="LiveId" clId="{87E93568-F6CC-42C8-8002-62BD22D1DFC2}" dt="2021-07-14T01:44:07.844" v="831" actId="478"/>
          <ac:spMkLst>
            <pc:docMk/>
            <pc:sldMk cId="3835828998" sldId="281"/>
            <ac:spMk id="25" creationId="{297E92FE-3E8F-4EB3-BC01-79F9E71D0572}"/>
          </ac:spMkLst>
        </pc:spChg>
        <pc:spChg chg="add del mod">
          <ac:chgData name="土山 勇人" userId="853d30e55df49f6d" providerId="LiveId" clId="{87E93568-F6CC-42C8-8002-62BD22D1DFC2}" dt="2021-07-14T01:45:12.288" v="838" actId="478"/>
          <ac:spMkLst>
            <pc:docMk/>
            <pc:sldMk cId="3835828998" sldId="281"/>
            <ac:spMk id="26" creationId="{5ED94B10-EDF6-4FB6-A2D7-A7829B61A8A7}"/>
          </ac:spMkLst>
        </pc:spChg>
        <pc:spChg chg="add del mod">
          <ac:chgData name="土山 勇人" userId="853d30e55df49f6d" providerId="LiveId" clId="{87E93568-F6CC-42C8-8002-62BD22D1DFC2}" dt="2021-07-14T01:49:31.670" v="974" actId="478"/>
          <ac:spMkLst>
            <pc:docMk/>
            <pc:sldMk cId="3835828998" sldId="281"/>
            <ac:spMk id="27" creationId="{0FAE57AA-7E12-452A-8F00-ED5E62A98CE0}"/>
          </ac:spMkLst>
        </pc:spChg>
        <pc:spChg chg="add del mod">
          <ac:chgData name="土山 勇人" userId="853d30e55df49f6d" providerId="LiveId" clId="{87E93568-F6CC-42C8-8002-62BD22D1DFC2}" dt="2021-07-14T01:45:12.288" v="838" actId="478"/>
          <ac:spMkLst>
            <pc:docMk/>
            <pc:sldMk cId="3835828998" sldId="281"/>
            <ac:spMk id="28" creationId="{006A52C8-CD55-44B6-A6D9-5090EEE46BBA}"/>
          </ac:spMkLst>
        </pc:spChg>
        <pc:spChg chg="add mod">
          <ac:chgData name="土山 勇人" userId="853d30e55df49f6d" providerId="LiveId" clId="{87E93568-F6CC-42C8-8002-62BD22D1DFC2}" dt="2021-07-14T01:50:08.964" v="975" actId="14100"/>
          <ac:spMkLst>
            <pc:docMk/>
            <pc:sldMk cId="3835828998" sldId="281"/>
            <ac:spMk id="29" creationId="{621D662F-6648-4D45-8187-907F6F9F8C37}"/>
          </ac:spMkLst>
        </pc:spChg>
        <pc:spChg chg="add mod">
          <ac:chgData name="土山 勇人" userId="853d30e55df49f6d" providerId="LiveId" clId="{87E93568-F6CC-42C8-8002-62BD22D1DFC2}" dt="2021-07-14T01:49:08.157" v="938" actId="20577"/>
          <ac:spMkLst>
            <pc:docMk/>
            <pc:sldMk cId="3835828998" sldId="281"/>
            <ac:spMk id="30" creationId="{15231FBE-9BE4-41E0-9A84-1D8BACB7AF13}"/>
          </ac:spMkLst>
        </pc:spChg>
        <pc:spChg chg="add mod">
          <ac:chgData name="土山 勇人" userId="853d30e55df49f6d" providerId="LiveId" clId="{87E93568-F6CC-42C8-8002-62BD22D1DFC2}" dt="2021-07-14T01:50:12.615" v="976" actId="14100"/>
          <ac:spMkLst>
            <pc:docMk/>
            <pc:sldMk cId="3835828998" sldId="281"/>
            <ac:spMk id="31" creationId="{82700F53-89E6-44D2-9510-9C05335ACC3C}"/>
          </ac:spMkLst>
        </pc:spChg>
        <pc:spChg chg="add del mod">
          <ac:chgData name="土山 勇人" userId="853d30e55df49f6d" providerId="LiveId" clId="{87E93568-F6CC-42C8-8002-62BD22D1DFC2}" dt="2021-07-14T01:48:44.143" v="918"/>
          <ac:spMkLst>
            <pc:docMk/>
            <pc:sldMk cId="3835828998" sldId="281"/>
            <ac:spMk id="32" creationId="{6EBFCE2B-7B59-40D4-A5DA-28C5B943B7A9}"/>
          </ac:spMkLst>
        </pc:spChg>
        <pc:spChg chg="add del mod">
          <ac:chgData name="土山 勇人" userId="853d30e55df49f6d" providerId="LiveId" clId="{87E93568-F6CC-42C8-8002-62BD22D1DFC2}" dt="2021-07-14T01:48:44.143" v="918"/>
          <ac:spMkLst>
            <pc:docMk/>
            <pc:sldMk cId="3835828998" sldId="281"/>
            <ac:spMk id="33" creationId="{4BBCB38C-48BC-4865-BA5A-EA7BB321CD5A}"/>
          </ac:spMkLst>
        </pc:spChg>
        <pc:spChg chg="add mod">
          <ac:chgData name="土山 勇人" userId="853d30e55df49f6d" providerId="LiveId" clId="{87E93568-F6CC-42C8-8002-62BD22D1DFC2}" dt="2021-07-14T01:49:23.193" v="973" actId="20577"/>
          <ac:spMkLst>
            <pc:docMk/>
            <pc:sldMk cId="3835828998" sldId="281"/>
            <ac:spMk id="34" creationId="{BB9D002D-8C02-4647-9FB6-B903AABECB31}"/>
          </ac:spMkLst>
        </pc:spChg>
        <pc:spChg chg="add mod">
          <ac:chgData name="土山 勇人" userId="853d30e55df49f6d" providerId="LiveId" clId="{87E93568-F6CC-42C8-8002-62BD22D1DFC2}" dt="2021-07-14T01:50:15.605" v="977" actId="14100"/>
          <ac:spMkLst>
            <pc:docMk/>
            <pc:sldMk cId="3835828998" sldId="281"/>
            <ac:spMk id="35" creationId="{C7B9625E-1115-4EA2-A6F6-1CE99ABDB785}"/>
          </ac:spMkLst>
        </pc:spChg>
        <pc:spChg chg="add del mod">
          <ac:chgData name="土山 勇人" userId="853d30e55df49f6d" providerId="LiveId" clId="{87E93568-F6CC-42C8-8002-62BD22D1DFC2}" dt="2021-07-14T01:50:27.058" v="979"/>
          <ac:spMkLst>
            <pc:docMk/>
            <pc:sldMk cId="3835828998" sldId="281"/>
            <ac:spMk id="36" creationId="{967C7CBA-A406-4C50-A65F-5836B85B6E0B}"/>
          </ac:spMkLst>
        </pc:spChg>
        <pc:spChg chg="add mod">
          <ac:chgData name="土山 勇人" userId="853d30e55df49f6d" providerId="LiveId" clId="{87E93568-F6CC-42C8-8002-62BD22D1DFC2}" dt="2021-07-14T01:50:39.516" v="982" actId="1076"/>
          <ac:spMkLst>
            <pc:docMk/>
            <pc:sldMk cId="3835828998" sldId="281"/>
            <ac:spMk id="37" creationId="{263ED1F1-A28A-4A4E-8907-D3D1F75A38DA}"/>
          </ac:spMkLst>
        </pc:spChg>
        <pc:spChg chg="add mod">
          <ac:chgData name="土山 勇人" userId="853d30e55df49f6d" providerId="LiveId" clId="{87E93568-F6CC-42C8-8002-62BD22D1DFC2}" dt="2021-07-14T01:50:42.949" v="984" actId="1076"/>
          <ac:spMkLst>
            <pc:docMk/>
            <pc:sldMk cId="3835828998" sldId="281"/>
            <ac:spMk id="38" creationId="{7B707355-14D3-471C-8B90-A8355A3F37B7}"/>
          </ac:spMkLst>
        </pc:spChg>
        <pc:spChg chg="add mod">
          <ac:chgData name="土山 勇人" userId="853d30e55df49f6d" providerId="LiveId" clId="{87E93568-F6CC-42C8-8002-62BD22D1DFC2}" dt="2021-07-14T01:50:45.823" v="986" actId="1076"/>
          <ac:spMkLst>
            <pc:docMk/>
            <pc:sldMk cId="3835828998" sldId="281"/>
            <ac:spMk id="39" creationId="{01D69169-9707-4729-AD4D-5118F7B7803F}"/>
          </ac:spMkLst>
        </pc:spChg>
        <pc:spChg chg="mod">
          <ac:chgData name="土山 勇人" userId="853d30e55df49f6d" providerId="LiveId" clId="{87E93568-F6CC-42C8-8002-62BD22D1DFC2}" dt="2021-07-14T01:42:25.697" v="792" actId="20577"/>
          <ac:spMkLst>
            <pc:docMk/>
            <pc:sldMk cId="3835828998" sldId="281"/>
            <ac:spMk id="45" creationId="{C90C462B-CFCE-4D2B-B446-A7E0F6B64195}"/>
          </ac:spMkLst>
        </pc:spChg>
        <pc:spChg chg="mod">
          <ac:chgData name="土山 勇人" userId="853d30e55df49f6d" providerId="LiveId" clId="{87E93568-F6CC-42C8-8002-62BD22D1DFC2}" dt="2021-07-14T01:42:56.818" v="802" actId="27636"/>
          <ac:spMkLst>
            <pc:docMk/>
            <pc:sldMk cId="3835828998" sldId="281"/>
            <ac:spMk id="46" creationId="{D3E94A63-0315-48F5-A8FD-B6A4C4C5F2AE}"/>
          </ac:spMkLst>
        </pc:spChg>
      </pc:sldChg>
      <pc:sldChg chg="addSp delSp modSp add mod">
        <pc:chgData name="土山 勇人" userId="853d30e55df49f6d" providerId="LiveId" clId="{87E93568-F6CC-42C8-8002-62BD22D1DFC2}" dt="2021-07-14T01:56:22.957" v="1112" actId="1036"/>
        <pc:sldMkLst>
          <pc:docMk/>
          <pc:sldMk cId="2383131478" sldId="282"/>
        </pc:sldMkLst>
        <pc:spChg chg="del">
          <ac:chgData name="土山 勇人" userId="853d30e55df49f6d" providerId="LiveId" clId="{87E93568-F6CC-42C8-8002-62BD22D1DFC2}" dt="2021-07-14T01:53:03.669" v="1033" actId="478"/>
          <ac:spMkLst>
            <pc:docMk/>
            <pc:sldMk cId="2383131478" sldId="282"/>
            <ac:spMk id="16" creationId="{FAC4CC49-1F69-44AD-8311-FC5B6A148C03}"/>
          </ac:spMkLst>
        </pc:spChg>
        <pc:spChg chg="del">
          <ac:chgData name="土山 勇人" userId="853d30e55df49f6d" providerId="LiveId" clId="{87E93568-F6CC-42C8-8002-62BD22D1DFC2}" dt="2021-07-14T01:53:03.669" v="1033" actId="478"/>
          <ac:spMkLst>
            <pc:docMk/>
            <pc:sldMk cId="2383131478" sldId="282"/>
            <ac:spMk id="19" creationId="{B1DD2E00-43E5-4873-926F-996DA20397AE}"/>
          </ac:spMkLst>
        </pc:spChg>
        <pc:spChg chg="add mod">
          <ac:chgData name="土山 勇人" userId="853d30e55df49f6d" providerId="LiveId" clId="{87E93568-F6CC-42C8-8002-62BD22D1DFC2}" dt="2021-07-14T01:56:16.752" v="1108" actId="1036"/>
          <ac:spMkLst>
            <pc:docMk/>
            <pc:sldMk cId="2383131478" sldId="282"/>
            <ac:spMk id="20" creationId="{5B32C95E-4F87-44D0-8EA0-0EDD034AE335}"/>
          </ac:spMkLst>
        </pc:spChg>
        <pc:spChg chg="add mod">
          <ac:chgData name="土山 勇人" userId="853d30e55df49f6d" providerId="LiveId" clId="{87E93568-F6CC-42C8-8002-62BD22D1DFC2}" dt="2021-07-14T01:56:16.752" v="1108" actId="1036"/>
          <ac:spMkLst>
            <pc:docMk/>
            <pc:sldMk cId="2383131478" sldId="282"/>
            <ac:spMk id="21" creationId="{3BEC7AAA-B10F-498C-93B5-077FE6500B9E}"/>
          </ac:spMkLst>
        </pc:spChg>
        <pc:spChg chg="add mod">
          <ac:chgData name="土山 勇人" userId="853d30e55df49f6d" providerId="LiveId" clId="{87E93568-F6CC-42C8-8002-62BD22D1DFC2}" dt="2021-07-14T01:56:16.752" v="1108" actId="1036"/>
          <ac:spMkLst>
            <pc:docMk/>
            <pc:sldMk cId="2383131478" sldId="282"/>
            <ac:spMk id="22" creationId="{40B146FC-B403-4A9F-BCA8-99500F9541B4}"/>
          </ac:spMkLst>
        </pc:spChg>
        <pc:spChg chg="add mod">
          <ac:chgData name="土山 勇人" userId="853d30e55df49f6d" providerId="LiveId" clId="{87E93568-F6CC-42C8-8002-62BD22D1DFC2}" dt="2021-07-14T01:56:16.752" v="1108" actId="1036"/>
          <ac:spMkLst>
            <pc:docMk/>
            <pc:sldMk cId="2383131478" sldId="282"/>
            <ac:spMk id="23" creationId="{143EABF4-8261-45E3-A11D-F2643B216C20}"/>
          </ac:spMkLst>
        </pc:spChg>
        <pc:spChg chg="add mod">
          <ac:chgData name="土山 勇人" userId="853d30e55df49f6d" providerId="LiveId" clId="{87E93568-F6CC-42C8-8002-62BD22D1DFC2}" dt="2021-07-14T01:56:16.752" v="1108" actId="1036"/>
          <ac:spMkLst>
            <pc:docMk/>
            <pc:sldMk cId="2383131478" sldId="282"/>
            <ac:spMk id="24" creationId="{8912A52E-033F-47CB-B337-D9DE34AFBF7D}"/>
          </ac:spMkLst>
        </pc:spChg>
        <pc:spChg chg="add mod">
          <ac:chgData name="土山 勇人" userId="853d30e55df49f6d" providerId="LiveId" clId="{87E93568-F6CC-42C8-8002-62BD22D1DFC2}" dt="2021-07-14T01:56:16.752" v="1108" actId="1036"/>
          <ac:spMkLst>
            <pc:docMk/>
            <pc:sldMk cId="2383131478" sldId="282"/>
            <ac:spMk id="25" creationId="{8A413E6C-7D4A-44DC-B0F9-6D10B9B12EDC}"/>
          </ac:spMkLst>
        </pc:spChg>
        <pc:spChg chg="add mod">
          <ac:chgData name="土山 勇人" userId="853d30e55df49f6d" providerId="LiveId" clId="{87E93568-F6CC-42C8-8002-62BD22D1DFC2}" dt="2021-07-14T01:56:16.752" v="1108" actId="1036"/>
          <ac:spMkLst>
            <pc:docMk/>
            <pc:sldMk cId="2383131478" sldId="282"/>
            <ac:spMk id="26" creationId="{5694C885-A8D7-4505-8531-9089BB7898E5}"/>
          </ac:spMkLst>
        </pc:spChg>
        <pc:spChg chg="add mod">
          <ac:chgData name="土山 勇人" userId="853d30e55df49f6d" providerId="LiveId" clId="{87E93568-F6CC-42C8-8002-62BD22D1DFC2}" dt="2021-07-14T01:56:16.752" v="1108" actId="1036"/>
          <ac:spMkLst>
            <pc:docMk/>
            <pc:sldMk cId="2383131478" sldId="282"/>
            <ac:spMk id="27" creationId="{08CA3A64-BB1E-4148-B313-B2DCDB528124}"/>
          </ac:spMkLst>
        </pc:spChg>
        <pc:spChg chg="add mod">
          <ac:chgData name="土山 勇人" userId="853d30e55df49f6d" providerId="LiveId" clId="{87E93568-F6CC-42C8-8002-62BD22D1DFC2}" dt="2021-07-14T01:56:22.957" v="1112" actId="1036"/>
          <ac:spMkLst>
            <pc:docMk/>
            <pc:sldMk cId="2383131478" sldId="282"/>
            <ac:spMk id="28" creationId="{A0E6F69B-37E6-49DE-9F79-785EFC68C3E2}"/>
          </ac:spMkLst>
        </pc:spChg>
        <pc:spChg chg="del">
          <ac:chgData name="土山 勇人" userId="853d30e55df49f6d" providerId="LiveId" clId="{87E93568-F6CC-42C8-8002-62BD22D1DFC2}" dt="2021-07-14T01:53:03.669" v="1033" actId="478"/>
          <ac:spMkLst>
            <pc:docMk/>
            <pc:sldMk cId="2383131478" sldId="282"/>
            <ac:spMk id="29" creationId="{621D662F-6648-4D45-8187-907F6F9F8C37}"/>
          </ac:spMkLst>
        </pc:spChg>
        <pc:spChg chg="del">
          <ac:chgData name="土山 勇人" userId="853d30e55df49f6d" providerId="LiveId" clId="{87E93568-F6CC-42C8-8002-62BD22D1DFC2}" dt="2021-07-14T01:53:03.669" v="1033" actId="478"/>
          <ac:spMkLst>
            <pc:docMk/>
            <pc:sldMk cId="2383131478" sldId="282"/>
            <ac:spMk id="30" creationId="{15231FBE-9BE4-41E0-9A84-1D8BACB7AF13}"/>
          </ac:spMkLst>
        </pc:spChg>
        <pc:spChg chg="del">
          <ac:chgData name="土山 勇人" userId="853d30e55df49f6d" providerId="LiveId" clId="{87E93568-F6CC-42C8-8002-62BD22D1DFC2}" dt="2021-07-14T01:53:03.669" v="1033" actId="478"/>
          <ac:spMkLst>
            <pc:docMk/>
            <pc:sldMk cId="2383131478" sldId="282"/>
            <ac:spMk id="31" creationId="{82700F53-89E6-44D2-9510-9C05335ACC3C}"/>
          </ac:spMkLst>
        </pc:spChg>
        <pc:spChg chg="add mod">
          <ac:chgData name="土山 勇人" userId="853d30e55df49f6d" providerId="LiveId" clId="{87E93568-F6CC-42C8-8002-62BD22D1DFC2}" dt="2021-07-14T01:53:36.201" v="1040" actId="20577"/>
          <ac:spMkLst>
            <pc:docMk/>
            <pc:sldMk cId="2383131478" sldId="282"/>
            <ac:spMk id="32" creationId="{26C445CD-C572-4166-886F-DFC0472B9F9F}"/>
          </ac:spMkLst>
        </pc:spChg>
        <pc:spChg chg="add mod">
          <ac:chgData name="土山 勇人" userId="853d30e55df49f6d" providerId="LiveId" clId="{87E93568-F6CC-42C8-8002-62BD22D1DFC2}" dt="2021-07-14T01:56:16.752" v="1108" actId="1036"/>
          <ac:spMkLst>
            <pc:docMk/>
            <pc:sldMk cId="2383131478" sldId="282"/>
            <ac:spMk id="33" creationId="{265E6986-ED84-4CA3-B462-52215626D978}"/>
          </ac:spMkLst>
        </pc:spChg>
        <pc:spChg chg="del">
          <ac:chgData name="土山 勇人" userId="853d30e55df49f6d" providerId="LiveId" clId="{87E93568-F6CC-42C8-8002-62BD22D1DFC2}" dt="2021-07-14T01:53:03.669" v="1033" actId="478"/>
          <ac:spMkLst>
            <pc:docMk/>
            <pc:sldMk cId="2383131478" sldId="282"/>
            <ac:spMk id="34" creationId="{BB9D002D-8C02-4647-9FB6-B903AABECB31}"/>
          </ac:spMkLst>
        </pc:spChg>
        <pc:spChg chg="del">
          <ac:chgData name="土山 勇人" userId="853d30e55df49f6d" providerId="LiveId" clId="{87E93568-F6CC-42C8-8002-62BD22D1DFC2}" dt="2021-07-14T01:53:03.669" v="1033" actId="478"/>
          <ac:spMkLst>
            <pc:docMk/>
            <pc:sldMk cId="2383131478" sldId="282"/>
            <ac:spMk id="35" creationId="{C7B9625E-1115-4EA2-A6F6-1CE99ABDB785}"/>
          </ac:spMkLst>
        </pc:spChg>
        <pc:spChg chg="add mod">
          <ac:chgData name="土山 勇人" userId="853d30e55df49f6d" providerId="LiveId" clId="{87E93568-F6CC-42C8-8002-62BD22D1DFC2}" dt="2021-07-14T01:56:16.752" v="1108" actId="1036"/>
          <ac:spMkLst>
            <pc:docMk/>
            <pc:sldMk cId="2383131478" sldId="282"/>
            <ac:spMk id="36" creationId="{942AFA50-2340-4E8A-90A7-A4E3E734DE8A}"/>
          </ac:spMkLst>
        </pc:spChg>
        <pc:spChg chg="del">
          <ac:chgData name="土山 勇人" userId="853d30e55df49f6d" providerId="LiveId" clId="{87E93568-F6CC-42C8-8002-62BD22D1DFC2}" dt="2021-07-14T01:53:03.669" v="1033" actId="478"/>
          <ac:spMkLst>
            <pc:docMk/>
            <pc:sldMk cId="2383131478" sldId="282"/>
            <ac:spMk id="37" creationId="{263ED1F1-A28A-4A4E-8907-D3D1F75A38DA}"/>
          </ac:spMkLst>
        </pc:spChg>
        <pc:spChg chg="del">
          <ac:chgData name="土山 勇人" userId="853d30e55df49f6d" providerId="LiveId" clId="{87E93568-F6CC-42C8-8002-62BD22D1DFC2}" dt="2021-07-14T01:53:03.669" v="1033" actId="478"/>
          <ac:spMkLst>
            <pc:docMk/>
            <pc:sldMk cId="2383131478" sldId="282"/>
            <ac:spMk id="38" creationId="{7B707355-14D3-471C-8B90-A8355A3F37B7}"/>
          </ac:spMkLst>
        </pc:spChg>
        <pc:spChg chg="del">
          <ac:chgData name="土山 勇人" userId="853d30e55df49f6d" providerId="LiveId" clId="{87E93568-F6CC-42C8-8002-62BD22D1DFC2}" dt="2021-07-14T01:53:03.669" v="1033" actId="478"/>
          <ac:spMkLst>
            <pc:docMk/>
            <pc:sldMk cId="2383131478" sldId="282"/>
            <ac:spMk id="39" creationId="{01D69169-9707-4729-AD4D-5118F7B7803F}"/>
          </ac:spMkLst>
        </pc:spChg>
        <pc:spChg chg="add mod">
          <ac:chgData name="土山 勇人" userId="853d30e55df49f6d" providerId="LiveId" clId="{87E93568-F6CC-42C8-8002-62BD22D1DFC2}" dt="2021-07-14T01:56:16.752" v="1108" actId="1036"/>
          <ac:spMkLst>
            <pc:docMk/>
            <pc:sldMk cId="2383131478" sldId="282"/>
            <ac:spMk id="40" creationId="{650CF1A2-2018-4640-8C95-6593456F7504}"/>
          </ac:spMkLst>
        </pc:spChg>
        <pc:spChg chg="add mod">
          <ac:chgData name="土山 勇人" userId="853d30e55df49f6d" providerId="LiveId" clId="{87E93568-F6CC-42C8-8002-62BD22D1DFC2}" dt="2021-07-14T01:56:16.752" v="1108" actId="1036"/>
          <ac:spMkLst>
            <pc:docMk/>
            <pc:sldMk cId="2383131478" sldId="282"/>
            <ac:spMk id="41" creationId="{C92C961A-E167-4CFB-AA1D-BF4C9639599E}"/>
          </ac:spMkLst>
        </pc:spChg>
        <pc:spChg chg="add mod">
          <ac:chgData name="土山 勇人" userId="853d30e55df49f6d" providerId="LiveId" clId="{87E93568-F6CC-42C8-8002-62BD22D1DFC2}" dt="2021-07-14T01:56:16.752" v="1108" actId="1036"/>
          <ac:spMkLst>
            <pc:docMk/>
            <pc:sldMk cId="2383131478" sldId="282"/>
            <ac:spMk id="42" creationId="{FE909B7B-67C6-4B9E-BD39-95FC5A30134B}"/>
          </ac:spMkLst>
        </pc:spChg>
        <pc:spChg chg="add mod">
          <ac:chgData name="土山 勇人" userId="853d30e55df49f6d" providerId="LiveId" clId="{87E93568-F6CC-42C8-8002-62BD22D1DFC2}" dt="2021-07-14T01:56:16.752" v="1108" actId="1036"/>
          <ac:spMkLst>
            <pc:docMk/>
            <pc:sldMk cId="2383131478" sldId="282"/>
            <ac:spMk id="43" creationId="{1E695526-93A5-4829-A38A-69B813A17B98}"/>
          </ac:spMkLst>
        </pc:spChg>
        <pc:spChg chg="add mod">
          <ac:chgData name="土山 勇人" userId="853d30e55df49f6d" providerId="LiveId" clId="{87E93568-F6CC-42C8-8002-62BD22D1DFC2}" dt="2021-07-14T01:56:16.752" v="1108" actId="1036"/>
          <ac:spMkLst>
            <pc:docMk/>
            <pc:sldMk cId="2383131478" sldId="282"/>
            <ac:spMk id="44" creationId="{DCF19396-95C6-4FA7-9D98-F1E54D498F31}"/>
          </ac:spMkLst>
        </pc:spChg>
        <pc:spChg chg="mod">
          <ac:chgData name="土山 勇人" userId="853d30e55df49f6d" providerId="LiveId" clId="{87E93568-F6CC-42C8-8002-62BD22D1DFC2}" dt="2021-07-14T01:51:06.954" v="1004" actId="20577"/>
          <ac:spMkLst>
            <pc:docMk/>
            <pc:sldMk cId="2383131478" sldId="282"/>
            <ac:spMk id="45" creationId="{C90C462B-CFCE-4D2B-B446-A7E0F6B64195}"/>
          </ac:spMkLst>
        </pc:spChg>
        <pc:spChg chg="mod">
          <ac:chgData name="土山 勇人" userId="853d30e55df49f6d" providerId="LiveId" clId="{87E93568-F6CC-42C8-8002-62BD22D1DFC2}" dt="2021-07-14T01:52:23.041" v="1032" actId="1035"/>
          <ac:spMkLst>
            <pc:docMk/>
            <pc:sldMk cId="2383131478" sldId="282"/>
            <ac:spMk id="46" creationId="{D3E94A63-0315-48F5-A8FD-B6A4C4C5F2AE}"/>
          </ac:spMkLst>
        </pc:spChg>
        <pc:spChg chg="add mod">
          <ac:chgData name="土山 勇人" userId="853d30e55df49f6d" providerId="LiveId" clId="{87E93568-F6CC-42C8-8002-62BD22D1DFC2}" dt="2021-07-14T01:56:16.752" v="1108" actId="1036"/>
          <ac:spMkLst>
            <pc:docMk/>
            <pc:sldMk cId="2383131478" sldId="282"/>
            <ac:spMk id="47" creationId="{96D6018D-13D1-46D9-9C4B-662223CD1E71}"/>
          </ac:spMkLst>
        </pc:spChg>
      </pc:sldChg>
      <pc:sldChg chg="addSp delSp modSp add mod">
        <pc:chgData name="土山 勇人" userId="853d30e55df49f6d" providerId="LiveId" clId="{87E93568-F6CC-42C8-8002-62BD22D1DFC2}" dt="2021-07-14T02:06:15.700" v="1349" actId="1076"/>
        <pc:sldMkLst>
          <pc:docMk/>
          <pc:sldMk cId="3061291711" sldId="283"/>
        </pc:sldMkLst>
        <pc:spChg chg="mod">
          <ac:chgData name="土山 勇人" userId="853d30e55df49f6d" providerId="LiveId" clId="{87E93568-F6CC-42C8-8002-62BD22D1DFC2}" dt="2021-07-14T02:06:15.700" v="1349" actId="1076"/>
          <ac:spMkLst>
            <pc:docMk/>
            <pc:sldMk cId="3061291711" sldId="283"/>
            <ac:spMk id="16" creationId="{FAC4CC49-1F69-44AD-8311-FC5B6A148C03}"/>
          </ac:spMkLst>
        </pc:spChg>
        <pc:spChg chg="del">
          <ac:chgData name="土山 勇人" userId="853d30e55df49f6d" providerId="LiveId" clId="{87E93568-F6CC-42C8-8002-62BD22D1DFC2}" dt="2021-07-14T02:02:58.387" v="1145" actId="478"/>
          <ac:spMkLst>
            <pc:docMk/>
            <pc:sldMk cId="3061291711" sldId="283"/>
            <ac:spMk id="19" creationId="{B1DD2E00-43E5-4873-926F-996DA20397AE}"/>
          </ac:spMkLst>
        </pc:spChg>
        <pc:spChg chg="add mod">
          <ac:chgData name="土山 勇人" userId="853d30e55df49f6d" providerId="LiveId" clId="{87E93568-F6CC-42C8-8002-62BD22D1DFC2}" dt="2021-07-14T02:06:15.700" v="1349" actId="1076"/>
          <ac:spMkLst>
            <pc:docMk/>
            <pc:sldMk cId="3061291711" sldId="283"/>
            <ac:spMk id="20" creationId="{8CC5AF59-6D97-462E-8888-2F2439450ABF}"/>
          </ac:spMkLst>
        </pc:spChg>
        <pc:spChg chg="add mod">
          <ac:chgData name="土山 勇人" userId="853d30e55df49f6d" providerId="LiveId" clId="{87E93568-F6CC-42C8-8002-62BD22D1DFC2}" dt="2021-07-14T02:06:15.700" v="1349" actId="1076"/>
          <ac:spMkLst>
            <pc:docMk/>
            <pc:sldMk cId="3061291711" sldId="283"/>
            <ac:spMk id="21" creationId="{E4721F56-F706-49C0-A2AE-2FDE556AC4B5}"/>
          </ac:spMkLst>
        </pc:spChg>
        <pc:spChg chg="add mod">
          <ac:chgData name="土山 勇人" userId="853d30e55df49f6d" providerId="LiveId" clId="{87E93568-F6CC-42C8-8002-62BD22D1DFC2}" dt="2021-07-14T02:06:15.700" v="1349" actId="1076"/>
          <ac:spMkLst>
            <pc:docMk/>
            <pc:sldMk cId="3061291711" sldId="283"/>
            <ac:spMk id="22" creationId="{AE215709-80C8-4DCB-9341-7811856F65A6}"/>
          </ac:spMkLst>
        </pc:spChg>
        <pc:spChg chg="mod">
          <ac:chgData name="土山 勇人" userId="853d30e55df49f6d" providerId="LiveId" clId="{87E93568-F6CC-42C8-8002-62BD22D1DFC2}" dt="2021-07-14T02:06:15.700" v="1349" actId="1076"/>
          <ac:spMkLst>
            <pc:docMk/>
            <pc:sldMk cId="3061291711" sldId="283"/>
            <ac:spMk id="29" creationId="{621D662F-6648-4D45-8187-907F6F9F8C37}"/>
          </ac:spMkLst>
        </pc:spChg>
        <pc:spChg chg="mod">
          <ac:chgData name="土山 勇人" userId="853d30e55df49f6d" providerId="LiveId" clId="{87E93568-F6CC-42C8-8002-62BD22D1DFC2}" dt="2021-07-14T02:06:15.700" v="1349" actId="1076"/>
          <ac:spMkLst>
            <pc:docMk/>
            <pc:sldMk cId="3061291711" sldId="283"/>
            <ac:spMk id="30" creationId="{15231FBE-9BE4-41E0-9A84-1D8BACB7AF13}"/>
          </ac:spMkLst>
        </pc:spChg>
        <pc:spChg chg="mod">
          <ac:chgData name="土山 勇人" userId="853d30e55df49f6d" providerId="LiveId" clId="{87E93568-F6CC-42C8-8002-62BD22D1DFC2}" dt="2021-07-14T02:06:15.700" v="1349" actId="1076"/>
          <ac:spMkLst>
            <pc:docMk/>
            <pc:sldMk cId="3061291711" sldId="283"/>
            <ac:spMk id="31" creationId="{82700F53-89E6-44D2-9510-9C05335ACC3C}"/>
          </ac:spMkLst>
        </pc:spChg>
        <pc:spChg chg="mod">
          <ac:chgData name="土山 勇人" userId="853d30e55df49f6d" providerId="LiveId" clId="{87E93568-F6CC-42C8-8002-62BD22D1DFC2}" dt="2021-07-14T02:06:15.700" v="1349" actId="1076"/>
          <ac:spMkLst>
            <pc:docMk/>
            <pc:sldMk cId="3061291711" sldId="283"/>
            <ac:spMk id="34" creationId="{BB9D002D-8C02-4647-9FB6-B903AABECB31}"/>
          </ac:spMkLst>
        </pc:spChg>
        <pc:spChg chg="mod">
          <ac:chgData name="土山 勇人" userId="853d30e55df49f6d" providerId="LiveId" clId="{87E93568-F6CC-42C8-8002-62BD22D1DFC2}" dt="2021-07-14T02:06:15.700" v="1349" actId="1076"/>
          <ac:spMkLst>
            <pc:docMk/>
            <pc:sldMk cId="3061291711" sldId="283"/>
            <ac:spMk id="35" creationId="{C7B9625E-1115-4EA2-A6F6-1CE99ABDB785}"/>
          </ac:spMkLst>
        </pc:spChg>
        <pc:spChg chg="mod">
          <ac:chgData name="土山 勇人" userId="853d30e55df49f6d" providerId="LiveId" clId="{87E93568-F6CC-42C8-8002-62BD22D1DFC2}" dt="2021-07-14T02:06:15.700" v="1349" actId="1076"/>
          <ac:spMkLst>
            <pc:docMk/>
            <pc:sldMk cId="3061291711" sldId="283"/>
            <ac:spMk id="37" creationId="{263ED1F1-A28A-4A4E-8907-D3D1F75A38DA}"/>
          </ac:spMkLst>
        </pc:spChg>
        <pc:spChg chg="mod">
          <ac:chgData name="土山 勇人" userId="853d30e55df49f6d" providerId="LiveId" clId="{87E93568-F6CC-42C8-8002-62BD22D1DFC2}" dt="2021-07-14T02:06:15.700" v="1349" actId="1076"/>
          <ac:spMkLst>
            <pc:docMk/>
            <pc:sldMk cId="3061291711" sldId="283"/>
            <ac:spMk id="38" creationId="{7B707355-14D3-471C-8B90-A8355A3F37B7}"/>
          </ac:spMkLst>
        </pc:spChg>
        <pc:spChg chg="mod">
          <ac:chgData name="土山 勇人" userId="853d30e55df49f6d" providerId="LiveId" clId="{87E93568-F6CC-42C8-8002-62BD22D1DFC2}" dt="2021-07-14T02:06:15.700" v="1349" actId="1076"/>
          <ac:spMkLst>
            <pc:docMk/>
            <pc:sldMk cId="3061291711" sldId="283"/>
            <ac:spMk id="39" creationId="{01D69169-9707-4729-AD4D-5118F7B7803F}"/>
          </ac:spMkLst>
        </pc:spChg>
        <pc:spChg chg="mod">
          <ac:chgData name="土山 勇人" userId="853d30e55df49f6d" providerId="LiveId" clId="{87E93568-F6CC-42C8-8002-62BD22D1DFC2}" dt="2021-07-14T02:02:40.423" v="1144" actId="20577"/>
          <ac:spMkLst>
            <pc:docMk/>
            <pc:sldMk cId="3061291711" sldId="283"/>
            <ac:spMk id="45" creationId="{C90C462B-CFCE-4D2B-B446-A7E0F6B64195}"/>
          </ac:spMkLst>
        </pc:spChg>
        <pc:spChg chg="mod">
          <ac:chgData name="土山 勇人" userId="853d30e55df49f6d" providerId="LiveId" clId="{87E93568-F6CC-42C8-8002-62BD22D1DFC2}" dt="2021-07-14T01:57:22.447" v="1134" actId="20577"/>
          <ac:spMkLst>
            <pc:docMk/>
            <pc:sldMk cId="3061291711" sldId="283"/>
            <ac:spMk id="46" creationId="{D3E94A63-0315-48F5-A8FD-B6A4C4C5F2AE}"/>
          </ac:spMkLst>
        </pc:spChg>
      </pc:sldChg>
      <pc:sldChg chg="addSp delSp modSp add mod">
        <pc:chgData name="土山 勇人" userId="853d30e55df49f6d" providerId="LiveId" clId="{87E93568-F6CC-42C8-8002-62BD22D1DFC2}" dt="2021-07-14T02:09:36.588" v="1394" actId="1036"/>
        <pc:sldMkLst>
          <pc:docMk/>
          <pc:sldMk cId="2382256422" sldId="284"/>
        </pc:sldMkLst>
        <pc:spChg chg="del">
          <ac:chgData name="土山 勇人" userId="853d30e55df49f6d" providerId="LiveId" clId="{87E93568-F6CC-42C8-8002-62BD22D1DFC2}" dt="2021-07-14T02:07:52.500" v="1372" actId="478"/>
          <ac:spMkLst>
            <pc:docMk/>
            <pc:sldMk cId="2382256422" sldId="284"/>
            <ac:spMk id="16" creationId="{FAC4CC49-1F69-44AD-8311-FC5B6A148C03}"/>
          </ac:spMkLst>
        </pc:spChg>
        <pc:spChg chg="del">
          <ac:chgData name="土山 勇人" userId="853d30e55df49f6d" providerId="LiveId" clId="{87E93568-F6CC-42C8-8002-62BD22D1DFC2}" dt="2021-07-14T02:07:52.500" v="1372" actId="478"/>
          <ac:spMkLst>
            <pc:docMk/>
            <pc:sldMk cId="2382256422" sldId="284"/>
            <ac:spMk id="20" creationId="{8CC5AF59-6D97-462E-8888-2F2439450ABF}"/>
          </ac:spMkLst>
        </pc:spChg>
        <pc:spChg chg="del">
          <ac:chgData name="土山 勇人" userId="853d30e55df49f6d" providerId="LiveId" clId="{87E93568-F6CC-42C8-8002-62BD22D1DFC2}" dt="2021-07-14T02:07:52.500" v="1372" actId="478"/>
          <ac:spMkLst>
            <pc:docMk/>
            <pc:sldMk cId="2382256422" sldId="284"/>
            <ac:spMk id="21" creationId="{E4721F56-F706-49C0-A2AE-2FDE556AC4B5}"/>
          </ac:spMkLst>
        </pc:spChg>
        <pc:spChg chg="del">
          <ac:chgData name="土山 勇人" userId="853d30e55df49f6d" providerId="LiveId" clId="{87E93568-F6CC-42C8-8002-62BD22D1DFC2}" dt="2021-07-14T02:07:52.500" v="1372" actId="478"/>
          <ac:spMkLst>
            <pc:docMk/>
            <pc:sldMk cId="2382256422" sldId="284"/>
            <ac:spMk id="22" creationId="{AE215709-80C8-4DCB-9341-7811856F65A6}"/>
          </ac:spMkLst>
        </pc:spChg>
        <pc:spChg chg="add mod">
          <ac:chgData name="土山 勇人" userId="853d30e55df49f6d" providerId="LiveId" clId="{87E93568-F6CC-42C8-8002-62BD22D1DFC2}" dt="2021-07-14T02:09:08.899" v="1382" actId="14100"/>
          <ac:spMkLst>
            <pc:docMk/>
            <pc:sldMk cId="2382256422" sldId="284"/>
            <ac:spMk id="23" creationId="{63DB7112-6CEE-49C2-A4DE-78FC5EEE534F}"/>
          </ac:spMkLst>
        </pc:spChg>
        <pc:spChg chg="add mod">
          <ac:chgData name="土山 勇人" userId="853d30e55df49f6d" providerId="LiveId" clId="{87E93568-F6CC-42C8-8002-62BD22D1DFC2}" dt="2021-07-14T02:09:23.990" v="1384" actId="14100"/>
          <ac:spMkLst>
            <pc:docMk/>
            <pc:sldMk cId="2382256422" sldId="284"/>
            <ac:spMk id="24" creationId="{AC9EAACD-44F5-4277-80EF-5B01CDBB1E7D}"/>
          </ac:spMkLst>
        </pc:spChg>
        <pc:spChg chg="add mod">
          <ac:chgData name="土山 勇人" userId="853d30e55df49f6d" providerId="LiveId" clId="{87E93568-F6CC-42C8-8002-62BD22D1DFC2}" dt="2021-07-14T02:09:16.554" v="1383" actId="14100"/>
          <ac:spMkLst>
            <pc:docMk/>
            <pc:sldMk cId="2382256422" sldId="284"/>
            <ac:spMk id="25" creationId="{9C1E1FBB-CFF7-4632-8ABA-D2072323977D}"/>
          </ac:spMkLst>
        </pc:spChg>
        <pc:spChg chg="add mod">
          <ac:chgData name="土山 勇人" userId="853d30e55df49f6d" providerId="LiveId" clId="{87E93568-F6CC-42C8-8002-62BD22D1DFC2}" dt="2021-07-14T02:09:04.364" v="1381" actId="1076"/>
          <ac:spMkLst>
            <pc:docMk/>
            <pc:sldMk cId="2382256422" sldId="284"/>
            <ac:spMk id="26" creationId="{2F0B0C1D-BCAC-47D7-9B98-581E3565528E}"/>
          </ac:spMkLst>
        </pc:spChg>
        <pc:spChg chg="add mod">
          <ac:chgData name="土山 勇人" userId="853d30e55df49f6d" providerId="LiveId" clId="{87E93568-F6CC-42C8-8002-62BD22D1DFC2}" dt="2021-07-14T02:09:36.588" v="1394" actId="1036"/>
          <ac:spMkLst>
            <pc:docMk/>
            <pc:sldMk cId="2382256422" sldId="284"/>
            <ac:spMk id="27" creationId="{A6A40BE4-C727-47BC-BE14-7C3323715B34}"/>
          </ac:spMkLst>
        </pc:spChg>
        <pc:spChg chg="add mod">
          <ac:chgData name="土山 勇人" userId="853d30e55df49f6d" providerId="LiveId" clId="{87E93568-F6CC-42C8-8002-62BD22D1DFC2}" dt="2021-07-14T02:09:36.588" v="1394" actId="1036"/>
          <ac:spMkLst>
            <pc:docMk/>
            <pc:sldMk cId="2382256422" sldId="284"/>
            <ac:spMk id="28" creationId="{DC6EF868-57FF-4AAC-8BEE-A46F9D1741B0}"/>
          </ac:spMkLst>
        </pc:spChg>
        <pc:spChg chg="del">
          <ac:chgData name="土山 勇人" userId="853d30e55df49f6d" providerId="LiveId" clId="{87E93568-F6CC-42C8-8002-62BD22D1DFC2}" dt="2021-07-14T02:07:52.500" v="1372" actId="478"/>
          <ac:spMkLst>
            <pc:docMk/>
            <pc:sldMk cId="2382256422" sldId="284"/>
            <ac:spMk id="29" creationId="{621D662F-6648-4D45-8187-907F6F9F8C37}"/>
          </ac:spMkLst>
        </pc:spChg>
        <pc:spChg chg="del">
          <ac:chgData name="土山 勇人" userId="853d30e55df49f6d" providerId="LiveId" clId="{87E93568-F6CC-42C8-8002-62BD22D1DFC2}" dt="2021-07-14T02:07:52.500" v="1372" actId="478"/>
          <ac:spMkLst>
            <pc:docMk/>
            <pc:sldMk cId="2382256422" sldId="284"/>
            <ac:spMk id="30" creationId="{15231FBE-9BE4-41E0-9A84-1D8BACB7AF13}"/>
          </ac:spMkLst>
        </pc:spChg>
        <pc:spChg chg="del">
          <ac:chgData name="土山 勇人" userId="853d30e55df49f6d" providerId="LiveId" clId="{87E93568-F6CC-42C8-8002-62BD22D1DFC2}" dt="2021-07-14T02:07:52.500" v="1372" actId="478"/>
          <ac:spMkLst>
            <pc:docMk/>
            <pc:sldMk cId="2382256422" sldId="284"/>
            <ac:spMk id="31" creationId="{82700F53-89E6-44D2-9510-9C05335ACC3C}"/>
          </ac:spMkLst>
        </pc:spChg>
        <pc:spChg chg="add mod">
          <ac:chgData name="土山 勇人" userId="853d30e55df49f6d" providerId="LiveId" clId="{87E93568-F6CC-42C8-8002-62BD22D1DFC2}" dt="2021-07-14T02:09:36.588" v="1394" actId="1036"/>
          <ac:spMkLst>
            <pc:docMk/>
            <pc:sldMk cId="2382256422" sldId="284"/>
            <ac:spMk id="32" creationId="{79835487-8DC7-4848-9E18-2D583B912324}"/>
          </ac:spMkLst>
        </pc:spChg>
        <pc:spChg chg="del">
          <ac:chgData name="土山 勇人" userId="853d30e55df49f6d" providerId="LiveId" clId="{87E93568-F6CC-42C8-8002-62BD22D1DFC2}" dt="2021-07-14T02:07:52.500" v="1372" actId="478"/>
          <ac:spMkLst>
            <pc:docMk/>
            <pc:sldMk cId="2382256422" sldId="284"/>
            <ac:spMk id="34" creationId="{BB9D002D-8C02-4647-9FB6-B903AABECB31}"/>
          </ac:spMkLst>
        </pc:spChg>
        <pc:spChg chg="del">
          <ac:chgData name="土山 勇人" userId="853d30e55df49f6d" providerId="LiveId" clId="{87E93568-F6CC-42C8-8002-62BD22D1DFC2}" dt="2021-07-14T02:07:52.500" v="1372" actId="478"/>
          <ac:spMkLst>
            <pc:docMk/>
            <pc:sldMk cId="2382256422" sldId="284"/>
            <ac:spMk id="35" creationId="{C7B9625E-1115-4EA2-A6F6-1CE99ABDB785}"/>
          </ac:spMkLst>
        </pc:spChg>
        <pc:spChg chg="del">
          <ac:chgData name="土山 勇人" userId="853d30e55df49f6d" providerId="LiveId" clId="{87E93568-F6CC-42C8-8002-62BD22D1DFC2}" dt="2021-07-14T02:07:52.500" v="1372" actId="478"/>
          <ac:spMkLst>
            <pc:docMk/>
            <pc:sldMk cId="2382256422" sldId="284"/>
            <ac:spMk id="37" creationId="{263ED1F1-A28A-4A4E-8907-D3D1F75A38DA}"/>
          </ac:spMkLst>
        </pc:spChg>
        <pc:spChg chg="del">
          <ac:chgData name="土山 勇人" userId="853d30e55df49f6d" providerId="LiveId" clId="{87E93568-F6CC-42C8-8002-62BD22D1DFC2}" dt="2021-07-14T02:07:52.500" v="1372" actId="478"/>
          <ac:spMkLst>
            <pc:docMk/>
            <pc:sldMk cId="2382256422" sldId="284"/>
            <ac:spMk id="38" creationId="{7B707355-14D3-471C-8B90-A8355A3F37B7}"/>
          </ac:spMkLst>
        </pc:spChg>
        <pc:spChg chg="del">
          <ac:chgData name="土山 勇人" userId="853d30e55df49f6d" providerId="LiveId" clId="{87E93568-F6CC-42C8-8002-62BD22D1DFC2}" dt="2021-07-14T02:07:52.500" v="1372" actId="478"/>
          <ac:spMkLst>
            <pc:docMk/>
            <pc:sldMk cId="2382256422" sldId="284"/>
            <ac:spMk id="39" creationId="{01D69169-9707-4729-AD4D-5118F7B7803F}"/>
          </ac:spMkLst>
        </pc:spChg>
        <pc:spChg chg="mod">
          <ac:chgData name="土山 勇人" userId="853d30e55df49f6d" providerId="LiveId" clId="{87E93568-F6CC-42C8-8002-62BD22D1DFC2}" dt="2021-07-14T02:07:04.535" v="1366" actId="20577"/>
          <ac:spMkLst>
            <pc:docMk/>
            <pc:sldMk cId="2382256422" sldId="284"/>
            <ac:spMk id="45" creationId="{C90C462B-CFCE-4D2B-B446-A7E0F6B64195}"/>
          </ac:spMkLst>
        </pc:spChg>
        <pc:spChg chg="mod">
          <ac:chgData name="土山 勇人" userId="853d30e55df49f6d" providerId="LiveId" clId="{87E93568-F6CC-42C8-8002-62BD22D1DFC2}" dt="2021-07-14T02:07:22.649" v="1371" actId="27636"/>
          <ac:spMkLst>
            <pc:docMk/>
            <pc:sldMk cId="2382256422" sldId="284"/>
            <ac:spMk id="46" creationId="{D3E94A63-0315-48F5-A8FD-B6A4C4C5F2AE}"/>
          </ac:spMkLst>
        </pc:spChg>
      </pc:sldChg>
      <pc:sldChg chg="addSp delSp modSp add mod">
        <pc:chgData name="土山 勇人" userId="853d30e55df49f6d" providerId="LiveId" clId="{87E93568-F6CC-42C8-8002-62BD22D1DFC2}" dt="2021-07-14T02:12:15.973" v="1435" actId="22"/>
        <pc:sldMkLst>
          <pc:docMk/>
          <pc:sldMk cId="3445331496" sldId="285"/>
        </pc:sldMkLst>
        <pc:spChg chg="mod">
          <ac:chgData name="土山 勇人" userId="853d30e55df49f6d" providerId="LiveId" clId="{87E93568-F6CC-42C8-8002-62BD22D1DFC2}" dt="2021-07-14T02:11:22.475" v="1425" actId="20577"/>
          <ac:spMkLst>
            <pc:docMk/>
            <pc:sldMk cId="3445331496" sldId="285"/>
            <ac:spMk id="16" creationId="{FAC4CC49-1F69-44AD-8311-FC5B6A148C03}"/>
          </ac:spMkLst>
        </pc:spChg>
        <pc:spChg chg="add del">
          <ac:chgData name="土山 勇人" userId="853d30e55df49f6d" providerId="LiveId" clId="{87E93568-F6CC-42C8-8002-62BD22D1DFC2}" dt="2021-07-14T02:12:15.973" v="1435" actId="22"/>
          <ac:spMkLst>
            <pc:docMk/>
            <pc:sldMk cId="3445331496" sldId="285"/>
            <ac:spMk id="21" creationId="{C9A61D09-6D41-43E7-AB77-77194C6D0D9E}"/>
          </ac:spMkLst>
        </pc:spChg>
        <pc:spChg chg="mod">
          <ac:chgData name="土山 勇人" userId="853d30e55df49f6d" providerId="LiveId" clId="{87E93568-F6CC-42C8-8002-62BD22D1DFC2}" dt="2021-07-14T02:11:35.364" v="1428" actId="20577"/>
          <ac:spMkLst>
            <pc:docMk/>
            <pc:sldMk cId="3445331496" sldId="285"/>
            <ac:spMk id="30" creationId="{15231FBE-9BE4-41E0-9A84-1D8BACB7AF13}"/>
          </ac:spMkLst>
        </pc:spChg>
        <pc:spChg chg="mod">
          <ac:chgData name="土山 勇人" userId="853d30e55df49f6d" providerId="LiveId" clId="{87E93568-F6CC-42C8-8002-62BD22D1DFC2}" dt="2021-07-14T02:11:50.424" v="1433" actId="20577"/>
          <ac:spMkLst>
            <pc:docMk/>
            <pc:sldMk cId="3445331496" sldId="285"/>
            <ac:spMk id="34" creationId="{BB9D002D-8C02-4647-9FB6-B903AABECB31}"/>
          </ac:spMkLst>
        </pc:spChg>
        <pc:spChg chg="mod">
          <ac:chgData name="土山 勇人" userId="853d30e55df49f6d" providerId="LiveId" clId="{87E93568-F6CC-42C8-8002-62BD22D1DFC2}" dt="2021-07-14T02:10:14.775" v="1416" actId="20577"/>
          <ac:spMkLst>
            <pc:docMk/>
            <pc:sldMk cId="3445331496" sldId="285"/>
            <ac:spMk id="45" creationId="{C90C462B-CFCE-4D2B-B446-A7E0F6B64195}"/>
          </ac:spMkLst>
        </pc:spChg>
        <pc:spChg chg="mod">
          <ac:chgData name="土山 勇人" userId="853d30e55df49f6d" providerId="LiveId" clId="{87E93568-F6CC-42C8-8002-62BD22D1DFC2}" dt="2021-07-14T02:10:29.761" v="1420" actId="27636"/>
          <ac:spMkLst>
            <pc:docMk/>
            <pc:sldMk cId="3445331496" sldId="285"/>
            <ac:spMk id="46" creationId="{D3E94A63-0315-48F5-A8FD-B6A4C4C5F2AE}"/>
          </ac:spMkLst>
        </pc:spChg>
      </pc:sldChg>
      <pc:sldChg chg="addSp delSp modSp add mod">
        <pc:chgData name="土山 勇人" userId="853d30e55df49f6d" providerId="LiveId" clId="{87E93568-F6CC-42C8-8002-62BD22D1DFC2}" dt="2021-07-14T02:18:52.557" v="1659" actId="22"/>
        <pc:sldMkLst>
          <pc:docMk/>
          <pc:sldMk cId="3159769540" sldId="286"/>
        </pc:sldMkLst>
        <pc:spChg chg="del">
          <ac:chgData name="土山 勇人" userId="853d30e55df49f6d" providerId="LiveId" clId="{87E93568-F6CC-42C8-8002-62BD22D1DFC2}" dt="2021-07-14T02:13:17.859" v="1484" actId="478"/>
          <ac:spMkLst>
            <pc:docMk/>
            <pc:sldMk cId="3159769540" sldId="286"/>
            <ac:spMk id="16" creationId="{FAC4CC49-1F69-44AD-8311-FC5B6A148C03}"/>
          </ac:spMkLst>
        </pc:spChg>
        <pc:spChg chg="del">
          <ac:chgData name="土山 勇人" userId="853d30e55df49f6d" providerId="LiveId" clId="{87E93568-F6CC-42C8-8002-62BD22D1DFC2}" dt="2021-07-14T02:16:38.550" v="1619" actId="478"/>
          <ac:spMkLst>
            <pc:docMk/>
            <pc:sldMk cId="3159769540" sldId="286"/>
            <ac:spMk id="19" creationId="{B1DD2E00-43E5-4873-926F-996DA20397AE}"/>
          </ac:spMkLst>
        </pc:spChg>
        <pc:spChg chg="add del mod">
          <ac:chgData name="土山 勇人" userId="853d30e55df49f6d" providerId="LiveId" clId="{87E93568-F6CC-42C8-8002-62BD22D1DFC2}" dt="2021-07-14T02:13:26.920" v="1488"/>
          <ac:spMkLst>
            <pc:docMk/>
            <pc:sldMk cId="3159769540" sldId="286"/>
            <ac:spMk id="20" creationId="{6B240E3A-71EE-4520-A467-954095F79EC6}"/>
          </ac:spMkLst>
        </pc:spChg>
        <pc:spChg chg="add del mod">
          <ac:chgData name="土山 勇人" userId="853d30e55df49f6d" providerId="LiveId" clId="{87E93568-F6CC-42C8-8002-62BD22D1DFC2}" dt="2021-07-14T02:13:26.920" v="1488"/>
          <ac:spMkLst>
            <pc:docMk/>
            <pc:sldMk cId="3159769540" sldId="286"/>
            <ac:spMk id="21" creationId="{4A6EA77F-9084-4161-B8DC-8A4C75691785}"/>
          </ac:spMkLst>
        </pc:spChg>
        <pc:spChg chg="add del mod">
          <ac:chgData name="土山 勇人" userId="853d30e55df49f6d" providerId="LiveId" clId="{87E93568-F6CC-42C8-8002-62BD22D1DFC2}" dt="2021-07-14T02:13:26.920" v="1488"/>
          <ac:spMkLst>
            <pc:docMk/>
            <pc:sldMk cId="3159769540" sldId="286"/>
            <ac:spMk id="22" creationId="{68C15A0F-2964-46DD-A2EA-A657BB8E6E0D}"/>
          </ac:spMkLst>
        </pc:spChg>
        <pc:spChg chg="add del mod">
          <ac:chgData name="土山 勇人" userId="853d30e55df49f6d" providerId="LiveId" clId="{87E93568-F6CC-42C8-8002-62BD22D1DFC2}" dt="2021-07-14T02:13:26.920" v="1488"/>
          <ac:spMkLst>
            <pc:docMk/>
            <pc:sldMk cId="3159769540" sldId="286"/>
            <ac:spMk id="23" creationId="{125E45C0-98DD-43F0-92FB-F96519968A0D}"/>
          </ac:spMkLst>
        </pc:spChg>
        <pc:spChg chg="add del mod">
          <ac:chgData name="土山 勇人" userId="853d30e55df49f6d" providerId="LiveId" clId="{87E93568-F6CC-42C8-8002-62BD22D1DFC2}" dt="2021-07-14T02:13:26.920" v="1488"/>
          <ac:spMkLst>
            <pc:docMk/>
            <pc:sldMk cId="3159769540" sldId="286"/>
            <ac:spMk id="24" creationId="{07BB3069-029A-4695-B888-89B94600589C}"/>
          </ac:spMkLst>
        </pc:spChg>
        <pc:spChg chg="add del mod">
          <ac:chgData name="土山 勇人" userId="853d30e55df49f6d" providerId="LiveId" clId="{87E93568-F6CC-42C8-8002-62BD22D1DFC2}" dt="2021-07-14T02:13:26.920" v="1488"/>
          <ac:spMkLst>
            <pc:docMk/>
            <pc:sldMk cId="3159769540" sldId="286"/>
            <ac:spMk id="25" creationId="{AA2E5678-8B78-4886-836E-91831C9E6DDE}"/>
          </ac:spMkLst>
        </pc:spChg>
        <pc:spChg chg="add del mod">
          <ac:chgData name="土山 勇人" userId="853d30e55df49f6d" providerId="LiveId" clId="{87E93568-F6CC-42C8-8002-62BD22D1DFC2}" dt="2021-07-14T02:13:26.920" v="1488"/>
          <ac:spMkLst>
            <pc:docMk/>
            <pc:sldMk cId="3159769540" sldId="286"/>
            <ac:spMk id="26" creationId="{D70524FE-26F9-4B59-86C0-DE47087D0F07}"/>
          </ac:spMkLst>
        </pc:spChg>
        <pc:spChg chg="add del mod">
          <ac:chgData name="土山 勇人" userId="853d30e55df49f6d" providerId="LiveId" clId="{87E93568-F6CC-42C8-8002-62BD22D1DFC2}" dt="2021-07-14T02:13:26.920" v="1488"/>
          <ac:spMkLst>
            <pc:docMk/>
            <pc:sldMk cId="3159769540" sldId="286"/>
            <ac:spMk id="27" creationId="{595FC958-E909-4074-BE6E-FA225815CD86}"/>
          </ac:spMkLst>
        </pc:spChg>
        <pc:spChg chg="add del mod">
          <ac:chgData name="土山 勇人" userId="853d30e55df49f6d" providerId="LiveId" clId="{87E93568-F6CC-42C8-8002-62BD22D1DFC2}" dt="2021-07-14T02:13:26.920" v="1488"/>
          <ac:spMkLst>
            <pc:docMk/>
            <pc:sldMk cId="3159769540" sldId="286"/>
            <ac:spMk id="28" creationId="{DEACA186-F1DC-42B6-9CDA-91444C7456AE}"/>
          </ac:spMkLst>
        </pc:spChg>
        <pc:spChg chg="del">
          <ac:chgData name="土山 勇人" userId="853d30e55df49f6d" providerId="LiveId" clId="{87E93568-F6CC-42C8-8002-62BD22D1DFC2}" dt="2021-07-14T02:13:14.166" v="1483" actId="478"/>
          <ac:spMkLst>
            <pc:docMk/>
            <pc:sldMk cId="3159769540" sldId="286"/>
            <ac:spMk id="29" creationId="{621D662F-6648-4D45-8187-907F6F9F8C37}"/>
          </ac:spMkLst>
        </pc:spChg>
        <pc:spChg chg="del">
          <ac:chgData name="土山 勇人" userId="853d30e55df49f6d" providerId="LiveId" clId="{87E93568-F6CC-42C8-8002-62BD22D1DFC2}" dt="2021-07-14T02:13:14.166" v="1483" actId="478"/>
          <ac:spMkLst>
            <pc:docMk/>
            <pc:sldMk cId="3159769540" sldId="286"/>
            <ac:spMk id="30" creationId="{15231FBE-9BE4-41E0-9A84-1D8BACB7AF13}"/>
          </ac:spMkLst>
        </pc:spChg>
        <pc:spChg chg="del">
          <ac:chgData name="土山 勇人" userId="853d30e55df49f6d" providerId="LiveId" clId="{87E93568-F6CC-42C8-8002-62BD22D1DFC2}" dt="2021-07-14T02:13:14.166" v="1483" actId="478"/>
          <ac:spMkLst>
            <pc:docMk/>
            <pc:sldMk cId="3159769540" sldId="286"/>
            <ac:spMk id="31" creationId="{82700F53-89E6-44D2-9510-9C05335ACC3C}"/>
          </ac:spMkLst>
        </pc:spChg>
        <pc:spChg chg="add del mod">
          <ac:chgData name="土山 勇人" userId="853d30e55df49f6d" providerId="LiveId" clId="{87E93568-F6CC-42C8-8002-62BD22D1DFC2}" dt="2021-07-14T02:13:26.920" v="1488"/>
          <ac:spMkLst>
            <pc:docMk/>
            <pc:sldMk cId="3159769540" sldId="286"/>
            <ac:spMk id="32" creationId="{2E97605B-50AF-4643-9388-D3DC695C2FF4}"/>
          </ac:spMkLst>
        </pc:spChg>
        <pc:spChg chg="add del mod">
          <ac:chgData name="土山 勇人" userId="853d30e55df49f6d" providerId="LiveId" clId="{87E93568-F6CC-42C8-8002-62BD22D1DFC2}" dt="2021-07-14T02:13:26.920" v="1488"/>
          <ac:spMkLst>
            <pc:docMk/>
            <pc:sldMk cId="3159769540" sldId="286"/>
            <ac:spMk id="33" creationId="{D5C90A23-BC2C-4D1D-95A8-9E339CBF4A09}"/>
          </ac:spMkLst>
        </pc:spChg>
        <pc:spChg chg="del">
          <ac:chgData name="土山 勇人" userId="853d30e55df49f6d" providerId="LiveId" clId="{87E93568-F6CC-42C8-8002-62BD22D1DFC2}" dt="2021-07-14T02:13:14.166" v="1483" actId="478"/>
          <ac:spMkLst>
            <pc:docMk/>
            <pc:sldMk cId="3159769540" sldId="286"/>
            <ac:spMk id="34" creationId="{BB9D002D-8C02-4647-9FB6-B903AABECB31}"/>
          </ac:spMkLst>
        </pc:spChg>
        <pc:spChg chg="del">
          <ac:chgData name="土山 勇人" userId="853d30e55df49f6d" providerId="LiveId" clId="{87E93568-F6CC-42C8-8002-62BD22D1DFC2}" dt="2021-07-14T02:13:14.166" v="1483" actId="478"/>
          <ac:spMkLst>
            <pc:docMk/>
            <pc:sldMk cId="3159769540" sldId="286"/>
            <ac:spMk id="35" creationId="{C7B9625E-1115-4EA2-A6F6-1CE99ABDB785}"/>
          </ac:spMkLst>
        </pc:spChg>
        <pc:spChg chg="add del mod">
          <ac:chgData name="土山 勇人" userId="853d30e55df49f6d" providerId="LiveId" clId="{87E93568-F6CC-42C8-8002-62BD22D1DFC2}" dt="2021-07-14T02:13:26.920" v="1488"/>
          <ac:spMkLst>
            <pc:docMk/>
            <pc:sldMk cId="3159769540" sldId="286"/>
            <ac:spMk id="36" creationId="{591C8EED-81A4-4957-A8AB-DFEAC5DAA669}"/>
          </ac:spMkLst>
        </pc:spChg>
        <pc:spChg chg="del">
          <ac:chgData name="土山 勇人" userId="853d30e55df49f6d" providerId="LiveId" clId="{87E93568-F6CC-42C8-8002-62BD22D1DFC2}" dt="2021-07-14T02:13:14.166" v="1483" actId="478"/>
          <ac:spMkLst>
            <pc:docMk/>
            <pc:sldMk cId="3159769540" sldId="286"/>
            <ac:spMk id="37" creationId="{263ED1F1-A28A-4A4E-8907-D3D1F75A38DA}"/>
          </ac:spMkLst>
        </pc:spChg>
        <pc:spChg chg="del">
          <ac:chgData name="土山 勇人" userId="853d30e55df49f6d" providerId="LiveId" clId="{87E93568-F6CC-42C8-8002-62BD22D1DFC2}" dt="2021-07-14T02:13:14.166" v="1483" actId="478"/>
          <ac:spMkLst>
            <pc:docMk/>
            <pc:sldMk cId="3159769540" sldId="286"/>
            <ac:spMk id="38" creationId="{7B707355-14D3-471C-8B90-A8355A3F37B7}"/>
          </ac:spMkLst>
        </pc:spChg>
        <pc:spChg chg="del">
          <ac:chgData name="土山 勇人" userId="853d30e55df49f6d" providerId="LiveId" clId="{87E93568-F6CC-42C8-8002-62BD22D1DFC2}" dt="2021-07-14T02:13:14.166" v="1483" actId="478"/>
          <ac:spMkLst>
            <pc:docMk/>
            <pc:sldMk cId="3159769540" sldId="286"/>
            <ac:spMk id="39" creationId="{01D69169-9707-4729-AD4D-5118F7B7803F}"/>
          </ac:spMkLst>
        </pc:spChg>
        <pc:spChg chg="add del mod">
          <ac:chgData name="土山 勇人" userId="853d30e55df49f6d" providerId="LiveId" clId="{87E93568-F6CC-42C8-8002-62BD22D1DFC2}" dt="2021-07-14T02:13:26.920" v="1488"/>
          <ac:spMkLst>
            <pc:docMk/>
            <pc:sldMk cId="3159769540" sldId="286"/>
            <ac:spMk id="43" creationId="{20EECE68-B68E-46AF-AC83-830481269F49}"/>
          </ac:spMkLst>
        </pc:spChg>
        <pc:spChg chg="add del mod">
          <ac:chgData name="土山 勇人" userId="853d30e55df49f6d" providerId="LiveId" clId="{87E93568-F6CC-42C8-8002-62BD22D1DFC2}" dt="2021-07-14T02:13:26.920" v="1488"/>
          <ac:spMkLst>
            <pc:docMk/>
            <pc:sldMk cId="3159769540" sldId="286"/>
            <ac:spMk id="44" creationId="{CC568795-0C57-4967-B0C3-32C29EA90430}"/>
          </ac:spMkLst>
        </pc:spChg>
        <pc:spChg chg="mod">
          <ac:chgData name="土山 勇人" userId="853d30e55df49f6d" providerId="LiveId" clId="{87E93568-F6CC-42C8-8002-62BD22D1DFC2}" dt="2021-07-14T02:12:24.824" v="1447" actId="20577"/>
          <ac:spMkLst>
            <pc:docMk/>
            <pc:sldMk cId="3159769540" sldId="286"/>
            <ac:spMk id="45" creationId="{C90C462B-CFCE-4D2B-B446-A7E0F6B64195}"/>
          </ac:spMkLst>
        </pc:spChg>
        <pc:spChg chg="mod">
          <ac:chgData name="土山 勇人" userId="853d30e55df49f6d" providerId="LiveId" clId="{87E93568-F6CC-42C8-8002-62BD22D1DFC2}" dt="2021-07-14T02:12:33.571" v="1482" actId="20577"/>
          <ac:spMkLst>
            <pc:docMk/>
            <pc:sldMk cId="3159769540" sldId="286"/>
            <ac:spMk id="46" creationId="{D3E94A63-0315-48F5-A8FD-B6A4C4C5F2AE}"/>
          </ac:spMkLst>
        </pc:spChg>
        <pc:spChg chg="add del mod">
          <ac:chgData name="土山 勇人" userId="853d30e55df49f6d" providerId="LiveId" clId="{87E93568-F6CC-42C8-8002-62BD22D1DFC2}" dt="2021-07-14T02:13:26.920" v="1488"/>
          <ac:spMkLst>
            <pc:docMk/>
            <pc:sldMk cId="3159769540" sldId="286"/>
            <ac:spMk id="47" creationId="{42BFCEB0-62B2-40A6-A151-6BE1B21C7B52}"/>
          </ac:spMkLst>
        </pc:spChg>
        <pc:spChg chg="add mod">
          <ac:chgData name="土山 勇人" userId="853d30e55df49f6d" providerId="LiveId" clId="{87E93568-F6CC-42C8-8002-62BD22D1DFC2}" dt="2021-07-14T02:17:06.024" v="1635" actId="1035"/>
          <ac:spMkLst>
            <pc:docMk/>
            <pc:sldMk cId="3159769540" sldId="286"/>
            <ac:spMk id="48" creationId="{6F5C72C8-DBF7-40E8-A9E4-A339052F2DEF}"/>
          </ac:spMkLst>
        </pc:spChg>
        <pc:spChg chg="add del mod">
          <ac:chgData name="土山 勇人" userId="853d30e55df49f6d" providerId="LiveId" clId="{87E93568-F6CC-42C8-8002-62BD22D1DFC2}" dt="2021-07-14T02:18:10.264" v="1657" actId="478"/>
          <ac:spMkLst>
            <pc:docMk/>
            <pc:sldMk cId="3159769540" sldId="286"/>
            <ac:spMk id="49" creationId="{32C3946D-8FC0-4AE7-B3C6-B4A84A95CED9}"/>
          </ac:spMkLst>
        </pc:spChg>
        <pc:spChg chg="add del mod">
          <ac:chgData name="土山 勇人" userId="853d30e55df49f6d" providerId="LiveId" clId="{87E93568-F6CC-42C8-8002-62BD22D1DFC2}" dt="2021-07-14T02:18:10.264" v="1657" actId="478"/>
          <ac:spMkLst>
            <pc:docMk/>
            <pc:sldMk cId="3159769540" sldId="286"/>
            <ac:spMk id="50" creationId="{1B1D0FFE-5F65-45AE-91C1-0F9D424660D2}"/>
          </ac:spMkLst>
        </pc:spChg>
        <pc:spChg chg="add mod">
          <ac:chgData name="土山 勇人" userId="853d30e55df49f6d" providerId="LiveId" clId="{87E93568-F6CC-42C8-8002-62BD22D1DFC2}" dt="2021-07-14T02:17:06.024" v="1635" actId="1035"/>
          <ac:spMkLst>
            <pc:docMk/>
            <pc:sldMk cId="3159769540" sldId="286"/>
            <ac:spMk id="51" creationId="{29E1B758-07C1-4C42-8BF0-C7E49365E5A8}"/>
          </ac:spMkLst>
        </pc:spChg>
        <pc:spChg chg="add del mod">
          <ac:chgData name="土山 勇人" userId="853d30e55df49f6d" providerId="LiveId" clId="{87E93568-F6CC-42C8-8002-62BD22D1DFC2}" dt="2021-07-14T02:18:10.264" v="1657" actId="478"/>
          <ac:spMkLst>
            <pc:docMk/>
            <pc:sldMk cId="3159769540" sldId="286"/>
            <ac:spMk id="52" creationId="{7E841F53-7E59-49F9-8EF3-A4884E2B91B7}"/>
          </ac:spMkLst>
        </pc:spChg>
        <pc:spChg chg="add del mod">
          <ac:chgData name="土山 勇人" userId="853d30e55df49f6d" providerId="LiveId" clId="{87E93568-F6CC-42C8-8002-62BD22D1DFC2}" dt="2021-07-14T02:18:10.264" v="1657" actId="478"/>
          <ac:spMkLst>
            <pc:docMk/>
            <pc:sldMk cId="3159769540" sldId="286"/>
            <ac:spMk id="53" creationId="{5AF58D5D-21C3-4693-A4AE-1F4A315AB156}"/>
          </ac:spMkLst>
        </pc:spChg>
        <pc:spChg chg="add mod">
          <ac:chgData name="土山 勇人" userId="853d30e55df49f6d" providerId="LiveId" clId="{87E93568-F6CC-42C8-8002-62BD22D1DFC2}" dt="2021-07-14T02:17:06.024" v="1635" actId="1035"/>
          <ac:spMkLst>
            <pc:docMk/>
            <pc:sldMk cId="3159769540" sldId="286"/>
            <ac:spMk id="54" creationId="{AFC32B2F-DD4B-4588-AC81-CF6CDE6AF83E}"/>
          </ac:spMkLst>
        </pc:spChg>
        <pc:spChg chg="add del mod">
          <ac:chgData name="土山 勇人" userId="853d30e55df49f6d" providerId="LiveId" clId="{87E93568-F6CC-42C8-8002-62BD22D1DFC2}" dt="2021-07-14T02:18:10.264" v="1657" actId="478"/>
          <ac:spMkLst>
            <pc:docMk/>
            <pc:sldMk cId="3159769540" sldId="286"/>
            <ac:spMk id="55" creationId="{95F1E1AE-4240-4B74-87AE-7C16B04ADDE9}"/>
          </ac:spMkLst>
        </pc:spChg>
        <pc:spChg chg="add del mod">
          <ac:chgData name="土山 勇人" userId="853d30e55df49f6d" providerId="LiveId" clId="{87E93568-F6CC-42C8-8002-62BD22D1DFC2}" dt="2021-07-14T02:18:10.264" v="1657" actId="478"/>
          <ac:spMkLst>
            <pc:docMk/>
            <pc:sldMk cId="3159769540" sldId="286"/>
            <ac:spMk id="56" creationId="{14C53964-3C13-4FFA-BC4E-E9453A6E9962}"/>
          </ac:spMkLst>
        </pc:spChg>
        <pc:spChg chg="add mod">
          <ac:chgData name="土山 勇人" userId="853d30e55df49f6d" providerId="LiveId" clId="{87E93568-F6CC-42C8-8002-62BD22D1DFC2}" dt="2021-07-14T02:17:06.024" v="1635" actId="1035"/>
          <ac:spMkLst>
            <pc:docMk/>
            <pc:sldMk cId="3159769540" sldId="286"/>
            <ac:spMk id="57" creationId="{C17A561B-D1E9-4820-9C32-D61E9695F807}"/>
          </ac:spMkLst>
        </pc:spChg>
        <pc:spChg chg="add del mod">
          <ac:chgData name="土山 勇人" userId="853d30e55df49f6d" providerId="LiveId" clId="{87E93568-F6CC-42C8-8002-62BD22D1DFC2}" dt="2021-07-14T02:18:10.264" v="1657" actId="478"/>
          <ac:spMkLst>
            <pc:docMk/>
            <pc:sldMk cId="3159769540" sldId="286"/>
            <ac:spMk id="58" creationId="{D6787627-B547-4132-B536-3D420462C5FB}"/>
          </ac:spMkLst>
        </pc:spChg>
        <pc:spChg chg="add del mod">
          <ac:chgData name="土山 勇人" userId="853d30e55df49f6d" providerId="LiveId" clId="{87E93568-F6CC-42C8-8002-62BD22D1DFC2}" dt="2021-07-14T02:18:10.264" v="1657" actId="478"/>
          <ac:spMkLst>
            <pc:docMk/>
            <pc:sldMk cId="3159769540" sldId="286"/>
            <ac:spMk id="59" creationId="{2369ACB3-9DFF-4491-BFB2-1DD381F1581C}"/>
          </ac:spMkLst>
        </pc:spChg>
        <pc:spChg chg="add mod">
          <ac:chgData name="土山 勇人" userId="853d30e55df49f6d" providerId="LiveId" clId="{87E93568-F6CC-42C8-8002-62BD22D1DFC2}" dt="2021-07-14T02:17:06.024" v="1635" actId="1035"/>
          <ac:spMkLst>
            <pc:docMk/>
            <pc:sldMk cId="3159769540" sldId="286"/>
            <ac:spMk id="64" creationId="{06AAB63D-253F-424D-A686-8F87B33B1900}"/>
          </ac:spMkLst>
        </pc:spChg>
        <pc:spChg chg="add del mod">
          <ac:chgData name="土山 勇人" userId="853d30e55df49f6d" providerId="LiveId" clId="{87E93568-F6CC-42C8-8002-62BD22D1DFC2}" dt="2021-07-14T02:18:10.264" v="1657" actId="478"/>
          <ac:spMkLst>
            <pc:docMk/>
            <pc:sldMk cId="3159769540" sldId="286"/>
            <ac:spMk id="67" creationId="{2EFBB833-A1A7-405A-B6EA-628C87E15AA8}"/>
          </ac:spMkLst>
        </pc:spChg>
        <pc:spChg chg="add del mod">
          <ac:chgData name="土山 勇人" userId="853d30e55df49f6d" providerId="LiveId" clId="{87E93568-F6CC-42C8-8002-62BD22D1DFC2}" dt="2021-07-14T02:18:10.264" v="1657" actId="478"/>
          <ac:spMkLst>
            <pc:docMk/>
            <pc:sldMk cId="3159769540" sldId="286"/>
            <ac:spMk id="68" creationId="{3385BE8E-5CC4-474F-9429-CAA8766B2A32}"/>
          </ac:spMkLst>
        </pc:spChg>
        <pc:spChg chg="add del mod">
          <ac:chgData name="土山 勇人" userId="853d30e55df49f6d" providerId="LiveId" clId="{87E93568-F6CC-42C8-8002-62BD22D1DFC2}" dt="2021-07-14T02:16:07.707" v="1551"/>
          <ac:spMkLst>
            <pc:docMk/>
            <pc:sldMk cId="3159769540" sldId="286"/>
            <ac:spMk id="69" creationId="{08A02225-1413-4940-BE83-76F3AB67513B}"/>
          </ac:spMkLst>
        </pc:spChg>
        <pc:spChg chg="add del mod">
          <ac:chgData name="土山 勇人" userId="853d30e55df49f6d" providerId="LiveId" clId="{87E93568-F6CC-42C8-8002-62BD22D1DFC2}" dt="2021-07-14T02:16:07.707" v="1551"/>
          <ac:spMkLst>
            <pc:docMk/>
            <pc:sldMk cId="3159769540" sldId="286"/>
            <ac:spMk id="70" creationId="{17B354DD-1E7D-475B-A36D-C987EFE542A7}"/>
          </ac:spMkLst>
        </pc:spChg>
        <pc:spChg chg="add del mod">
          <ac:chgData name="土山 勇人" userId="853d30e55df49f6d" providerId="LiveId" clId="{87E93568-F6CC-42C8-8002-62BD22D1DFC2}" dt="2021-07-14T02:16:07.707" v="1551"/>
          <ac:spMkLst>
            <pc:docMk/>
            <pc:sldMk cId="3159769540" sldId="286"/>
            <ac:spMk id="71" creationId="{FB28D954-EDB2-4BD0-A3F4-AB8EBC411834}"/>
          </ac:spMkLst>
        </pc:spChg>
        <pc:spChg chg="add del mod">
          <ac:chgData name="土山 勇人" userId="853d30e55df49f6d" providerId="LiveId" clId="{87E93568-F6CC-42C8-8002-62BD22D1DFC2}" dt="2021-07-14T02:16:07.707" v="1551"/>
          <ac:spMkLst>
            <pc:docMk/>
            <pc:sldMk cId="3159769540" sldId="286"/>
            <ac:spMk id="72" creationId="{D704258E-EDC3-493F-821B-81A4D60FF1BA}"/>
          </ac:spMkLst>
        </pc:spChg>
        <pc:spChg chg="add del mod">
          <ac:chgData name="土山 勇人" userId="853d30e55df49f6d" providerId="LiveId" clId="{87E93568-F6CC-42C8-8002-62BD22D1DFC2}" dt="2021-07-14T02:16:07.707" v="1551"/>
          <ac:spMkLst>
            <pc:docMk/>
            <pc:sldMk cId="3159769540" sldId="286"/>
            <ac:spMk id="74" creationId="{192D9F48-B3C8-402A-93A6-4BAC5D360DDA}"/>
          </ac:spMkLst>
        </pc:spChg>
        <pc:spChg chg="add mod">
          <ac:chgData name="土山 勇人" userId="853d30e55df49f6d" providerId="LiveId" clId="{87E93568-F6CC-42C8-8002-62BD22D1DFC2}" dt="2021-07-14T02:16:10.458" v="1553" actId="571"/>
          <ac:spMkLst>
            <pc:docMk/>
            <pc:sldMk cId="3159769540" sldId="286"/>
            <ac:spMk id="75" creationId="{FA3B841B-BB61-4517-9B4C-52E6BE97E368}"/>
          </ac:spMkLst>
        </pc:spChg>
        <pc:spChg chg="add mod">
          <ac:chgData name="土山 勇人" userId="853d30e55df49f6d" providerId="LiveId" clId="{87E93568-F6CC-42C8-8002-62BD22D1DFC2}" dt="2021-07-14T02:16:10.458" v="1553" actId="571"/>
          <ac:spMkLst>
            <pc:docMk/>
            <pc:sldMk cId="3159769540" sldId="286"/>
            <ac:spMk id="76" creationId="{AB532BC6-474F-4ECD-997C-9D992EF3F12E}"/>
          </ac:spMkLst>
        </pc:spChg>
        <pc:spChg chg="add mod">
          <ac:chgData name="土山 勇人" userId="853d30e55df49f6d" providerId="LiveId" clId="{87E93568-F6CC-42C8-8002-62BD22D1DFC2}" dt="2021-07-14T02:16:10.458" v="1553" actId="571"/>
          <ac:spMkLst>
            <pc:docMk/>
            <pc:sldMk cId="3159769540" sldId="286"/>
            <ac:spMk id="77" creationId="{0CD52A86-9E10-4B68-BAFF-26D111EEF4E4}"/>
          </ac:spMkLst>
        </pc:spChg>
        <pc:spChg chg="add mod">
          <ac:chgData name="土山 勇人" userId="853d30e55df49f6d" providerId="LiveId" clId="{87E93568-F6CC-42C8-8002-62BD22D1DFC2}" dt="2021-07-14T02:16:10.458" v="1553" actId="571"/>
          <ac:spMkLst>
            <pc:docMk/>
            <pc:sldMk cId="3159769540" sldId="286"/>
            <ac:spMk id="78" creationId="{E558D217-85E2-487E-8540-6F2007366037}"/>
          </ac:spMkLst>
        </pc:spChg>
        <pc:spChg chg="add mod">
          <ac:chgData name="土山 勇人" userId="853d30e55df49f6d" providerId="LiveId" clId="{87E93568-F6CC-42C8-8002-62BD22D1DFC2}" dt="2021-07-14T02:16:10.458" v="1553" actId="571"/>
          <ac:spMkLst>
            <pc:docMk/>
            <pc:sldMk cId="3159769540" sldId="286"/>
            <ac:spMk id="80" creationId="{A73177E7-025C-4475-A0A2-C2BAF0BF657B}"/>
          </ac:spMkLst>
        </pc:spChg>
        <pc:spChg chg="add mod">
          <ac:chgData name="土山 勇人" userId="853d30e55df49f6d" providerId="LiveId" clId="{87E93568-F6CC-42C8-8002-62BD22D1DFC2}" dt="2021-07-14T02:17:06.024" v="1635" actId="1035"/>
          <ac:spMkLst>
            <pc:docMk/>
            <pc:sldMk cId="3159769540" sldId="286"/>
            <ac:spMk id="81" creationId="{C3EE34BB-3541-4A90-86CC-BF8415215FF1}"/>
          </ac:spMkLst>
        </pc:spChg>
        <pc:spChg chg="add mod">
          <ac:chgData name="土山 勇人" userId="853d30e55df49f6d" providerId="LiveId" clId="{87E93568-F6CC-42C8-8002-62BD22D1DFC2}" dt="2021-07-14T02:17:06.024" v="1635" actId="1035"/>
          <ac:spMkLst>
            <pc:docMk/>
            <pc:sldMk cId="3159769540" sldId="286"/>
            <ac:spMk id="82" creationId="{E9A6A0A2-7127-49C3-B79D-3804D61AF29C}"/>
          </ac:spMkLst>
        </pc:spChg>
        <pc:spChg chg="add mod">
          <ac:chgData name="土山 勇人" userId="853d30e55df49f6d" providerId="LiveId" clId="{87E93568-F6CC-42C8-8002-62BD22D1DFC2}" dt="2021-07-14T02:17:12.856" v="1637" actId="20577"/>
          <ac:spMkLst>
            <pc:docMk/>
            <pc:sldMk cId="3159769540" sldId="286"/>
            <ac:spMk id="83" creationId="{EE8BD347-F67C-41BC-96A9-6D90A67B05EB}"/>
          </ac:spMkLst>
        </pc:spChg>
        <pc:spChg chg="add mod">
          <ac:chgData name="土山 勇人" userId="853d30e55df49f6d" providerId="LiveId" clId="{87E93568-F6CC-42C8-8002-62BD22D1DFC2}" dt="2021-07-14T02:17:43.536" v="1648" actId="20577"/>
          <ac:spMkLst>
            <pc:docMk/>
            <pc:sldMk cId="3159769540" sldId="286"/>
            <ac:spMk id="84" creationId="{40E9F1FB-B86F-4C20-B64B-ADFB393E6503}"/>
          </ac:spMkLst>
        </pc:spChg>
        <pc:spChg chg="add mod">
          <ac:chgData name="土山 勇人" userId="853d30e55df49f6d" providerId="LiveId" clId="{87E93568-F6CC-42C8-8002-62BD22D1DFC2}" dt="2021-07-14T02:17:29.417" v="1646" actId="27636"/>
          <ac:spMkLst>
            <pc:docMk/>
            <pc:sldMk cId="3159769540" sldId="286"/>
            <ac:spMk id="86" creationId="{042C0947-DFFB-4787-B42E-460DB30C9C00}"/>
          </ac:spMkLst>
        </pc:spChg>
        <pc:spChg chg="add mod">
          <ac:chgData name="土山 勇人" userId="853d30e55df49f6d" providerId="LiveId" clId="{87E93568-F6CC-42C8-8002-62BD22D1DFC2}" dt="2021-07-14T02:17:06.024" v="1635" actId="1035"/>
          <ac:spMkLst>
            <pc:docMk/>
            <pc:sldMk cId="3159769540" sldId="286"/>
            <ac:spMk id="87" creationId="{69514E97-F862-426F-9A4A-FCA968AC5207}"/>
          </ac:spMkLst>
        </pc:spChg>
        <pc:spChg chg="add mod">
          <ac:chgData name="土山 勇人" userId="853d30e55df49f6d" providerId="LiveId" clId="{87E93568-F6CC-42C8-8002-62BD22D1DFC2}" dt="2021-07-14T02:17:06.024" v="1635" actId="1035"/>
          <ac:spMkLst>
            <pc:docMk/>
            <pc:sldMk cId="3159769540" sldId="286"/>
            <ac:spMk id="88" creationId="{752F9E2A-8EF0-4E38-B70A-D1957ECF5099}"/>
          </ac:spMkLst>
        </pc:spChg>
        <pc:spChg chg="add mod">
          <ac:chgData name="土山 勇人" userId="853d30e55df49f6d" providerId="LiveId" clId="{87E93568-F6CC-42C8-8002-62BD22D1DFC2}" dt="2021-07-14T02:17:16.571" v="1639" actId="20577"/>
          <ac:spMkLst>
            <pc:docMk/>
            <pc:sldMk cId="3159769540" sldId="286"/>
            <ac:spMk id="89" creationId="{5DD54763-7DFE-4148-A0C9-B7B3BDEE944F}"/>
          </ac:spMkLst>
        </pc:spChg>
        <pc:spChg chg="add mod">
          <ac:chgData name="土山 勇人" userId="853d30e55df49f6d" providerId="LiveId" clId="{87E93568-F6CC-42C8-8002-62BD22D1DFC2}" dt="2021-07-14T02:18:05.686" v="1656" actId="20577"/>
          <ac:spMkLst>
            <pc:docMk/>
            <pc:sldMk cId="3159769540" sldId="286"/>
            <ac:spMk id="90" creationId="{CC5D91A6-A5B0-47B0-BEBB-6C4D2A005F4F}"/>
          </ac:spMkLst>
        </pc:spChg>
        <pc:spChg chg="add mod">
          <ac:chgData name="土山 勇人" userId="853d30e55df49f6d" providerId="LiveId" clId="{87E93568-F6CC-42C8-8002-62BD22D1DFC2}" dt="2021-07-14T02:17:57.538" v="1654" actId="27636"/>
          <ac:spMkLst>
            <pc:docMk/>
            <pc:sldMk cId="3159769540" sldId="286"/>
            <ac:spMk id="92" creationId="{3B5D5D9B-4E16-4F92-B8F2-713371CD5A2D}"/>
          </ac:spMkLst>
        </pc:spChg>
        <pc:spChg chg="add del">
          <ac:chgData name="土山 勇人" userId="853d30e55df49f6d" providerId="LiveId" clId="{87E93568-F6CC-42C8-8002-62BD22D1DFC2}" dt="2021-07-14T02:18:52.557" v="1659" actId="22"/>
          <ac:spMkLst>
            <pc:docMk/>
            <pc:sldMk cId="3159769540" sldId="286"/>
            <ac:spMk id="93" creationId="{A5F90EEE-CE15-43E6-88E1-04F703564231}"/>
          </ac:spMkLst>
        </pc:spChg>
        <pc:picChg chg="add del mod">
          <ac:chgData name="土山 勇人" userId="853d30e55df49f6d" providerId="LiveId" clId="{87E93568-F6CC-42C8-8002-62BD22D1DFC2}" dt="2021-07-14T02:13:26.920" v="1488"/>
          <ac:picMkLst>
            <pc:docMk/>
            <pc:sldMk cId="3159769540" sldId="286"/>
            <ac:picMk id="40" creationId="{0677ECB7-6ADA-4523-8981-D4670DEBADDF}"/>
          </ac:picMkLst>
        </pc:picChg>
        <pc:picChg chg="add del mod">
          <ac:chgData name="土山 勇人" userId="853d30e55df49f6d" providerId="LiveId" clId="{87E93568-F6CC-42C8-8002-62BD22D1DFC2}" dt="2021-07-14T02:13:26.920" v="1488"/>
          <ac:picMkLst>
            <pc:docMk/>
            <pc:sldMk cId="3159769540" sldId="286"/>
            <ac:picMk id="41" creationId="{7CB6349F-AC8E-427E-9242-46D4C28D480A}"/>
          </ac:picMkLst>
        </pc:picChg>
        <pc:picChg chg="add del mod">
          <ac:chgData name="土山 勇人" userId="853d30e55df49f6d" providerId="LiveId" clId="{87E93568-F6CC-42C8-8002-62BD22D1DFC2}" dt="2021-07-14T02:13:26.920" v="1488"/>
          <ac:picMkLst>
            <pc:docMk/>
            <pc:sldMk cId="3159769540" sldId="286"/>
            <ac:picMk id="42" creationId="{78C228CA-21E6-49F2-8850-9AE7C2123D5A}"/>
          </ac:picMkLst>
        </pc:picChg>
        <pc:picChg chg="add mod">
          <ac:chgData name="土山 勇人" userId="853d30e55df49f6d" providerId="LiveId" clId="{87E93568-F6CC-42C8-8002-62BD22D1DFC2}" dt="2021-07-14T02:17:06.024" v="1635" actId="1035"/>
          <ac:picMkLst>
            <pc:docMk/>
            <pc:sldMk cId="3159769540" sldId="286"/>
            <ac:picMk id="60" creationId="{2181099E-7289-49AF-BA65-3FFD233BAD5D}"/>
          </ac:picMkLst>
        </pc:picChg>
        <pc:picChg chg="add del mod">
          <ac:chgData name="土山 勇人" userId="853d30e55df49f6d" providerId="LiveId" clId="{87E93568-F6CC-42C8-8002-62BD22D1DFC2}" dt="2021-07-14T02:18:10.264" v="1657" actId="478"/>
          <ac:picMkLst>
            <pc:docMk/>
            <pc:sldMk cId="3159769540" sldId="286"/>
            <ac:picMk id="61" creationId="{5E02ACC3-BF5E-4E38-9723-EC9A7314A769}"/>
          </ac:picMkLst>
        </pc:picChg>
        <pc:picChg chg="add del mod">
          <ac:chgData name="土山 勇人" userId="853d30e55df49f6d" providerId="LiveId" clId="{87E93568-F6CC-42C8-8002-62BD22D1DFC2}" dt="2021-07-14T02:18:10.264" v="1657" actId="478"/>
          <ac:picMkLst>
            <pc:docMk/>
            <pc:sldMk cId="3159769540" sldId="286"/>
            <ac:picMk id="63" creationId="{E2751E13-3D3D-4074-948B-4C8A52566467}"/>
          </ac:picMkLst>
        </pc:picChg>
        <pc:picChg chg="add del mod">
          <ac:chgData name="土山 勇人" userId="853d30e55df49f6d" providerId="LiveId" clId="{87E93568-F6CC-42C8-8002-62BD22D1DFC2}" dt="2021-07-14T02:16:07.707" v="1551"/>
          <ac:picMkLst>
            <pc:docMk/>
            <pc:sldMk cId="3159769540" sldId="286"/>
            <ac:picMk id="73" creationId="{53693787-2F1C-44D7-A969-8A4B76BF9F72}"/>
          </ac:picMkLst>
        </pc:picChg>
        <pc:picChg chg="add mod">
          <ac:chgData name="土山 勇人" userId="853d30e55df49f6d" providerId="LiveId" clId="{87E93568-F6CC-42C8-8002-62BD22D1DFC2}" dt="2021-07-14T02:16:10.458" v="1553" actId="571"/>
          <ac:picMkLst>
            <pc:docMk/>
            <pc:sldMk cId="3159769540" sldId="286"/>
            <ac:picMk id="79" creationId="{0563B68E-94A4-48DF-8A6F-3E49F2EB152D}"/>
          </ac:picMkLst>
        </pc:picChg>
        <pc:picChg chg="add mod">
          <ac:chgData name="土山 勇人" userId="853d30e55df49f6d" providerId="LiveId" clId="{87E93568-F6CC-42C8-8002-62BD22D1DFC2}" dt="2021-07-14T02:17:06.024" v="1635" actId="1035"/>
          <ac:picMkLst>
            <pc:docMk/>
            <pc:sldMk cId="3159769540" sldId="286"/>
            <ac:picMk id="85" creationId="{57487922-E39E-415A-A452-537CAB759765}"/>
          </ac:picMkLst>
        </pc:picChg>
        <pc:picChg chg="add mod">
          <ac:chgData name="土山 勇人" userId="853d30e55df49f6d" providerId="LiveId" clId="{87E93568-F6CC-42C8-8002-62BD22D1DFC2}" dt="2021-07-14T02:17:06.024" v="1635" actId="1035"/>
          <ac:picMkLst>
            <pc:docMk/>
            <pc:sldMk cId="3159769540" sldId="286"/>
            <ac:picMk id="91" creationId="{93ADFD79-DDA4-4E7A-B105-3CA6F0B11D73}"/>
          </ac:picMkLst>
        </pc:picChg>
      </pc:sldChg>
      <pc:sldChg chg="addSp delSp modSp add mod">
        <pc:chgData name="土山 勇人" userId="853d30e55df49f6d" providerId="LiveId" clId="{87E93568-F6CC-42C8-8002-62BD22D1DFC2}" dt="2021-07-14T02:20:13.030" v="1697" actId="1076"/>
        <pc:sldMkLst>
          <pc:docMk/>
          <pc:sldMk cId="571330345" sldId="287"/>
        </pc:sldMkLst>
        <pc:spChg chg="add mod">
          <ac:chgData name="土山 勇人" userId="853d30e55df49f6d" providerId="LiveId" clId="{87E93568-F6CC-42C8-8002-62BD22D1DFC2}" dt="2021-07-14T02:20:07.546" v="1696"/>
          <ac:spMkLst>
            <pc:docMk/>
            <pc:sldMk cId="571330345" sldId="287"/>
            <ac:spMk id="30" creationId="{1A16021A-45BF-4C0E-AF29-774C8B820D42}"/>
          </ac:spMkLst>
        </pc:spChg>
        <pc:spChg chg="mod">
          <ac:chgData name="土山 勇人" userId="853d30e55df49f6d" providerId="LiveId" clId="{87E93568-F6CC-42C8-8002-62BD22D1DFC2}" dt="2021-07-14T02:18:59.279" v="1684" actId="20577"/>
          <ac:spMkLst>
            <pc:docMk/>
            <pc:sldMk cId="571330345" sldId="287"/>
            <ac:spMk id="45" creationId="{C90C462B-CFCE-4D2B-B446-A7E0F6B64195}"/>
          </ac:spMkLst>
        </pc:spChg>
        <pc:spChg chg="mod">
          <ac:chgData name="土山 勇人" userId="853d30e55df49f6d" providerId="LiveId" clId="{87E93568-F6CC-42C8-8002-62BD22D1DFC2}" dt="2021-07-14T02:19:21.876" v="1688" actId="27636"/>
          <ac:spMkLst>
            <pc:docMk/>
            <pc:sldMk cId="571330345" sldId="287"/>
            <ac:spMk id="46" creationId="{D3E94A63-0315-48F5-A8FD-B6A4C4C5F2AE}"/>
          </ac:spMkLst>
        </pc:spChg>
        <pc:spChg chg="del">
          <ac:chgData name="土山 勇人" userId="853d30e55df49f6d" providerId="LiveId" clId="{87E93568-F6CC-42C8-8002-62BD22D1DFC2}" dt="2021-07-14T02:19:28.856" v="1689" actId="478"/>
          <ac:spMkLst>
            <pc:docMk/>
            <pc:sldMk cId="571330345" sldId="287"/>
            <ac:spMk id="48" creationId="{6F5C72C8-DBF7-40E8-A9E4-A339052F2DEF}"/>
          </ac:spMkLst>
        </pc:spChg>
        <pc:spChg chg="del">
          <ac:chgData name="土山 勇人" userId="853d30e55df49f6d" providerId="LiveId" clId="{87E93568-F6CC-42C8-8002-62BD22D1DFC2}" dt="2021-07-14T02:19:28.856" v="1689" actId="478"/>
          <ac:spMkLst>
            <pc:docMk/>
            <pc:sldMk cId="571330345" sldId="287"/>
            <ac:spMk id="51" creationId="{29E1B758-07C1-4C42-8BF0-C7E49365E5A8}"/>
          </ac:spMkLst>
        </pc:spChg>
        <pc:spChg chg="del">
          <ac:chgData name="土山 勇人" userId="853d30e55df49f6d" providerId="LiveId" clId="{87E93568-F6CC-42C8-8002-62BD22D1DFC2}" dt="2021-07-14T02:19:28.856" v="1689" actId="478"/>
          <ac:spMkLst>
            <pc:docMk/>
            <pc:sldMk cId="571330345" sldId="287"/>
            <ac:spMk id="54" creationId="{AFC32B2F-DD4B-4588-AC81-CF6CDE6AF83E}"/>
          </ac:spMkLst>
        </pc:spChg>
        <pc:spChg chg="del">
          <ac:chgData name="土山 勇人" userId="853d30e55df49f6d" providerId="LiveId" clId="{87E93568-F6CC-42C8-8002-62BD22D1DFC2}" dt="2021-07-14T02:19:28.856" v="1689" actId="478"/>
          <ac:spMkLst>
            <pc:docMk/>
            <pc:sldMk cId="571330345" sldId="287"/>
            <ac:spMk id="57" creationId="{C17A561B-D1E9-4820-9C32-D61E9695F807}"/>
          </ac:spMkLst>
        </pc:spChg>
        <pc:spChg chg="del">
          <ac:chgData name="土山 勇人" userId="853d30e55df49f6d" providerId="LiveId" clId="{87E93568-F6CC-42C8-8002-62BD22D1DFC2}" dt="2021-07-14T02:19:28.856" v="1689" actId="478"/>
          <ac:spMkLst>
            <pc:docMk/>
            <pc:sldMk cId="571330345" sldId="287"/>
            <ac:spMk id="64" creationId="{06AAB63D-253F-424D-A686-8F87B33B1900}"/>
          </ac:spMkLst>
        </pc:spChg>
        <pc:spChg chg="del">
          <ac:chgData name="土山 勇人" userId="853d30e55df49f6d" providerId="LiveId" clId="{87E93568-F6CC-42C8-8002-62BD22D1DFC2}" dt="2021-07-14T02:19:28.856" v="1689" actId="478"/>
          <ac:spMkLst>
            <pc:docMk/>
            <pc:sldMk cId="571330345" sldId="287"/>
            <ac:spMk id="81" creationId="{C3EE34BB-3541-4A90-86CC-BF8415215FF1}"/>
          </ac:spMkLst>
        </pc:spChg>
        <pc:spChg chg="del">
          <ac:chgData name="土山 勇人" userId="853d30e55df49f6d" providerId="LiveId" clId="{87E93568-F6CC-42C8-8002-62BD22D1DFC2}" dt="2021-07-14T02:19:28.856" v="1689" actId="478"/>
          <ac:spMkLst>
            <pc:docMk/>
            <pc:sldMk cId="571330345" sldId="287"/>
            <ac:spMk id="82" creationId="{E9A6A0A2-7127-49C3-B79D-3804D61AF29C}"/>
          </ac:spMkLst>
        </pc:spChg>
        <pc:spChg chg="del">
          <ac:chgData name="土山 勇人" userId="853d30e55df49f6d" providerId="LiveId" clId="{87E93568-F6CC-42C8-8002-62BD22D1DFC2}" dt="2021-07-14T02:19:28.856" v="1689" actId="478"/>
          <ac:spMkLst>
            <pc:docMk/>
            <pc:sldMk cId="571330345" sldId="287"/>
            <ac:spMk id="83" creationId="{EE8BD347-F67C-41BC-96A9-6D90A67B05EB}"/>
          </ac:spMkLst>
        </pc:spChg>
        <pc:spChg chg="del">
          <ac:chgData name="土山 勇人" userId="853d30e55df49f6d" providerId="LiveId" clId="{87E93568-F6CC-42C8-8002-62BD22D1DFC2}" dt="2021-07-14T02:19:28.856" v="1689" actId="478"/>
          <ac:spMkLst>
            <pc:docMk/>
            <pc:sldMk cId="571330345" sldId="287"/>
            <ac:spMk id="84" creationId="{40E9F1FB-B86F-4C20-B64B-ADFB393E6503}"/>
          </ac:spMkLst>
        </pc:spChg>
        <pc:spChg chg="del">
          <ac:chgData name="土山 勇人" userId="853d30e55df49f6d" providerId="LiveId" clId="{87E93568-F6CC-42C8-8002-62BD22D1DFC2}" dt="2021-07-14T02:19:28.856" v="1689" actId="478"/>
          <ac:spMkLst>
            <pc:docMk/>
            <pc:sldMk cId="571330345" sldId="287"/>
            <ac:spMk id="86" creationId="{042C0947-DFFB-4787-B42E-460DB30C9C00}"/>
          </ac:spMkLst>
        </pc:spChg>
        <pc:spChg chg="del">
          <ac:chgData name="土山 勇人" userId="853d30e55df49f6d" providerId="LiveId" clId="{87E93568-F6CC-42C8-8002-62BD22D1DFC2}" dt="2021-07-14T02:19:28.856" v="1689" actId="478"/>
          <ac:spMkLst>
            <pc:docMk/>
            <pc:sldMk cId="571330345" sldId="287"/>
            <ac:spMk id="87" creationId="{69514E97-F862-426F-9A4A-FCA968AC5207}"/>
          </ac:spMkLst>
        </pc:spChg>
        <pc:spChg chg="del">
          <ac:chgData name="土山 勇人" userId="853d30e55df49f6d" providerId="LiveId" clId="{87E93568-F6CC-42C8-8002-62BD22D1DFC2}" dt="2021-07-14T02:19:28.856" v="1689" actId="478"/>
          <ac:spMkLst>
            <pc:docMk/>
            <pc:sldMk cId="571330345" sldId="287"/>
            <ac:spMk id="88" creationId="{752F9E2A-8EF0-4E38-B70A-D1957ECF5099}"/>
          </ac:spMkLst>
        </pc:spChg>
        <pc:spChg chg="del">
          <ac:chgData name="土山 勇人" userId="853d30e55df49f6d" providerId="LiveId" clId="{87E93568-F6CC-42C8-8002-62BD22D1DFC2}" dt="2021-07-14T02:19:28.856" v="1689" actId="478"/>
          <ac:spMkLst>
            <pc:docMk/>
            <pc:sldMk cId="571330345" sldId="287"/>
            <ac:spMk id="89" creationId="{5DD54763-7DFE-4148-A0C9-B7B3BDEE944F}"/>
          </ac:spMkLst>
        </pc:spChg>
        <pc:spChg chg="del">
          <ac:chgData name="土山 勇人" userId="853d30e55df49f6d" providerId="LiveId" clId="{87E93568-F6CC-42C8-8002-62BD22D1DFC2}" dt="2021-07-14T02:19:28.856" v="1689" actId="478"/>
          <ac:spMkLst>
            <pc:docMk/>
            <pc:sldMk cId="571330345" sldId="287"/>
            <ac:spMk id="90" creationId="{CC5D91A6-A5B0-47B0-BEBB-6C4D2A005F4F}"/>
          </ac:spMkLst>
        </pc:spChg>
        <pc:spChg chg="del">
          <ac:chgData name="土山 勇人" userId="853d30e55df49f6d" providerId="LiveId" clId="{87E93568-F6CC-42C8-8002-62BD22D1DFC2}" dt="2021-07-14T02:19:28.856" v="1689" actId="478"/>
          <ac:spMkLst>
            <pc:docMk/>
            <pc:sldMk cId="571330345" sldId="287"/>
            <ac:spMk id="92" creationId="{3B5D5D9B-4E16-4F92-B8F2-713371CD5A2D}"/>
          </ac:spMkLst>
        </pc:spChg>
        <pc:graphicFrameChg chg="add del mod">
          <ac:chgData name="土山 勇人" userId="853d30e55df49f6d" providerId="LiveId" clId="{87E93568-F6CC-42C8-8002-62BD22D1DFC2}" dt="2021-07-14T02:19:38.853" v="1691"/>
          <ac:graphicFrameMkLst>
            <pc:docMk/>
            <pc:sldMk cId="571330345" sldId="287"/>
            <ac:graphicFrameMk id="28" creationId="{948E7A08-677B-4F8F-91A0-E6385E57DAA4}"/>
          </ac:graphicFrameMkLst>
        </pc:graphicFrameChg>
        <pc:graphicFrameChg chg="add mod modGraphic">
          <ac:chgData name="土山 勇人" userId="853d30e55df49f6d" providerId="LiveId" clId="{87E93568-F6CC-42C8-8002-62BD22D1DFC2}" dt="2021-07-14T02:20:13.030" v="1697" actId="1076"/>
          <ac:graphicFrameMkLst>
            <pc:docMk/>
            <pc:sldMk cId="571330345" sldId="287"/>
            <ac:graphicFrameMk id="29" creationId="{D465D03E-0754-46F7-8D26-7925B1C90767}"/>
          </ac:graphicFrameMkLst>
        </pc:graphicFrameChg>
        <pc:picChg chg="del">
          <ac:chgData name="土山 勇人" userId="853d30e55df49f6d" providerId="LiveId" clId="{87E93568-F6CC-42C8-8002-62BD22D1DFC2}" dt="2021-07-14T02:19:28.856" v="1689" actId="478"/>
          <ac:picMkLst>
            <pc:docMk/>
            <pc:sldMk cId="571330345" sldId="287"/>
            <ac:picMk id="60" creationId="{2181099E-7289-49AF-BA65-3FFD233BAD5D}"/>
          </ac:picMkLst>
        </pc:picChg>
        <pc:picChg chg="del">
          <ac:chgData name="土山 勇人" userId="853d30e55df49f6d" providerId="LiveId" clId="{87E93568-F6CC-42C8-8002-62BD22D1DFC2}" dt="2021-07-14T02:19:28.856" v="1689" actId="478"/>
          <ac:picMkLst>
            <pc:docMk/>
            <pc:sldMk cId="571330345" sldId="287"/>
            <ac:picMk id="85" creationId="{57487922-E39E-415A-A452-537CAB759765}"/>
          </ac:picMkLst>
        </pc:picChg>
        <pc:picChg chg="del">
          <ac:chgData name="土山 勇人" userId="853d30e55df49f6d" providerId="LiveId" clId="{87E93568-F6CC-42C8-8002-62BD22D1DFC2}" dt="2021-07-14T02:19:28.856" v="1689" actId="478"/>
          <ac:picMkLst>
            <pc:docMk/>
            <pc:sldMk cId="571330345" sldId="287"/>
            <ac:picMk id="91" creationId="{93ADFD79-DDA4-4E7A-B105-3CA6F0B11D73}"/>
          </ac:picMkLst>
        </pc:picChg>
      </pc:sldChg>
      <pc:sldChg chg="modSp add mod">
        <pc:chgData name="土山 勇人" userId="853d30e55df49f6d" providerId="LiveId" clId="{87E93568-F6CC-42C8-8002-62BD22D1DFC2}" dt="2021-07-14T02:21:06.913" v="1704" actId="27636"/>
        <pc:sldMkLst>
          <pc:docMk/>
          <pc:sldMk cId="833086969" sldId="288"/>
        </pc:sldMkLst>
        <pc:spChg chg="mod">
          <ac:chgData name="土山 勇人" userId="853d30e55df49f6d" providerId="LiveId" clId="{87E93568-F6CC-42C8-8002-62BD22D1DFC2}" dt="2021-07-14T02:21:06.913" v="1704" actId="27636"/>
          <ac:spMkLst>
            <pc:docMk/>
            <pc:sldMk cId="833086969" sldId="288"/>
            <ac:spMk id="46" creationId="{D3E94A63-0315-48F5-A8FD-B6A4C4C5F2AE}"/>
          </ac:spMkLst>
        </pc:spChg>
      </pc:sldChg>
      <pc:sldChg chg="addSp delSp modSp add mod">
        <pc:chgData name="土山 勇人" userId="853d30e55df49f6d" providerId="LiveId" clId="{87E93568-F6CC-42C8-8002-62BD22D1DFC2}" dt="2021-07-14T02:22:24.943" v="1750" actId="22"/>
        <pc:sldMkLst>
          <pc:docMk/>
          <pc:sldMk cId="3898642571" sldId="289"/>
        </pc:sldMkLst>
        <pc:spChg chg="add del">
          <ac:chgData name="土山 勇人" userId="853d30e55df49f6d" providerId="LiveId" clId="{87E93568-F6CC-42C8-8002-62BD22D1DFC2}" dt="2021-07-14T02:22:24.943" v="1750" actId="22"/>
          <ac:spMkLst>
            <pc:docMk/>
            <pc:sldMk cId="3898642571" sldId="289"/>
            <ac:spMk id="18" creationId="{99F6AD4B-E9DD-491D-9E30-68FC1A29AF2C}"/>
          </ac:spMkLst>
        </pc:spChg>
        <pc:spChg chg="mod">
          <ac:chgData name="土山 勇人" userId="853d30e55df49f6d" providerId="LiveId" clId="{87E93568-F6CC-42C8-8002-62BD22D1DFC2}" dt="2021-07-14T02:21:52.044" v="1743" actId="20577"/>
          <ac:spMkLst>
            <pc:docMk/>
            <pc:sldMk cId="3898642571" sldId="289"/>
            <ac:spMk id="45" creationId="{C90C462B-CFCE-4D2B-B446-A7E0F6B64195}"/>
          </ac:spMkLst>
        </pc:spChg>
        <pc:spChg chg="mod">
          <ac:chgData name="土山 勇人" userId="853d30e55df49f6d" providerId="LiveId" clId="{87E93568-F6CC-42C8-8002-62BD22D1DFC2}" dt="2021-07-14T02:22:03.989" v="1748" actId="20577"/>
          <ac:spMkLst>
            <pc:docMk/>
            <pc:sldMk cId="3898642571" sldId="289"/>
            <ac:spMk id="46" creationId="{D3E94A63-0315-48F5-A8FD-B6A4C4C5F2AE}"/>
          </ac:spMkLst>
        </pc:spChg>
      </pc:sldChg>
      <pc:sldChg chg="addSp delSp modSp add mod">
        <pc:chgData name="土山 勇人" userId="853d30e55df49f6d" providerId="LiveId" clId="{87E93568-F6CC-42C8-8002-62BD22D1DFC2}" dt="2021-07-14T02:23:47.061" v="1787" actId="1076"/>
        <pc:sldMkLst>
          <pc:docMk/>
          <pc:sldMk cId="2296903568" sldId="290"/>
        </pc:sldMkLst>
        <pc:spChg chg="add del mod">
          <ac:chgData name="土山 勇人" userId="853d30e55df49f6d" providerId="LiveId" clId="{87E93568-F6CC-42C8-8002-62BD22D1DFC2}" dt="2021-07-14T02:23:09.232" v="1781"/>
          <ac:spMkLst>
            <pc:docMk/>
            <pc:sldMk cId="2296903568" sldId="290"/>
            <ac:spMk id="17" creationId="{0C979253-D50D-47C4-ADC2-919F55A2F4D4}"/>
          </ac:spMkLst>
        </pc:spChg>
        <pc:spChg chg="add del mod">
          <ac:chgData name="土山 勇人" userId="853d30e55df49f6d" providerId="LiveId" clId="{87E93568-F6CC-42C8-8002-62BD22D1DFC2}" dt="2021-07-14T02:23:09.232" v="1781"/>
          <ac:spMkLst>
            <pc:docMk/>
            <pc:sldMk cId="2296903568" sldId="290"/>
            <ac:spMk id="18" creationId="{1753FE13-1FB4-42AD-B499-43A1D4C3F4B4}"/>
          </ac:spMkLst>
        </pc:spChg>
        <pc:spChg chg="add del mod">
          <ac:chgData name="土山 勇人" userId="853d30e55df49f6d" providerId="LiveId" clId="{87E93568-F6CC-42C8-8002-62BD22D1DFC2}" dt="2021-07-14T02:23:09.232" v="1781"/>
          <ac:spMkLst>
            <pc:docMk/>
            <pc:sldMk cId="2296903568" sldId="290"/>
            <ac:spMk id="19" creationId="{D35A2234-18B2-4EC0-9372-1A80EE1F6029}"/>
          </ac:spMkLst>
        </pc:spChg>
        <pc:spChg chg="add del mod">
          <ac:chgData name="土山 勇人" userId="853d30e55df49f6d" providerId="LiveId" clId="{87E93568-F6CC-42C8-8002-62BD22D1DFC2}" dt="2021-07-14T02:23:09.232" v="1781"/>
          <ac:spMkLst>
            <pc:docMk/>
            <pc:sldMk cId="2296903568" sldId="290"/>
            <ac:spMk id="20" creationId="{23A91B68-FDC9-4791-8922-9F9DE97F4213}"/>
          </ac:spMkLst>
        </pc:spChg>
        <pc:spChg chg="add del mod">
          <ac:chgData name="土山 勇人" userId="853d30e55df49f6d" providerId="LiveId" clId="{87E93568-F6CC-42C8-8002-62BD22D1DFC2}" dt="2021-07-14T02:23:09.232" v="1781"/>
          <ac:spMkLst>
            <pc:docMk/>
            <pc:sldMk cId="2296903568" sldId="290"/>
            <ac:spMk id="21" creationId="{5C3DB636-4EC0-4692-86F6-8719B00FC487}"/>
          </ac:spMkLst>
        </pc:spChg>
        <pc:spChg chg="add del mod">
          <ac:chgData name="土山 勇人" userId="853d30e55df49f6d" providerId="LiveId" clId="{87E93568-F6CC-42C8-8002-62BD22D1DFC2}" dt="2021-07-14T02:23:09.232" v="1781"/>
          <ac:spMkLst>
            <pc:docMk/>
            <pc:sldMk cId="2296903568" sldId="290"/>
            <ac:spMk id="22" creationId="{4A1D7E15-DFC8-4E57-A9EA-8FDCB05ED79B}"/>
          </ac:spMkLst>
        </pc:spChg>
        <pc:spChg chg="del">
          <ac:chgData name="土山 勇人" userId="853d30e55df49f6d" providerId="LiveId" clId="{87E93568-F6CC-42C8-8002-62BD22D1DFC2}" dt="2021-07-14T02:22:56.934" v="1777" actId="478"/>
          <ac:spMkLst>
            <pc:docMk/>
            <pc:sldMk cId="2296903568" sldId="290"/>
            <ac:spMk id="23" creationId="{63DB7112-6CEE-49C2-A4DE-78FC5EEE534F}"/>
          </ac:spMkLst>
        </pc:spChg>
        <pc:spChg chg="del">
          <ac:chgData name="土山 勇人" userId="853d30e55df49f6d" providerId="LiveId" clId="{87E93568-F6CC-42C8-8002-62BD22D1DFC2}" dt="2021-07-14T02:22:56.934" v="1777" actId="478"/>
          <ac:spMkLst>
            <pc:docMk/>
            <pc:sldMk cId="2296903568" sldId="290"/>
            <ac:spMk id="24" creationId="{AC9EAACD-44F5-4277-80EF-5B01CDBB1E7D}"/>
          </ac:spMkLst>
        </pc:spChg>
        <pc:spChg chg="del">
          <ac:chgData name="土山 勇人" userId="853d30e55df49f6d" providerId="LiveId" clId="{87E93568-F6CC-42C8-8002-62BD22D1DFC2}" dt="2021-07-14T02:22:56.934" v="1777" actId="478"/>
          <ac:spMkLst>
            <pc:docMk/>
            <pc:sldMk cId="2296903568" sldId="290"/>
            <ac:spMk id="25" creationId="{9C1E1FBB-CFF7-4632-8ABA-D2072323977D}"/>
          </ac:spMkLst>
        </pc:spChg>
        <pc:spChg chg="del">
          <ac:chgData name="土山 勇人" userId="853d30e55df49f6d" providerId="LiveId" clId="{87E93568-F6CC-42C8-8002-62BD22D1DFC2}" dt="2021-07-14T02:22:56.934" v="1777" actId="478"/>
          <ac:spMkLst>
            <pc:docMk/>
            <pc:sldMk cId="2296903568" sldId="290"/>
            <ac:spMk id="26" creationId="{2F0B0C1D-BCAC-47D7-9B98-581E3565528E}"/>
          </ac:spMkLst>
        </pc:spChg>
        <pc:spChg chg="del">
          <ac:chgData name="土山 勇人" userId="853d30e55df49f6d" providerId="LiveId" clId="{87E93568-F6CC-42C8-8002-62BD22D1DFC2}" dt="2021-07-14T02:22:56.934" v="1777" actId="478"/>
          <ac:spMkLst>
            <pc:docMk/>
            <pc:sldMk cId="2296903568" sldId="290"/>
            <ac:spMk id="27" creationId="{A6A40BE4-C727-47BC-BE14-7C3323715B34}"/>
          </ac:spMkLst>
        </pc:spChg>
        <pc:spChg chg="del">
          <ac:chgData name="土山 勇人" userId="853d30e55df49f6d" providerId="LiveId" clId="{87E93568-F6CC-42C8-8002-62BD22D1DFC2}" dt="2021-07-14T02:22:56.934" v="1777" actId="478"/>
          <ac:spMkLst>
            <pc:docMk/>
            <pc:sldMk cId="2296903568" sldId="290"/>
            <ac:spMk id="28" creationId="{DC6EF868-57FF-4AAC-8BEE-A46F9D1741B0}"/>
          </ac:spMkLst>
        </pc:spChg>
        <pc:spChg chg="add del mod">
          <ac:chgData name="土山 勇人" userId="853d30e55df49f6d" providerId="LiveId" clId="{87E93568-F6CC-42C8-8002-62BD22D1DFC2}" dt="2021-07-14T02:23:09.232" v="1781"/>
          <ac:spMkLst>
            <pc:docMk/>
            <pc:sldMk cId="2296903568" sldId="290"/>
            <ac:spMk id="29" creationId="{B6CFF835-51D6-44C7-92BD-EED739D6A637}"/>
          </ac:spMkLst>
        </pc:spChg>
        <pc:spChg chg="add del mod">
          <ac:chgData name="土山 勇人" userId="853d30e55df49f6d" providerId="LiveId" clId="{87E93568-F6CC-42C8-8002-62BD22D1DFC2}" dt="2021-07-14T02:23:09.232" v="1781"/>
          <ac:spMkLst>
            <pc:docMk/>
            <pc:sldMk cId="2296903568" sldId="290"/>
            <ac:spMk id="30" creationId="{35E56761-E25E-4048-BCFC-8DA4A1786B76}"/>
          </ac:spMkLst>
        </pc:spChg>
        <pc:spChg chg="add del mod">
          <ac:chgData name="土山 勇人" userId="853d30e55df49f6d" providerId="LiveId" clId="{87E93568-F6CC-42C8-8002-62BD22D1DFC2}" dt="2021-07-14T02:23:09.232" v="1781"/>
          <ac:spMkLst>
            <pc:docMk/>
            <pc:sldMk cId="2296903568" sldId="290"/>
            <ac:spMk id="31" creationId="{24ED313A-A552-44D3-A858-071417EE6709}"/>
          </ac:spMkLst>
        </pc:spChg>
        <pc:spChg chg="del">
          <ac:chgData name="土山 勇人" userId="853d30e55df49f6d" providerId="LiveId" clId="{87E93568-F6CC-42C8-8002-62BD22D1DFC2}" dt="2021-07-14T02:22:56.934" v="1777" actId="478"/>
          <ac:spMkLst>
            <pc:docMk/>
            <pc:sldMk cId="2296903568" sldId="290"/>
            <ac:spMk id="32" creationId="{79835487-8DC7-4848-9E18-2D583B912324}"/>
          </ac:spMkLst>
        </pc:spChg>
        <pc:spChg chg="add del mod">
          <ac:chgData name="土山 勇人" userId="853d30e55df49f6d" providerId="LiveId" clId="{87E93568-F6CC-42C8-8002-62BD22D1DFC2}" dt="2021-07-14T02:23:09.232" v="1781"/>
          <ac:spMkLst>
            <pc:docMk/>
            <pc:sldMk cId="2296903568" sldId="290"/>
            <ac:spMk id="33" creationId="{14FC79B9-89F2-434C-8FC6-77EEB8DAC9C1}"/>
          </ac:spMkLst>
        </pc:spChg>
        <pc:spChg chg="add del mod">
          <ac:chgData name="土山 勇人" userId="853d30e55df49f6d" providerId="LiveId" clId="{87E93568-F6CC-42C8-8002-62BD22D1DFC2}" dt="2021-07-14T02:23:09.232" v="1781"/>
          <ac:spMkLst>
            <pc:docMk/>
            <pc:sldMk cId="2296903568" sldId="290"/>
            <ac:spMk id="34" creationId="{2470C0CE-F350-454F-AFB3-D906509EEE39}"/>
          </ac:spMkLst>
        </pc:spChg>
        <pc:spChg chg="add del mod">
          <ac:chgData name="土山 勇人" userId="853d30e55df49f6d" providerId="LiveId" clId="{87E93568-F6CC-42C8-8002-62BD22D1DFC2}" dt="2021-07-14T02:23:09.232" v="1781"/>
          <ac:spMkLst>
            <pc:docMk/>
            <pc:sldMk cId="2296903568" sldId="290"/>
            <ac:spMk id="35" creationId="{7A0963B2-5F2C-40AF-AE31-236333615CF7}"/>
          </ac:spMkLst>
        </pc:spChg>
        <pc:spChg chg="add del mod">
          <ac:chgData name="土山 勇人" userId="853d30e55df49f6d" providerId="LiveId" clId="{87E93568-F6CC-42C8-8002-62BD22D1DFC2}" dt="2021-07-14T02:23:09.232" v="1781"/>
          <ac:spMkLst>
            <pc:docMk/>
            <pc:sldMk cId="2296903568" sldId="290"/>
            <ac:spMk id="36" creationId="{28B1B6FA-4464-49B3-94CB-B1CDDA9BA461}"/>
          </ac:spMkLst>
        </pc:spChg>
        <pc:spChg chg="add mod">
          <ac:chgData name="土山 勇人" userId="853d30e55df49f6d" providerId="LiveId" clId="{87E93568-F6CC-42C8-8002-62BD22D1DFC2}" dt="2021-07-14T02:23:13.335" v="1783" actId="1076"/>
          <ac:spMkLst>
            <pc:docMk/>
            <pc:sldMk cId="2296903568" sldId="290"/>
            <ac:spMk id="37" creationId="{074187BE-090D-438D-B38F-7C17BE76C28C}"/>
          </ac:spMkLst>
        </pc:spChg>
        <pc:spChg chg="add mod">
          <ac:chgData name="土山 勇人" userId="853d30e55df49f6d" providerId="LiveId" clId="{87E93568-F6CC-42C8-8002-62BD22D1DFC2}" dt="2021-07-14T02:23:47.061" v="1787" actId="1076"/>
          <ac:spMkLst>
            <pc:docMk/>
            <pc:sldMk cId="2296903568" sldId="290"/>
            <ac:spMk id="38" creationId="{4FD4CA59-9DFF-4038-AF71-8BAFCCBDC00A}"/>
          </ac:spMkLst>
        </pc:spChg>
        <pc:spChg chg="add mod">
          <ac:chgData name="土山 勇人" userId="853d30e55df49f6d" providerId="LiveId" clId="{87E93568-F6CC-42C8-8002-62BD22D1DFC2}" dt="2021-07-14T02:23:47.061" v="1787" actId="1076"/>
          <ac:spMkLst>
            <pc:docMk/>
            <pc:sldMk cId="2296903568" sldId="290"/>
            <ac:spMk id="39" creationId="{F53982E4-5757-44AF-B4B2-4B6C8046FB88}"/>
          </ac:spMkLst>
        </pc:spChg>
        <pc:spChg chg="add mod">
          <ac:chgData name="土山 勇人" userId="853d30e55df49f6d" providerId="LiveId" clId="{87E93568-F6CC-42C8-8002-62BD22D1DFC2}" dt="2021-07-14T02:23:47.061" v="1787" actId="1076"/>
          <ac:spMkLst>
            <pc:docMk/>
            <pc:sldMk cId="2296903568" sldId="290"/>
            <ac:spMk id="40" creationId="{856CE260-C6FD-4D3F-8B87-056138B65550}"/>
          </ac:spMkLst>
        </pc:spChg>
        <pc:spChg chg="add mod">
          <ac:chgData name="土山 勇人" userId="853d30e55df49f6d" providerId="LiveId" clId="{87E93568-F6CC-42C8-8002-62BD22D1DFC2}" dt="2021-07-14T02:23:47.061" v="1787" actId="1076"/>
          <ac:spMkLst>
            <pc:docMk/>
            <pc:sldMk cId="2296903568" sldId="290"/>
            <ac:spMk id="41" creationId="{214B8900-5FD5-4EF4-87AA-19DBF9CBBCAB}"/>
          </ac:spMkLst>
        </pc:spChg>
        <pc:spChg chg="add mod">
          <ac:chgData name="土山 勇人" userId="853d30e55df49f6d" providerId="LiveId" clId="{87E93568-F6CC-42C8-8002-62BD22D1DFC2}" dt="2021-07-14T02:23:47.061" v="1787" actId="1076"/>
          <ac:spMkLst>
            <pc:docMk/>
            <pc:sldMk cId="2296903568" sldId="290"/>
            <ac:spMk id="42" creationId="{98F7383E-7C58-450B-9ADF-5485AAD6F419}"/>
          </ac:spMkLst>
        </pc:spChg>
        <pc:spChg chg="add mod">
          <ac:chgData name="土山 勇人" userId="853d30e55df49f6d" providerId="LiveId" clId="{87E93568-F6CC-42C8-8002-62BD22D1DFC2}" dt="2021-07-14T02:23:47.061" v="1787" actId="1076"/>
          <ac:spMkLst>
            <pc:docMk/>
            <pc:sldMk cId="2296903568" sldId="290"/>
            <ac:spMk id="43" creationId="{8234A551-0302-46C9-AA24-B3DD192AA83D}"/>
          </ac:spMkLst>
        </pc:spChg>
        <pc:spChg chg="add mod">
          <ac:chgData name="土山 勇人" userId="853d30e55df49f6d" providerId="LiveId" clId="{87E93568-F6CC-42C8-8002-62BD22D1DFC2}" dt="2021-07-14T02:23:47.061" v="1787" actId="1076"/>
          <ac:spMkLst>
            <pc:docMk/>
            <pc:sldMk cId="2296903568" sldId="290"/>
            <ac:spMk id="44" creationId="{5F580B16-0F98-455D-ABA1-E12A7A0F6B23}"/>
          </ac:spMkLst>
        </pc:spChg>
        <pc:spChg chg="mod">
          <ac:chgData name="土山 勇人" userId="853d30e55df49f6d" providerId="LiveId" clId="{87E93568-F6CC-42C8-8002-62BD22D1DFC2}" dt="2021-07-14T02:22:32.848" v="1764" actId="20577"/>
          <ac:spMkLst>
            <pc:docMk/>
            <pc:sldMk cId="2296903568" sldId="290"/>
            <ac:spMk id="45" creationId="{C90C462B-CFCE-4D2B-B446-A7E0F6B64195}"/>
          </ac:spMkLst>
        </pc:spChg>
        <pc:spChg chg="mod">
          <ac:chgData name="土山 勇人" userId="853d30e55df49f6d" providerId="LiveId" clId="{87E93568-F6CC-42C8-8002-62BD22D1DFC2}" dt="2021-07-14T02:22:50.318" v="1776" actId="20577"/>
          <ac:spMkLst>
            <pc:docMk/>
            <pc:sldMk cId="2296903568" sldId="290"/>
            <ac:spMk id="46" creationId="{D3E94A63-0315-48F5-A8FD-B6A4C4C5F2AE}"/>
          </ac:spMkLst>
        </pc:spChg>
        <pc:spChg chg="add mod">
          <ac:chgData name="土山 勇人" userId="853d30e55df49f6d" providerId="LiveId" clId="{87E93568-F6CC-42C8-8002-62BD22D1DFC2}" dt="2021-07-14T02:23:47.061" v="1787" actId="1076"/>
          <ac:spMkLst>
            <pc:docMk/>
            <pc:sldMk cId="2296903568" sldId="290"/>
            <ac:spMk id="47" creationId="{3BBEC849-CB76-48F6-B08E-B7C85399E9DC}"/>
          </ac:spMkLst>
        </pc:spChg>
        <pc:spChg chg="add mod">
          <ac:chgData name="土山 勇人" userId="853d30e55df49f6d" providerId="LiveId" clId="{87E93568-F6CC-42C8-8002-62BD22D1DFC2}" dt="2021-07-14T02:23:47.061" v="1787" actId="1076"/>
          <ac:spMkLst>
            <pc:docMk/>
            <pc:sldMk cId="2296903568" sldId="290"/>
            <ac:spMk id="48" creationId="{79EBF45B-1345-4620-A799-C1B1A218B4DA}"/>
          </ac:spMkLst>
        </pc:spChg>
        <pc:spChg chg="add mod">
          <ac:chgData name="土山 勇人" userId="853d30e55df49f6d" providerId="LiveId" clId="{87E93568-F6CC-42C8-8002-62BD22D1DFC2}" dt="2021-07-14T02:23:47.061" v="1787" actId="1076"/>
          <ac:spMkLst>
            <pc:docMk/>
            <pc:sldMk cId="2296903568" sldId="290"/>
            <ac:spMk id="49" creationId="{47BC33E8-368A-4D28-BFC4-18F8387E3DCC}"/>
          </ac:spMkLst>
        </pc:spChg>
        <pc:spChg chg="add mod">
          <ac:chgData name="土山 勇人" userId="853d30e55df49f6d" providerId="LiveId" clId="{87E93568-F6CC-42C8-8002-62BD22D1DFC2}" dt="2021-07-14T02:23:47.061" v="1787" actId="1076"/>
          <ac:spMkLst>
            <pc:docMk/>
            <pc:sldMk cId="2296903568" sldId="290"/>
            <ac:spMk id="50" creationId="{CCAD9764-F9FB-45EE-8DA5-742B1484FBFA}"/>
          </ac:spMkLst>
        </pc:spChg>
        <pc:spChg chg="add mod">
          <ac:chgData name="土山 勇人" userId="853d30e55df49f6d" providerId="LiveId" clId="{87E93568-F6CC-42C8-8002-62BD22D1DFC2}" dt="2021-07-14T02:23:47.061" v="1787" actId="1076"/>
          <ac:spMkLst>
            <pc:docMk/>
            <pc:sldMk cId="2296903568" sldId="290"/>
            <ac:spMk id="51" creationId="{D842468A-209A-48A8-BEC4-EACD41068F5A}"/>
          </ac:spMkLst>
        </pc:spChg>
      </pc:sldChg>
      <pc:sldChg chg="addSp delSp modSp add mod">
        <pc:chgData name="土山 勇人" userId="853d30e55df49f6d" providerId="LiveId" clId="{87E93568-F6CC-42C8-8002-62BD22D1DFC2}" dt="2021-07-14T02:30:16.260" v="1904" actId="478"/>
        <pc:sldMkLst>
          <pc:docMk/>
          <pc:sldMk cId="3696905318" sldId="291"/>
        </pc:sldMkLst>
        <pc:spChg chg="mod">
          <ac:chgData name="土山 勇人" userId="853d30e55df49f6d" providerId="LiveId" clId="{87E93568-F6CC-42C8-8002-62BD22D1DFC2}" dt="2021-07-14T02:27:00.591" v="1844" actId="1076"/>
          <ac:spMkLst>
            <pc:docMk/>
            <pc:sldMk cId="3696905318" sldId="291"/>
            <ac:spMk id="5" creationId="{3BBAF075-DE8F-4CE0-9645-C599A04448A1}"/>
          </ac:spMkLst>
        </pc:spChg>
        <pc:spChg chg="mod">
          <ac:chgData name="土山 勇人" userId="853d30e55df49f6d" providerId="LiveId" clId="{87E93568-F6CC-42C8-8002-62BD22D1DFC2}" dt="2021-07-14T02:27:09.707" v="1846" actId="1076"/>
          <ac:spMkLst>
            <pc:docMk/>
            <pc:sldMk cId="3696905318" sldId="291"/>
            <ac:spMk id="6" creationId="{19F23A6B-9F40-4E6B-8966-AD895B8CBE93}"/>
          </ac:spMkLst>
        </pc:spChg>
        <pc:spChg chg="add del mod">
          <ac:chgData name="土山 勇人" userId="853d30e55df49f6d" providerId="LiveId" clId="{87E93568-F6CC-42C8-8002-62BD22D1DFC2}" dt="2021-07-14T02:26:15.956" v="1814"/>
          <ac:spMkLst>
            <pc:docMk/>
            <pc:sldMk cId="3696905318" sldId="291"/>
            <ac:spMk id="23" creationId="{A78DC439-7696-4109-9539-06A9B926EFFB}"/>
          </ac:spMkLst>
        </pc:spChg>
        <pc:spChg chg="add del mod">
          <ac:chgData name="土山 勇人" userId="853d30e55df49f6d" providerId="LiveId" clId="{87E93568-F6CC-42C8-8002-62BD22D1DFC2}" dt="2021-07-14T02:26:15.956" v="1814"/>
          <ac:spMkLst>
            <pc:docMk/>
            <pc:sldMk cId="3696905318" sldId="291"/>
            <ac:spMk id="24" creationId="{BB205227-BBA3-4FAA-A434-E3783F532C83}"/>
          </ac:spMkLst>
        </pc:spChg>
        <pc:spChg chg="add del mod">
          <ac:chgData name="土山 勇人" userId="853d30e55df49f6d" providerId="LiveId" clId="{87E93568-F6CC-42C8-8002-62BD22D1DFC2}" dt="2021-07-14T02:26:15.956" v="1814"/>
          <ac:spMkLst>
            <pc:docMk/>
            <pc:sldMk cId="3696905318" sldId="291"/>
            <ac:spMk id="25" creationId="{6AC49C08-FDAA-41D6-B4AB-8F8E416ECADD}"/>
          </ac:spMkLst>
        </pc:spChg>
        <pc:spChg chg="add del mod">
          <ac:chgData name="土山 勇人" userId="853d30e55df49f6d" providerId="LiveId" clId="{87E93568-F6CC-42C8-8002-62BD22D1DFC2}" dt="2021-07-14T02:26:15.956" v="1814"/>
          <ac:spMkLst>
            <pc:docMk/>
            <pc:sldMk cId="3696905318" sldId="291"/>
            <ac:spMk id="32" creationId="{0B181EEA-D2EA-4992-B4DD-408036EB2A13}"/>
          </ac:spMkLst>
        </pc:spChg>
        <pc:spChg chg="add del mod">
          <ac:chgData name="土山 勇人" userId="853d30e55df49f6d" providerId="LiveId" clId="{87E93568-F6CC-42C8-8002-62BD22D1DFC2}" dt="2021-07-14T02:26:15.956" v="1814"/>
          <ac:spMkLst>
            <pc:docMk/>
            <pc:sldMk cId="3696905318" sldId="291"/>
            <ac:spMk id="33" creationId="{D6A2E5EE-9F01-41EB-9941-044360E49786}"/>
          </ac:spMkLst>
        </pc:spChg>
        <pc:spChg chg="add mod">
          <ac:chgData name="土山 勇人" userId="853d30e55df49f6d" providerId="LiveId" clId="{87E93568-F6CC-42C8-8002-62BD22D1DFC2}" dt="2021-07-14T02:28:28.624" v="1886" actId="1035"/>
          <ac:spMkLst>
            <pc:docMk/>
            <pc:sldMk cId="3696905318" sldId="291"/>
            <ac:spMk id="34" creationId="{1F5FD7BA-B4D8-4FB3-9169-075488275603}"/>
          </ac:spMkLst>
        </pc:spChg>
        <pc:spChg chg="add mod">
          <ac:chgData name="土山 勇人" userId="853d30e55df49f6d" providerId="LiveId" clId="{87E93568-F6CC-42C8-8002-62BD22D1DFC2}" dt="2021-07-14T02:28:28.624" v="1886" actId="1035"/>
          <ac:spMkLst>
            <pc:docMk/>
            <pc:sldMk cId="3696905318" sldId="291"/>
            <ac:spMk id="35" creationId="{E79C9CB9-B5AB-4E0F-843A-39C68BB514CC}"/>
          </ac:spMkLst>
        </pc:spChg>
        <pc:spChg chg="add mod">
          <ac:chgData name="土山 勇人" userId="853d30e55df49f6d" providerId="LiveId" clId="{87E93568-F6CC-42C8-8002-62BD22D1DFC2}" dt="2021-07-14T02:28:28.624" v="1886" actId="1035"/>
          <ac:spMkLst>
            <pc:docMk/>
            <pc:sldMk cId="3696905318" sldId="291"/>
            <ac:spMk id="36" creationId="{5F08A550-97EB-4112-BB08-57974105D0FB}"/>
          </ac:spMkLst>
        </pc:spChg>
        <pc:spChg chg="del">
          <ac:chgData name="土山 勇人" userId="853d30e55df49f6d" providerId="LiveId" clId="{87E93568-F6CC-42C8-8002-62BD22D1DFC2}" dt="2021-07-14T02:26:24.150" v="1816" actId="478"/>
          <ac:spMkLst>
            <pc:docMk/>
            <pc:sldMk cId="3696905318" sldId="291"/>
            <ac:spMk id="37" creationId="{074187BE-090D-438D-B38F-7C17BE76C28C}"/>
          </ac:spMkLst>
        </pc:spChg>
        <pc:spChg chg="del">
          <ac:chgData name="土山 勇人" userId="853d30e55df49f6d" providerId="LiveId" clId="{87E93568-F6CC-42C8-8002-62BD22D1DFC2}" dt="2021-07-14T02:26:06.513" v="1812" actId="478"/>
          <ac:spMkLst>
            <pc:docMk/>
            <pc:sldMk cId="3696905318" sldId="291"/>
            <ac:spMk id="38" creationId="{4FD4CA59-9DFF-4038-AF71-8BAFCCBDC00A}"/>
          </ac:spMkLst>
        </pc:spChg>
        <pc:spChg chg="del">
          <ac:chgData name="土山 勇人" userId="853d30e55df49f6d" providerId="LiveId" clId="{87E93568-F6CC-42C8-8002-62BD22D1DFC2}" dt="2021-07-14T02:26:06.513" v="1812" actId="478"/>
          <ac:spMkLst>
            <pc:docMk/>
            <pc:sldMk cId="3696905318" sldId="291"/>
            <ac:spMk id="39" creationId="{F53982E4-5757-44AF-B4B2-4B6C8046FB88}"/>
          </ac:spMkLst>
        </pc:spChg>
        <pc:spChg chg="del">
          <ac:chgData name="土山 勇人" userId="853d30e55df49f6d" providerId="LiveId" clId="{87E93568-F6CC-42C8-8002-62BD22D1DFC2}" dt="2021-07-14T02:26:06.513" v="1812" actId="478"/>
          <ac:spMkLst>
            <pc:docMk/>
            <pc:sldMk cId="3696905318" sldId="291"/>
            <ac:spMk id="40" creationId="{856CE260-C6FD-4D3F-8B87-056138B65550}"/>
          </ac:spMkLst>
        </pc:spChg>
        <pc:spChg chg="del">
          <ac:chgData name="土山 勇人" userId="853d30e55df49f6d" providerId="LiveId" clId="{87E93568-F6CC-42C8-8002-62BD22D1DFC2}" dt="2021-07-14T02:26:06.513" v="1812" actId="478"/>
          <ac:spMkLst>
            <pc:docMk/>
            <pc:sldMk cId="3696905318" sldId="291"/>
            <ac:spMk id="41" creationId="{214B8900-5FD5-4EF4-87AA-19DBF9CBBCAB}"/>
          </ac:spMkLst>
        </pc:spChg>
        <pc:spChg chg="del">
          <ac:chgData name="土山 勇人" userId="853d30e55df49f6d" providerId="LiveId" clId="{87E93568-F6CC-42C8-8002-62BD22D1DFC2}" dt="2021-07-14T02:26:06.513" v="1812" actId="478"/>
          <ac:spMkLst>
            <pc:docMk/>
            <pc:sldMk cId="3696905318" sldId="291"/>
            <ac:spMk id="42" creationId="{98F7383E-7C58-450B-9ADF-5485AAD6F419}"/>
          </ac:spMkLst>
        </pc:spChg>
        <pc:spChg chg="del">
          <ac:chgData name="土山 勇人" userId="853d30e55df49f6d" providerId="LiveId" clId="{87E93568-F6CC-42C8-8002-62BD22D1DFC2}" dt="2021-07-14T02:26:06.513" v="1812" actId="478"/>
          <ac:spMkLst>
            <pc:docMk/>
            <pc:sldMk cId="3696905318" sldId="291"/>
            <ac:spMk id="43" creationId="{8234A551-0302-46C9-AA24-B3DD192AA83D}"/>
          </ac:spMkLst>
        </pc:spChg>
        <pc:spChg chg="del">
          <ac:chgData name="土山 勇人" userId="853d30e55df49f6d" providerId="LiveId" clId="{87E93568-F6CC-42C8-8002-62BD22D1DFC2}" dt="2021-07-14T02:26:06.513" v="1812" actId="478"/>
          <ac:spMkLst>
            <pc:docMk/>
            <pc:sldMk cId="3696905318" sldId="291"/>
            <ac:spMk id="44" creationId="{5F580B16-0F98-455D-ABA1-E12A7A0F6B23}"/>
          </ac:spMkLst>
        </pc:spChg>
        <pc:spChg chg="mod">
          <ac:chgData name="土山 勇人" userId="853d30e55df49f6d" providerId="LiveId" clId="{87E93568-F6CC-42C8-8002-62BD22D1DFC2}" dt="2021-07-14T02:27:04.595" v="1845" actId="1076"/>
          <ac:spMkLst>
            <pc:docMk/>
            <pc:sldMk cId="3696905318" sldId="291"/>
            <ac:spMk id="45" creationId="{C90C462B-CFCE-4D2B-B446-A7E0F6B64195}"/>
          </ac:spMkLst>
        </pc:spChg>
        <pc:spChg chg="mod">
          <ac:chgData name="土山 勇人" userId="853d30e55df49f6d" providerId="LiveId" clId="{87E93568-F6CC-42C8-8002-62BD22D1DFC2}" dt="2021-07-14T02:26:33.658" v="1818" actId="122"/>
          <ac:spMkLst>
            <pc:docMk/>
            <pc:sldMk cId="3696905318" sldId="291"/>
            <ac:spMk id="46" creationId="{D3E94A63-0315-48F5-A8FD-B6A4C4C5F2AE}"/>
          </ac:spMkLst>
        </pc:spChg>
        <pc:spChg chg="del">
          <ac:chgData name="土山 勇人" userId="853d30e55df49f6d" providerId="LiveId" clId="{87E93568-F6CC-42C8-8002-62BD22D1DFC2}" dt="2021-07-14T02:26:06.513" v="1812" actId="478"/>
          <ac:spMkLst>
            <pc:docMk/>
            <pc:sldMk cId="3696905318" sldId="291"/>
            <ac:spMk id="47" creationId="{3BBEC849-CB76-48F6-B08E-B7C85399E9DC}"/>
          </ac:spMkLst>
        </pc:spChg>
        <pc:spChg chg="del">
          <ac:chgData name="土山 勇人" userId="853d30e55df49f6d" providerId="LiveId" clId="{87E93568-F6CC-42C8-8002-62BD22D1DFC2}" dt="2021-07-14T02:26:06.513" v="1812" actId="478"/>
          <ac:spMkLst>
            <pc:docMk/>
            <pc:sldMk cId="3696905318" sldId="291"/>
            <ac:spMk id="48" creationId="{79EBF45B-1345-4620-A799-C1B1A218B4DA}"/>
          </ac:spMkLst>
        </pc:spChg>
        <pc:spChg chg="del">
          <ac:chgData name="土山 勇人" userId="853d30e55df49f6d" providerId="LiveId" clId="{87E93568-F6CC-42C8-8002-62BD22D1DFC2}" dt="2021-07-14T02:26:06.513" v="1812" actId="478"/>
          <ac:spMkLst>
            <pc:docMk/>
            <pc:sldMk cId="3696905318" sldId="291"/>
            <ac:spMk id="49" creationId="{47BC33E8-368A-4D28-BFC4-18F8387E3DCC}"/>
          </ac:spMkLst>
        </pc:spChg>
        <pc:spChg chg="del">
          <ac:chgData name="土山 勇人" userId="853d30e55df49f6d" providerId="LiveId" clId="{87E93568-F6CC-42C8-8002-62BD22D1DFC2}" dt="2021-07-14T02:26:06.513" v="1812" actId="478"/>
          <ac:spMkLst>
            <pc:docMk/>
            <pc:sldMk cId="3696905318" sldId="291"/>
            <ac:spMk id="50" creationId="{CCAD9764-F9FB-45EE-8DA5-742B1484FBFA}"/>
          </ac:spMkLst>
        </pc:spChg>
        <pc:spChg chg="del">
          <ac:chgData name="土山 勇人" userId="853d30e55df49f6d" providerId="LiveId" clId="{87E93568-F6CC-42C8-8002-62BD22D1DFC2}" dt="2021-07-14T02:26:06.513" v="1812" actId="478"/>
          <ac:spMkLst>
            <pc:docMk/>
            <pc:sldMk cId="3696905318" sldId="291"/>
            <ac:spMk id="51" creationId="{D842468A-209A-48A8-BEC4-EACD41068F5A}"/>
          </ac:spMkLst>
        </pc:spChg>
        <pc:spChg chg="add mod">
          <ac:chgData name="土山 勇人" userId="853d30e55df49f6d" providerId="LiveId" clId="{87E93568-F6CC-42C8-8002-62BD22D1DFC2}" dt="2021-07-14T02:27:20.460" v="1848" actId="404"/>
          <ac:spMkLst>
            <pc:docMk/>
            <pc:sldMk cId="3696905318" sldId="291"/>
            <ac:spMk id="58" creationId="{6414D42D-05E5-4BC7-9BEF-B515628F0A40}"/>
          </ac:spMkLst>
        </pc:spChg>
        <pc:spChg chg="add del mod">
          <ac:chgData name="土山 勇人" userId="853d30e55df49f6d" providerId="LiveId" clId="{87E93568-F6CC-42C8-8002-62BD22D1DFC2}" dt="2021-07-14T02:27:27.027" v="1849" actId="478"/>
          <ac:spMkLst>
            <pc:docMk/>
            <pc:sldMk cId="3696905318" sldId="291"/>
            <ac:spMk id="59" creationId="{B7D40E46-3D70-41C6-95B2-C2A01B88CC2C}"/>
          </ac:spMkLst>
        </pc:spChg>
        <pc:spChg chg="del">
          <ac:chgData name="土山 勇人" userId="853d30e55df49f6d" providerId="LiveId" clId="{87E93568-F6CC-42C8-8002-62BD22D1DFC2}" dt="2021-07-14T02:30:16.260" v="1904" actId="478"/>
          <ac:spMkLst>
            <pc:docMk/>
            <pc:sldMk cId="3696905318" sldId="291"/>
            <ac:spMk id="66" creationId="{9BFBDA01-6AFF-41C6-A183-FD2900D301A3}"/>
          </ac:spMkLst>
        </pc:spChg>
        <pc:spChg chg="add del mod">
          <ac:chgData name="土山 勇人" userId="853d30e55df49f6d" providerId="LiveId" clId="{87E93568-F6CC-42C8-8002-62BD22D1DFC2}" dt="2021-07-14T02:28:19.872" v="1866"/>
          <ac:spMkLst>
            <pc:docMk/>
            <pc:sldMk cId="3696905318" sldId="291"/>
            <ac:spMk id="67" creationId="{D049066F-194D-45F0-B396-AD9C700BC0E9}"/>
          </ac:spMkLst>
        </pc:spChg>
        <pc:spChg chg="add mod">
          <ac:chgData name="土山 勇人" userId="853d30e55df49f6d" providerId="LiveId" clId="{87E93568-F6CC-42C8-8002-62BD22D1DFC2}" dt="2021-07-14T02:28:36.411" v="1902" actId="1035"/>
          <ac:spMkLst>
            <pc:docMk/>
            <pc:sldMk cId="3696905318" sldId="291"/>
            <ac:spMk id="72" creationId="{132567B3-942B-4EC8-9B59-93165912F66B}"/>
          </ac:spMkLst>
        </pc:spChg>
        <pc:picChg chg="add del mod">
          <ac:chgData name="土山 勇人" userId="853d30e55df49f6d" providerId="LiveId" clId="{87E93568-F6CC-42C8-8002-62BD22D1DFC2}" dt="2021-07-14T02:26:15.956" v="1814"/>
          <ac:picMkLst>
            <pc:docMk/>
            <pc:sldMk cId="3696905318" sldId="291"/>
            <ac:picMk id="26" creationId="{AE34AB04-4B57-4AFE-BC9C-8768DE9FB217}"/>
          </ac:picMkLst>
        </pc:picChg>
        <pc:picChg chg="add del mod">
          <ac:chgData name="土山 勇人" userId="853d30e55df49f6d" providerId="LiveId" clId="{87E93568-F6CC-42C8-8002-62BD22D1DFC2}" dt="2021-07-14T02:26:15.956" v="1814"/>
          <ac:picMkLst>
            <pc:docMk/>
            <pc:sldMk cId="3696905318" sldId="291"/>
            <ac:picMk id="27" creationId="{743D10C7-EDC4-44B7-B576-BC0B0DA98503}"/>
          </ac:picMkLst>
        </pc:picChg>
        <pc:picChg chg="add del mod">
          <ac:chgData name="土山 勇人" userId="853d30e55df49f6d" providerId="LiveId" clId="{87E93568-F6CC-42C8-8002-62BD22D1DFC2}" dt="2021-07-14T02:26:15.956" v="1814"/>
          <ac:picMkLst>
            <pc:docMk/>
            <pc:sldMk cId="3696905318" sldId="291"/>
            <ac:picMk id="28" creationId="{EFCD1021-A2EB-4962-B598-A9A5A0885B15}"/>
          </ac:picMkLst>
        </pc:picChg>
        <pc:picChg chg="add del mod">
          <ac:chgData name="土山 勇人" userId="853d30e55df49f6d" providerId="LiveId" clId="{87E93568-F6CC-42C8-8002-62BD22D1DFC2}" dt="2021-07-14T02:26:15.956" v="1814"/>
          <ac:picMkLst>
            <pc:docMk/>
            <pc:sldMk cId="3696905318" sldId="291"/>
            <ac:picMk id="29" creationId="{7B65DFA6-49A9-42C0-A54C-464CB276D8F4}"/>
          </ac:picMkLst>
        </pc:picChg>
        <pc:picChg chg="add del mod">
          <ac:chgData name="土山 勇人" userId="853d30e55df49f6d" providerId="LiveId" clId="{87E93568-F6CC-42C8-8002-62BD22D1DFC2}" dt="2021-07-14T02:27:27.027" v="1849" actId="478"/>
          <ac:picMkLst>
            <pc:docMk/>
            <pc:sldMk cId="3696905318" sldId="291"/>
            <ac:picMk id="52" creationId="{E891B02C-7CC5-422B-9D4B-C915A08D1999}"/>
          </ac:picMkLst>
        </pc:picChg>
        <pc:picChg chg="add del mod">
          <ac:chgData name="土山 勇人" userId="853d30e55df49f6d" providerId="LiveId" clId="{87E93568-F6CC-42C8-8002-62BD22D1DFC2}" dt="2021-07-14T02:27:27.027" v="1849" actId="478"/>
          <ac:picMkLst>
            <pc:docMk/>
            <pc:sldMk cId="3696905318" sldId="291"/>
            <ac:picMk id="53" creationId="{E9DEAC5E-8C3E-4744-AE23-7E23716CE8CF}"/>
          </ac:picMkLst>
        </pc:picChg>
        <pc:picChg chg="add del mod">
          <ac:chgData name="土山 勇人" userId="853d30e55df49f6d" providerId="LiveId" clId="{87E93568-F6CC-42C8-8002-62BD22D1DFC2}" dt="2021-07-14T02:27:27.027" v="1849" actId="478"/>
          <ac:picMkLst>
            <pc:docMk/>
            <pc:sldMk cId="3696905318" sldId="291"/>
            <ac:picMk id="54" creationId="{919A4D6E-CFAD-4478-AD98-9696BD3BEFC1}"/>
          </ac:picMkLst>
        </pc:picChg>
        <pc:picChg chg="add del mod">
          <ac:chgData name="土山 勇人" userId="853d30e55df49f6d" providerId="LiveId" clId="{87E93568-F6CC-42C8-8002-62BD22D1DFC2}" dt="2021-07-14T02:27:27.027" v="1849" actId="478"/>
          <ac:picMkLst>
            <pc:docMk/>
            <pc:sldMk cId="3696905318" sldId="291"/>
            <ac:picMk id="55" creationId="{4FBD37BC-3A0A-4BCF-9D73-05BF3787F6E2}"/>
          </ac:picMkLst>
        </pc:picChg>
        <pc:picChg chg="add del mod">
          <ac:chgData name="土山 勇人" userId="853d30e55df49f6d" providerId="LiveId" clId="{87E93568-F6CC-42C8-8002-62BD22D1DFC2}" dt="2021-07-14T02:28:19.872" v="1866"/>
          <ac:picMkLst>
            <pc:docMk/>
            <pc:sldMk cId="3696905318" sldId="291"/>
            <ac:picMk id="60" creationId="{2A209526-1315-4FEB-98E3-7C5288B892A5}"/>
          </ac:picMkLst>
        </pc:picChg>
        <pc:picChg chg="add del mod">
          <ac:chgData name="土山 勇人" userId="853d30e55df49f6d" providerId="LiveId" clId="{87E93568-F6CC-42C8-8002-62BD22D1DFC2}" dt="2021-07-14T02:28:19.872" v="1866"/>
          <ac:picMkLst>
            <pc:docMk/>
            <pc:sldMk cId="3696905318" sldId="291"/>
            <ac:picMk id="61" creationId="{F190041B-63D8-4FE0-91B1-C302473C4650}"/>
          </ac:picMkLst>
        </pc:picChg>
        <pc:picChg chg="add del mod">
          <ac:chgData name="土山 勇人" userId="853d30e55df49f6d" providerId="LiveId" clId="{87E93568-F6CC-42C8-8002-62BD22D1DFC2}" dt="2021-07-14T02:28:19.872" v="1866"/>
          <ac:picMkLst>
            <pc:docMk/>
            <pc:sldMk cId="3696905318" sldId="291"/>
            <ac:picMk id="63" creationId="{FB12D757-FAAE-4949-B87A-755D4035F809}"/>
          </ac:picMkLst>
        </pc:picChg>
        <pc:picChg chg="add del mod">
          <ac:chgData name="土山 勇人" userId="853d30e55df49f6d" providerId="LiveId" clId="{87E93568-F6CC-42C8-8002-62BD22D1DFC2}" dt="2021-07-14T02:28:19.872" v="1866"/>
          <ac:picMkLst>
            <pc:docMk/>
            <pc:sldMk cId="3696905318" sldId="291"/>
            <ac:picMk id="64" creationId="{5CB15724-98F8-4979-B666-9CDFCF0389E5}"/>
          </ac:picMkLst>
        </pc:picChg>
        <pc:picChg chg="add mod">
          <ac:chgData name="土山 勇人" userId="853d30e55df49f6d" providerId="LiveId" clId="{87E93568-F6CC-42C8-8002-62BD22D1DFC2}" dt="2021-07-14T02:28:36.411" v="1902" actId="1035"/>
          <ac:picMkLst>
            <pc:docMk/>
            <pc:sldMk cId="3696905318" sldId="291"/>
            <ac:picMk id="68" creationId="{24D97A36-C924-45A1-BC29-1441EB828081}"/>
          </ac:picMkLst>
        </pc:picChg>
        <pc:picChg chg="add mod">
          <ac:chgData name="土山 勇人" userId="853d30e55df49f6d" providerId="LiveId" clId="{87E93568-F6CC-42C8-8002-62BD22D1DFC2}" dt="2021-07-14T02:28:36.411" v="1902" actId="1035"/>
          <ac:picMkLst>
            <pc:docMk/>
            <pc:sldMk cId="3696905318" sldId="291"/>
            <ac:picMk id="69" creationId="{8FF10F92-9B9E-4649-B025-1673D737A0C2}"/>
          </ac:picMkLst>
        </pc:picChg>
        <pc:picChg chg="add mod">
          <ac:chgData name="土山 勇人" userId="853d30e55df49f6d" providerId="LiveId" clId="{87E93568-F6CC-42C8-8002-62BD22D1DFC2}" dt="2021-07-14T02:28:36.411" v="1902" actId="1035"/>
          <ac:picMkLst>
            <pc:docMk/>
            <pc:sldMk cId="3696905318" sldId="291"/>
            <ac:picMk id="70" creationId="{CDC9ED36-2C16-4383-8F8B-3875ECEED3B5}"/>
          </ac:picMkLst>
        </pc:picChg>
        <pc:picChg chg="add mod">
          <ac:chgData name="土山 勇人" userId="853d30e55df49f6d" providerId="LiveId" clId="{87E93568-F6CC-42C8-8002-62BD22D1DFC2}" dt="2021-07-14T02:28:36.411" v="1902" actId="1035"/>
          <ac:picMkLst>
            <pc:docMk/>
            <pc:sldMk cId="3696905318" sldId="291"/>
            <ac:picMk id="71" creationId="{25DFA376-806C-4D64-B657-466193E84A96}"/>
          </ac:picMkLst>
        </pc:picChg>
        <pc:cxnChg chg="add del mod">
          <ac:chgData name="土山 勇人" userId="853d30e55df49f6d" providerId="LiveId" clId="{87E93568-F6CC-42C8-8002-62BD22D1DFC2}" dt="2021-07-14T02:26:15.956" v="1814"/>
          <ac:cxnSpMkLst>
            <pc:docMk/>
            <pc:sldMk cId="3696905318" sldId="291"/>
            <ac:cxnSpMk id="30" creationId="{9C915B75-6717-4B9E-93D4-707D2BD9167A}"/>
          </ac:cxnSpMkLst>
        </pc:cxnChg>
        <pc:cxnChg chg="add del mod">
          <ac:chgData name="土山 勇人" userId="853d30e55df49f6d" providerId="LiveId" clId="{87E93568-F6CC-42C8-8002-62BD22D1DFC2}" dt="2021-07-14T02:26:15.956" v="1814"/>
          <ac:cxnSpMkLst>
            <pc:docMk/>
            <pc:sldMk cId="3696905318" sldId="291"/>
            <ac:cxnSpMk id="31" creationId="{E95B2757-3FE7-46CA-B69B-99630825DA53}"/>
          </ac:cxnSpMkLst>
        </pc:cxnChg>
        <pc:cxnChg chg="add mod">
          <ac:chgData name="土山 勇人" userId="853d30e55df49f6d" providerId="LiveId" clId="{87E93568-F6CC-42C8-8002-62BD22D1DFC2}" dt="2021-07-14T02:28:28.624" v="1886" actId="1035"/>
          <ac:cxnSpMkLst>
            <pc:docMk/>
            <pc:sldMk cId="3696905318" sldId="291"/>
            <ac:cxnSpMk id="56" creationId="{A60D3A95-6F96-4913-B484-E3C49EEE7F0E}"/>
          </ac:cxnSpMkLst>
        </pc:cxnChg>
        <pc:cxnChg chg="add mod">
          <ac:chgData name="土山 勇人" userId="853d30e55df49f6d" providerId="LiveId" clId="{87E93568-F6CC-42C8-8002-62BD22D1DFC2}" dt="2021-07-14T02:28:28.624" v="1886" actId="1035"/>
          <ac:cxnSpMkLst>
            <pc:docMk/>
            <pc:sldMk cId="3696905318" sldId="291"/>
            <ac:cxnSpMk id="57" creationId="{C0662CDA-9E80-433E-AC8D-AEC60877A0DC}"/>
          </ac:cxnSpMkLst>
        </pc:cxnChg>
      </pc:sldChg>
      <pc:sldChg chg="addSp delSp modSp add mod">
        <pc:chgData name="土山 勇人" userId="853d30e55df49f6d" providerId="LiveId" clId="{87E93568-F6CC-42C8-8002-62BD22D1DFC2}" dt="2021-07-14T02:37:36.620" v="2093" actId="1036"/>
        <pc:sldMkLst>
          <pc:docMk/>
          <pc:sldMk cId="2267224767" sldId="292"/>
        </pc:sldMkLst>
        <pc:spChg chg="add del mod">
          <ac:chgData name="土山 勇人" userId="853d30e55df49f6d" providerId="LiveId" clId="{87E93568-F6CC-42C8-8002-62BD22D1DFC2}" dt="2021-07-14T02:36:05.773" v="2004"/>
          <ac:spMkLst>
            <pc:docMk/>
            <pc:sldMk cId="2267224767" sldId="292"/>
            <ac:spMk id="17" creationId="{9C5DD9D3-45E2-4ED5-A184-40D768A41674}"/>
          </ac:spMkLst>
        </pc:spChg>
        <pc:spChg chg="add del mod">
          <ac:chgData name="土山 勇人" userId="853d30e55df49f6d" providerId="LiveId" clId="{87E93568-F6CC-42C8-8002-62BD22D1DFC2}" dt="2021-07-14T02:36:05.773" v="2004"/>
          <ac:spMkLst>
            <pc:docMk/>
            <pc:sldMk cId="2267224767" sldId="292"/>
            <ac:spMk id="18" creationId="{EFD56EDB-DAE0-41CF-948D-94EAC0DA3334}"/>
          </ac:spMkLst>
        </pc:spChg>
        <pc:spChg chg="add del mod">
          <ac:chgData name="土山 勇人" userId="853d30e55df49f6d" providerId="LiveId" clId="{87E93568-F6CC-42C8-8002-62BD22D1DFC2}" dt="2021-07-14T02:36:05.773" v="2004"/>
          <ac:spMkLst>
            <pc:docMk/>
            <pc:sldMk cId="2267224767" sldId="292"/>
            <ac:spMk id="19" creationId="{365C79BE-2EC4-42C6-9D2B-B5E2798F8449}"/>
          </ac:spMkLst>
        </pc:spChg>
        <pc:spChg chg="add del mod">
          <ac:chgData name="土山 勇人" userId="853d30e55df49f6d" providerId="LiveId" clId="{87E93568-F6CC-42C8-8002-62BD22D1DFC2}" dt="2021-07-14T02:36:05.773" v="2004"/>
          <ac:spMkLst>
            <pc:docMk/>
            <pc:sldMk cId="2267224767" sldId="292"/>
            <ac:spMk id="20" creationId="{E93786CA-5304-48C6-B91E-0D669E526502}"/>
          </ac:spMkLst>
        </pc:spChg>
        <pc:spChg chg="add del mod">
          <ac:chgData name="土山 勇人" userId="853d30e55df49f6d" providerId="LiveId" clId="{87E93568-F6CC-42C8-8002-62BD22D1DFC2}" dt="2021-07-14T02:36:05.773" v="2004"/>
          <ac:spMkLst>
            <pc:docMk/>
            <pc:sldMk cId="2267224767" sldId="292"/>
            <ac:spMk id="21" creationId="{3A275449-5B98-45FB-B5AC-6FBAB18D3C0A}"/>
          </ac:spMkLst>
        </pc:spChg>
        <pc:spChg chg="add del mod">
          <ac:chgData name="土山 勇人" userId="853d30e55df49f6d" providerId="LiveId" clId="{87E93568-F6CC-42C8-8002-62BD22D1DFC2}" dt="2021-07-14T02:36:05.773" v="2004"/>
          <ac:spMkLst>
            <pc:docMk/>
            <pc:sldMk cId="2267224767" sldId="292"/>
            <ac:spMk id="22" creationId="{EF14757C-296E-436B-AB9C-7A236B15737A}"/>
          </ac:spMkLst>
        </pc:spChg>
        <pc:spChg chg="del">
          <ac:chgData name="土山 勇人" userId="853d30e55df49f6d" providerId="LiveId" clId="{87E93568-F6CC-42C8-8002-62BD22D1DFC2}" dt="2021-07-14T02:35:47.408" v="2002" actId="478"/>
          <ac:spMkLst>
            <pc:docMk/>
            <pc:sldMk cId="2267224767" sldId="292"/>
            <ac:spMk id="23" creationId="{63DB7112-6CEE-49C2-A4DE-78FC5EEE534F}"/>
          </ac:spMkLst>
        </pc:spChg>
        <pc:spChg chg="del">
          <ac:chgData name="土山 勇人" userId="853d30e55df49f6d" providerId="LiveId" clId="{87E93568-F6CC-42C8-8002-62BD22D1DFC2}" dt="2021-07-14T02:35:47.408" v="2002" actId="478"/>
          <ac:spMkLst>
            <pc:docMk/>
            <pc:sldMk cId="2267224767" sldId="292"/>
            <ac:spMk id="24" creationId="{AC9EAACD-44F5-4277-80EF-5B01CDBB1E7D}"/>
          </ac:spMkLst>
        </pc:spChg>
        <pc:spChg chg="del">
          <ac:chgData name="土山 勇人" userId="853d30e55df49f6d" providerId="LiveId" clId="{87E93568-F6CC-42C8-8002-62BD22D1DFC2}" dt="2021-07-14T02:35:47.408" v="2002" actId="478"/>
          <ac:spMkLst>
            <pc:docMk/>
            <pc:sldMk cId="2267224767" sldId="292"/>
            <ac:spMk id="25" creationId="{9C1E1FBB-CFF7-4632-8ABA-D2072323977D}"/>
          </ac:spMkLst>
        </pc:spChg>
        <pc:spChg chg="del">
          <ac:chgData name="土山 勇人" userId="853d30e55df49f6d" providerId="LiveId" clId="{87E93568-F6CC-42C8-8002-62BD22D1DFC2}" dt="2021-07-14T02:35:47.408" v="2002" actId="478"/>
          <ac:spMkLst>
            <pc:docMk/>
            <pc:sldMk cId="2267224767" sldId="292"/>
            <ac:spMk id="26" creationId="{2F0B0C1D-BCAC-47D7-9B98-581E3565528E}"/>
          </ac:spMkLst>
        </pc:spChg>
        <pc:spChg chg="del">
          <ac:chgData name="土山 勇人" userId="853d30e55df49f6d" providerId="LiveId" clId="{87E93568-F6CC-42C8-8002-62BD22D1DFC2}" dt="2021-07-14T02:35:47.408" v="2002" actId="478"/>
          <ac:spMkLst>
            <pc:docMk/>
            <pc:sldMk cId="2267224767" sldId="292"/>
            <ac:spMk id="27" creationId="{A6A40BE4-C727-47BC-BE14-7C3323715B34}"/>
          </ac:spMkLst>
        </pc:spChg>
        <pc:spChg chg="del">
          <ac:chgData name="土山 勇人" userId="853d30e55df49f6d" providerId="LiveId" clId="{87E93568-F6CC-42C8-8002-62BD22D1DFC2}" dt="2021-07-14T02:35:47.408" v="2002" actId="478"/>
          <ac:spMkLst>
            <pc:docMk/>
            <pc:sldMk cId="2267224767" sldId="292"/>
            <ac:spMk id="28" creationId="{DC6EF868-57FF-4AAC-8BEE-A46F9D1741B0}"/>
          </ac:spMkLst>
        </pc:spChg>
        <pc:spChg chg="add del mod">
          <ac:chgData name="土山 勇人" userId="853d30e55df49f6d" providerId="LiveId" clId="{87E93568-F6CC-42C8-8002-62BD22D1DFC2}" dt="2021-07-14T02:36:05.773" v="2004"/>
          <ac:spMkLst>
            <pc:docMk/>
            <pc:sldMk cId="2267224767" sldId="292"/>
            <ac:spMk id="29" creationId="{1419F418-29E6-4D55-8FA9-B6D835C5FF3A}"/>
          </ac:spMkLst>
        </pc:spChg>
        <pc:spChg chg="add del mod">
          <ac:chgData name="土山 勇人" userId="853d30e55df49f6d" providerId="LiveId" clId="{87E93568-F6CC-42C8-8002-62BD22D1DFC2}" dt="2021-07-14T02:36:05.773" v="2004"/>
          <ac:spMkLst>
            <pc:docMk/>
            <pc:sldMk cId="2267224767" sldId="292"/>
            <ac:spMk id="30" creationId="{9D3D7D6D-5036-4E27-A393-F7CCEC4EFD9E}"/>
          </ac:spMkLst>
        </pc:spChg>
        <pc:spChg chg="add del mod">
          <ac:chgData name="土山 勇人" userId="853d30e55df49f6d" providerId="LiveId" clId="{87E93568-F6CC-42C8-8002-62BD22D1DFC2}" dt="2021-07-14T02:36:05.773" v="2004"/>
          <ac:spMkLst>
            <pc:docMk/>
            <pc:sldMk cId="2267224767" sldId="292"/>
            <ac:spMk id="31" creationId="{3FA2744F-86C4-4C9B-837A-1EC5CEFC7741}"/>
          </ac:spMkLst>
        </pc:spChg>
        <pc:spChg chg="del">
          <ac:chgData name="土山 勇人" userId="853d30e55df49f6d" providerId="LiveId" clId="{87E93568-F6CC-42C8-8002-62BD22D1DFC2}" dt="2021-07-14T02:35:47.408" v="2002" actId="478"/>
          <ac:spMkLst>
            <pc:docMk/>
            <pc:sldMk cId="2267224767" sldId="292"/>
            <ac:spMk id="32" creationId="{79835487-8DC7-4848-9E18-2D583B912324}"/>
          </ac:spMkLst>
        </pc:spChg>
        <pc:spChg chg="add del mod">
          <ac:chgData name="土山 勇人" userId="853d30e55df49f6d" providerId="LiveId" clId="{87E93568-F6CC-42C8-8002-62BD22D1DFC2}" dt="2021-07-14T02:36:05.773" v="2004"/>
          <ac:spMkLst>
            <pc:docMk/>
            <pc:sldMk cId="2267224767" sldId="292"/>
            <ac:spMk id="33" creationId="{6F520157-33F9-45E4-96A9-9AEEF495356E}"/>
          </ac:spMkLst>
        </pc:spChg>
        <pc:spChg chg="add del mod">
          <ac:chgData name="土山 勇人" userId="853d30e55df49f6d" providerId="LiveId" clId="{87E93568-F6CC-42C8-8002-62BD22D1DFC2}" dt="2021-07-14T02:36:05.773" v="2004"/>
          <ac:spMkLst>
            <pc:docMk/>
            <pc:sldMk cId="2267224767" sldId="292"/>
            <ac:spMk id="34" creationId="{80A1B40F-92A5-4915-93EF-4EF9018BA892}"/>
          </ac:spMkLst>
        </pc:spChg>
        <pc:spChg chg="add del mod">
          <ac:chgData name="土山 勇人" userId="853d30e55df49f6d" providerId="LiveId" clId="{87E93568-F6CC-42C8-8002-62BD22D1DFC2}" dt="2021-07-14T02:36:05.773" v="2004"/>
          <ac:spMkLst>
            <pc:docMk/>
            <pc:sldMk cId="2267224767" sldId="292"/>
            <ac:spMk id="35" creationId="{7521F456-37D5-4003-87A0-574FCBBD8DCC}"/>
          </ac:spMkLst>
        </pc:spChg>
        <pc:spChg chg="add mod">
          <ac:chgData name="土山 勇人" userId="853d30e55df49f6d" providerId="LiveId" clId="{87E93568-F6CC-42C8-8002-62BD22D1DFC2}" dt="2021-07-14T02:37:36.620" v="2093" actId="1036"/>
          <ac:spMkLst>
            <pc:docMk/>
            <pc:sldMk cId="2267224767" sldId="292"/>
            <ac:spMk id="36" creationId="{0C34F4EE-A022-42B0-A52C-9EB2B1CFAEB6}"/>
          </ac:spMkLst>
        </pc:spChg>
        <pc:spChg chg="add mod">
          <ac:chgData name="土山 勇人" userId="853d30e55df49f6d" providerId="LiveId" clId="{87E93568-F6CC-42C8-8002-62BD22D1DFC2}" dt="2021-07-14T02:37:36.620" v="2093" actId="1036"/>
          <ac:spMkLst>
            <pc:docMk/>
            <pc:sldMk cId="2267224767" sldId="292"/>
            <ac:spMk id="37" creationId="{A314B4DF-28E6-4803-8898-319661B3C8A8}"/>
          </ac:spMkLst>
        </pc:spChg>
        <pc:spChg chg="add mod">
          <ac:chgData name="土山 勇人" userId="853d30e55df49f6d" providerId="LiveId" clId="{87E93568-F6CC-42C8-8002-62BD22D1DFC2}" dt="2021-07-14T02:37:36.620" v="2093" actId="1036"/>
          <ac:spMkLst>
            <pc:docMk/>
            <pc:sldMk cId="2267224767" sldId="292"/>
            <ac:spMk id="38" creationId="{A8D76CA2-CB8E-4036-85E4-9BCCD3B53862}"/>
          </ac:spMkLst>
        </pc:spChg>
        <pc:spChg chg="add mod">
          <ac:chgData name="土山 勇人" userId="853d30e55df49f6d" providerId="LiveId" clId="{87E93568-F6CC-42C8-8002-62BD22D1DFC2}" dt="2021-07-14T02:37:36.620" v="2093" actId="1036"/>
          <ac:spMkLst>
            <pc:docMk/>
            <pc:sldMk cId="2267224767" sldId="292"/>
            <ac:spMk id="39" creationId="{1FBA0B31-182F-4048-AF38-9B659578E7BB}"/>
          </ac:spMkLst>
        </pc:spChg>
        <pc:spChg chg="add mod">
          <ac:chgData name="土山 勇人" userId="853d30e55df49f6d" providerId="LiveId" clId="{87E93568-F6CC-42C8-8002-62BD22D1DFC2}" dt="2021-07-14T02:37:36.620" v="2093" actId="1036"/>
          <ac:spMkLst>
            <pc:docMk/>
            <pc:sldMk cId="2267224767" sldId="292"/>
            <ac:spMk id="40" creationId="{479B91E1-0CA8-4849-A517-F04C2D4E48B3}"/>
          </ac:spMkLst>
        </pc:spChg>
        <pc:spChg chg="add mod">
          <ac:chgData name="土山 勇人" userId="853d30e55df49f6d" providerId="LiveId" clId="{87E93568-F6CC-42C8-8002-62BD22D1DFC2}" dt="2021-07-14T02:37:36.620" v="2093" actId="1036"/>
          <ac:spMkLst>
            <pc:docMk/>
            <pc:sldMk cId="2267224767" sldId="292"/>
            <ac:spMk id="41" creationId="{55E53D5B-23FE-4890-813C-049333856D00}"/>
          </ac:spMkLst>
        </pc:spChg>
        <pc:spChg chg="add mod">
          <ac:chgData name="土山 勇人" userId="853d30e55df49f6d" providerId="LiveId" clId="{87E93568-F6CC-42C8-8002-62BD22D1DFC2}" dt="2021-07-14T02:37:36.620" v="2093" actId="1036"/>
          <ac:spMkLst>
            <pc:docMk/>
            <pc:sldMk cId="2267224767" sldId="292"/>
            <ac:spMk id="42" creationId="{68C81823-6423-42D5-820A-71BDD20D1914}"/>
          </ac:spMkLst>
        </pc:spChg>
        <pc:spChg chg="add mod">
          <ac:chgData name="土山 勇人" userId="853d30e55df49f6d" providerId="LiveId" clId="{87E93568-F6CC-42C8-8002-62BD22D1DFC2}" dt="2021-07-14T02:37:36.620" v="2093" actId="1036"/>
          <ac:spMkLst>
            <pc:docMk/>
            <pc:sldMk cId="2267224767" sldId="292"/>
            <ac:spMk id="43" creationId="{68F2564E-B947-4E8B-B69F-A9BFDF16AB91}"/>
          </ac:spMkLst>
        </pc:spChg>
        <pc:spChg chg="add mod">
          <ac:chgData name="土山 勇人" userId="853d30e55df49f6d" providerId="LiveId" clId="{87E93568-F6CC-42C8-8002-62BD22D1DFC2}" dt="2021-07-14T02:37:36.620" v="2093" actId="1036"/>
          <ac:spMkLst>
            <pc:docMk/>
            <pc:sldMk cId="2267224767" sldId="292"/>
            <ac:spMk id="44" creationId="{EB1FACB6-2DE6-434E-8E38-C8133E5188EE}"/>
          </ac:spMkLst>
        </pc:spChg>
        <pc:spChg chg="mod">
          <ac:chgData name="土山 勇人" userId="853d30e55df49f6d" providerId="LiveId" clId="{87E93568-F6CC-42C8-8002-62BD22D1DFC2}" dt="2021-07-14T02:35:36.167" v="1960" actId="20577"/>
          <ac:spMkLst>
            <pc:docMk/>
            <pc:sldMk cId="2267224767" sldId="292"/>
            <ac:spMk id="45" creationId="{C90C462B-CFCE-4D2B-B446-A7E0F6B64195}"/>
          </ac:spMkLst>
        </pc:spChg>
        <pc:spChg chg="mod">
          <ac:chgData name="土山 勇人" userId="853d30e55df49f6d" providerId="LiveId" clId="{87E93568-F6CC-42C8-8002-62BD22D1DFC2}" dt="2021-07-14T02:35:42.991" v="2001" actId="20577"/>
          <ac:spMkLst>
            <pc:docMk/>
            <pc:sldMk cId="2267224767" sldId="292"/>
            <ac:spMk id="46" creationId="{D3E94A63-0315-48F5-A8FD-B6A4C4C5F2AE}"/>
          </ac:spMkLst>
        </pc:spChg>
        <pc:spChg chg="add mod">
          <ac:chgData name="土山 勇人" userId="853d30e55df49f6d" providerId="LiveId" clId="{87E93568-F6CC-42C8-8002-62BD22D1DFC2}" dt="2021-07-14T02:37:36.620" v="2093" actId="1036"/>
          <ac:spMkLst>
            <pc:docMk/>
            <pc:sldMk cId="2267224767" sldId="292"/>
            <ac:spMk id="47" creationId="{57F74EBD-41FD-4332-B786-7EA6805FC821}"/>
          </ac:spMkLst>
        </pc:spChg>
        <pc:spChg chg="add mod">
          <ac:chgData name="土山 勇人" userId="853d30e55df49f6d" providerId="LiveId" clId="{87E93568-F6CC-42C8-8002-62BD22D1DFC2}" dt="2021-07-14T02:37:36.620" v="2093" actId="1036"/>
          <ac:spMkLst>
            <pc:docMk/>
            <pc:sldMk cId="2267224767" sldId="292"/>
            <ac:spMk id="48" creationId="{65D61D43-8856-4F43-BF4C-2E9BAB5A78A3}"/>
          </ac:spMkLst>
        </pc:spChg>
        <pc:spChg chg="add mod">
          <ac:chgData name="土山 勇人" userId="853d30e55df49f6d" providerId="LiveId" clId="{87E93568-F6CC-42C8-8002-62BD22D1DFC2}" dt="2021-07-14T02:37:36.620" v="2093" actId="1036"/>
          <ac:spMkLst>
            <pc:docMk/>
            <pc:sldMk cId="2267224767" sldId="292"/>
            <ac:spMk id="49" creationId="{D75F0D07-A943-4619-B9B9-0C12C6828AEB}"/>
          </ac:spMkLst>
        </pc:spChg>
      </pc:sldChg>
      <pc:sldChg chg="add del">
        <pc:chgData name="土山 勇人" userId="853d30e55df49f6d" providerId="LiveId" clId="{87E93568-F6CC-42C8-8002-62BD22D1DFC2}" dt="2021-07-14T02:39:07.742" v="2127" actId="47"/>
        <pc:sldMkLst>
          <pc:docMk/>
          <pc:sldMk cId="3700741878" sldId="293"/>
        </pc:sldMkLst>
      </pc:sldChg>
      <pc:sldChg chg="addSp delSp modSp add mod ord">
        <pc:chgData name="土山 勇人" userId="853d30e55df49f6d" providerId="LiveId" clId="{87E93568-F6CC-42C8-8002-62BD22D1DFC2}" dt="2021-07-14T02:38:59.475" v="2125" actId="1037"/>
        <pc:sldMkLst>
          <pc:docMk/>
          <pc:sldMk cId="3941215879" sldId="294"/>
        </pc:sldMkLst>
        <pc:spChg chg="add del mod">
          <ac:chgData name="土山 勇人" userId="853d30e55df49f6d" providerId="LiveId" clId="{87E93568-F6CC-42C8-8002-62BD22D1DFC2}" dt="2021-07-14T02:38:07.279" v="2098"/>
          <ac:spMkLst>
            <pc:docMk/>
            <pc:sldMk cId="3941215879" sldId="294"/>
            <ac:spMk id="22" creationId="{3FF0B830-7429-4125-8791-E99224AE722A}"/>
          </ac:spMkLst>
        </pc:spChg>
        <pc:spChg chg="add del mod">
          <ac:chgData name="土山 勇人" userId="853d30e55df49f6d" providerId="LiveId" clId="{87E93568-F6CC-42C8-8002-62BD22D1DFC2}" dt="2021-07-14T02:38:07.279" v="2098"/>
          <ac:spMkLst>
            <pc:docMk/>
            <pc:sldMk cId="3941215879" sldId="294"/>
            <ac:spMk id="23" creationId="{90682232-721F-4089-AC7F-69E5A7E16746}"/>
          </ac:spMkLst>
        </pc:spChg>
        <pc:spChg chg="add mod">
          <ac:chgData name="土山 勇人" userId="853d30e55df49f6d" providerId="LiveId" clId="{87E93568-F6CC-42C8-8002-62BD22D1DFC2}" dt="2021-07-14T02:38:18.019" v="2103" actId="14100"/>
          <ac:spMkLst>
            <pc:docMk/>
            <pc:sldMk cId="3941215879" sldId="294"/>
            <ac:spMk id="24" creationId="{5ECD341F-E359-4BEF-ADA1-7C554D4ABF0C}"/>
          </ac:spMkLst>
        </pc:spChg>
        <pc:spChg chg="add mod">
          <ac:chgData name="土山 勇人" userId="853d30e55df49f6d" providerId="LiveId" clId="{87E93568-F6CC-42C8-8002-62BD22D1DFC2}" dt="2021-07-14T02:38:20.124" v="2104" actId="1076"/>
          <ac:spMkLst>
            <pc:docMk/>
            <pc:sldMk cId="3941215879" sldId="294"/>
            <ac:spMk id="25" creationId="{8A57012A-8ED8-4915-92ED-F3E9BC2CC415}"/>
          </ac:spMkLst>
        </pc:spChg>
        <pc:spChg chg="mod">
          <ac:chgData name="土山 勇人" userId="853d30e55df49f6d" providerId="LiveId" clId="{87E93568-F6CC-42C8-8002-62BD22D1DFC2}" dt="2021-07-14T02:38:59.475" v="2125" actId="1037"/>
          <ac:spMkLst>
            <pc:docMk/>
            <pc:sldMk cId="3941215879" sldId="294"/>
            <ac:spMk id="37" creationId="{A314B4DF-28E6-4803-8898-319661B3C8A8}"/>
          </ac:spMkLst>
        </pc:spChg>
        <pc:spChg chg="mod">
          <ac:chgData name="土山 勇人" userId="853d30e55df49f6d" providerId="LiveId" clId="{87E93568-F6CC-42C8-8002-62BD22D1DFC2}" dt="2021-07-14T02:38:59.475" v="2125" actId="1037"/>
          <ac:spMkLst>
            <pc:docMk/>
            <pc:sldMk cId="3941215879" sldId="294"/>
            <ac:spMk id="39" creationId="{1FBA0B31-182F-4048-AF38-9B659578E7BB}"/>
          </ac:spMkLst>
        </pc:spChg>
        <pc:spChg chg="del">
          <ac:chgData name="土山 勇人" userId="853d30e55df49f6d" providerId="LiveId" clId="{87E93568-F6CC-42C8-8002-62BD22D1DFC2}" dt="2021-07-14T02:38:01.039" v="2096" actId="478"/>
          <ac:spMkLst>
            <pc:docMk/>
            <pc:sldMk cId="3941215879" sldId="294"/>
            <ac:spMk id="40" creationId="{479B91E1-0CA8-4849-A517-F04C2D4E48B3}"/>
          </ac:spMkLst>
        </pc:spChg>
        <pc:spChg chg="del">
          <ac:chgData name="土山 勇人" userId="853d30e55df49f6d" providerId="LiveId" clId="{87E93568-F6CC-42C8-8002-62BD22D1DFC2}" dt="2021-07-14T02:38:01.039" v="2096" actId="478"/>
          <ac:spMkLst>
            <pc:docMk/>
            <pc:sldMk cId="3941215879" sldId="294"/>
            <ac:spMk id="41" creationId="{55E53D5B-23FE-4890-813C-049333856D00}"/>
          </ac:spMkLst>
        </pc:spChg>
        <pc:spChg chg="del">
          <ac:chgData name="土山 勇人" userId="853d30e55df49f6d" providerId="LiveId" clId="{87E93568-F6CC-42C8-8002-62BD22D1DFC2}" dt="2021-07-14T02:38:01.039" v="2096" actId="478"/>
          <ac:spMkLst>
            <pc:docMk/>
            <pc:sldMk cId="3941215879" sldId="294"/>
            <ac:spMk id="42" creationId="{68C81823-6423-42D5-820A-71BDD20D1914}"/>
          </ac:spMkLst>
        </pc:spChg>
        <pc:spChg chg="del">
          <ac:chgData name="土山 勇人" userId="853d30e55df49f6d" providerId="LiveId" clId="{87E93568-F6CC-42C8-8002-62BD22D1DFC2}" dt="2021-07-14T02:38:01.039" v="2096" actId="478"/>
          <ac:spMkLst>
            <pc:docMk/>
            <pc:sldMk cId="3941215879" sldId="294"/>
            <ac:spMk id="43" creationId="{68F2564E-B947-4E8B-B69F-A9BFDF16AB91}"/>
          </ac:spMkLst>
        </pc:spChg>
        <pc:spChg chg="del">
          <ac:chgData name="土山 勇人" userId="853d30e55df49f6d" providerId="LiveId" clId="{87E93568-F6CC-42C8-8002-62BD22D1DFC2}" dt="2021-07-14T02:38:55.887" v="2107" actId="478"/>
          <ac:spMkLst>
            <pc:docMk/>
            <pc:sldMk cId="3941215879" sldId="294"/>
            <ac:spMk id="44" creationId="{EB1FACB6-2DE6-434E-8E38-C8133E5188EE}"/>
          </ac:spMkLst>
        </pc:spChg>
        <pc:spChg chg="del">
          <ac:chgData name="土山 勇人" userId="853d30e55df49f6d" providerId="LiveId" clId="{87E93568-F6CC-42C8-8002-62BD22D1DFC2}" dt="2021-07-14T02:38:01.039" v="2096" actId="478"/>
          <ac:spMkLst>
            <pc:docMk/>
            <pc:sldMk cId="3941215879" sldId="294"/>
            <ac:spMk id="47" creationId="{57F74EBD-41FD-4332-B786-7EA6805FC821}"/>
          </ac:spMkLst>
        </pc:spChg>
        <pc:spChg chg="del">
          <ac:chgData name="土山 勇人" userId="853d30e55df49f6d" providerId="LiveId" clId="{87E93568-F6CC-42C8-8002-62BD22D1DFC2}" dt="2021-07-14T02:38:55.887" v="2107" actId="478"/>
          <ac:spMkLst>
            <pc:docMk/>
            <pc:sldMk cId="3941215879" sldId="294"/>
            <ac:spMk id="48" creationId="{65D61D43-8856-4F43-BF4C-2E9BAB5A78A3}"/>
          </ac:spMkLst>
        </pc:spChg>
        <pc:spChg chg="del">
          <ac:chgData name="土山 勇人" userId="853d30e55df49f6d" providerId="LiveId" clId="{87E93568-F6CC-42C8-8002-62BD22D1DFC2}" dt="2021-07-14T02:38:01.039" v="2096" actId="478"/>
          <ac:spMkLst>
            <pc:docMk/>
            <pc:sldMk cId="3941215879" sldId="294"/>
            <ac:spMk id="49" creationId="{D75F0D07-A943-4619-B9B9-0C12C6828AEB}"/>
          </ac:spMkLst>
        </pc:spChg>
      </pc:sldChg>
      <pc:sldChg chg="addSp delSp modSp add mod">
        <pc:chgData name="土山 勇人" userId="853d30e55df49f6d" providerId="LiveId" clId="{87E93568-F6CC-42C8-8002-62BD22D1DFC2}" dt="2021-07-14T02:41:38.415" v="2162" actId="1076"/>
        <pc:sldMkLst>
          <pc:docMk/>
          <pc:sldMk cId="2936448318" sldId="295"/>
        </pc:sldMkLst>
        <pc:spChg chg="add mod">
          <ac:chgData name="土山 勇人" userId="853d30e55df49f6d" providerId="LiveId" clId="{87E93568-F6CC-42C8-8002-62BD22D1DFC2}" dt="2021-07-14T02:40:58.280" v="2158" actId="14100"/>
          <ac:spMkLst>
            <pc:docMk/>
            <pc:sldMk cId="2936448318" sldId="295"/>
            <ac:spMk id="16" creationId="{D2D94C05-7620-4809-92F6-A44F30266618}"/>
          </ac:spMkLst>
        </pc:spChg>
        <pc:spChg chg="add mod">
          <ac:chgData name="土山 勇人" userId="853d30e55df49f6d" providerId="LiveId" clId="{87E93568-F6CC-42C8-8002-62BD22D1DFC2}" dt="2021-07-14T02:41:38.415" v="2162" actId="1076"/>
          <ac:spMkLst>
            <pc:docMk/>
            <pc:sldMk cId="2936448318" sldId="295"/>
            <ac:spMk id="17" creationId="{6471347E-F497-458F-8B6A-B6FF1F876708}"/>
          </ac:spMkLst>
        </pc:spChg>
        <pc:spChg chg="del">
          <ac:chgData name="土山 勇人" userId="853d30e55df49f6d" providerId="LiveId" clId="{87E93568-F6CC-42C8-8002-62BD22D1DFC2}" dt="2021-07-14T02:39:15.320" v="2128" actId="478"/>
          <ac:spMkLst>
            <pc:docMk/>
            <pc:sldMk cId="2936448318" sldId="295"/>
            <ac:spMk id="24" creationId="{5ECD341F-E359-4BEF-ADA1-7C554D4ABF0C}"/>
          </ac:spMkLst>
        </pc:spChg>
        <pc:spChg chg="del">
          <ac:chgData name="土山 勇人" userId="853d30e55df49f6d" providerId="LiveId" clId="{87E93568-F6CC-42C8-8002-62BD22D1DFC2}" dt="2021-07-14T02:39:16.838" v="2129" actId="478"/>
          <ac:spMkLst>
            <pc:docMk/>
            <pc:sldMk cId="2936448318" sldId="295"/>
            <ac:spMk id="25" creationId="{8A57012A-8ED8-4915-92ED-F3E9BC2CC415}"/>
          </ac:spMkLst>
        </pc:spChg>
        <pc:spChg chg="mod">
          <ac:chgData name="土山 勇人" userId="853d30e55df49f6d" providerId="LiveId" clId="{87E93568-F6CC-42C8-8002-62BD22D1DFC2}" dt="2021-07-14T02:40:24.258" v="2155" actId="14100"/>
          <ac:spMkLst>
            <pc:docMk/>
            <pc:sldMk cId="2936448318" sldId="295"/>
            <ac:spMk id="36" creationId="{0C34F4EE-A022-42B0-A52C-9EB2B1CFAEB6}"/>
          </ac:spMkLst>
        </pc:spChg>
        <pc:spChg chg="mod">
          <ac:chgData name="土山 勇人" userId="853d30e55df49f6d" providerId="LiveId" clId="{87E93568-F6CC-42C8-8002-62BD22D1DFC2}" dt="2021-07-14T02:41:14.473" v="2160" actId="1076"/>
          <ac:spMkLst>
            <pc:docMk/>
            <pc:sldMk cId="2936448318" sldId="295"/>
            <ac:spMk id="38" creationId="{A8D76CA2-CB8E-4036-85E4-9BCCD3B53862}"/>
          </ac:spMkLst>
        </pc:spChg>
        <pc:spChg chg="mod">
          <ac:chgData name="土山 勇人" userId="853d30e55df49f6d" providerId="LiveId" clId="{87E93568-F6CC-42C8-8002-62BD22D1DFC2}" dt="2021-07-14T02:41:14.473" v="2160" actId="1076"/>
          <ac:spMkLst>
            <pc:docMk/>
            <pc:sldMk cId="2936448318" sldId="295"/>
            <ac:spMk id="39" creationId="{1FBA0B31-182F-4048-AF38-9B659578E7BB}"/>
          </ac:spMkLst>
        </pc:spChg>
      </pc:sldChg>
      <pc:sldMasterChg chg="modSldLayout">
        <pc:chgData name="土山 勇人" userId="853d30e55df49f6d" providerId="LiveId" clId="{87E93568-F6CC-42C8-8002-62BD22D1DFC2}" dt="2021-07-14T01:08:02.910" v="42" actId="207"/>
        <pc:sldMasterMkLst>
          <pc:docMk/>
          <pc:sldMasterMk cId="2247444930" sldId="2147483672"/>
        </pc:sldMasterMkLst>
        <pc:sldLayoutChg chg="delSp modSp mod">
          <pc:chgData name="土山 勇人" userId="853d30e55df49f6d" providerId="LiveId" clId="{87E93568-F6CC-42C8-8002-62BD22D1DFC2}" dt="2021-07-14T00:59:05.053" v="8" actId="478"/>
          <pc:sldLayoutMkLst>
            <pc:docMk/>
            <pc:sldMasterMk cId="2247444930" sldId="2147483672"/>
            <pc:sldLayoutMk cId="216946810" sldId="2147483673"/>
          </pc:sldLayoutMkLst>
          <pc:spChg chg="del">
            <ac:chgData name="土山 勇人" userId="853d30e55df49f6d" providerId="LiveId" clId="{87E93568-F6CC-42C8-8002-62BD22D1DFC2}" dt="2021-07-14T00:58:14.173" v="4" actId="478"/>
            <ac:spMkLst>
              <pc:docMk/>
              <pc:sldMasterMk cId="2247444930" sldId="2147483672"/>
              <pc:sldLayoutMk cId="216946810" sldId="2147483673"/>
              <ac:spMk id="3" creationId="{00000000-0000-0000-0000-000000000000}"/>
            </ac:spMkLst>
          </pc:spChg>
          <pc:spChg chg="del mod">
            <ac:chgData name="土山 勇人" userId="853d30e55df49f6d" providerId="LiveId" clId="{87E93568-F6CC-42C8-8002-62BD22D1DFC2}" dt="2021-07-14T00:59:05.053" v="8" actId="478"/>
            <ac:spMkLst>
              <pc:docMk/>
              <pc:sldMasterMk cId="2247444930" sldId="2147483672"/>
              <pc:sldLayoutMk cId="216946810" sldId="2147483673"/>
              <ac:spMk id="7" creationId="{00000000-0000-0000-0000-000000000000}"/>
            </ac:spMkLst>
          </pc:spChg>
          <pc:spChg chg="del">
            <ac:chgData name="土山 勇人" userId="853d30e55df49f6d" providerId="LiveId" clId="{87E93568-F6CC-42C8-8002-62BD22D1DFC2}" dt="2021-07-14T00:58:14.173" v="4" actId="478"/>
            <ac:spMkLst>
              <pc:docMk/>
              <pc:sldMasterMk cId="2247444930" sldId="2147483672"/>
              <pc:sldLayoutMk cId="216946810" sldId="2147483673"/>
              <ac:spMk id="13" creationId="{00000000-0000-0000-0000-000000000000}"/>
            </ac:spMkLst>
          </pc:spChg>
        </pc:sldLayoutChg>
        <pc:sldLayoutChg chg="delSp mod">
          <pc:chgData name="土山 勇人" userId="853d30e55df49f6d" providerId="LiveId" clId="{87E93568-F6CC-42C8-8002-62BD22D1DFC2}" dt="2021-07-14T01:04:58.755" v="41" actId="478"/>
          <pc:sldLayoutMkLst>
            <pc:docMk/>
            <pc:sldMasterMk cId="2247444930" sldId="2147483672"/>
            <pc:sldLayoutMk cId="1121928502" sldId="2147483674"/>
          </pc:sldLayoutMkLst>
          <pc:spChg chg="del">
            <ac:chgData name="土山 勇人" userId="853d30e55df49f6d" providerId="LiveId" clId="{87E93568-F6CC-42C8-8002-62BD22D1DFC2}" dt="2021-07-14T00:59:32.793" v="12" actId="478"/>
            <ac:spMkLst>
              <pc:docMk/>
              <pc:sldMasterMk cId="2247444930" sldId="2147483672"/>
              <pc:sldLayoutMk cId="1121928502" sldId="2147483674"/>
              <ac:spMk id="2" creationId="{00000000-0000-0000-0000-000000000000}"/>
            </ac:spMkLst>
          </pc:spChg>
          <pc:spChg chg="del">
            <ac:chgData name="土山 勇人" userId="853d30e55df49f6d" providerId="LiveId" clId="{87E93568-F6CC-42C8-8002-62BD22D1DFC2}" dt="2021-07-14T00:59:29.116" v="10" actId="478"/>
            <ac:spMkLst>
              <pc:docMk/>
              <pc:sldMasterMk cId="2247444930" sldId="2147483672"/>
              <pc:sldLayoutMk cId="1121928502" sldId="2147483674"/>
              <ac:spMk id="3" creationId="{00000000-0000-0000-0000-000000000000}"/>
            </ac:spMkLst>
          </pc:spChg>
          <pc:spChg chg="del">
            <ac:chgData name="土山 勇人" userId="853d30e55df49f6d" providerId="LiveId" clId="{87E93568-F6CC-42C8-8002-62BD22D1DFC2}" dt="2021-07-14T00:59:30.838" v="11" actId="478"/>
            <ac:spMkLst>
              <pc:docMk/>
              <pc:sldMasterMk cId="2247444930" sldId="2147483672"/>
              <pc:sldLayoutMk cId="1121928502" sldId="2147483674"/>
              <ac:spMk id="8" creationId="{00000000-0000-0000-0000-000000000000}"/>
            </ac:spMkLst>
          </pc:spChg>
          <pc:spChg chg="del">
            <ac:chgData name="土山 勇人" userId="853d30e55df49f6d" providerId="LiveId" clId="{87E93568-F6CC-42C8-8002-62BD22D1DFC2}" dt="2021-07-14T00:59:29.116" v="10" actId="478"/>
            <ac:spMkLst>
              <pc:docMk/>
              <pc:sldMasterMk cId="2247444930" sldId="2147483672"/>
              <pc:sldLayoutMk cId="1121928502" sldId="2147483674"/>
              <ac:spMk id="11" creationId="{00000000-0000-0000-0000-000000000000}"/>
            </ac:spMkLst>
          </pc:spChg>
          <pc:spChg chg="del">
            <ac:chgData name="土山 勇人" userId="853d30e55df49f6d" providerId="LiveId" clId="{87E93568-F6CC-42C8-8002-62BD22D1DFC2}" dt="2021-07-14T00:59:29.116" v="10" actId="478"/>
            <ac:spMkLst>
              <pc:docMk/>
              <pc:sldMasterMk cId="2247444930" sldId="2147483672"/>
              <pc:sldLayoutMk cId="1121928502" sldId="2147483674"/>
              <ac:spMk id="15" creationId="{00000000-0000-0000-0000-000000000000}"/>
            </ac:spMkLst>
          </pc:spChg>
          <pc:spChg chg="del">
            <ac:chgData name="土山 勇人" userId="853d30e55df49f6d" providerId="LiveId" clId="{87E93568-F6CC-42C8-8002-62BD22D1DFC2}" dt="2021-07-14T00:59:24.638" v="9" actId="478"/>
            <ac:spMkLst>
              <pc:docMk/>
              <pc:sldMasterMk cId="2247444930" sldId="2147483672"/>
              <pc:sldLayoutMk cId="1121928502" sldId="2147483674"/>
              <ac:spMk id="17" creationId="{00000000-0000-0000-0000-000000000000}"/>
            </ac:spMkLst>
          </pc:spChg>
          <pc:cxnChg chg="del">
            <ac:chgData name="土山 勇人" userId="853d30e55df49f6d" providerId="LiveId" clId="{87E93568-F6CC-42C8-8002-62BD22D1DFC2}" dt="2021-07-14T01:04:58.755" v="41" actId="478"/>
            <ac:cxnSpMkLst>
              <pc:docMk/>
              <pc:sldMasterMk cId="2247444930" sldId="2147483672"/>
              <pc:sldLayoutMk cId="1121928502" sldId="2147483674"/>
              <ac:cxnSpMk id="28" creationId="{00000000-0000-0000-0000-000000000000}"/>
            </ac:cxnSpMkLst>
          </pc:cxnChg>
        </pc:sldLayoutChg>
        <pc:sldLayoutChg chg="delSp modSp mod">
          <pc:chgData name="土山 勇人" userId="853d30e55df49f6d" providerId="LiveId" clId="{87E93568-F6CC-42C8-8002-62BD22D1DFC2}" dt="2021-07-14T01:08:02.910" v="42" actId="207"/>
          <pc:sldLayoutMkLst>
            <pc:docMk/>
            <pc:sldMasterMk cId="2247444930" sldId="2147483672"/>
            <pc:sldLayoutMk cId="3128124434" sldId="2147483684"/>
          </pc:sldLayoutMkLst>
          <pc:spChg chg="mod">
            <ac:chgData name="土山 勇人" userId="853d30e55df49f6d" providerId="LiveId" clId="{87E93568-F6CC-42C8-8002-62BD22D1DFC2}" dt="2021-07-14T01:08:02.910" v="42" actId="207"/>
            <ac:spMkLst>
              <pc:docMk/>
              <pc:sldMasterMk cId="2247444930" sldId="2147483672"/>
              <pc:sldLayoutMk cId="3128124434" sldId="2147483684"/>
              <ac:spMk id="8" creationId="{00000000-0000-0000-0000-000000000000}"/>
            </ac:spMkLst>
          </pc:spChg>
          <pc:cxnChg chg="del">
            <ac:chgData name="土山 勇人" userId="853d30e55df49f6d" providerId="LiveId" clId="{87E93568-F6CC-42C8-8002-62BD22D1DFC2}" dt="2021-07-14T01:04:45.860" v="40" actId="478"/>
            <ac:cxnSpMkLst>
              <pc:docMk/>
              <pc:sldMasterMk cId="2247444930" sldId="2147483672"/>
              <pc:sldLayoutMk cId="3128124434" sldId="2147483684"/>
              <ac:cxnSpMk id="5" creationId="{00000000-0000-0000-0000-000000000000}"/>
            </ac:cxnSpMkLst>
          </pc:cxn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A8F38E5-20E9-4F69-8695-7A5A9AE34CA3}" type="datetimeFigureOut">
              <a:rPr kumimoji="1" lang="ja-JP" altLang="en-US" smtClean="0"/>
              <a:t>2021/7/28</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0AC1C2-8C81-4A2B-96EB-1F3AD010ABBB}" type="slidenum">
              <a:rPr kumimoji="1" lang="ja-JP" altLang="en-US" smtClean="0"/>
              <a:t>‹#›</a:t>
            </a:fld>
            <a:endParaRPr kumimoji="1" lang="ja-JP" altLang="en-US"/>
          </a:p>
        </p:txBody>
      </p:sp>
    </p:spTree>
    <p:extLst>
      <p:ext uri="{BB962C8B-B14F-4D97-AF65-F5344CB8AC3E}">
        <p14:creationId xmlns:p14="http://schemas.microsoft.com/office/powerpoint/2010/main" val="32480942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FE3FD45E-4F2E-4541-8085-872844B63DB5}"/>
              </a:ext>
            </a:extLst>
          </p:cNvPr>
          <p:cNvPicPr>
            <a:picLocks noChangeAspect="1"/>
          </p:cNvPicPr>
          <p:nvPr userDrawn="1"/>
        </p:nvPicPr>
        <p:blipFill rotWithShape="1">
          <a:blip r:embed="rId2"/>
          <a:srcRect l="33219" t="442" r="20861"/>
          <a:stretch/>
        </p:blipFill>
        <p:spPr>
          <a:xfrm>
            <a:off x="-811" y="-1"/>
            <a:ext cx="6858811" cy="9906001"/>
          </a:xfrm>
          <a:prstGeom prst="rect">
            <a:avLst/>
          </a:prstGeom>
        </p:spPr>
      </p:pic>
      <p:sp>
        <p:nvSpPr>
          <p:cNvPr id="14" name="正方形/長方形 13">
            <a:extLst>
              <a:ext uri="{FF2B5EF4-FFF2-40B4-BE49-F238E27FC236}">
                <a16:creationId xmlns:a16="http://schemas.microsoft.com/office/drawing/2014/main" id="{A047FB9F-3B7D-FB47-929D-6A471D55CC3F}"/>
              </a:ext>
            </a:extLst>
          </p:cNvPr>
          <p:cNvSpPr/>
          <p:nvPr userDrawn="1"/>
        </p:nvSpPr>
        <p:spPr>
          <a:xfrm>
            <a:off x="-812" y="0"/>
            <a:ext cx="6858812" cy="9924002"/>
          </a:xfrm>
          <a:prstGeom prst="rect">
            <a:avLst/>
          </a:prstGeom>
          <a:solidFill>
            <a:schemeClr val="tx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6" name="縦書きテキスト プレースホルダー 5">
            <a:extLst>
              <a:ext uri="{FF2B5EF4-FFF2-40B4-BE49-F238E27FC236}">
                <a16:creationId xmlns:a16="http://schemas.microsoft.com/office/drawing/2014/main" id="{9BDCFED2-27D5-AB48-BA05-ACFE3D853B7D}"/>
              </a:ext>
            </a:extLst>
          </p:cNvPr>
          <p:cNvSpPr>
            <a:spLocks noGrp="1"/>
          </p:cNvSpPr>
          <p:nvPr>
            <p:ph type="body" orient="vert" sz="quarter" idx="11" hasCustomPrompt="1"/>
          </p:nvPr>
        </p:nvSpPr>
        <p:spPr>
          <a:xfrm>
            <a:off x="708878" y="2280718"/>
            <a:ext cx="5400000" cy="936000"/>
          </a:xfrm>
        </p:spPr>
        <p:txBody>
          <a:bodyPr vert="horz" lIns="36000" tIns="36000" rIns="36000" bIns="36000" anchor="b">
            <a:noAutofit/>
          </a:bodyPr>
          <a:lstStyle>
            <a:lvl1pPr algn="l">
              <a:lnSpc>
                <a:spcPct val="100000"/>
              </a:lnSpc>
              <a:buNone/>
              <a:defRPr sz="2400" b="1">
                <a:solidFill>
                  <a:schemeClr val="bg1"/>
                </a:solidFill>
              </a:defRPr>
            </a:lvl1pPr>
            <a:lvl2pPr algn="l">
              <a:lnSpc>
                <a:spcPct val="100000"/>
              </a:lnSpc>
              <a:buNone/>
              <a:defRPr/>
            </a:lvl2pPr>
            <a:lvl3pPr algn="l">
              <a:lnSpc>
                <a:spcPct val="100000"/>
              </a:lnSpc>
              <a:buNone/>
              <a:defRPr/>
            </a:lvl3pPr>
            <a:lvl4pPr algn="l">
              <a:lnSpc>
                <a:spcPct val="100000"/>
              </a:lnSpc>
              <a:buNone/>
              <a:defRPr/>
            </a:lvl4pPr>
            <a:lvl5pPr algn="l">
              <a:lnSpc>
                <a:spcPct val="100000"/>
              </a:lnSpc>
              <a:buNone/>
              <a:defRPr/>
            </a:lvl5pPr>
          </a:lstStyle>
          <a:p>
            <a:pPr lvl="0"/>
            <a:r>
              <a:rPr kumimoji="1" lang="ja-JP" altLang="en-US"/>
              <a:t>サブタイトルを記入する</a:t>
            </a:r>
          </a:p>
        </p:txBody>
      </p:sp>
      <p:sp>
        <p:nvSpPr>
          <p:cNvPr id="10" name="テキスト プレースホルダー 9">
            <a:extLst>
              <a:ext uri="{FF2B5EF4-FFF2-40B4-BE49-F238E27FC236}">
                <a16:creationId xmlns:a16="http://schemas.microsoft.com/office/drawing/2014/main" id="{E7BD1D9B-92A2-824F-A51E-8936DDFFCF97}"/>
              </a:ext>
            </a:extLst>
          </p:cNvPr>
          <p:cNvSpPr>
            <a:spLocks noGrp="1"/>
          </p:cNvSpPr>
          <p:nvPr>
            <p:ph type="body" sz="quarter" idx="13" hasCustomPrompt="1"/>
          </p:nvPr>
        </p:nvSpPr>
        <p:spPr>
          <a:xfrm>
            <a:off x="708877" y="3225000"/>
            <a:ext cx="5400000" cy="1728000"/>
          </a:xfrm>
        </p:spPr>
        <p:txBody>
          <a:bodyPr lIns="36000" tIns="36000" rIns="36000" bIns="36000" anchor="ctr">
            <a:normAutofit/>
          </a:bodyPr>
          <a:lstStyle>
            <a:lvl1pPr marL="0" indent="0" algn="l">
              <a:lnSpc>
                <a:spcPct val="100000"/>
              </a:lnSpc>
              <a:spcBef>
                <a:spcPts val="0"/>
              </a:spcBef>
              <a:spcAft>
                <a:spcPts val="600"/>
              </a:spcAft>
              <a:buNone/>
              <a:defRPr sz="3200" b="1">
                <a:solidFill>
                  <a:schemeClr val="bg1"/>
                </a:solidFill>
              </a:defRPr>
            </a:lvl1pPr>
          </a:lstStyle>
          <a:p>
            <a:pPr lvl="0"/>
            <a:r>
              <a:rPr kumimoji="1" lang="ja-JP" altLang="en-US"/>
              <a:t>本章のタイトルを記入</a:t>
            </a:r>
          </a:p>
        </p:txBody>
      </p:sp>
    </p:spTree>
    <p:extLst>
      <p:ext uri="{BB962C8B-B14F-4D97-AF65-F5344CB8AC3E}">
        <p14:creationId xmlns:p14="http://schemas.microsoft.com/office/powerpoint/2010/main" val="384057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章タイトル">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FE3FD45E-4F2E-4541-8085-872844B63DB5}"/>
              </a:ext>
            </a:extLst>
          </p:cNvPr>
          <p:cNvPicPr>
            <a:picLocks noChangeAspect="1"/>
          </p:cNvPicPr>
          <p:nvPr userDrawn="1"/>
        </p:nvPicPr>
        <p:blipFill rotWithShape="1">
          <a:blip r:embed="rId2"/>
          <a:srcRect l="33140" t="480" r="16798" b="81"/>
          <a:stretch/>
        </p:blipFill>
        <p:spPr>
          <a:xfrm>
            <a:off x="-811" y="-1"/>
            <a:ext cx="6858811" cy="9075395"/>
          </a:xfrm>
          <a:prstGeom prst="rect">
            <a:avLst/>
          </a:prstGeom>
        </p:spPr>
      </p:pic>
      <p:sp>
        <p:nvSpPr>
          <p:cNvPr id="14" name="正方形/長方形 13">
            <a:extLst>
              <a:ext uri="{FF2B5EF4-FFF2-40B4-BE49-F238E27FC236}">
                <a16:creationId xmlns:a16="http://schemas.microsoft.com/office/drawing/2014/main" id="{A047FB9F-3B7D-FB47-929D-6A471D55CC3F}"/>
              </a:ext>
            </a:extLst>
          </p:cNvPr>
          <p:cNvSpPr/>
          <p:nvPr userDrawn="1"/>
        </p:nvSpPr>
        <p:spPr>
          <a:xfrm>
            <a:off x="0" y="8281"/>
            <a:ext cx="6858000" cy="9067114"/>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5" name="正方形/長方形 14">
            <a:extLst>
              <a:ext uri="{FF2B5EF4-FFF2-40B4-BE49-F238E27FC236}">
                <a16:creationId xmlns:a16="http://schemas.microsoft.com/office/drawing/2014/main" id="{36DE2899-C834-5448-B4B9-8B1AF5D4A32E}"/>
              </a:ext>
            </a:extLst>
          </p:cNvPr>
          <p:cNvSpPr/>
          <p:nvPr userDrawn="1"/>
        </p:nvSpPr>
        <p:spPr>
          <a:xfrm>
            <a:off x="0" y="9075395"/>
            <a:ext cx="6858000" cy="8691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4" name="スライド番号プレースホルダー 3">
            <a:extLst>
              <a:ext uri="{FF2B5EF4-FFF2-40B4-BE49-F238E27FC236}">
                <a16:creationId xmlns:a16="http://schemas.microsoft.com/office/drawing/2014/main" id="{73DB9B40-96DD-5E49-A585-9DDB0A923C23}"/>
              </a:ext>
            </a:extLst>
          </p:cNvPr>
          <p:cNvSpPr>
            <a:spLocks noGrp="1"/>
          </p:cNvSpPr>
          <p:nvPr>
            <p:ph type="sldNum" sz="quarter" idx="10"/>
          </p:nvPr>
        </p:nvSpPr>
        <p:spPr/>
        <p:txBody>
          <a:bodyPr/>
          <a:lstStyle/>
          <a:p>
            <a:fld id="{A3F55F42-B60C-440D-905E-DAEDED2DDD08}" type="slidenum">
              <a:rPr lang="ja-JP" altLang="en-US" smtClean="0"/>
              <a:pPr/>
              <a:t>‹#›</a:t>
            </a:fld>
            <a:endParaRPr lang="ja-JP" altLang="en-US" sz="1400"/>
          </a:p>
        </p:txBody>
      </p:sp>
      <p:sp>
        <p:nvSpPr>
          <p:cNvPr id="6" name="縦書きテキスト プレースホルダー 5">
            <a:extLst>
              <a:ext uri="{FF2B5EF4-FFF2-40B4-BE49-F238E27FC236}">
                <a16:creationId xmlns:a16="http://schemas.microsoft.com/office/drawing/2014/main" id="{9BDCFED2-27D5-AB48-BA05-ACFE3D853B7D}"/>
              </a:ext>
            </a:extLst>
          </p:cNvPr>
          <p:cNvSpPr>
            <a:spLocks noGrp="1"/>
          </p:cNvSpPr>
          <p:nvPr>
            <p:ph type="body" orient="vert" sz="quarter" idx="11" hasCustomPrompt="1"/>
          </p:nvPr>
        </p:nvSpPr>
        <p:spPr>
          <a:xfrm>
            <a:off x="496888" y="2540338"/>
            <a:ext cx="5938837" cy="360000"/>
          </a:xfrm>
        </p:spPr>
        <p:txBody>
          <a:bodyPr vert="horz" lIns="36000" tIns="36000" rIns="36000" bIns="36000" anchor="ctr">
            <a:normAutofit/>
          </a:bodyPr>
          <a:lstStyle>
            <a:lvl1pPr algn="l">
              <a:lnSpc>
                <a:spcPct val="100000"/>
              </a:lnSpc>
              <a:buNone/>
              <a:defRPr sz="1600" b="1">
                <a:solidFill>
                  <a:schemeClr val="accent6"/>
                </a:solidFill>
              </a:defRPr>
            </a:lvl1pPr>
            <a:lvl2pPr algn="l">
              <a:lnSpc>
                <a:spcPct val="100000"/>
              </a:lnSpc>
              <a:buNone/>
              <a:defRPr/>
            </a:lvl2pPr>
            <a:lvl3pPr algn="l">
              <a:lnSpc>
                <a:spcPct val="100000"/>
              </a:lnSpc>
              <a:buNone/>
              <a:defRPr/>
            </a:lvl3pPr>
            <a:lvl4pPr algn="l">
              <a:lnSpc>
                <a:spcPct val="100000"/>
              </a:lnSpc>
              <a:buNone/>
              <a:defRPr/>
            </a:lvl4pPr>
            <a:lvl5pPr algn="l">
              <a:lnSpc>
                <a:spcPct val="100000"/>
              </a:lnSpc>
              <a:buNone/>
              <a:defRPr/>
            </a:lvl5pPr>
          </a:lstStyle>
          <a:p>
            <a:pPr lvl="0"/>
            <a:r>
              <a:rPr kumimoji="1" lang="ja-JP" altLang="en-US"/>
              <a:t>サブタイトルを記入する</a:t>
            </a:r>
          </a:p>
        </p:txBody>
      </p:sp>
      <p:sp>
        <p:nvSpPr>
          <p:cNvPr id="13" name="正方形/長方形 12">
            <a:extLst>
              <a:ext uri="{FF2B5EF4-FFF2-40B4-BE49-F238E27FC236}">
                <a16:creationId xmlns:a16="http://schemas.microsoft.com/office/drawing/2014/main" id="{10CB884C-B2EA-8D4C-8238-D6E4A68CE261}"/>
              </a:ext>
            </a:extLst>
          </p:cNvPr>
          <p:cNvSpPr/>
          <p:nvPr userDrawn="1"/>
        </p:nvSpPr>
        <p:spPr>
          <a:xfrm>
            <a:off x="0" y="1"/>
            <a:ext cx="6858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AA2470FC-7146-B642-912E-0FB40B7F2900}"/>
              </a:ext>
            </a:extLst>
          </p:cNvPr>
          <p:cNvCxnSpPr>
            <a:cxnSpLocks/>
          </p:cNvCxnSpPr>
          <p:nvPr userDrawn="1"/>
        </p:nvCxnSpPr>
        <p:spPr>
          <a:xfrm>
            <a:off x="517010" y="2956084"/>
            <a:ext cx="360000" cy="0"/>
          </a:xfrm>
          <a:prstGeom prst="line">
            <a:avLst/>
          </a:prstGeom>
          <a:ln w="317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テキスト プレースホルダー 4">
            <a:extLst>
              <a:ext uri="{FF2B5EF4-FFF2-40B4-BE49-F238E27FC236}">
                <a16:creationId xmlns:a16="http://schemas.microsoft.com/office/drawing/2014/main" id="{058036C2-8CD2-CB47-9357-0EC0737FE068}"/>
              </a:ext>
            </a:extLst>
          </p:cNvPr>
          <p:cNvSpPr>
            <a:spLocks noGrp="1"/>
          </p:cNvSpPr>
          <p:nvPr>
            <p:ph type="body" sz="quarter" idx="12" hasCustomPrompt="1"/>
          </p:nvPr>
        </p:nvSpPr>
        <p:spPr>
          <a:xfrm>
            <a:off x="496888" y="5159701"/>
            <a:ext cx="5938837" cy="1080000"/>
          </a:xfrm>
        </p:spPr>
        <p:txBody>
          <a:bodyPr/>
          <a:lstStyle>
            <a:lvl1pPr marL="0" indent="0">
              <a:lnSpc>
                <a:spcPct val="100000"/>
              </a:lnSpc>
              <a:spcBef>
                <a:spcPts val="0"/>
              </a:spcBef>
              <a:spcAft>
                <a:spcPts val="600"/>
              </a:spcAft>
              <a:buNone/>
              <a:defRPr>
                <a:solidFill>
                  <a:schemeClr val="bg1"/>
                </a:solidFill>
              </a:defRPr>
            </a:lvl1pPr>
            <a:lvl2pPr>
              <a:buNone/>
              <a:defRPr/>
            </a:lvl2pPr>
            <a:lvl3pPr>
              <a:buNone/>
              <a:defRPr/>
            </a:lvl3pPr>
            <a:lvl4pPr>
              <a:buNone/>
              <a:defRPr/>
            </a:lvl4pPr>
            <a:lvl5pPr>
              <a:buNone/>
              <a:defRPr/>
            </a:lvl5pPr>
          </a:lstStyle>
          <a:p>
            <a:pPr lvl="0"/>
            <a:r>
              <a:rPr kumimoji="1" lang="ja-JP" altLang="en-US"/>
              <a:t>本章の概要を記入する</a:t>
            </a:r>
          </a:p>
        </p:txBody>
      </p:sp>
      <p:sp>
        <p:nvSpPr>
          <p:cNvPr id="10" name="テキスト プレースホルダー 9">
            <a:extLst>
              <a:ext uri="{FF2B5EF4-FFF2-40B4-BE49-F238E27FC236}">
                <a16:creationId xmlns:a16="http://schemas.microsoft.com/office/drawing/2014/main" id="{E7BD1D9B-92A2-824F-A51E-8936DDFFCF97}"/>
              </a:ext>
            </a:extLst>
          </p:cNvPr>
          <p:cNvSpPr>
            <a:spLocks noGrp="1"/>
          </p:cNvSpPr>
          <p:nvPr>
            <p:ph type="body" sz="quarter" idx="13" hasCustomPrompt="1"/>
          </p:nvPr>
        </p:nvSpPr>
        <p:spPr>
          <a:xfrm>
            <a:off x="517010" y="3205162"/>
            <a:ext cx="5938837" cy="1728000"/>
          </a:xfrm>
        </p:spPr>
        <p:txBody>
          <a:bodyPr lIns="36000" tIns="36000" rIns="36000" bIns="36000" anchor="ctr">
            <a:normAutofit/>
          </a:bodyPr>
          <a:lstStyle>
            <a:lvl1pPr marL="0" indent="0">
              <a:lnSpc>
                <a:spcPct val="100000"/>
              </a:lnSpc>
              <a:spcBef>
                <a:spcPts val="0"/>
              </a:spcBef>
              <a:spcAft>
                <a:spcPts val="600"/>
              </a:spcAft>
              <a:buNone/>
              <a:defRPr sz="2800" b="1">
                <a:solidFill>
                  <a:schemeClr val="bg1"/>
                </a:solidFill>
              </a:defRPr>
            </a:lvl1pPr>
          </a:lstStyle>
          <a:p>
            <a:pPr lvl="0"/>
            <a:r>
              <a:rPr kumimoji="1" lang="ja-JP" altLang="en-US"/>
              <a:t>本章のタイトルを記入</a:t>
            </a:r>
          </a:p>
        </p:txBody>
      </p:sp>
    </p:spTree>
    <p:extLst>
      <p:ext uri="{BB962C8B-B14F-4D97-AF65-F5344CB8AC3E}">
        <p14:creationId xmlns:p14="http://schemas.microsoft.com/office/powerpoint/2010/main" val="3313629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基本レイアウト（左寄せ）">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34CE1810-FF76-2C49-A5A2-4DE68DCEF585}"/>
              </a:ext>
            </a:extLst>
          </p:cNvPr>
          <p:cNvSpPr/>
          <p:nvPr userDrawn="1"/>
        </p:nvSpPr>
        <p:spPr>
          <a:xfrm>
            <a:off x="0" y="0"/>
            <a:ext cx="6858000" cy="198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6" name="縦書きテキスト プレースホルダー 5">
            <a:extLst>
              <a:ext uri="{FF2B5EF4-FFF2-40B4-BE49-F238E27FC236}">
                <a16:creationId xmlns:a16="http://schemas.microsoft.com/office/drawing/2014/main" id="{9BDCFED2-27D5-AB48-BA05-ACFE3D853B7D}"/>
              </a:ext>
            </a:extLst>
          </p:cNvPr>
          <p:cNvSpPr>
            <a:spLocks noGrp="1"/>
          </p:cNvSpPr>
          <p:nvPr>
            <p:ph type="body" orient="vert" sz="quarter" idx="11" hasCustomPrompt="1"/>
          </p:nvPr>
        </p:nvSpPr>
        <p:spPr>
          <a:xfrm>
            <a:off x="496888" y="473289"/>
            <a:ext cx="5938837" cy="360000"/>
          </a:xfrm>
        </p:spPr>
        <p:txBody>
          <a:bodyPr vert="horz" lIns="36000" tIns="36000" rIns="36000" bIns="36000" anchor="ctr">
            <a:normAutofit/>
          </a:bodyPr>
          <a:lstStyle>
            <a:lvl1pPr algn="l">
              <a:lnSpc>
                <a:spcPct val="100000"/>
              </a:lnSpc>
              <a:buNone/>
              <a:defRPr sz="1600" b="1">
                <a:solidFill>
                  <a:schemeClr val="accent6"/>
                </a:solidFill>
              </a:defRPr>
            </a:lvl1pPr>
            <a:lvl2pPr algn="l">
              <a:lnSpc>
                <a:spcPct val="100000"/>
              </a:lnSpc>
              <a:buNone/>
              <a:defRPr/>
            </a:lvl2pPr>
            <a:lvl3pPr algn="l">
              <a:lnSpc>
                <a:spcPct val="100000"/>
              </a:lnSpc>
              <a:buNone/>
              <a:defRPr/>
            </a:lvl3pPr>
            <a:lvl4pPr algn="l">
              <a:lnSpc>
                <a:spcPct val="100000"/>
              </a:lnSpc>
              <a:buNone/>
              <a:defRPr/>
            </a:lvl4pPr>
            <a:lvl5pPr algn="l">
              <a:lnSpc>
                <a:spcPct val="100000"/>
              </a:lnSpc>
              <a:buNone/>
              <a:defRPr/>
            </a:lvl5pPr>
          </a:lstStyle>
          <a:p>
            <a:pPr lvl="0"/>
            <a:r>
              <a:rPr kumimoji="1" lang="ja-JP" altLang="en-US"/>
              <a:t>セクションタイトル</a:t>
            </a:r>
          </a:p>
        </p:txBody>
      </p:sp>
      <p:cxnSp>
        <p:nvCxnSpPr>
          <p:cNvPr id="11" name="直線コネクタ 10">
            <a:extLst>
              <a:ext uri="{FF2B5EF4-FFF2-40B4-BE49-F238E27FC236}">
                <a16:creationId xmlns:a16="http://schemas.microsoft.com/office/drawing/2014/main" id="{DCA817F5-124F-ED4B-A1D2-29176BFE895F}"/>
              </a:ext>
            </a:extLst>
          </p:cNvPr>
          <p:cNvCxnSpPr>
            <a:cxnSpLocks/>
          </p:cNvCxnSpPr>
          <p:nvPr userDrawn="1"/>
        </p:nvCxnSpPr>
        <p:spPr>
          <a:xfrm>
            <a:off x="517010" y="889035"/>
            <a:ext cx="360000" cy="0"/>
          </a:xfrm>
          <a:prstGeom prst="line">
            <a:avLst/>
          </a:prstGeom>
          <a:ln w="317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BCBF4761-A7F6-684E-A82D-8ED20F1C0F7F}"/>
              </a:ext>
            </a:extLst>
          </p:cNvPr>
          <p:cNvSpPr/>
          <p:nvPr userDrawn="1"/>
        </p:nvSpPr>
        <p:spPr>
          <a:xfrm>
            <a:off x="0" y="1"/>
            <a:ext cx="6858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5A816890-BE36-5446-80EA-DDE79CF08FB9}"/>
              </a:ext>
            </a:extLst>
          </p:cNvPr>
          <p:cNvSpPr/>
          <p:nvPr userDrawn="1"/>
        </p:nvSpPr>
        <p:spPr>
          <a:xfrm>
            <a:off x="0" y="9015880"/>
            <a:ext cx="6858000" cy="9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5" name="スライド番号プレースホルダー 14">
            <a:extLst>
              <a:ext uri="{FF2B5EF4-FFF2-40B4-BE49-F238E27FC236}">
                <a16:creationId xmlns:a16="http://schemas.microsoft.com/office/drawing/2014/main" id="{8D257D0E-DA6B-9948-8579-6790E8F47DDE}"/>
              </a:ext>
            </a:extLst>
          </p:cNvPr>
          <p:cNvSpPr>
            <a:spLocks noGrp="1"/>
          </p:cNvSpPr>
          <p:nvPr>
            <p:ph type="sldNum" sz="quarter" idx="12"/>
          </p:nvPr>
        </p:nvSpPr>
        <p:spPr/>
        <p:txBody>
          <a:bodyPr/>
          <a:lstStyle/>
          <a:p>
            <a:fld id="{A3F55F42-B60C-440D-905E-DAEDED2DDD08}" type="slidenum">
              <a:rPr lang="ja-JP" altLang="en-US" smtClean="0"/>
              <a:pPr/>
              <a:t>‹#›</a:t>
            </a:fld>
            <a:endParaRPr lang="ja-JP" altLang="en-US"/>
          </a:p>
        </p:txBody>
      </p:sp>
      <p:sp>
        <p:nvSpPr>
          <p:cNvPr id="16" name="タイトル 15">
            <a:extLst>
              <a:ext uri="{FF2B5EF4-FFF2-40B4-BE49-F238E27FC236}">
                <a16:creationId xmlns:a16="http://schemas.microsoft.com/office/drawing/2014/main" id="{4B56F187-FD08-8543-A410-7CAE7FC0B318}"/>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232488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基本レイアウト（説明文あり）">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36DE2899-C834-5448-B4B9-8B1AF5D4A32E}"/>
              </a:ext>
            </a:extLst>
          </p:cNvPr>
          <p:cNvSpPr/>
          <p:nvPr userDrawn="1"/>
        </p:nvSpPr>
        <p:spPr>
          <a:xfrm>
            <a:off x="0" y="9015880"/>
            <a:ext cx="6858000" cy="9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正方形/長方形 11">
            <a:extLst>
              <a:ext uri="{FF2B5EF4-FFF2-40B4-BE49-F238E27FC236}">
                <a16:creationId xmlns:a16="http://schemas.microsoft.com/office/drawing/2014/main" id="{34CE1810-FF76-2C49-A5A2-4DE68DCEF585}"/>
              </a:ext>
            </a:extLst>
          </p:cNvPr>
          <p:cNvSpPr/>
          <p:nvPr userDrawn="1"/>
        </p:nvSpPr>
        <p:spPr>
          <a:xfrm>
            <a:off x="0" y="0"/>
            <a:ext cx="6858000" cy="198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4" name="スライド番号プレースホルダー 3">
            <a:extLst>
              <a:ext uri="{FF2B5EF4-FFF2-40B4-BE49-F238E27FC236}">
                <a16:creationId xmlns:a16="http://schemas.microsoft.com/office/drawing/2014/main" id="{73DB9B40-96DD-5E49-A585-9DDB0A923C23}"/>
              </a:ext>
            </a:extLst>
          </p:cNvPr>
          <p:cNvSpPr>
            <a:spLocks noGrp="1"/>
          </p:cNvSpPr>
          <p:nvPr>
            <p:ph type="sldNum" sz="quarter" idx="10"/>
          </p:nvPr>
        </p:nvSpPr>
        <p:spPr/>
        <p:txBody>
          <a:bodyPr/>
          <a:lstStyle/>
          <a:p>
            <a:fld id="{A3F55F42-B60C-440D-905E-DAEDED2DDD08}" type="slidenum">
              <a:rPr lang="ja-JP" altLang="en-US" smtClean="0"/>
              <a:pPr/>
              <a:t>‹#›</a:t>
            </a:fld>
            <a:endParaRPr lang="ja-JP" altLang="en-US" sz="1400"/>
          </a:p>
        </p:txBody>
      </p:sp>
      <p:sp>
        <p:nvSpPr>
          <p:cNvPr id="6" name="縦書きテキスト プレースホルダー 5">
            <a:extLst>
              <a:ext uri="{FF2B5EF4-FFF2-40B4-BE49-F238E27FC236}">
                <a16:creationId xmlns:a16="http://schemas.microsoft.com/office/drawing/2014/main" id="{9BDCFED2-27D5-AB48-BA05-ACFE3D853B7D}"/>
              </a:ext>
            </a:extLst>
          </p:cNvPr>
          <p:cNvSpPr>
            <a:spLocks noGrp="1"/>
          </p:cNvSpPr>
          <p:nvPr>
            <p:ph type="body" orient="vert" sz="quarter" idx="11" hasCustomPrompt="1"/>
          </p:nvPr>
        </p:nvSpPr>
        <p:spPr>
          <a:xfrm>
            <a:off x="496888" y="473289"/>
            <a:ext cx="5938837" cy="360000"/>
          </a:xfrm>
        </p:spPr>
        <p:txBody>
          <a:bodyPr vert="horz" lIns="36000" tIns="36000" rIns="36000" bIns="36000" anchor="ctr">
            <a:normAutofit/>
          </a:bodyPr>
          <a:lstStyle>
            <a:lvl1pPr algn="l">
              <a:lnSpc>
                <a:spcPct val="100000"/>
              </a:lnSpc>
              <a:buNone/>
              <a:defRPr sz="1600" b="1">
                <a:solidFill>
                  <a:schemeClr val="accent6"/>
                </a:solidFill>
              </a:defRPr>
            </a:lvl1pPr>
            <a:lvl2pPr algn="l">
              <a:lnSpc>
                <a:spcPct val="100000"/>
              </a:lnSpc>
              <a:buNone/>
              <a:defRPr/>
            </a:lvl2pPr>
            <a:lvl3pPr algn="l">
              <a:lnSpc>
                <a:spcPct val="100000"/>
              </a:lnSpc>
              <a:buNone/>
              <a:defRPr/>
            </a:lvl3pPr>
            <a:lvl4pPr algn="l">
              <a:lnSpc>
                <a:spcPct val="100000"/>
              </a:lnSpc>
              <a:buNone/>
              <a:defRPr/>
            </a:lvl4pPr>
            <a:lvl5pPr algn="l">
              <a:lnSpc>
                <a:spcPct val="100000"/>
              </a:lnSpc>
              <a:buNone/>
              <a:defRPr/>
            </a:lvl5pPr>
          </a:lstStyle>
          <a:p>
            <a:pPr lvl="0"/>
            <a:r>
              <a:rPr kumimoji="1" lang="ja-JP" altLang="en-US"/>
              <a:t>セクションタイトル</a:t>
            </a:r>
          </a:p>
        </p:txBody>
      </p:sp>
      <p:sp>
        <p:nvSpPr>
          <p:cNvPr id="8" name="テキスト プレースホルダー 7">
            <a:extLst>
              <a:ext uri="{FF2B5EF4-FFF2-40B4-BE49-F238E27FC236}">
                <a16:creationId xmlns:a16="http://schemas.microsoft.com/office/drawing/2014/main" id="{CE04E52F-E802-6146-B273-7909DE9E7C53}"/>
              </a:ext>
            </a:extLst>
          </p:cNvPr>
          <p:cNvSpPr>
            <a:spLocks noGrp="1"/>
          </p:cNvSpPr>
          <p:nvPr>
            <p:ph type="body" sz="quarter" idx="12" hasCustomPrompt="1"/>
          </p:nvPr>
        </p:nvSpPr>
        <p:spPr>
          <a:xfrm>
            <a:off x="496462" y="2157414"/>
            <a:ext cx="5939263" cy="1080000"/>
          </a:xfrm>
        </p:spPr>
        <p:txBody>
          <a:bodyPr>
            <a:noAutofit/>
          </a:bodyPr>
          <a:lstStyle>
            <a:lvl1pPr marL="0" indent="0">
              <a:lnSpc>
                <a:spcPct val="150000"/>
              </a:lnSpc>
              <a:spcBef>
                <a:spcPts val="0"/>
              </a:spcBef>
              <a:spcAft>
                <a:spcPts val="400"/>
              </a:spcAft>
              <a:buNone/>
              <a:defRPr sz="1400" b="0">
                <a:latin typeface="+mn-ea"/>
                <a:ea typeface="+mn-ea"/>
              </a:defRPr>
            </a:lvl1pPr>
            <a:lvl2pPr>
              <a:defRPr sz="1200"/>
            </a:lvl2pPr>
            <a:lvl3pPr>
              <a:defRPr sz="1200"/>
            </a:lvl3pPr>
            <a:lvl4pPr>
              <a:defRPr sz="1100"/>
            </a:lvl4pPr>
            <a:lvl5pPr>
              <a:defRPr sz="1100"/>
            </a:lvl5pPr>
          </a:lstStyle>
          <a:p>
            <a:pPr lvl="0"/>
            <a:r>
              <a:rPr kumimoji="1" lang="ja-JP" altLang="en-US"/>
              <a:t>テキスト</a:t>
            </a:r>
          </a:p>
        </p:txBody>
      </p:sp>
      <p:sp>
        <p:nvSpPr>
          <p:cNvPr id="13" name="正方形/長方形 12">
            <a:extLst>
              <a:ext uri="{FF2B5EF4-FFF2-40B4-BE49-F238E27FC236}">
                <a16:creationId xmlns:a16="http://schemas.microsoft.com/office/drawing/2014/main" id="{10CB884C-B2EA-8D4C-8238-D6E4A68CE261}"/>
              </a:ext>
            </a:extLst>
          </p:cNvPr>
          <p:cNvSpPr/>
          <p:nvPr userDrawn="1"/>
        </p:nvSpPr>
        <p:spPr>
          <a:xfrm>
            <a:off x="0" y="1"/>
            <a:ext cx="6858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8">
            <a:extLst>
              <a:ext uri="{FF2B5EF4-FFF2-40B4-BE49-F238E27FC236}">
                <a16:creationId xmlns:a16="http://schemas.microsoft.com/office/drawing/2014/main" id="{292756C1-C482-1D47-A481-30E83E7772F4}"/>
              </a:ext>
            </a:extLst>
          </p:cNvPr>
          <p:cNvSpPr>
            <a:spLocks noGrp="1"/>
          </p:cNvSpPr>
          <p:nvPr>
            <p:ph type="title"/>
          </p:nvPr>
        </p:nvSpPr>
        <p:spPr/>
        <p:txBody>
          <a:bodyPr/>
          <a:lstStyle/>
          <a:p>
            <a:r>
              <a:rPr kumimoji="1" lang="ja-JP" altLang="en-US"/>
              <a:t>マスター タイトルの書式設定</a:t>
            </a:r>
          </a:p>
        </p:txBody>
      </p:sp>
      <p:cxnSp>
        <p:nvCxnSpPr>
          <p:cNvPr id="16" name="直線コネクタ 15">
            <a:extLst>
              <a:ext uri="{FF2B5EF4-FFF2-40B4-BE49-F238E27FC236}">
                <a16:creationId xmlns:a16="http://schemas.microsoft.com/office/drawing/2014/main" id="{AA2470FC-7146-B642-912E-0FB40B7F2900}"/>
              </a:ext>
            </a:extLst>
          </p:cNvPr>
          <p:cNvCxnSpPr>
            <a:cxnSpLocks/>
          </p:cNvCxnSpPr>
          <p:nvPr userDrawn="1"/>
        </p:nvCxnSpPr>
        <p:spPr>
          <a:xfrm>
            <a:off x="517010" y="889035"/>
            <a:ext cx="360000" cy="0"/>
          </a:xfrm>
          <a:prstGeom prst="line">
            <a:avLst/>
          </a:prstGeom>
          <a:ln w="317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3671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基本レイアウト（中央）">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36DE2899-C834-5448-B4B9-8B1AF5D4A32E}"/>
              </a:ext>
            </a:extLst>
          </p:cNvPr>
          <p:cNvSpPr/>
          <p:nvPr userDrawn="1"/>
        </p:nvSpPr>
        <p:spPr>
          <a:xfrm>
            <a:off x="0" y="9015880"/>
            <a:ext cx="6858000" cy="9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正方形/長方形 11">
            <a:extLst>
              <a:ext uri="{FF2B5EF4-FFF2-40B4-BE49-F238E27FC236}">
                <a16:creationId xmlns:a16="http://schemas.microsoft.com/office/drawing/2014/main" id="{34CE1810-FF76-2C49-A5A2-4DE68DCEF585}"/>
              </a:ext>
            </a:extLst>
          </p:cNvPr>
          <p:cNvSpPr/>
          <p:nvPr userDrawn="1"/>
        </p:nvSpPr>
        <p:spPr>
          <a:xfrm>
            <a:off x="0" y="0"/>
            <a:ext cx="6858000" cy="198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4" name="スライド番号プレースホルダー 3">
            <a:extLst>
              <a:ext uri="{FF2B5EF4-FFF2-40B4-BE49-F238E27FC236}">
                <a16:creationId xmlns:a16="http://schemas.microsoft.com/office/drawing/2014/main" id="{73DB9B40-96DD-5E49-A585-9DDB0A923C23}"/>
              </a:ext>
            </a:extLst>
          </p:cNvPr>
          <p:cNvSpPr>
            <a:spLocks noGrp="1"/>
          </p:cNvSpPr>
          <p:nvPr>
            <p:ph type="sldNum" sz="quarter" idx="10"/>
          </p:nvPr>
        </p:nvSpPr>
        <p:spPr/>
        <p:txBody>
          <a:bodyPr/>
          <a:lstStyle/>
          <a:p>
            <a:fld id="{A3F55F42-B60C-440D-905E-DAEDED2DDD08}" type="slidenum">
              <a:rPr lang="ja-JP" altLang="en-US" smtClean="0"/>
              <a:pPr/>
              <a:t>‹#›</a:t>
            </a:fld>
            <a:endParaRPr lang="ja-JP" altLang="en-US" sz="1400"/>
          </a:p>
        </p:txBody>
      </p:sp>
      <p:sp>
        <p:nvSpPr>
          <p:cNvPr id="6" name="縦書きテキスト プレースホルダー 5">
            <a:extLst>
              <a:ext uri="{FF2B5EF4-FFF2-40B4-BE49-F238E27FC236}">
                <a16:creationId xmlns:a16="http://schemas.microsoft.com/office/drawing/2014/main" id="{9BDCFED2-27D5-AB48-BA05-ACFE3D853B7D}"/>
              </a:ext>
            </a:extLst>
          </p:cNvPr>
          <p:cNvSpPr>
            <a:spLocks noGrp="1"/>
          </p:cNvSpPr>
          <p:nvPr>
            <p:ph type="body" orient="vert" sz="quarter" idx="11" hasCustomPrompt="1"/>
          </p:nvPr>
        </p:nvSpPr>
        <p:spPr>
          <a:xfrm>
            <a:off x="496888" y="473289"/>
            <a:ext cx="5938837" cy="360000"/>
          </a:xfrm>
        </p:spPr>
        <p:txBody>
          <a:bodyPr vert="horz" lIns="36000" tIns="36000" rIns="36000" bIns="36000" anchor="ctr">
            <a:normAutofit/>
          </a:bodyPr>
          <a:lstStyle>
            <a:lvl1pPr algn="ctr">
              <a:lnSpc>
                <a:spcPct val="100000"/>
              </a:lnSpc>
              <a:buNone/>
              <a:defRPr sz="1600" b="1">
                <a:solidFill>
                  <a:schemeClr val="accent6"/>
                </a:solidFill>
              </a:defRPr>
            </a:lvl1pPr>
            <a:lvl2pPr algn="l">
              <a:lnSpc>
                <a:spcPct val="100000"/>
              </a:lnSpc>
              <a:buNone/>
              <a:defRPr/>
            </a:lvl2pPr>
            <a:lvl3pPr algn="l">
              <a:lnSpc>
                <a:spcPct val="100000"/>
              </a:lnSpc>
              <a:buNone/>
              <a:defRPr/>
            </a:lvl3pPr>
            <a:lvl4pPr algn="l">
              <a:lnSpc>
                <a:spcPct val="100000"/>
              </a:lnSpc>
              <a:buNone/>
              <a:defRPr/>
            </a:lvl4pPr>
            <a:lvl5pPr algn="l">
              <a:lnSpc>
                <a:spcPct val="100000"/>
              </a:lnSpc>
              <a:buNone/>
              <a:defRPr/>
            </a:lvl5pPr>
          </a:lstStyle>
          <a:p>
            <a:pPr lvl="0"/>
            <a:r>
              <a:rPr kumimoji="1" lang="ja-JP" altLang="en-US"/>
              <a:t>セクションタイトル</a:t>
            </a:r>
          </a:p>
        </p:txBody>
      </p:sp>
      <p:sp>
        <p:nvSpPr>
          <p:cNvPr id="8" name="テキスト プレースホルダー 7">
            <a:extLst>
              <a:ext uri="{FF2B5EF4-FFF2-40B4-BE49-F238E27FC236}">
                <a16:creationId xmlns:a16="http://schemas.microsoft.com/office/drawing/2014/main" id="{CE04E52F-E802-6146-B273-7909DE9E7C53}"/>
              </a:ext>
            </a:extLst>
          </p:cNvPr>
          <p:cNvSpPr>
            <a:spLocks noGrp="1"/>
          </p:cNvSpPr>
          <p:nvPr>
            <p:ph type="body" sz="quarter" idx="12" hasCustomPrompt="1"/>
          </p:nvPr>
        </p:nvSpPr>
        <p:spPr>
          <a:xfrm>
            <a:off x="496462" y="2157414"/>
            <a:ext cx="5939263" cy="1080000"/>
          </a:xfrm>
        </p:spPr>
        <p:txBody>
          <a:bodyPr>
            <a:noAutofit/>
          </a:bodyPr>
          <a:lstStyle>
            <a:lvl1pPr marL="0" indent="0" algn="l">
              <a:lnSpc>
                <a:spcPct val="150000"/>
              </a:lnSpc>
              <a:spcBef>
                <a:spcPts val="0"/>
              </a:spcBef>
              <a:spcAft>
                <a:spcPts val="400"/>
              </a:spcAft>
              <a:buNone/>
              <a:defRPr sz="1400" b="0">
                <a:latin typeface="+mn-ea"/>
                <a:ea typeface="+mn-ea"/>
              </a:defRPr>
            </a:lvl1pPr>
            <a:lvl2pPr>
              <a:defRPr sz="1200"/>
            </a:lvl2pPr>
            <a:lvl3pPr>
              <a:defRPr sz="1200"/>
            </a:lvl3pPr>
            <a:lvl4pPr>
              <a:defRPr sz="1100"/>
            </a:lvl4pPr>
            <a:lvl5pPr>
              <a:defRPr sz="1100"/>
            </a:lvl5pPr>
          </a:lstStyle>
          <a:p>
            <a:pPr lvl="0"/>
            <a:r>
              <a:rPr kumimoji="1" lang="ja-JP" altLang="en-US"/>
              <a:t>テキスト</a:t>
            </a:r>
          </a:p>
        </p:txBody>
      </p:sp>
      <p:sp>
        <p:nvSpPr>
          <p:cNvPr id="13" name="正方形/長方形 12">
            <a:extLst>
              <a:ext uri="{FF2B5EF4-FFF2-40B4-BE49-F238E27FC236}">
                <a16:creationId xmlns:a16="http://schemas.microsoft.com/office/drawing/2014/main" id="{10CB884C-B2EA-8D4C-8238-D6E4A68CE261}"/>
              </a:ext>
            </a:extLst>
          </p:cNvPr>
          <p:cNvSpPr/>
          <p:nvPr userDrawn="1"/>
        </p:nvSpPr>
        <p:spPr>
          <a:xfrm>
            <a:off x="0" y="1"/>
            <a:ext cx="6858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8">
            <a:extLst>
              <a:ext uri="{FF2B5EF4-FFF2-40B4-BE49-F238E27FC236}">
                <a16:creationId xmlns:a16="http://schemas.microsoft.com/office/drawing/2014/main" id="{292756C1-C482-1D47-A481-30E83E7772F4}"/>
              </a:ext>
            </a:extLst>
          </p:cNvPr>
          <p:cNvSpPr>
            <a:spLocks noGrp="1"/>
          </p:cNvSpPr>
          <p:nvPr>
            <p:ph type="title"/>
          </p:nvPr>
        </p:nvSpPr>
        <p:spPr/>
        <p:txBody>
          <a:bodyPr/>
          <a:lstStyle>
            <a:lvl1pPr algn="ctr">
              <a:defRPr/>
            </a:lvl1pPr>
          </a:lstStyle>
          <a:p>
            <a:r>
              <a:rPr kumimoji="1" lang="ja-JP" altLang="en-US"/>
              <a:t>マスター タイトルの書式設定</a:t>
            </a:r>
          </a:p>
        </p:txBody>
      </p:sp>
      <p:cxnSp>
        <p:nvCxnSpPr>
          <p:cNvPr id="16" name="直線コネクタ 15">
            <a:extLst>
              <a:ext uri="{FF2B5EF4-FFF2-40B4-BE49-F238E27FC236}">
                <a16:creationId xmlns:a16="http://schemas.microsoft.com/office/drawing/2014/main" id="{AA2470FC-7146-B642-912E-0FB40B7F2900}"/>
              </a:ext>
            </a:extLst>
          </p:cNvPr>
          <p:cNvCxnSpPr>
            <a:cxnSpLocks/>
          </p:cNvCxnSpPr>
          <p:nvPr userDrawn="1"/>
        </p:nvCxnSpPr>
        <p:spPr>
          <a:xfrm>
            <a:off x="3342404" y="889035"/>
            <a:ext cx="360000" cy="0"/>
          </a:xfrm>
          <a:prstGeom prst="line">
            <a:avLst/>
          </a:prstGeom>
          <a:ln w="317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2810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FBDE862D-3AAB-6F48-B934-D18F80D6BB17}"/>
              </a:ext>
            </a:extLst>
          </p:cNvPr>
          <p:cNvSpPr/>
          <p:nvPr userDrawn="1"/>
        </p:nvSpPr>
        <p:spPr>
          <a:xfrm>
            <a:off x="0" y="9015880"/>
            <a:ext cx="6858000" cy="9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5" name="正方形/長方形 4">
            <a:extLst>
              <a:ext uri="{FF2B5EF4-FFF2-40B4-BE49-F238E27FC236}">
                <a16:creationId xmlns:a16="http://schemas.microsoft.com/office/drawing/2014/main" id="{B8B0E1A5-6EE1-B545-87D0-42310873547C}"/>
              </a:ext>
            </a:extLst>
          </p:cNvPr>
          <p:cNvSpPr/>
          <p:nvPr userDrawn="1"/>
        </p:nvSpPr>
        <p:spPr>
          <a:xfrm>
            <a:off x="0" y="1"/>
            <a:ext cx="6858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A9111CD0-3534-2E4B-AD67-947DBECEE82E}"/>
              </a:ext>
            </a:extLst>
          </p:cNvPr>
          <p:cNvSpPr>
            <a:spLocks noGrp="1"/>
          </p:cNvSpPr>
          <p:nvPr>
            <p:ph type="sldNum" sz="quarter" idx="10"/>
          </p:nvPr>
        </p:nvSpPr>
        <p:spPr/>
        <p:txBody>
          <a:bodyPr/>
          <a:lstStyle/>
          <a:p>
            <a:fld id="{A3F55F42-B60C-440D-905E-DAEDED2DDD08}" type="slidenum">
              <a:rPr lang="ja-JP" altLang="en-US" smtClean="0"/>
              <a:pPr/>
              <a:t>‹#›</a:t>
            </a:fld>
            <a:endParaRPr lang="ja-JP" altLang="en-US"/>
          </a:p>
        </p:txBody>
      </p:sp>
    </p:spTree>
    <p:extLst>
      <p:ext uri="{BB962C8B-B14F-4D97-AF65-F5344CB8AC3E}">
        <p14:creationId xmlns:p14="http://schemas.microsoft.com/office/powerpoint/2010/main" val="31281244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6462" y="1031425"/>
            <a:ext cx="5940000" cy="720000"/>
          </a:xfrm>
          <a:prstGeom prst="rect">
            <a:avLst/>
          </a:prstGeom>
        </p:spPr>
        <p:txBody>
          <a:bodyPr vert="horz" lIns="36000" tIns="36000" rIns="36000" bIns="3600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6462" y="2280586"/>
            <a:ext cx="5940000" cy="6655633"/>
          </a:xfrm>
          <a:prstGeom prst="rect">
            <a:avLst/>
          </a:prstGeom>
        </p:spPr>
        <p:txBody>
          <a:bodyPr vert="horz" lIns="36000" tIns="36000" rIns="36000" bIns="36000" rtlCol="0">
            <a:normAutofit/>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Slide Number Placeholder 5"/>
          <p:cNvSpPr>
            <a:spLocks noGrp="1"/>
          </p:cNvSpPr>
          <p:nvPr>
            <p:ph type="sldNum" sz="quarter" idx="4"/>
          </p:nvPr>
        </p:nvSpPr>
        <p:spPr>
          <a:xfrm>
            <a:off x="5356462" y="9369638"/>
            <a:ext cx="1080000" cy="288000"/>
          </a:xfrm>
          <a:prstGeom prst="rect">
            <a:avLst/>
          </a:prstGeom>
        </p:spPr>
        <p:txBody>
          <a:bodyPr vert="horz" lIns="36000" tIns="36000" rIns="36000" bIns="36000" rtlCol="0" anchor="ctr"/>
          <a:lstStyle>
            <a:lvl1pPr algn="r">
              <a:defRPr sz="1400">
                <a:solidFill>
                  <a:schemeClr val="tx1"/>
                </a:solidFill>
              </a:defRPr>
            </a:lvl1pPr>
          </a:lstStyle>
          <a:p>
            <a:fld id="{A3F55F42-B60C-440D-905E-DAEDED2DDD08}" type="slidenum">
              <a:rPr lang="ja-JP" altLang="en-US" smtClean="0"/>
              <a:pPr/>
              <a:t>‹#›</a:t>
            </a:fld>
            <a:endParaRPr lang="ja-JP" altLang="en-US"/>
          </a:p>
        </p:txBody>
      </p:sp>
    </p:spTree>
    <p:extLst>
      <p:ext uri="{BB962C8B-B14F-4D97-AF65-F5344CB8AC3E}">
        <p14:creationId xmlns:p14="http://schemas.microsoft.com/office/powerpoint/2010/main" val="2247444930"/>
      </p:ext>
    </p:extLst>
  </p:cSld>
  <p:clrMap bg1="lt1" tx1="dk1" bg2="lt2" tx2="dk2" accent1="accent1" accent2="accent2" accent3="accent3" accent4="accent4" accent5="accent5" accent6="accent6" hlink="hlink" folHlink="folHlink"/>
  <p:sldLayoutIdLst>
    <p:sldLayoutId id="2147483689" r:id="rId1"/>
    <p:sldLayoutId id="2147483687" r:id="rId2"/>
    <p:sldLayoutId id="2147483685" r:id="rId3"/>
    <p:sldLayoutId id="2147483686" r:id="rId4"/>
    <p:sldLayoutId id="2147483688" r:id="rId5"/>
    <p:sldLayoutId id="2147483684" r:id="rId6"/>
  </p:sldLayoutIdLst>
  <p:hf hdr="0" ftr="0" dt="0"/>
  <p:txStyles>
    <p:titleStyle>
      <a:lvl1pPr algn="l" defTabSz="685800" rtl="0" eaLnBrk="1" latinLnBrk="0" hangingPunct="1">
        <a:lnSpc>
          <a:spcPct val="100000"/>
        </a:lnSpc>
        <a:spcBef>
          <a:spcPct val="0"/>
        </a:spcBef>
        <a:buNone/>
        <a:defRPr kumimoji="1" sz="2000" b="1" kern="1200">
          <a:solidFill>
            <a:schemeClr val="tx1"/>
          </a:solidFill>
          <a:latin typeface="+mn-ea"/>
          <a:ea typeface="+mn-ea"/>
          <a:cs typeface="+mj-cs"/>
        </a:defRPr>
      </a:lvl1pPr>
    </p:titleStyle>
    <p:bodyStyle>
      <a:lvl1pPr marL="225425" indent="-225425" algn="l" defTabSz="685800" rtl="0" eaLnBrk="1" latinLnBrk="0" hangingPunct="1">
        <a:lnSpc>
          <a:spcPct val="90000"/>
        </a:lnSpc>
        <a:spcBef>
          <a:spcPts val="750"/>
        </a:spcBef>
        <a:buFont typeface="Wingdings" pitchFamily="2" charset="2"/>
        <a:buChar char="l"/>
        <a:tabLst/>
        <a:defRPr kumimoji="1" sz="1600" kern="1200">
          <a:solidFill>
            <a:schemeClr val="tx1"/>
          </a:solidFill>
          <a:latin typeface="+mn-ea"/>
          <a:ea typeface="+mn-ea"/>
          <a:cs typeface="+mn-cs"/>
        </a:defRPr>
      </a:lvl1pPr>
      <a:lvl2pPr marL="400050" indent="-133350" algn="l" defTabSz="685800" rtl="0" eaLnBrk="1" latinLnBrk="0" hangingPunct="1">
        <a:lnSpc>
          <a:spcPct val="90000"/>
        </a:lnSpc>
        <a:spcBef>
          <a:spcPts val="375"/>
        </a:spcBef>
        <a:buFont typeface="Arial" panose="020B0604020202020204" pitchFamily="34" charset="0"/>
        <a:buChar char="•"/>
        <a:tabLst/>
        <a:defRPr kumimoji="1" sz="1400" kern="1200">
          <a:solidFill>
            <a:schemeClr val="tx1"/>
          </a:solidFill>
          <a:latin typeface="+mn-ea"/>
          <a:ea typeface="+mn-ea"/>
          <a:cs typeface="+mn-cs"/>
        </a:defRPr>
      </a:lvl2pPr>
      <a:lvl3pPr marL="533400" indent="-133350" algn="l" defTabSz="685800" rtl="0" eaLnBrk="1" latinLnBrk="0" hangingPunct="1">
        <a:lnSpc>
          <a:spcPct val="90000"/>
        </a:lnSpc>
        <a:spcBef>
          <a:spcPts val="375"/>
        </a:spcBef>
        <a:buFont typeface="Arial" panose="020B0604020202020204" pitchFamily="34" charset="0"/>
        <a:buChar char="•"/>
        <a:tabLst/>
        <a:defRPr kumimoji="1" sz="1400" kern="1200">
          <a:solidFill>
            <a:schemeClr val="tx1"/>
          </a:solidFill>
          <a:latin typeface="+mn-ea"/>
          <a:ea typeface="+mn-ea"/>
          <a:cs typeface="+mn-cs"/>
        </a:defRPr>
      </a:lvl3pPr>
      <a:lvl4pPr marL="666750" indent="-133350" algn="l" defTabSz="685800" rtl="0" eaLnBrk="1" latinLnBrk="0" hangingPunct="1">
        <a:lnSpc>
          <a:spcPct val="90000"/>
        </a:lnSpc>
        <a:spcBef>
          <a:spcPts val="375"/>
        </a:spcBef>
        <a:buFont typeface="Arial" panose="020B0604020202020204" pitchFamily="34" charset="0"/>
        <a:buChar char="•"/>
        <a:tabLst/>
        <a:defRPr kumimoji="1" sz="1200" kern="1200">
          <a:solidFill>
            <a:schemeClr val="tx1"/>
          </a:solidFill>
          <a:latin typeface="+mn-ea"/>
          <a:ea typeface="+mn-ea"/>
          <a:cs typeface="+mn-cs"/>
        </a:defRPr>
      </a:lvl4pPr>
      <a:lvl5pPr marL="800100" indent="-133350" algn="l" defTabSz="685800" rtl="0" eaLnBrk="1" latinLnBrk="0" hangingPunct="1">
        <a:lnSpc>
          <a:spcPct val="90000"/>
        </a:lnSpc>
        <a:spcBef>
          <a:spcPts val="375"/>
        </a:spcBef>
        <a:buFont typeface="Arial" panose="020B0604020202020204" pitchFamily="34" charset="0"/>
        <a:buChar char="•"/>
        <a:tabLst/>
        <a:defRPr kumimoji="1" sz="1200" kern="1200">
          <a:solidFill>
            <a:schemeClr val="tx1"/>
          </a:solidFill>
          <a:latin typeface="+mn-ea"/>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テキスト プレースホルダー 1">
            <a:extLst>
              <a:ext uri="{FF2B5EF4-FFF2-40B4-BE49-F238E27FC236}">
                <a16:creationId xmlns:a16="http://schemas.microsoft.com/office/drawing/2014/main" id="{AEFEF934-B443-5141-8926-DECF3B37B960}"/>
              </a:ext>
            </a:extLst>
          </p:cNvPr>
          <p:cNvSpPr>
            <a:spLocks noGrp="1"/>
          </p:cNvSpPr>
          <p:nvPr>
            <p:ph type="body" orient="vert" sz="quarter" idx="11"/>
          </p:nvPr>
        </p:nvSpPr>
        <p:spPr>
          <a:xfrm>
            <a:off x="708878" y="2280718"/>
            <a:ext cx="5400000" cy="936000"/>
          </a:xfrm>
        </p:spPr>
        <p:txBody>
          <a:bodyPr/>
          <a:lstStyle/>
          <a:p>
            <a:r>
              <a:rPr lang="ja-JP" altLang="en-US"/>
              <a:t>○○を実現する方法がわかる！</a:t>
            </a:r>
          </a:p>
        </p:txBody>
      </p:sp>
      <p:sp>
        <p:nvSpPr>
          <p:cNvPr id="5" name="テキスト プレースホルダー 4">
            <a:extLst>
              <a:ext uri="{FF2B5EF4-FFF2-40B4-BE49-F238E27FC236}">
                <a16:creationId xmlns:a16="http://schemas.microsoft.com/office/drawing/2014/main" id="{18B6CE14-F77F-1A45-BE28-3737782E08C9}"/>
              </a:ext>
            </a:extLst>
          </p:cNvPr>
          <p:cNvSpPr>
            <a:spLocks noGrp="1"/>
          </p:cNvSpPr>
          <p:nvPr>
            <p:ph type="body" sz="quarter" idx="13"/>
          </p:nvPr>
        </p:nvSpPr>
        <p:spPr>
          <a:xfrm>
            <a:off x="708877" y="3225000"/>
            <a:ext cx="5400000" cy="1728000"/>
          </a:xfrm>
        </p:spPr>
        <p:txBody>
          <a:bodyPr/>
          <a:lstStyle/>
          <a:p>
            <a:r>
              <a:rPr lang="ja-JP" altLang="en-US"/>
              <a:t>お役立ち資料のタイトル</a:t>
            </a:r>
            <a:endParaRPr lang="en-US" altLang="ja-JP" dirty="0"/>
          </a:p>
          <a:p>
            <a:r>
              <a:rPr lang="ja-JP" altLang="en-US"/>
              <a:t>○○○○○○○○</a:t>
            </a:r>
          </a:p>
        </p:txBody>
      </p:sp>
      <p:sp>
        <p:nvSpPr>
          <p:cNvPr id="6" name="正方形/長方形 5">
            <a:extLst>
              <a:ext uri="{FF2B5EF4-FFF2-40B4-BE49-F238E27FC236}">
                <a16:creationId xmlns:a16="http://schemas.microsoft.com/office/drawing/2014/main" id="{072B4EB8-EA00-094D-A779-E9F3F0E9D78F}"/>
              </a:ext>
            </a:extLst>
          </p:cNvPr>
          <p:cNvSpPr/>
          <p:nvPr/>
        </p:nvSpPr>
        <p:spPr>
          <a:xfrm>
            <a:off x="728663" y="686511"/>
            <a:ext cx="2130758"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会社ロゴマーク</a:t>
            </a:r>
            <a:endParaRPr kumimoji="1" lang="en-US" altLang="ja-JP" sz="1600" b="1" dirty="0">
              <a:solidFill>
                <a:schemeClr val="bg1"/>
              </a:solidFill>
            </a:endParaRPr>
          </a:p>
        </p:txBody>
      </p:sp>
      <p:grpSp>
        <p:nvGrpSpPr>
          <p:cNvPr id="7" name="グループ化 6">
            <a:extLst>
              <a:ext uri="{FF2B5EF4-FFF2-40B4-BE49-F238E27FC236}">
                <a16:creationId xmlns:a16="http://schemas.microsoft.com/office/drawing/2014/main" id="{E6F67C7B-F391-904D-AB29-DA36041F39A9}"/>
              </a:ext>
            </a:extLst>
          </p:cNvPr>
          <p:cNvGrpSpPr/>
          <p:nvPr/>
        </p:nvGrpSpPr>
        <p:grpSpPr>
          <a:xfrm>
            <a:off x="2197201" y="5691882"/>
            <a:ext cx="4650527" cy="3682099"/>
            <a:chOff x="972956" y="6079322"/>
            <a:chExt cx="3545852" cy="2807462"/>
          </a:xfrm>
        </p:grpSpPr>
        <p:pic>
          <p:nvPicPr>
            <p:cNvPr id="8" name="図 7">
              <a:extLst>
                <a:ext uri="{FF2B5EF4-FFF2-40B4-BE49-F238E27FC236}">
                  <a16:creationId xmlns:a16="http://schemas.microsoft.com/office/drawing/2014/main" id="{E1FB5F09-383F-5D4D-9972-E66B8D94FAB7}"/>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r="29641"/>
            <a:stretch/>
          </p:blipFill>
          <p:spPr>
            <a:xfrm>
              <a:off x="972956" y="6079322"/>
              <a:ext cx="3545851" cy="2754970"/>
            </a:xfrm>
            <a:prstGeom prst="rect">
              <a:avLst/>
            </a:prstGeom>
          </p:spPr>
        </p:pic>
        <p:pic>
          <p:nvPicPr>
            <p:cNvPr id="9" name="図 8">
              <a:extLst>
                <a:ext uri="{FF2B5EF4-FFF2-40B4-BE49-F238E27FC236}">
                  <a16:creationId xmlns:a16="http://schemas.microsoft.com/office/drawing/2014/main" id="{539F79C4-CE6E-1F4A-AE7B-CE7E6BC2CFC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r="20316"/>
            <a:stretch/>
          </p:blipFill>
          <p:spPr>
            <a:xfrm>
              <a:off x="1699973" y="6311897"/>
              <a:ext cx="2818835" cy="2088117"/>
            </a:xfrm>
            <a:prstGeom prst="rect">
              <a:avLst/>
            </a:prstGeom>
          </p:spPr>
        </p:pic>
        <p:pic>
          <p:nvPicPr>
            <p:cNvPr id="10" name="図 9">
              <a:extLst>
                <a:ext uri="{FF2B5EF4-FFF2-40B4-BE49-F238E27FC236}">
                  <a16:creationId xmlns:a16="http://schemas.microsoft.com/office/drawing/2014/main" id="{051AE8E0-5B84-914B-A016-68FE3AE6B0FD}"/>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231628" y="6990647"/>
              <a:ext cx="970874" cy="1896137"/>
            </a:xfrm>
            <a:prstGeom prst="rect">
              <a:avLst/>
            </a:prstGeom>
          </p:spPr>
        </p:pic>
        <p:pic>
          <p:nvPicPr>
            <p:cNvPr id="11" name="図 10">
              <a:extLst>
                <a:ext uri="{FF2B5EF4-FFF2-40B4-BE49-F238E27FC236}">
                  <a16:creationId xmlns:a16="http://schemas.microsoft.com/office/drawing/2014/main" id="{CE5F0B0E-4CDC-374C-97C8-0E20AF7B220E}"/>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327408" y="7145338"/>
              <a:ext cx="791754" cy="1635005"/>
            </a:xfrm>
            <a:prstGeom prst="rect">
              <a:avLst/>
            </a:prstGeom>
          </p:spPr>
        </p:pic>
      </p:grpSp>
    </p:spTree>
    <p:extLst>
      <p:ext uri="{BB962C8B-B14F-4D97-AF65-F5344CB8AC3E}">
        <p14:creationId xmlns:p14="http://schemas.microsoft.com/office/powerpoint/2010/main" val="3026247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テキスト プレースホルダー 1">
            <a:extLst>
              <a:ext uri="{FF2B5EF4-FFF2-40B4-BE49-F238E27FC236}">
                <a16:creationId xmlns:a16="http://schemas.microsoft.com/office/drawing/2014/main" id="{862CE5FB-EA14-634F-97A6-7E886539F3CF}"/>
              </a:ext>
            </a:extLst>
          </p:cNvPr>
          <p:cNvSpPr>
            <a:spLocks noGrp="1"/>
          </p:cNvSpPr>
          <p:nvPr>
            <p:ph type="body" orient="vert" sz="quarter" idx="11"/>
          </p:nvPr>
        </p:nvSpPr>
        <p:spPr/>
        <p:txBody>
          <a:bodyPr/>
          <a:lstStyle/>
          <a:p>
            <a:r>
              <a:rPr lang="ja-JP" altLang="en-US"/>
              <a:t>成功事例</a:t>
            </a:r>
          </a:p>
        </p:txBody>
      </p:sp>
      <p:sp>
        <p:nvSpPr>
          <p:cNvPr id="3" name="スライド番号プレースホルダー 2">
            <a:extLst>
              <a:ext uri="{FF2B5EF4-FFF2-40B4-BE49-F238E27FC236}">
                <a16:creationId xmlns:a16="http://schemas.microsoft.com/office/drawing/2014/main" id="{30435E99-BA60-5E4C-95EC-1436BFBC088D}"/>
              </a:ext>
            </a:extLst>
          </p:cNvPr>
          <p:cNvSpPr>
            <a:spLocks noGrp="1"/>
          </p:cNvSpPr>
          <p:nvPr>
            <p:ph type="sldNum" sz="quarter" idx="12"/>
          </p:nvPr>
        </p:nvSpPr>
        <p:spPr/>
        <p:txBody>
          <a:bodyPr/>
          <a:lstStyle/>
          <a:p>
            <a:fld id="{A3F55F42-B60C-440D-905E-DAEDED2DDD08}" type="slidenum">
              <a:rPr lang="ja-JP" altLang="en-US" smtClean="0"/>
              <a:pPr/>
              <a:t>10</a:t>
            </a:fld>
            <a:endParaRPr lang="ja-JP" altLang="en-US"/>
          </a:p>
        </p:txBody>
      </p:sp>
      <p:sp>
        <p:nvSpPr>
          <p:cNvPr id="4" name="タイトル 3">
            <a:extLst>
              <a:ext uri="{FF2B5EF4-FFF2-40B4-BE49-F238E27FC236}">
                <a16:creationId xmlns:a16="http://schemas.microsoft.com/office/drawing/2014/main" id="{FFC639AD-B67C-B64D-B8EA-F43B2866DCA8}"/>
              </a:ext>
            </a:extLst>
          </p:cNvPr>
          <p:cNvSpPr>
            <a:spLocks noGrp="1"/>
          </p:cNvSpPr>
          <p:nvPr>
            <p:ph type="title"/>
          </p:nvPr>
        </p:nvSpPr>
        <p:spPr/>
        <p:txBody>
          <a:bodyPr/>
          <a:lstStyle/>
          <a:p>
            <a:r>
              <a:rPr lang="ja-JP" altLang="en-US"/>
              <a:t>〇〇〇の導入で〇〇％の業務効率化に成功</a:t>
            </a:r>
            <a:endParaRPr kumimoji="1" lang="ja-JP" altLang="en-US"/>
          </a:p>
        </p:txBody>
      </p:sp>
      <p:sp>
        <p:nvSpPr>
          <p:cNvPr id="5" name="正方形/長方形 4">
            <a:extLst>
              <a:ext uri="{FF2B5EF4-FFF2-40B4-BE49-F238E27FC236}">
                <a16:creationId xmlns:a16="http://schemas.microsoft.com/office/drawing/2014/main" id="{5A63A754-5173-844D-AD84-AF842A4DB6BF}"/>
              </a:ext>
            </a:extLst>
          </p:cNvPr>
          <p:cNvSpPr/>
          <p:nvPr/>
        </p:nvSpPr>
        <p:spPr>
          <a:xfrm>
            <a:off x="495722" y="2304709"/>
            <a:ext cx="2879999"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6" name="正方形/長方形 5">
            <a:extLst>
              <a:ext uri="{FF2B5EF4-FFF2-40B4-BE49-F238E27FC236}">
                <a16:creationId xmlns:a16="http://schemas.microsoft.com/office/drawing/2014/main" id="{966607FE-3C9F-3048-8BD3-4CA2B860F250}"/>
              </a:ext>
            </a:extLst>
          </p:cNvPr>
          <p:cNvSpPr/>
          <p:nvPr/>
        </p:nvSpPr>
        <p:spPr>
          <a:xfrm>
            <a:off x="3555725" y="2304710"/>
            <a:ext cx="2880000" cy="23457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en-US" altLang="ja-JP" sz="1733" b="1" dirty="0">
                <a:solidFill>
                  <a:schemeClr val="bg1"/>
                </a:solidFill>
              </a:rPr>
              <a:t>IMG</a:t>
            </a:r>
          </a:p>
        </p:txBody>
      </p:sp>
      <p:sp>
        <p:nvSpPr>
          <p:cNvPr id="7" name="テキスト ボックス 6">
            <a:extLst>
              <a:ext uri="{FF2B5EF4-FFF2-40B4-BE49-F238E27FC236}">
                <a16:creationId xmlns:a16="http://schemas.microsoft.com/office/drawing/2014/main" id="{72E016BF-E0CB-0843-9E26-4E3DC1EDEA97}"/>
              </a:ext>
            </a:extLst>
          </p:cNvPr>
          <p:cNvSpPr txBox="1"/>
          <p:nvPr/>
        </p:nvSpPr>
        <p:spPr>
          <a:xfrm>
            <a:off x="495723" y="3030434"/>
            <a:ext cx="2880000" cy="1620000"/>
          </a:xfrm>
          <a:prstGeom prst="rect">
            <a:avLst/>
          </a:prstGeom>
          <a:noFill/>
        </p:spPr>
        <p:txBody>
          <a:bodyPr wrap="square" lIns="39000" tIns="39000" rIns="39000" bIns="39000" rtlCol="0">
            <a:normAutofit/>
          </a:bodyPr>
          <a:lstStyle/>
          <a:p>
            <a:pPr>
              <a:spcAft>
                <a:spcPts val="600"/>
              </a:spcAft>
            </a:pPr>
            <a:r>
              <a:rPr kumimoji="1" lang="ja-JP" altLang="en-US" sz="1400" b="1" dirty="0">
                <a:latin typeface="+mn-ea"/>
              </a:rPr>
              <a:t>株式会社〇〇〇</a:t>
            </a:r>
            <a:endParaRPr kumimoji="1" lang="en-US" altLang="ja-JP" sz="1400" b="1" dirty="0">
              <a:latin typeface="+mn-ea"/>
            </a:endParaRPr>
          </a:p>
          <a:p>
            <a:pPr marL="185731" indent="-185731">
              <a:spcAft>
                <a:spcPts val="600"/>
              </a:spcAft>
              <a:buFont typeface="Wingdings" pitchFamily="2" charset="2"/>
              <a:buChar char="l"/>
            </a:pPr>
            <a:r>
              <a:rPr kumimoji="1" lang="ja-JP" altLang="en-US" sz="1100">
                <a:latin typeface="+mn-ea"/>
              </a:rPr>
              <a:t>サービス内容</a:t>
            </a:r>
            <a:br>
              <a:rPr kumimoji="1" lang="en-US" altLang="ja-JP" sz="1100" dirty="0">
                <a:latin typeface="+mn-ea"/>
              </a:rPr>
            </a:br>
            <a:r>
              <a:rPr kumimoji="1" lang="ja-JP" altLang="en-US" sz="1100">
                <a:latin typeface="+mn-ea"/>
              </a:rPr>
              <a:t>○</a:t>
            </a:r>
            <a:r>
              <a:rPr kumimoji="1" lang="ja-JP" altLang="en-US" sz="1100" dirty="0">
                <a:latin typeface="+mn-ea"/>
              </a:rPr>
              <a:t>○○○○サービスの開発・提供</a:t>
            </a:r>
            <a:endParaRPr kumimoji="1" lang="en-US" altLang="ja-JP" sz="1100" dirty="0">
              <a:latin typeface="+mn-ea"/>
            </a:endParaRPr>
          </a:p>
          <a:p>
            <a:pPr marL="185731" indent="-185731">
              <a:spcAft>
                <a:spcPts val="600"/>
              </a:spcAft>
              <a:buFont typeface="Wingdings" pitchFamily="2" charset="2"/>
              <a:buChar char="l"/>
            </a:pPr>
            <a:r>
              <a:rPr kumimoji="1" lang="ja-JP" altLang="en-US" sz="1100">
                <a:latin typeface="+mn-ea"/>
              </a:rPr>
              <a:t>従業員数</a:t>
            </a:r>
            <a:br>
              <a:rPr kumimoji="1" lang="en-US" altLang="ja-JP" sz="1100" dirty="0">
                <a:latin typeface="+mn-ea"/>
              </a:rPr>
            </a:br>
            <a:r>
              <a:rPr kumimoji="1" lang="en-US" altLang="ja-JP" sz="1100" dirty="0">
                <a:latin typeface="+mn-ea"/>
              </a:rPr>
              <a:t>0,000</a:t>
            </a:r>
            <a:r>
              <a:rPr kumimoji="1" lang="ja-JP" altLang="en-US" sz="1100" dirty="0">
                <a:latin typeface="+mn-ea"/>
              </a:rPr>
              <a:t>人（</a:t>
            </a:r>
            <a:r>
              <a:rPr kumimoji="1" lang="en-US" altLang="ja-JP" sz="1100" dirty="0">
                <a:latin typeface="+mn-ea"/>
              </a:rPr>
              <a:t>0000</a:t>
            </a:r>
            <a:r>
              <a:rPr kumimoji="1" lang="ja-JP" altLang="en-US" sz="1100" dirty="0">
                <a:latin typeface="+mn-ea"/>
              </a:rPr>
              <a:t>年</a:t>
            </a:r>
            <a:r>
              <a:rPr kumimoji="1" lang="en-US" altLang="ja-JP" sz="1100" dirty="0">
                <a:latin typeface="+mn-ea"/>
              </a:rPr>
              <a:t>00</a:t>
            </a:r>
            <a:r>
              <a:rPr kumimoji="1" lang="ja-JP" altLang="en-US" sz="1100" dirty="0">
                <a:latin typeface="+mn-ea"/>
              </a:rPr>
              <a:t>月</a:t>
            </a:r>
            <a:r>
              <a:rPr kumimoji="1" lang="ja-JP" altLang="en-US" sz="1100">
                <a:latin typeface="+mn-ea"/>
              </a:rPr>
              <a:t>時点）</a:t>
            </a:r>
            <a:endParaRPr kumimoji="1" lang="en-US" altLang="ja-JP" sz="1100" dirty="0">
              <a:latin typeface="+mn-ea"/>
            </a:endParaRPr>
          </a:p>
          <a:p>
            <a:pPr marL="185731" indent="-185731">
              <a:spcAft>
                <a:spcPts val="600"/>
              </a:spcAft>
              <a:buFont typeface="Wingdings" pitchFamily="2" charset="2"/>
              <a:buChar char="l"/>
            </a:pPr>
            <a:r>
              <a:rPr kumimoji="1" lang="en-US" altLang="ja-JP" sz="1100" u="sng" dirty="0">
                <a:latin typeface="+mn-ea"/>
              </a:rPr>
              <a:t>https://</a:t>
            </a:r>
            <a:r>
              <a:rPr kumimoji="1" lang="ja-JP" altLang="en-US" sz="1100" u="sng">
                <a:latin typeface="+mn-ea"/>
              </a:rPr>
              <a:t>○○○○</a:t>
            </a:r>
            <a:endParaRPr kumimoji="1" lang="en-US" altLang="ja-JP" sz="1100" u="sng" dirty="0">
              <a:latin typeface="+mn-ea"/>
            </a:endParaRPr>
          </a:p>
        </p:txBody>
      </p:sp>
      <p:sp>
        <p:nvSpPr>
          <p:cNvPr id="8" name="正方形/長方形 7">
            <a:extLst>
              <a:ext uri="{FF2B5EF4-FFF2-40B4-BE49-F238E27FC236}">
                <a16:creationId xmlns:a16="http://schemas.microsoft.com/office/drawing/2014/main" id="{95611627-9584-B74A-A5A6-F995BA2471D8}"/>
              </a:ext>
            </a:extLst>
          </p:cNvPr>
          <p:cNvSpPr/>
          <p:nvPr/>
        </p:nvSpPr>
        <p:spPr>
          <a:xfrm>
            <a:off x="495724" y="5181885"/>
            <a:ext cx="594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rPr>
              <a:t>導入前の課題</a:t>
            </a:r>
          </a:p>
        </p:txBody>
      </p:sp>
      <p:sp>
        <p:nvSpPr>
          <p:cNvPr id="9" name="テキスト ボックス 8">
            <a:extLst>
              <a:ext uri="{FF2B5EF4-FFF2-40B4-BE49-F238E27FC236}">
                <a16:creationId xmlns:a16="http://schemas.microsoft.com/office/drawing/2014/main" id="{E07FF508-19AF-0E4D-8904-1A91B8B8079B}"/>
              </a:ext>
            </a:extLst>
          </p:cNvPr>
          <p:cNvSpPr txBox="1"/>
          <p:nvPr/>
        </p:nvSpPr>
        <p:spPr>
          <a:xfrm>
            <a:off x="495725" y="5698145"/>
            <a:ext cx="5939999" cy="986446"/>
          </a:xfrm>
          <a:prstGeom prst="rect">
            <a:avLst/>
          </a:prstGeom>
          <a:noFill/>
        </p:spPr>
        <p:txBody>
          <a:bodyPr wrap="square" lIns="39000" tIns="39000" rIns="39000" bIns="39000" rtlCol="0">
            <a:spAutoFit/>
          </a:bodyPr>
          <a:lstStyle/>
          <a:p>
            <a:pPr marL="185731" indent="-185731">
              <a:lnSpc>
                <a:spcPct val="150000"/>
              </a:lnSpc>
              <a:spcAft>
                <a:spcPts val="433"/>
              </a:spcAft>
              <a:buFont typeface="Wingdings" pitchFamily="2" charset="2"/>
              <a:buChar char="l"/>
            </a:pPr>
            <a:r>
              <a:rPr kumimoji="1" lang="ja-JP" altLang="en-US" sz="1200">
                <a:latin typeface="+mn-ea"/>
              </a:rPr>
              <a:t>○○の確認から実施まで</a:t>
            </a:r>
            <a:r>
              <a:rPr kumimoji="1" lang="en-US" altLang="ja-JP" sz="1200" dirty="0">
                <a:latin typeface="+mn-ea"/>
              </a:rPr>
              <a:t>1</a:t>
            </a:r>
            <a:r>
              <a:rPr kumimoji="1" lang="ja-JP" altLang="en-US" sz="1200">
                <a:latin typeface="+mn-ea"/>
              </a:rPr>
              <a:t>ヶ月以上かかる</a:t>
            </a:r>
            <a:endParaRPr kumimoji="1" lang="en-US" altLang="ja-JP" sz="1200" dirty="0">
              <a:latin typeface="+mn-ea"/>
            </a:endParaRPr>
          </a:p>
          <a:p>
            <a:pPr marL="185731" indent="-185731">
              <a:lnSpc>
                <a:spcPct val="150000"/>
              </a:lnSpc>
              <a:spcAft>
                <a:spcPts val="433"/>
              </a:spcAft>
              <a:buFont typeface="Wingdings" pitchFamily="2" charset="2"/>
              <a:buChar char="l"/>
            </a:pPr>
            <a:r>
              <a:rPr kumimoji="1" lang="ja-JP" altLang="en-US" sz="1200">
                <a:latin typeface="+mn-ea"/>
              </a:rPr>
              <a:t>担当者は兼務で忙しく、 ○○の改善が進まない</a:t>
            </a:r>
          </a:p>
          <a:p>
            <a:pPr marL="185731" indent="-185731">
              <a:lnSpc>
                <a:spcPct val="150000"/>
              </a:lnSpc>
              <a:spcAft>
                <a:spcPts val="433"/>
              </a:spcAft>
              <a:buFont typeface="Wingdings" pitchFamily="2" charset="2"/>
              <a:buChar char="l"/>
            </a:pPr>
            <a:r>
              <a:rPr kumimoji="1" lang="ja-JP" altLang="en-US" sz="1200">
                <a:latin typeface="+mn-ea"/>
              </a:rPr>
              <a:t>○○の作業が煩雑になり、ミスが増える</a:t>
            </a:r>
            <a:endParaRPr kumimoji="1" lang="en-US" altLang="ja-JP" sz="1200" dirty="0">
              <a:latin typeface="+mn-ea"/>
            </a:endParaRPr>
          </a:p>
        </p:txBody>
      </p:sp>
      <p:sp>
        <p:nvSpPr>
          <p:cNvPr id="10" name="正方形/長方形 9">
            <a:extLst>
              <a:ext uri="{FF2B5EF4-FFF2-40B4-BE49-F238E27FC236}">
                <a16:creationId xmlns:a16="http://schemas.microsoft.com/office/drawing/2014/main" id="{97CDEF5C-A9B1-AF4D-8DB8-37AE8EEE14C8}"/>
              </a:ext>
            </a:extLst>
          </p:cNvPr>
          <p:cNvSpPr/>
          <p:nvPr/>
        </p:nvSpPr>
        <p:spPr>
          <a:xfrm>
            <a:off x="495723" y="7046787"/>
            <a:ext cx="5939999" cy="360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rPr>
              <a:t>導入後の効果</a:t>
            </a:r>
          </a:p>
        </p:txBody>
      </p:sp>
      <p:sp>
        <p:nvSpPr>
          <p:cNvPr id="11" name="テキスト ボックス 10">
            <a:extLst>
              <a:ext uri="{FF2B5EF4-FFF2-40B4-BE49-F238E27FC236}">
                <a16:creationId xmlns:a16="http://schemas.microsoft.com/office/drawing/2014/main" id="{A657FB37-23CB-5F4B-973E-43E33A2AADBC}"/>
              </a:ext>
            </a:extLst>
          </p:cNvPr>
          <p:cNvSpPr txBox="1"/>
          <p:nvPr/>
        </p:nvSpPr>
        <p:spPr>
          <a:xfrm>
            <a:off x="495722" y="7557373"/>
            <a:ext cx="5939998" cy="986446"/>
          </a:xfrm>
          <a:prstGeom prst="rect">
            <a:avLst/>
          </a:prstGeom>
          <a:noFill/>
        </p:spPr>
        <p:txBody>
          <a:bodyPr wrap="square" lIns="39000" tIns="39000" rIns="39000" bIns="39000" rtlCol="0">
            <a:spAutoFit/>
          </a:bodyPr>
          <a:lstStyle/>
          <a:p>
            <a:pPr marL="185731" indent="-185731">
              <a:lnSpc>
                <a:spcPct val="150000"/>
              </a:lnSpc>
              <a:spcAft>
                <a:spcPts val="433"/>
              </a:spcAft>
              <a:buClr>
                <a:schemeClr val="accent6"/>
              </a:buClr>
              <a:buFont typeface="Wingdings" pitchFamily="2" charset="2"/>
              <a:buChar char="l"/>
            </a:pPr>
            <a:r>
              <a:rPr kumimoji="1" lang="ja-JP" altLang="en-US" sz="1200">
                <a:latin typeface="+mn-ea"/>
              </a:rPr>
              <a:t>○○の</a:t>
            </a:r>
            <a:r>
              <a:rPr kumimoji="1" lang="ja-JP" altLang="en-US" sz="1200" dirty="0">
                <a:latin typeface="+mn-ea"/>
              </a:rPr>
              <a:t>作業まで一気通貫。最短</a:t>
            </a:r>
            <a:r>
              <a:rPr kumimoji="1" lang="en-US" altLang="ja-JP" sz="1200" dirty="0">
                <a:latin typeface="+mn-ea"/>
              </a:rPr>
              <a:t>1</a:t>
            </a:r>
            <a:r>
              <a:rPr kumimoji="1" lang="ja-JP" altLang="en-US" sz="1200" dirty="0">
                <a:latin typeface="+mn-ea"/>
              </a:rPr>
              <a:t>日で</a:t>
            </a:r>
            <a:r>
              <a:rPr kumimoji="1" lang="ja-JP" altLang="en-US" sz="1200">
                <a:latin typeface="+mn-ea"/>
              </a:rPr>
              <a:t>完了できる</a:t>
            </a:r>
            <a:endParaRPr kumimoji="1" lang="en-US" altLang="ja-JP" sz="1200" dirty="0">
              <a:latin typeface="+mn-ea"/>
            </a:endParaRPr>
          </a:p>
          <a:p>
            <a:pPr marL="185731" indent="-185731">
              <a:lnSpc>
                <a:spcPct val="150000"/>
              </a:lnSpc>
              <a:spcAft>
                <a:spcPts val="433"/>
              </a:spcAft>
              <a:buClr>
                <a:schemeClr val="accent6"/>
              </a:buClr>
              <a:buFont typeface="Wingdings" pitchFamily="2" charset="2"/>
              <a:buChar char="l"/>
            </a:pPr>
            <a:r>
              <a:rPr kumimoji="1" lang="ja-JP" altLang="en-US" sz="1200">
                <a:latin typeface="+mn-ea"/>
              </a:rPr>
              <a:t>○○の</a:t>
            </a:r>
            <a:r>
              <a:rPr kumimoji="1" lang="ja-JP" altLang="en-US" sz="1200" dirty="0">
                <a:latin typeface="+mn-ea"/>
              </a:rPr>
              <a:t>改善が進み、新規顧客</a:t>
            </a:r>
            <a:r>
              <a:rPr kumimoji="1" lang="ja-JP" altLang="en-US" sz="1200">
                <a:latin typeface="+mn-ea"/>
              </a:rPr>
              <a:t>の獲得○○倍を達成</a:t>
            </a:r>
            <a:endParaRPr kumimoji="1" lang="en-US" altLang="ja-JP" sz="1200" dirty="0">
              <a:latin typeface="+mn-ea"/>
            </a:endParaRPr>
          </a:p>
          <a:p>
            <a:pPr marL="185731" indent="-185731">
              <a:lnSpc>
                <a:spcPct val="150000"/>
              </a:lnSpc>
              <a:spcAft>
                <a:spcPts val="433"/>
              </a:spcAft>
              <a:buClr>
                <a:schemeClr val="accent6"/>
              </a:buClr>
              <a:buFont typeface="Wingdings" pitchFamily="2" charset="2"/>
              <a:buChar char="l"/>
            </a:pPr>
            <a:r>
              <a:rPr kumimoji="1" lang="ja-JP" altLang="en-US" sz="1200">
                <a:latin typeface="+mn-ea"/>
              </a:rPr>
              <a:t>○○の作業フローが</a:t>
            </a:r>
            <a:r>
              <a:rPr kumimoji="1" lang="ja-JP" altLang="en-US" sz="1200" dirty="0">
                <a:latin typeface="+mn-ea"/>
              </a:rPr>
              <a:t>効率化され、ミス</a:t>
            </a:r>
            <a:r>
              <a:rPr kumimoji="1" lang="ja-JP" altLang="en-US" sz="1200">
                <a:latin typeface="+mn-ea"/>
              </a:rPr>
              <a:t>を軽減</a:t>
            </a:r>
            <a:endParaRPr kumimoji="1" lang="en-US" altLang="ja-JP" sz="1200" dirty="0">
              <a:latin typeface="+mn-ea"/>
            </a:endParaRPr>
          </a:p>
        </p:txBody>
      </p:sp>
      <p:sp>
        <p:nvSpPr>
          <p:cNvPr id="12" name="正方形/長方形 11">
            <a:extLst>
              <a:ext uri="{FF2B5EF4-FFF2-40B4-BE49-F238E27FC236}">
                <a16:creationId xmlns:a16="http://schemas.microsoft.com/office/drawing/2014/main" id="{2F8108D7-29A2-7048-9400-66D8C9D2756B}"/>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13" name="テキスト ボックス 12">
            <a:extLst>
              <a:ext uri="{FF2B5EF4-FFF2-40B4-BE49-F238E27FC236}">
                <a16:creationId xmlns:a16="http://schemas.microsoft.com/office/drawing/2014/main" id="{250858E0-7105-6D49-ABF6-17D6450ECD30}"/>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861756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テキスト プレースホルダー 1">
            <a:extLst>
              <a:ext uri="{FF2B5EF4-FFF2-40B4-BE49-F238E27FC236}">
                <a16:creationId xmlns:a16="http://schemas.microsoft.com/office/drawing/2014/main" id="{C90C0250-6705-084E-ACE2-C2CF6B1AF99E}"/>
              </a:ext>
            </a:extLst>
          </p:cNvPr>
          <p:cNvSpPr>
            <a:spLocks noGrp="1"/>
          </p:cNvSpPr>
          <p:nvPr>
            <p:ph type="body" orient="vert" sz="quarter" idx="11"/>
          </p:nvPr>
        </p:nvSpPr>
        <p:spPr>
          <a:xfrm>
            <a:off x="496888" y="473289"/>
            <a:ext cx="5938837" cy="360000"/>
          </a:xfrm>
        </p:spPr>
        <p:txBody>
          <a:bodyPr/>
          <a:lstStyle/>
          <a:p>
            <a:r>
              <a:rPr lang="ja-JP" altLang="en-US"/>
              <a:t>成功のポイント</a:t>
            </a:r>
          </a:p>
        </p:txBody>
      </p:sp>
      <p:sp>
        <p:nvSpPr>
          <p:cNvPr id="3" name="スライド番号プレースホルダー 2">
            <a:extLst>
              <a:ext uri="{FF2B5EF4-FFF2-40B4-BE49-F238E27FC236}">
                <a16:creationId xmlns:a16="http://schemas.microsoft.com/office/drawing/2014/main" id="{4770A6C1-CFC4-4744-A2AF-864F96B365C8}"/>
              </a:ext>
            </a:extLst>
          </p:cNvPr>
          <p:cNvSpPr>
            <a:spLocks noGrp="1"/>
          </p:cNvSpPr>
          <p:nvPr>
            <p:ph type="sldNum" sz="quarter" idx="12"/>
          </p:nvPr>
        </p:nvSpPr>
        <p:spPr>
          <a:xfrm>
            <a:off x="5356462" y="9369638"/>
            <a:ext cx="1080000" cy="288000"/>
          </a:xfrm>
        </p:spPr>
        <p:txBody>
          <a:bodyPr/>
          <a:lstStyle/>
          <a:p>
            <a:fld id="{A3F55F42-B60C-440D-905E-DAEDED2DDD08}" type="slidenum">
              <a:rPr lang="ja-JP" altLang="en-US" smtClean="0"/>
              <a:pPr/>
              <a:t>11</a:t>
            </a:fld>
            <a:endParaRPr lang="ja-JP" altLang="en-US"/>
          </a:p>
        </p:txBody>
      </p:sp>
      <p:sp>
        <p:nvSpPr>
          <p:cNvPr id="4" name="タイトル 3">
            <a:extLst>
              <a:ext uri="{FF2B5EF4-FFF2-40B4-BE49-F238E27FC236}">
                <a16:creationId xmlns:a16="http://schemas.microsoft.com/office/drawing/2014/main" id="{D542BF26-D1F9-F14C-8F03-873D1C2274B9}"/>
              </a:ext>
            </a:extLst>
          </p:cNvPr>
          <p:cNvSpPr>
            <a:spLocks noGrp="1"/>
          </p:cNvSpPr>
          <p:nvPr>
            <p:ph type="title"/>
          </p:nvPr>
        </p:nvSpPr>
        <p:spPr>
          <a:xfrm>
            <a:off x="496462" y="1031425"/>
            <a:ext cx="5940000" cy="720000"/>
          </a:xfrm>
        </p:spPr>
        <p:txBody>
          <a:bodyPr/>
          <a:lstStyle/>
          <a:p>
            <a:r>
              <a:rPr lang="ja-JP" altLang="en-US"/>
              <a:t>〇〇〇導入における成功のポイントは？</a:t>
            </a:r>
          </a:p>
        </p:txBody>
      </p:sp>
      <p:sp>
        <p:nvSpPr>
          <p:cNvPr id="5" name="角丸四角形 4">
            <a:extLst>
              <a:ext uri="{FF2B5EF4-FFF2-40B4-BE49-F238E27FC236}">
                <a16:creationId xmlns:a16="http://schemas.microsoft.com/office/drawing/2014/main" id="{0A27AB08-BBE5-F947-A37B-5B8A7DEF9259}"/>
              </a:ext>
            </a:extLst>
          </p:cNvPr>
          <p:cNvSpPr/>
          <p:nvPr/>
        </p:nvSpPr>
        <p:spPr>
          <a:xfrm>
            <a:off x="496888" y="2543043"/>
            <a:ext cx="5939263" cy="1800000"/>
          </a:xfrm>
          <a:prstGeom prst="roundRect">
            <a:avLst>
              <a:gd name="adj" fmla="val 4574"/>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mn-ea"/>
            </a:endParaRPr>
          </a:p>
        </p:txBody>
      </p:sp>
      <p:sp>
        <p:nvSpPr>
          <p:cNvPr id="6" name="テキスト ボックス 5">
            <a:extLst>
              <a:ext uri="{FF2B5EF4-FFF2-40B4-BE49-F238E27FC236}">
                <a16:creationId xmlns:a16="http://schemas.microsoft.com/office/drawing/2014/main" id="{D3A2FDDB-B054-ED43-877B-A9AAE895DCE3}"/>
              </a:ext>
            </a:extLst>
          </p:cNvPr>
          <p:cNvSpPr txBox="1"/>
          <p:nvPr/>
        </p:nvSpPr>
        <p:spPr>
          <a:xfrm>
            <a:off x="791109" y="2912173"/>
            <a:ext cx="4083773" cy="360000"/>
          </a:xfrm>
          <a:prstGeom prst="rect">
            <a:avLst/>
          </a:prstGeom>
          <a:noFill/>
        </p:spPr>
        <p:txBody>
          <a:bodyPr wrap="square" rtlCol="0" anchor="ctr">
            <a:noAutofit/>
          </a:bodyPr>
          <a:lstStyle/>
          <a:p>
            <a:pPr>
              <a:spcAft>
                <a:spcPts val="600"/>
              </a:spcAft>
            </a:pPr>
            <a:r>
              <a:rPr lang="ja-JP" altLang="en-US" sz="1600" b="1"/>
              <a:t>○○○を備えたサポート（機能群）</a:t>
            </a:r>
            <a:endParaRPr lang="ja-JP" altLang="en-US" sz="1600" b="1" dirty="0"/>
          </a:p>
        </p:txBody>
      </p:sp>
      <p:sp>
        <p:nvSpPr>
          <p:cNvPr id="7" name="テキスト ボックス 6">
            <a:extLst>
              <a:ext uri="{FF2B5EF4-FFF2-40B4-BE49-F238E27FC236}">
                <a16:creationId xmlns:a16="http://schemas.microsoft.com/office/drawing/2014/main" id="{7B983516-F542-6147-B7BE-9AE131B81198}"/>
              </a:ext>
            </a:extLst>
          </p:cNvPr>
          <p:cNvSpPr txBox="1"/>
          <p:nvPr/>
        </p:nvSpPr>
        <p:spPr>
          <a:xfrm>
            <a:off x="791110" y="3384631"/>
            <a:ext cx="4083773" cy="720000"/>
          </a:xfrm>
          <a:prstGeom prst="rect">
            <a:avLst/>
          </a:prstGeom>
          <a:noFill/>
        </p:spPr>
        <p:txBody>
          <a:bodyPr wrap="square" lIns="36000" tIns="36000" rIns="36000" bIns="36000" rtlCol="0" anchor="t">
            <a:noAutofit/>
          </a:bodyPr>
          <a:lstStyle/>
          <a:p>
            <a:pPr>
              <a:lnSpc>
                <a:spcPct val="150000"/>
              </a:lnSpc>
              <a:spcAft>
                <a:spcPts val="433"/>
              </a:spcAft>
            </a:pPr>
            <a:r>
              <a:rPr lang="ja-JP" altLang="en-US" sz="1200">
                <a:latin typeface="+mn-ea"/>
              </a:rPr>
              <a:t>サービス内容、機能、ノウハウ、人材スキル、期間などの視点で自社が重視するポイントを記載する。</a:t>
            </a:r>
          </a:p>
        </p:txBody>
      </p:sp>
      <p:sp>
        <p:nvSpPr>
          <p:cNvPr id="10" name="円/楕円 14">
            <a:extLst>
              <a:ext uri="{FF2B5EF4-FFF2-40B4-BE49-F238E27FC236}">
                <a16:creationId xmlns:a16="http://schemas.microsoft.com/office/drawing/2014/main" id="{991E6CB7-1D66-664C-8C11-8C618D5C2B42}"/>
              </a:ext>
            </a:extLst>
          </p:cNvPr>
          <p:cNvSpPr>
            <a:spLocks noChangeAspect="1"/>
          </p:cNvSpPr>
          <p:nvPr/>
        </p:nvSpPr>
        <p:spPr>
          <a:xfrm>
            <a:off x="5205090" y="2993043"/>
            <a:ext cx="900000" cy="90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rPr>
              <a:t>icon</a:t>
            </a:r>
            <a:endParaRPr kumimoji="1" lang="ja-JP" altLang="en-US" sz="1100" b="1">
              <a:solidFill>
                <a:schemeClr val="bg1"/>
              </a:solidFill>
            </a:endParaRPr>
          </a:p>
        </p:txBody>
      </p:sp>
      <p:sp>
        <p:nvSpPr>
          <p:cNvPr id="11" name="角丸四角形 10">
            <a:extLst>
              <a:ext uri="{FF2B5EF4-FFF2-40B4-BE49-F238E27FC236}">
                <a16:creationId xmlns:a16="http://schemas.microsoft.com/office/drawing/2014/main" id="{520F671C-2FF0-144D-BD96-30863A5E25E0}"/>
              </a:ext>
            </a:extLst>
          </p:cNvPr>
          <p:cNvSpPr/>
          <p:nvPr/>
        </p:nvSpPr>
        <p:spPr>
          <a:xfrm>
            <a:off x="496462" y="4553505"/>
            <a:ext cx="5939263" cy="1800000"/>
          </a:xfrm>
          <a:prstGeom prst="roundRect">
            <a:avLst>
              <a:gd name="adj" fmla="val 4574"/>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mn-ea"/>
            </a:endParaRPr>
          </a:p>
        </p:txBody>
      </p:sp>
      <p:sp>
        <p:nvSpPr>
          <p:cNvPr id="12" name="テキスト ボックス 11">
            <a:extLst>
              <a:ext uri="{FF2B5EF4-FFF2-40B4-BE49-F238E27FC236}">
                <a16:creationId xmlns:a16="http://schemas.microsoft.com/office/drawing/2014/main" id="{B6C7E359-C32A-0049-BE68-006BE41FAA5A}"/>
              </a:ext>
            </a:extLst>
          </p:cNvPr>
          <p:cNvSpPr txBox="1"/>
          <p:nvPr/>
        </p:nvSpPr>
        <p:spPr>
          <a:xfrm>
            <a:off x="790683" y="4926945"/>
            <a:ext cx="4083773" cy="360000"/>
          </a:xfrm>
          <a:prstGeom prst="rect">
            <a:avLst/>
          </a:prstGeom>
          <a:noFill/>
        </p:spPr>
        <p:txBody>
          <a:bodyPr wrap="square" rtlCol="0" anchor="ctr">
            <a:noAutofit/>
          </a:bodyPr>
          <a:lstStyle/>
          <a:p>
            <a:pPr>
              <a:spcAft>
                <a:spcPts val="600"/>
              </a:spcAft>
            </a:pPr>
            <a:r>
              <a:rPr lang="ja-JP" altLang="en-US" sz="1600" b="1"/>
              <a:t>○○○を考慮した○○○な業務設計</a:t>
            </a:r>
            <a:endParaRPr lang="ja-JP" altLang="en-US" sz="1600" b="1" dirty="0"/>
          </a:p>
        </p:txBody>
      </p:sp>
      <p:sp>
        <p:nvSpPr>
          <p:cNvPr id="13" name="テキスト ボックス 12">
            <a:extLst>
              <a:ext uri="{FF2B5EF4-FFF2-40B4-BE49-F238E27FC236}">
                <a16:creationId xmlns:a16="http://schemas.microsoft.com/office/drawing/2014/main" id="{326BCA40-B061-584A-B168-87B9F7D7BD76}"/>
              </a:ext>
            </a:extLst>
          </p:cNvPr>
          <p:cNvSpPr txBox="1"/>
          <p:nvPr/>
        </p:nvSpPr>
        <p:spPr>
          <a:xfrm>
            <a:off x="790684" y="5399403"/>
            <a:ext cx="4083773" cy="720000"/>
          </a:xfrm>
          <a:prstGeom prst="rect">
            <a:avLst/>
          </a:prstGeom>
          <a:noFill/>
        </p:spPr>
        <p:txBody>
          <a:bodyPr wrap="square" lIns="36000" tIns="36000" rIns="36000" bIns="36000" rtlCol="0" anchor="t">
            <a:noAutofit/>
          </a:bodyPr>
          <a:lstStyle/>
          <a:p>
            <a:pPr>
              <a:lnSpc>
                <a:spcPct val="150000"/>
              </a:lnSpc>
              <a:spcAft>
                <a:spcPts val="433"/>
              </a:spcAft>
            </a:pPr>
            <a:r>
              <a:rPr lang="ja-JP" altLang="en-US" sz="1200">
                <a:latin typeface="+mn-ea"/>
              </a:rPr>
              <a:t>サービス内容、機能、ノウハウ、人材スキル、期間などの視点で自社が重視するポイントを記載する。</a:t>
            </a:r>
          </a:p>
        </p:txBody>
      </p:sp>
      <p:sp>
        <p:nvSpPr>
          <p:cNvPr id="14" name="円/楕円 14">
            <a:extLst>
              <a:ext uri="{FF2B5EF4-FFF2-40B4-BE49-F238E27FC236}">
                <a16:creationId xmlns:a16="http://schemas.microsoft.com/office/drawing/2014/main" id="{8AFBFFE2-1566-644E-9E29-C8E96EF6369E}"/>
              </a:ext>
            </a:extLst>
          </p:cNvPr>
          <p:cNvSpPr>
            <a:spLocks noChangeAspect="1"/>
          </p:cNvSpPr>
          <p:nvPr/>
        </p:nvSpPr>
        <p:spPr>
          <a:xfrm>
            <a:off x="5205090" y="5003505"/>
            <a:ext cx="900000" cy="90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rPr>
              <a:t>icon</a:t>
            </a:r>
            <a:endParaRPr kumimoji="1" lang="ja-JP" altLang="en-US" sz="1100" b="1">
              <a:solidFill>
                <a:schemeClr val="bg1"/>
              </a:solidFill>
            </a:endParaRPr>
          </a:p>
        </p:txBody>
      </p:sp>
      <p:sp>
        <p:nvSpPr>
          <p:cNvPr id="19" name="角丸四角形 18">
            <a:extLst>
              <a:ext uri="{FF2B5EF4-FFF2-40B4-BE49-F238E27FC236}">
                <a16:creationId xmlns:a16="http://schemas.microsoft.com/office/drawing/2014/main" id="{18D78674-8DAF-0141-B84D-E04FD64275DB}"/>
              </a:ext>
            </a:extLst>
          </p:cNvPr>
          <p:cNvSpPr/>
          <p:nvPr/>
        </p:nvSpPr>
        <p:spPr>
          <a:xfrm>
            <a:off x="496462" y="6563967"/>
            <a:ext cx="5939263" cy="1800000"/>
          </a:xfrm>
          <a:prstGeom prst="roundRect">
            <a:avLst>
              <a:gd name="adj" fmla="val 4574"/>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mn-ea"/>
            </a:endParaRPr>
          </a:p>
        </p:txBody>
      </p:sp>
      <p:sp>
        <p:nvSpPr>
          <p:cNvPr id="20" name="テキスト ボックス 19">
            <a:extLst>
              <a:ext uri="{FF2B5EF4-FFF2-40B4-BE49-F238E27FC236}">
                <a16:creationId xmlns:a16="http://schemas.microsoft.com/office/drawing/2014/main" id="{ABA17CC5-615C-FE43-A3D8-5A443D3DA629}"/>
              </a:ext>
            </a:extLst>
          </p:cNvPr>
          <p:cNvSpPr txBox="1"/>
          <p:nvPr/>
        </p:nvSpPr>
        <p:spPr>
          <a:xfrm>
            <a:off x="790683" y="6934515"/>
            <a:ext cx="4083773" cy="360000"/>
          </a:xfrm>
          <a:prstGeom prst="rect">
            <a:avLst/>
          </a:prstGeom>
          <a:noFill/>
        </p:spPr>
        <p:txBody>
          <a:bodyPr wrap="square" rtlCol="0" anchor="ctr">
            <a:noAutofit/>
          </a:bodyPr>
          <a:lstStyle/>
          <a:p>
            <a:pPr>
              <a:spcAft>
                <a:spcPts val="600"/>
              </a:spcAft>
            </a:pPr>
            <a:r>
              <a:rPr lang="ja-JP" altLang="en-US" sz="1600" b="1"/>
              <a:t>○○○による短期導入</a:t>
            </a:r>
            <a:endParaRPr lang="ja-JP" altLang="en-US" sz="1600" b="1" dirty="0"/>
          </a:p>
        </p:txBody>
      </p:sp>
      <p:sp>
        <p:nvSpPr>
          <p:cNvPr id="21" name="テキスト ボックス 20">
            <a:extLst>
              <a:ext uri="{FF2B5EF4-FFF2-40B4-BE49-F238E27FC236}">
                <a16:creationId xmlns:a16="http://schemas.microsoft.com/office/drawing/2014/main" id="{BCA2D8B4-59E3-1E43-8E09-DD09DDEF365C}"/>
              </a:ext>
            </a:extLst>
          </p:cNvPr>
          <p:cNvSpPr txBox="1"/>
          <p:nvPr/>
        </p:nvSpPr>
        <p:spPr>
          <a:xfrm>
            <a:off x="790684" y="7406973"/>
            <a:ext cx="4083773" cy="720000"/>
          </a:xfrm>
          <a:prstGeom prst="rect">
            <a:avLst/>
          </a:prstGeom>
          <a:noFill/>
        </p:spPr>
        <p:txBody>
          <a:bodyPr wrap="square" lIns="36000" tIns="36000" rIns="36000" bIns="36000" rtlCol="0" anchor="t">
            <a:noAutofit/>
          </a:bodyPr>
          <a:lstStyle/>
          <a:p>
            <a:pPr>
              <a:lnSpc>
                <a:spcPct val="150000"/>
              </a:lnSpc>
              <a:spcAft>
                <a:spcPts val="433"/>
              </a:spcAft>
            </a:pPr>
            <a:r>
              <a:rPr lang="ja-JP" altLang="en-US" sz="1200">
                <a:latin typeface="+mn-ea"/>
              </a:rPr>
              <a:t>サービス内容、機能、ノウハウ、人材スキル、期間などの視点で自社が重視するポイントを記載する。</a:t>
            </a:r>
          </a:p>
        </p:txBody>
      </p:sp>
      <p:sp>
        <p:nvSpPr>
          <p:cNvPr id="22" name="円/楕円 14">
            <a:extLst>
              <a:ext uri="{FF2B5EF4-FFF2-40B4-BE49-F238E27FC236}">
                <a16:creationId xmlns:a16="http://schemas.microsoft.com/office/drawing/2014/main" id="{5872CAAF-AC7F-F044-8915-C4ED8F7FA44D}"/>
              </a:ext>
            </a:extLst>
          </p:cNvPr>
          <p:cNvSpPr>
            <a:spLocks noChangeAspect="1"/>
          </p:cNvSpPr>
          <p:nvPr/>
        </p:nvSpPr>
        <p:spPr>
          <a:xfrm>
            <a:off x="5205090" y="7013967"/>
            <a:ext cx="900000" cy="90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rPr>
              <a:t>icon</a:t>
            </a:r>
            <a:endParaRPr kumimoji="1" lang="ja-JP" altLang="en-US" sz="1100" b="1">
              <a:solidFill>
                <a:schemeClr val="bg1"/>
              </a:solidFill>
            </a:endParaRPr>
          </a:p>
        </p:txBody>
      </p:sp>
      <p:sp>
        <p:nvSpPr>
          <p:cNvPr id="23" name="正方形/長方形 22">
            <a:extLst>
              <a:ext uri="{FF2B5EF4-FFF2-40B4-BE49-F238E27FC236}">
                <a16:creationId xmlns:a16="http://schemas.microsoft.com/office/drawing/2014/main" id="{F509C72D-E3C9-F64A-A095-1D195665E5C3}"/>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24" name="テキスト ボックス 23">
            <a:extLst>
              <a:ext uri="{FF2B5EF4-FFF2-40B4-BE49-F238E27FC236}">
                <a16:creationId xmlns:a16="http://schemas.microsoft.com/office/drawing/2014/main" id="{C8A74755-5A60-F74C-9DDA-1E7C335C264A}"/>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1763047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テキスト プレースホルダー 1">
            <a:extLst>
              <a:ext uri="{FF2B5EF4-FFF2-40B4-BE49-F238E27FC236}">
                <a16:creationId xmlns:a16="http://schemas.microsoft.com/office/drawing/2014/main" id="{799C918D-EED1-064C-9C67-E4424D5C77D3}"/>
              </a:ext>
            </a:extLst>
          </p:cNvPr>
          <p:cNvSpPr>
            <a:spLocks noGrp="1"/>
          </p:cNvSpPr>
          <p:nvPr>
            <p:ph type="body" orient="vert" sz="quarter" idx="11"/>
          </p:nvPr>
        </p:nvSpPr>
        <p:spPr>
          <a:xfrm>
            <a:off x="496888" y="473289"/>
            <a:ext cx="5938837" cy="360000"/>
          </a:xfrm>
        </p:spPr>
        <p:txBody>
          <a:bodyPr/>
          <a:lstStyle/>
          <a:p>
            <a:r>
              <a:rPr lang="ja-JP" altLang="en-US"/>
              <a:t>失敗例</a:t>
            </a:r>
          </a:p>
        </p:txBody>
      </p:sp>
      <p:sp>
        <p:nvSpPr>
          <p:cNvPr id="3" name="スライド番号プレースホルダー 2">
            <a:extLst>
              <a:ext uri="{FF2B5EF4-FFF2-40B4-BE49-F238E27FC236}">
                <a16:creationId xmlns:a16="http://schemas.microsoft.com/office/drawing/2014/main" id="{34C326E4-249E-1E47-BF4A-811481242120}"/>
              </a:ext>
            </a:extLst>
          </p:cNvPr>
          <p:cNvSpPr>
            <a:spLocks noGrp="1"/>
          </p:cNvSpPr>
          <p:nvPr>
            <p:ph type="sldNum" sz="quarter" idx="12"/>
          </p:nvPr>
        </p:nvSpPr>
        <p:spPr>
          <a:xfrm>
            <a:off x="5356462" y="9369638"/>
            <a:ext cx="1080000" cy="288000"/>
          </a:xfrm>
        </p:spPr>
        <p:txBody>
          <a:bodyPr/>
          <a:lstStyle/>
          <a:p>
            <a:fld id="{A3F55F42-B60C-440D-905E-DAEDED2DDD08}" type="slidenum">
              <a:rPr lang="ja-JP" altLang="en-US" smtClean="0"/>
              <a:pPr/>
              <a:t>12</a:t>
            </a:fld>
            <a:endParaRPr lang="ja-JP" altLang="en-US"/>
          </a:p>
        </p:txBody>
      </p:sp>
      <p:sp>
        <p:nvSpPr>
          <p:cNvPr id="4" name="タイトル 3">
            <a:extLst>
              <a:ext uri="{FF2B5EF4-FFF2-40B4-BE49-F238E27FC236}">
                <a16:creationId xmlns:a16="http://schemas.microsoft.com/office/drawing/2014/main" id="{64C40B07-3681-1343-A530-4095378B4105}"/>
              </a:ext>
            </a:extLst>
          </p:cNvPr>
          <p:cNvSpPr>
            <a:spLocks noGrp="1"/>
          </p:cNvSpPr>
          <p:nvPr>
            <p:ph type="title"/>
          </p:nvPr>
        </p:nvSpPr>
        <p:spPr>
          <a:xfrm>
            <a:off x="496462" y="1031425"/>
            <a:ext cx="5940000" cy="720000"/>
          </a:xfrm>
        </p:spPr>
        <p:txBody>
          <a:bodyPr>
            <a:normAutofit/>
          </a:bodyPr>
          <a:lstStyle/>
          <a:p>
            <a:r>
              <a:rPr lang="ja-JP" altLang="en-US"/>
              <a:t>よくある失敗例は？</a:t>
            </a:r>
          </a:p>
        </p:txBody>
      </p:sp>
      <p:sp>
        <p:nvSpPr>
          <p:cNvPr id="6" name="テキスト ボックス 5">
            <a:extLst>
              <a:ext uri="{FF2B5EF4-FFF2-40B4-BE49-F238E27FC236}">
                <a16:creationId xmlns:a16="http://schemas.microsoft.com/office/drawing/2014/main" id="{DF9C2516-CA63-4B4B-A18C-8701894D5D08}"/>
              </a:ext>
            </a:extLst>
          </p:cNvPr>
          <p:cNvSpPr txBox="1"/>
          <p:nvPr/>
        </p:nvSpPr>
        <p:spPr>
          <a:xfrm>
            <a:off x="496462" y="2918441"/>
            <a:ext cx="5939263" cy="1260000"/>
          </a:xfrm>
          <a:prstGeom prst="rect">
            <a:avLst/>
          </a:prstGeom>
          <a:solidFill>
            <a:srgbClr val="FFFFFF">
              <a:lumMod val="95000"/>
            </a:srgbClr>
          </a:solidFill>
        </p:spPr>
        <p:txBody>
          <a:bodyPr wrap="square" lIns="108000" tIns="108000" rIns="108000" bIns="108000" rtlCol="0" anchor="ctr">
            <a:normAutofit/>
          </a:bodyPr>
          <a:lstStyle/>
          <a:p>
            <a:pPr marL="0" marR="0" lvl="0" indent="0" defTabSz="457200" eaLnBrk="1" fontAlgn="auto" latinLnBrk="0" hangingPunct="1">
              <a:lnSpc>
                <a:spcPct val="150000"/>
              </a:lnSpc>
              <a:spcBef>
                <a:spcPts val="0"/>
              </a:spcBef>
              <a:spcAft>
                <a:spcPts val="0"/>
              </a:spcAft>
              <a:buClr>
                <a:srgbClr val="1B224C"/>
              </a:buClr>
              <a:buSzTx/>
              <a:buFontTx/>
              <a:buNone/>
              <a:tabLst/>
              <a:defRPr/>
            </a:pPr>
            <a:endParaRPr kumimoji="0" lang="en-US" altLang="ja-JP" sz="1200" b="0" i="0" u="none" strike="noStrike" kern="0" cap="none" spc="0" normalizeH="0" baseline="0" noProof="0" dirty="0">
              <a:ln>
                <a:noFill/>
              </a:ln>
              <a:solidFill>
                <a:srgbClr val="1B224C"/>
              </a:solidFill>
              <a:effectLst/>
              <a:uLnTx/>
              <a:uFillTx/>
              <a:latin typeface="游ゴシック" panose="020B0400000000000000" pitchFamily="50" charset="-128"/>
              <a:ea typeface="游ゴシック" panose="020B0400000000000000" pitchFamily="50" charset="-128"/>
            </a:endParaRPr>
          </a:p>
        </p:txBody>
      </p:sp>
      <p:sp>
        <p:nvSpPr>
          <p:cNvPr id="8" name="テキスト ボックス 7">
            <a:extLst>
              <a:ext uri="{FF2B5EF4-FFF2-40B4-BE49-F238E27FC236}">
                <a16:creationId xmlns:a16="http://schemas.microsoft.com/office/drawing/2014/main" id="{16EAE69A-0628-B449-905D-02971C0AA9CB}"/>
              </a:ext>
            </a:extLst>
          </p:cNvPr>
          <p:cNvSpPr txBox="1"/>
          <p:nvPr/>
        </p:nvSpPr>
        <p:spPr>
          <a:xfrm>
            <a:off x="767092" y="3125834"/>
            <a:ext cx="5400000" cy="927406"/>
          </a:xfrm>
          <a:prstGeom prst="rect">
            <a:avLst/>
          </a:prstGeom>
          <a:noFill/>
        </p:spPr>
        <p:txBody>
          <a:bodyPr wrap="square" lIns="36000" tIns="36000" rIns="36000" bIns="36000" rtlCol="0" anchor="t">
            <a:noAutofit/>
          </a:bodyPr>
          <a:lstStyle/>
          <a:p>
            <a:pPr marL="180000" indent="-180000" defTabSz="457200">
              <a:spcAft>
                <a:spcPts val="800"/>
              </a:spcAft>
              <a:buClr>
                <a:srgbClr val="1B224C"/>
              </a:buClr>
              <a:buFont typeface="Wingdings" pitchFamily="2" charset="2"/>
              <a:buChar char="l"/>
            </a:pPr>
            <a:r>
              <a:rPr lang="ja-JP" altLang="en-US" sz="1200" dirty="0">
                <a:solidFill>
                  <a:srgbClr val="1B224C"/>
                </a:solidFill>
                <a:latin typeface="游ゴシック" panose="020B0400000000000000" pitchFamily="50" charset="-128"/>
                <a:ea typeface="游ゴシック" panose="020B0400000000000000" pitchFamily="50" charset="-128"/>
              </a:rPr>
              <a:t>○○がないため、人為的要素が残り、完全な自動化ができない</a:t>
            </a:r>
            <a:endParaRPr lang="en-US" altLang="ja-JP" sz="1200" dirty="0">
              <a:solidFill>
                <a:srgbClr val="1B224C"/>
              </a:solidFill>
              <a:latin typeface="游ゴシック" panose="020B0400000000000000" pitchFamily="50" charset="-128"/>
              <a:ea typeface="游ゴシック" panose="020B0400000000000000" pitchFamily="50" charset="-128"/>
            </a:endParaRPr>
          </a:p>
          <a:p>
            <a:pPr marL="180000" indent="-180000" defTabSz="457200">
              <a:spcAft>
                <a:spcPts val="800"/>
              </a:spcAft>
              <a:buClr>
                <a:srgbClr val="1B224C"/>
              </a:buClr>
              <a:buFont typeface="Wingdings" pitchFamily="2" charset="2"/>
              <a:buChar char="l"/>
            </a:pPr>
            <a:r>
              <a:rPr lang="ja-JP" altLang="en-US" sz="1200" dirty="0">
                <a:solidFill>
                  <a:srgbClr val="1B224C"/>
                </a:solidFill>
                <a:latin typeface="游ゴシック" panose="020B0400000000000000" pitchFamily="50" charset="-128"/>
                <a:ea typeface="游ゴシック" panose="020B0400000000000000" pitchFamily="50" charset="-128"/>
              </a:rPr>
              <a:t>エラーチェックが必要で、新たな作業が月○</a:t>
            </a:r>
            <a:r>
              <a:rPr lang="ja-JP" altLang="en-US" sz="1200" b="1" dirty="0">
                <a:solidFill>
                  <a:srgbClr val="1B224C"/>
                </a:solidFill>
                <a:latin typeface="游ゴシック" panose="020F0502020204030204"/>
                <a:ea typeface="游ゴシック" panose="020B0400000000000000" pitchFamily="50" charset="-128"/>
              </a:rPr>
              <a:t>○</a:t>
            </a:r>
            <a:r>
              <a:rPr lang="ja-JP" altLang="en-US" sz="1200" dirty="0">
                <a:solidFill>
                  <a:srgbClr val="1B224C"/>
                </a:solidFill>
                <a:latin typeface="游ゴシック" panose="020B0400000000000000" pitchFamily="50" charset="-128"/>
                <a:ea typeface="游ゴシック" panose="020B0400000000000000" pitchFamily="50" charset="-128"/>
              </a:rPr>
              <a:t>時間発生してしまった</a:t>
            </a:r>
            <a:endParaRPr lang="en-US" altLang="ja-JP" sz="1200" dirty="0">
              <a:solidFill>
                <a:srgbClr val="1B224C"/>
              </a:solidFill>
              <a:latin typeface="游ゴシック" panose="020B0400000000000000" pitchFamily="50" charset="-128"/>
              <a:ea typeface="游ゴシック" panose="020B0400000000000000" pitchFamily="50" charset="-128"/>
            </a:endParaRPr>
          </a:p>
          <a:p>
            <a:pPr marL="180000" indent="-180000" defTabSz="457200">
              <a:spcAft>
                <a:spcPts val="800"/>
              </a:spcAft>
              <a:buClr>
                <a:srgbClr val="1B224C"/>
              </a:buClr>
              <a:buFont typeface="Wingdings" pitchFamily="2" charset="2"/>
              <a:buChar char="l"/>
            </a:pPr>
            <a:r>
              <a:rPr lang="ja-JP" altLang="en-US" sz="1200" dirty="0">
                <a:solidFill>
                  <a:srgbClr val="1B224C"/>
                </a:solidFill>
                <a:latin typeface="游ゴシック" panose="020B0400000000000000" pitchFamily="50" charset="-128"/>
                <a:ea typeface="游ゴシック" panose="020B0400000000000000" pitchFamily="50" charset="-128"/>
              </a:rPr>
              <a:t>提案時点では重視しておらず、見逃してしまった</a:t>
            </a:r>
            <a:endParaRPr lang="en-US" altLang="ja-JP" sz="1200" dirty="0">
              <a:solidFill>
                <a:srgbClr val="1B224C"/>
              </a:solidFill>
              <a:latin typeface="游ゴシック" panose="020B0400000000000000" pitchFamily="50" charset="-128"/>
              <a:ea typeface="游ゴシック" panose="020B0400000000000000" pitchFamily="50" charset="-128"/>
            </a:endParaRPr>
          </a:p>
        </p:txBody>
      </p:sp>
      <p:pic>
        <p:nvPicPr>
          <p:cNvPr id="9" name="グラフィックス 8" descr="閉じる 単色塗りつぶし">
            <a:extLst>
              <a:ext uri="{FF2B5EF4-FFF2-40B4-BE49-F238E27FC236}">
                <a16:creationId xmlns:a16="http://schemas.microsoft.com/office/drawing/2014/main" id="{70BD4210-14D0-6644-B739-C5FFB5E07C5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4683" y="2362064"/>
            <a:ext cx="344817" cy="344817"/>
          </a:xfrm>
          <a:prstGeom prst="rect">
            <a:avLst/>
          </a:prstGeom>
        </p:spPr>
      </p:pic>
      <p:sp>
        <p:nvSpPr>
          <p:cNvPr id="10" name="テキスト ボックス 9">
            <a:extLst>
              <a:ext uri="{FF2B5EF4-FFF2-40B4-BE49-F238E27FC236}">
                <a16:creationId xmlns:a16="http://schemas.microsoft.com/office/drawing/2014/main" id="{3E61DB37-1BE8-EA43-A2B6-1A8304EB60E2}"/>
              </a:ext>
            </a:extLst>
          </p:cNvPr>
          <p:cNvSpPr txBox="1"/>
          <p:nvPr/>
        </p:nvSpPr>
        <p:spPr>
          <a:xfrm>
            <a:off x="1035725" y="2362064"/>
            <a:ext cx="5400000" cy="360000"/>
          </a:xfrm>
          <a:prstGeom prst="rect">
            <a:avLst/>
          </a:prstGeom>
          <a:noFill/>
        </p:spPr>
        <p:txBody>
          <a:bodyPr wrap="square" lIns="39000" tIns="39000" rIns="39000" bIns="39000" rtlCol="0" anchor="ctr">
            <a:normAutofit/>
          </a:bodyPr>
          <a:lstStyle/>
          <a:p>
            <a:pPr defTabSz="457200">
              <a:spcAft>
                <a:spcPts val="600"/>
              </a:spcAft>
            </a:pPr>
            <a:r>
              <a:rPr lang="ja-JP" altLang="en-US" sz="1600" b="1" dirty="0">
                <a:solidFill>
                  <a:srgbClr val="1B224C"/>
                </a:solidFill>
                <a:latin typeface="游ゴシック" panose="020F0502020204030204"/>
                <a:ea typeface="游ゴシック" panose="020B0400000000000000" pitchFamily="50" charset="-128"/>
              </a:rPr>
              <a:t>○○○の体制</a:t>
            </a:r>
            <a:r>
              <a:rPr lang="en-US" altLang="ja-JP" sz="1600" b="1" dirty="0">
                <a:solidFill>
                  <a:srgbClr val="1B224C"/>
                </a:solidFill>
                <a:latin typeface="游ゴシック" panose="020F0502020204030204"/>
                <a:ea typeface="游ゴシック" panose="020B0400000000000000" pitchFamily="50" charset="-128"/>
              </a:rPr>
              <a:t>(</a:t>
            </a:r>
            <a:r>
              <a:rPr lang="ja-JP" altLang="en-US" sz="1600" b="1" dirty="0">
                <a:solidFill>
                  <a:srgbClr val="1B224C"/>
                </a:solidFill>
                <a:latin typeface="游ゴシック" panose="020F0502020204030204"/>
                <a:ea typeface="游ゴシック" panose="020B0400000000000000" pitchFamily="50" charset="-128"/>
              </a:rPr>
              <a:t>機能</a:t>
            </a:r>
            <a:r>
              <a:rPr lang="en-US" altLang="ja-JP" sz="1600" b="1" dirty="0">
                <a:solidFill>
                  <a:srgbClr val="1B224C"/>
                </a:solidFill>
                <a:latin typeface="游ゴシック" panose="020F0502020204030204"/>
                <a:ea typeface="游ゴシック" panose="020B0400000000000000" pitchFamily="50" charset="-128"/>
              </a:rPr>
              <a:t>)</a:t>
            </a:r>
            <a:r>
              <a:rPr lang="ja-JP" altLang="en-US" sz="1600" b="1" dirty="0">
                <a:solidFill>
                  <a:srgbClr val="1B224C"/>
                </a:solidFill>
                <a:latin typeface="游ゴシック" panose="020F0502020204030204"/>
                <a:ea typeface="游ゴシック" panose="020B0400000000000000" pitchFamily="50" charset="-128"/>
              </a:rPr>
              <a:t>がなく○○○ができない</a:t>
            </a:r>
            <a:r>
              <a:rPr lang="en-US" altLang="ja-JP" sz="1600" b="1" dirty="0">
                <a:solidFill>
                  <a:srgbClr val="1B224C"/>
                </a:solidFill>
                <a:latin typeface="游ゴシック" panose="020F0502020204030204"/>
                <a:ea typeface="游ゴシック" panose="020B0400000000000000" pitchFamily="50" charset="-128"/>
              </a:rPr>
              <a:t>…</a:t>
            </a:r>
          </a:p>
        </p:txBody>
      </p:sp>
      <p:sp>
        <p:nvSpPr>
          <p:cNvPr id="21" name="テキスト ボックス 20">
            <a:extLst>
              <a:ext uri="{FF2B5EF4-FFF2-40B4-BE49-F238E27FC236}">
                <a16:creationId xmlns:a16="http://schemas.microsoft.com/office/drawing/2014/main" id="{91E200A6-8532-1540-AD0E-A8F4AC5A6CDB}"/>
              </a:ext>
            </a:extLst>
          </p:cNvPr>
          <p:cNvSpPr txBox="1"/>
          <p:nvPr/>
        </p:nvSpPr>
        <p:spPr>
          <a:xfrm>
            <a:off x="496462" y="5073594"/>
            <a:ext cx="5939263" cy="1260000"/>
          </a:xfrm>
          <a:prstGeom prst="rect">
            <a:avLst/>
          </a:prstGeom>
          <a:solidFill>
            <a:srgbClr val="FFFFFF">
              <a:lumMod val="95000"/>
            </a:srgbClr>
          </a:solidFill>
        </p:spPr>
        <p:txBody>
          <a:bodyPr wrap="square" lIns="108000" tIns="108000" rIns="108000" bIns="108000" rtlCol="0" anchor="ctr">
            <a:normAutofit/>
          </a:bodyPr>
          <a:lstStyle/>
          <a:p>
            <a:pPr marL="0" marR="0" lvl="0" indent="0" defTabSz="457200" eaLnBrk="1" fontAlgn="auto" latinLnBrk="0" hangingPunct="1">
              <a:lnSpc>
                <a:spcPct val="150000"/>
              </a:lnSpc>
              <a:spcBef>
                <a:spcPts val="0"/>
              </a:spcBef>
              <a:spcAft>
                <a:spcPts val="0"/>
              </a:spcAft>
              <a:buClr>
                <a:srgbClr val="1B224C"/>
              </a:buClr>
              <a:buSzTx/>
              <a:buFontTx/>
              <a:buNone/>
              <a:tabLst/>
              <a:defRPr/>
            </a:pPr>
            <a:endParaRPr kumimoji="0" lang="en-US" altLang="ja-JP" sz="1200" b="0" i="0" u="none" strike="noStrike" kern="0" cap="none" spc="0" normalizeH="0" baseline="0" noProof="0" dirty="0">
              <a:ln>
                <a:noFill/>
              </a:ln>
              <a:solidFill>
                <a:srgbClr val="1B224C"/>
              </a:solidFill>
              <a:effectLst/>
              <a:uLnTx/>
              <a:uFillTx/>
              <a:latin typeface="游ゴシック" panose="020B0400000000000000" pitchFamily="50" charset="-128"/>
              <a:ea typeface="游ゴシック" panose="020B0400000000000000" pitchFamily="50" charset="-128"/>
            </a:endParaRPr>
          </a:p>
        </p:txBody>
      </p:sp>
      <p:sp>
        <p:nvSpPr>
          <p:cNvPr id="22" name="テキスト ボックス 21">
            <a:extLst>
              <a:ext uri="{FF2B5EF4-FFF2-40B4-BE49-F238E27FC236}">
                <a16:creationId xmlns:a16="http://schemas.microsoft.com/office/drawing/2014/main" id="{80FCC00B-327B-1C4C-820C-CC6013B155D3}"/>
              </a:ext>
            </a:extLst>
          </p:cNvPr>
          <p:cNvSpPr txBox="1"/>
          <p:nvPr/>
        </p:nvSpPr>
        <p:spPr>
          <a:xfrm>
            <a:off x="767092" y="5280987"/>
            <a:ext cx="5400000" cy="927406"/>
          </a:xfrm>
          <a:prstGeom prst="rect">
            <a:avLst/>
          </a:prstGeom>
          <a:noFill/>
        </p:spPr>
        <p:txBody>
          <a:bodyPr wrap="square" lIns="36000" tIns="36000" rIns="36000" bIns="36000" rtlCol="0" anchor="t">
            <a:noAutofit/>
          </a:bodyPr>
          <a:lstStyle/>
          <a:p>
            <a:pPr marL="180000" indent="-180000">
              <a:spcAft>
                <a:spcPts val="800"/>
              </a:spcAft>
              <a:buClr>
                <a:schemeClr val="tx1"/>
              </a:buClr>
              <a:buFont typeface="Wingdings" pitchFamily="2" charset="2"/>
              <a:buChar char="l"/>
            </a:pPr>
            <a:r>
              <a:rPr lang="ja-JP" altLang="en-US" sz="1200">
                <a:latin typeface="+mn-ea"/>
              </a:rPr>
              <a:t>現場の作業と乖離した設計が出てきた</a:t>
            </a:r>
            <a:endParaRPr lang="en-US" altLang="ja-JP" sz="1200" dirty="0">
              <a:latin typeface="+mn-ea"/>
            </a:endParaRPr>
          </a:p>
          <a:p>
            <a:pPr marL="180000" indent="-180000">
              <a:spcAft>
                <a:spcPts val="800"/>
              </a:spcAft>
              <a:buClr>
                <a:schemeClr val="tx1"/>
              </a:buClr>
              <a:buFont typeface="Wingdings" pitchFamily="2" charset="2"/>
              <a:buChar char="l"/>
            </a:pPr>
            <a:r>
              <a:rPr lang="ja-JP" altLang="en-US" sz="1200" b="1"/>
              <a:t>○○</a:t>
            </a:r>
            <a:r>
              <a:rPr lang="ja-JP" altLang="en-US" sz="1200">
                <a:latin typeface="+mn-ea"/>
              </a:rPr>
              <a:t>に詳しくなく、自分たちで設計を進める必要があった</a:t>
            </a:r>
            <a:endParaRPr lang="en-US" altLang="ja-JP" sz="1200" dirty="0">
              <a:latin typeface="+mn-ea"/>
            </a:endParaRPr>
          </a:p>
          <a:p>
            <a:pPr marL="180000" indent="-180000">
              <a:spcAft>
                <a:spcPts val="800"/>
              </a:spcAft>
              <a:buClr>
                <a:schemeClr val="tx1"/>
              </a:buClr>
              <a:buFont typeface="Wingdings" pitchFamily="2" charset="2"/>
              <a:buChar char="l"/>
            </a:pPr>
            <a:r>
              <a:rPr lang="ja-JP" altLang="en-US" sz="1200">
                <a:latin typeface="+mn-ea"/>
              </a:rPr>
              <a:t>結果、自社の想定工数が○</a:t>
            </a:r>
            <a:r>
              <a:rPr lang="ja-JP" altLang="en-US" sz="1200" b="1"/>
              <a:t>○</a:t>
            </a:r>
            <a:r>
              <a:rPr lang="ja-JP" altLang="en-US" sz="1200">
                <a:latin typeface="+mn-ea"/>
              </a:rPr>
              <a:t>倍もかかってしまった</a:t>
            </a:r>
            <a:endParaRPr lang="en-US" altLang="ja-JP" sz="1200" dirty="0">
              <a:latin typeface="+mn-ea"/>
            </a:endParaRPr>
          </a:p>
        </p:txBody>
      </p:sp>
      <p:pic>
        <p:nvPicPr>
          <p:cNvPr id="23" name="グラフィックス 22" descr="閉じる 単色塗りつぶし">
            <a:extLst>
              <a:ext uri="{FF2B5EF4-FFF2-40B4-BE49-F238E27FC236}">
                <a16:creationId xmlns:a16="http://schemas.microsoft.com/office/drawing/2014/main" id="{DF2C82BE-E01C-074B-95B8-8B4D6EC9C1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4683" y="4517217"/>
            <a:ext cx="344817" cy="344817"/>
          </a:xfrm>
          <a:prstGeom prst="rect">
            <a:avLst/>
          </a:prstGeom>
        </p:spPr>
      </p:pic>
      <p:sp>
        <p:nvSpPr>
          <p:cNvPr id="24" name="テキスト ボックス 23">
            <a:extLst>
              <a:ext uri="{FF2B5EF4-FFF2-40B4-BE49-F238E27FC236}">
                <a16:creationId xmlns:a16="http://schemas.microsoft.com/office/drawing/2014/main" id="{DC2222F1-23BD-A94E-A344-635E7E91BF3E}"/>
              </a:ext>
            </a:extLst>
          </p:cNvPr>
          <p:cNvSpPr txBox="1"/>
          <p:nvPr/>
        </p:nvSpPr>
        <p:spPr>
          <a:xfrm>
            <a:off x="1035725" y="4517217"/>
            <a:ext cx="5400000" cy="360000"/>
          </a:xfrm>
          <a:prstGeom prst="rect">
            <a:avLst/>
          </a:prstGeom>
          <a:noFill/>
        </p:spPr>
        <p:txBody>
          <a:bodyPr wrap="square" lIns="39000" tIns="39000" rIns="39000" bIns="39000" rtlCol="0" anchor="ctr">
            <a:normAutofit/>
          </a:bodyPr>
          <a:lstStyle/>
          <a:p>
            <a:pPr>
              <a:spcAft>
                <a:spcPts val="600"/>
              </a:spcAft>
            </a:pPr>
            <a:r>
              <a:rPr lang="ja-JP" altLang="en-US" sz="1600" b="1"/>
              <a:t>○○○を考慮した設計ではないため○○○ができない</a:t>
            </a:r>
            <a:r>
              <a:rPr lang="en-US" altLang="ja-JP" sz="1600" b="1" dirty="0"/>
              <a:t>…</a:t>
            </a:r>
            <a:endParaRPr lang="ja-JP" altLang="en-US" sz="1600" b="1" dirty="0"/>
          </a:p>
        </p:txBody>
      </p:sp>
      <p:sp>
        <p:nvSpPr>
          <p:cNvPr id="25" name="テキスト ボックス 24">
            <a:extLst>
              <a:ext uri="{FF2B5EF4-FFF2-40B4-BE49-F238E27FC236}">
                <a16:creationId xmlns:a16="http://schemas.microsoft.com/office/drawing/2014/main" id="{B9DED0BE-9F01-F545-AAE6-6C9805677949}"/>
              </a:ext>
            </a:extLst>
          </p:cNvPr>
          <p:cNvSpPr txBox="1"/>
          <p:nvPr/>
        </p:nvSpPr>
        <p:spPr>
          <a:xfrm>
            <a:off x="496462" y="7225555"/>
            <a:ext cx="5939263" cy="1260000"/>
          </a:xfrm>
          <a:prstGeom prst="rect">
            <a:avLst/>
          </a:prstGeom>
          <a:solidFill>
            <a:srgbClr val="FFFFFF">
              <a:lumMod val="95000"/>
            </a:srgbClr>
          </a:solidFill>
        </p:spPr>
        <p:txBody>
          <a:bodyPr wrap="square" lIns="108000" tIns="108000" rIns="108000" bIns="108000" rtlCol="0" anchor="ctr">
            <a:normAutofit/>
          </a:bodyPr>
          <a:lstStyle/>
          <a:p>
            <a:pPr marL="0" marR="0" lvl="0" indent="0" defTabSz="457200" eaLnBrk="1" fontAlgn="auto" latinLnBrk="0" hangingPunct="1">
              <a:lnSpc>
                <a:spcPct val="150000"/>
              </a:lnSpc>
              <a:spcBef>
                <a:spcPts val="0"/>
              </a:spcBef>
              <a:spcAft>
                <a:spcPts val="0"/>
              </a:spcAft>
              <a:buClr>
                <a:srgbClr val="1B224C"/>
              </a:buClr>
              <a:buSzTx/>
              <a:buFontTx/>
              <a:buNone/>
              <a:tabLst/>
              <a:defRPr/>
            </a:pPr>
            <a:endParaRPr kumimoji="0" lang="en-US" altLang="ja-JP" sz="1200" b="0" i="0" u="none" strike="noStrike" kern="0" cap="none" spc="0" normalizeH="0" baseline="0" noProof="0" dirty="0">
              <a:ln>
                <a:noFill/>
              </a:ln>
              <a:solidFill>
                <a:srgbClr val="1B224C"/>
              </a:solidFill>
              <a:effectLst/>
              <a:uLnTx/>
              <a:uFillTx/>
              <a:latin typeface="游ゴシック" panose="020B0400000000000000" pitchFamily="50" charset="-128"/>
              <a:ea typeface="游ゴシック" panose="020B0400000000000000" pitchFamily="50" charset="-128"/>
            </a:endParaRPr>
          </a:p>
        </p:txBody>
      </p:sp>
      <p:sp>
        <p:nvSpPr>
          <p:cNvPr id="26" name="テキスト ボックス 25">
            <a:extLst>
              <a:ext uri="{FF2B5EF4-FFF2-40B4-BE49-F238E27FC236}">
                <a16:creationId xmlns:a16="http://schemas.microsoft.com/office/drawing/2014/main" id="{17257D9F-FB7B-234D-B59A-F5616C4FD265}"/>
              </a:ext>
            </a:extLst>
          </p:cNvPr>
          <p:cNvSpPr txBox="1"/>
          <p:nvPr/>
        </p:nvSpPr>
        <p:spPr>
          <a:xfrm>
            <a:off x="767092" y="7432948"/>
            <a:ext cx="5400000" cy="927406"/>
          </a:xfrm>
          <a:prstGeom prst="rect">
            <a:avLst/>
          </a:prstGeom>
          <a:noFill/>
        </p:spPr>
        <p:txBody>
          <a:bodyPr wrap="square" lIns="36000" tIns="36000" rIns="36000" bIns="36000" rtlCol="0" anchor="t">
            <a:noAutofit/>
          </a:bodyPr>
          <a:lstStyle/>
          <a:p>
            <a:pPr marL="180000" indent="-180000">
              <a:spcAft>
                <a:spcPts val="800"/>
              </a:spcAft>
              <a:buClr>
                <a:schemeClr val="tx1"/>
              </a:buClr>
              <a:buFont typeface="Wingdings" pitchFamily="2" charset="2"/>
              <a:buChar char="l"/>
            </a:pPr>
            <a:r>
              <a:rPr lang="ja-JP" altLang="en-US" sz="1200" b="1"/>
              <a:t>○○</a:t>
            </a:r>
            <a:r>
              <a:rPr lang="ja-JP" altLang="en-US" sz="1200">
                <a:latin typeface="+mn-ea"/>
              </a:rPr>
              <a:t>をゼロから検討する必要があり、最短で実現できなかった</a:t>
            </a:r>
            <a:endParaRPr lang="en-US" altLang="ja-JP" sz="1200" dirty="0">
              <a:latin typeface="+mn-ea"/>
            </a:endParaRPr>
          </a:p>
          <a:p>
            <a:pPr marL="180000" indent="-180000">
              <a:spcAft>
                <a:spcPts val="800"/>
              </a:spcAft>
              <a:buClr>
                <a:schemeClr val="tx1"/>
              </a:buClr>
              <a:buFont typeface="Wingdings" pitchFamily="2" charset="2"/>
              <a:buChar char="l"/>
            </a:pPr>
            <a:r>
              <a:rPr lang="ja-JP" altLang="en-US" sz="1200" b="1"/>
              <a:t>○○</a:t>
            </a:r>
            <a:r>
              <a:rPr lang="ja-JP" altLang="en-US" sz="1200">
                <a:latin typeface="+mn-ea"/>
              </a:rPr>
              <a:t>を考慮せず、後戻りが発生し、○</a:t>
            </a:r>
            <a:r>
              <a:rPr lang="ja-JP" altLang="en-US" sz="1200" b="1"/>
              <a:t>○</a:t>
            </a:r>
            <a:r>
              <a:rPr lang="ja-JP" altLang="en-US" sz="1200">
                <a:latin typeface="+mn-ea"/>
              </a:rPr>
              <a:t>ヶ月を無駄にした</a:t>
            </a:r>
            <a:endParaRPr lang="en-US" altLang="ja-JP" sz="1200" dirty="0">
              <a:latin typeface="+mn-ea"/>
            </a:endParaRPr>
          </a:p>
          <a:p>
            <a:pPr marL="180000" indent="-180000">
              <a:spcAft>
                <a:spcPts val="800"/>
              </a:spcAft>
              <a:buClr>
                <a:schemeClr val="tx1"/>
              </a:buClr>
              <a:buFont typeface="Wingdings" pitchFamily="2" charset="2"/>
              <a:buChar char="l"/>
            </a:pPr>
            <a:r>
              <a:rPr lang="ja-JP" altLang="en-US" sz="1200">
                <a:latin typeface="+mn-ea"/>
              </a:rPr>
              <a:t>スモールスタートができる形を検討しておくべきだった</a:t>
            </a:r>
            <a:endParaRPr lang="en-US" altLang="ja-JP" sz="1200" dirty="0">
              <a:latin typeface="+mn-ea"/>
            </a:endParaRPr>
          </a:p>
        </p:txBody>
      </p:sp>
      <p:pic>
        <p:nvPicPr>
          <p:cNvPr id="27" name="グラフィックス 26" descr="閉じる 単色塗りつぶし">
            <a:extLst>
              <a:ext uri="{FF2B5EF4-FFF2-40B4-BE49-F238E27FC236}">
                <a16:creationId xmlns:a16="http://schemas.microsoft.com/office/drawing/2014/main" id="{441CB769-C280-414A-AB35-1762757DA0F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4683" y="6669178"/>
            <a:ext cx="344817" cy="344817"/>
          </a:xfrm>
          <a:prstGeom prst="rect">
            <a:avLst/>
          </a:prstGeom>
        </p:spPr>
      </p:pic>
      <p:sp>
        <p:nvSpPr>
          <p:cNvPr id="28" name="テキスト ボックス 27">
            <a:extLst>
              <a:ext uri="{FF2B5EF4-FFF2-40B4-BE49-F238E27FC236}">
                <a16:creationId xmlns:a16="http://schemas.microsoft.com/office/drawing/2014/main" id="{BCA236A4-F18D-A54A-BB4F-719E3AFCDB2A}"/>
              </a:ext>
            </a:extLst>
          </p:cNvPr>
          <p:cNvSpPr txBox="1"/>
          <p:nvPr/>
        </p:nvSpPr>
        <p:spPr>
          <a:xfrm>
            <a:off x="1035725" y="6669178"/>
            <a:ext cx="5400000" cy="360000"/>
          </a:xfrm>
          <a:prstGeom prst="rect">
            <a:avLst/>
          </a:prstGeom>
          <a:noFill/>
        </p:spPr>
        <p:txBody>
          <a:bodyPr wrap="square" lIns="39000" tIns="39000" rIns="39000" bIns="39000" rtlCol="0" anchor="ctr">
            <a:normAutofit/>
          </a:bodyPr>
          <a:lstStyle/>
          <a:p>
            <a:pPr>
              <a:spcAft>
                <a:spcPts val="600"/>
              </a:spcAft>
            </a:pPr>
            <a:r>
              <a:rPr lang="ja-JP" altLang="en-US" sz="1600" b="1"/>
              <a:t>○○○ができずにプロジェクトが長期化</a:t>
            </a:r>
            <a:endParaRPr lang="en-US" altLang="ja-JP" sz="1600" b="1" dirty="0"/>
          </a:p>
        </p:txBody>
      </p:sp>
      <p:sp>
        <p:nvSpPr>
          <p:cNvPr id="32" name="正方形/長方形 31">
            <a:extLst>
              <a:ext uri="{FF2B5EF4-FFF2-40B4-BE49-F238E27FC236}">
                <a16:creationId xmlns:a16="http://schemas.microsoft.com/office/drawing/2014/main" id="{E4D05526-CEE9-BE4D-9312-6A548BF996EE}"/>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33" name="テキスト ボックス 32">
            <a:extLst>
              <a:ext uri="{FF2B5EF4-FFF2-40B4-BE49-F238E27FC236}">
                <a16:creationId xmlns:a16="http://schemas.microsoft.com/office/drawing/2014/main" id="{CA3D548C-1AC5-854A-981C-E4638DD061F4}"/>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1928344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縦書きテキスト プレースホルダー 6">
            <a:extLst>
              <a:ext uri="{FF2B5EF4-FFF2-40B4-BE49-F238E27FC236}">
                <a16:creationId xmlns:a16="http://schemas.microsoft.com/office/drawing/2014/main" id="{8FDC91BA-07A6-6C4A-B509-6515B83FDE0F}"/>
              </a:ext>
            </a:extLst>
          </p:cNvPr>
          <p:cNvSpPr>
            <a:spLocks noGrp="1"/>
          </p:cNvSpPr>
          <p:nvPr>
            <p:ph type="body" orient="vert" sz="quarter" idx="11"/>
          </p:nvPr>
        </p:nvSpPr>
        <p:spPr>
          <a:xfrm>
            <a:off x="496888" y="473289"/>
            <a:ext cx="5938837" cy="360000"/>
          </a:xfrm>
        </p:spPr>
        <p:txBody>
          <a:bodyPr/>
          <a:lstStyle/>
          <a:p>
            <a:r>
              <a:rPr lang="ja-JP" altLang="en-US"/>
              <a:t>サービス選定</a:t>
            </a:r>
          </a:p>
        </p:txBody>
      </p:sp>
      <p:sp>
        <p:nvSpPr>
          <p:cNvPr id="2" name="スライド番号プレースホルダー 1">
            <a:extLst>
              <a:ext uri="{FF2B5EF4-FFF2-40B4-BE49-F238E27FC236}">
                <a16:creationId xmlns:a16="http://schemas.microsoft.com/office/drawing/2014/main" id="{46241D5A-A05B-B742-8D5E-18BDE8696410}"/>
              </a:ext>
            </a:extLst>
          </p:cNvPr>
          <p:cNvSpPr>
            <a:spLocks noGrp="1"/>
          </p:cNvSpPr>
          <p:nvPr>
            <p:ph type="sldNum" sz="quarter" idx="12"/>
          </p:nvPr>
        </p:nvSpPr>
        <p:spPr>
          <a:xfrm>
            <a:off x="5356462" y="9369638"/>
            <a:ext cx="1080000" cy="288000"/>
          </a:xfrm>
        </p:spPr>
        <p:txBody>
          <a:bodyPr/>
          <a:lstStyle/>
          <a:p>
            <a:fld id="{A3F55F42-B60C-440D-905E-DAEDED2DDD08}" type="slidenum">
              <a:rPr lang="ja-JP" altLang="en-US" smtClean="0"/>
              <a:pPr/>
              <a:t>13</a:t>
            </a:fld>
            <a:endParaRPr lang="ja-JP" altLang="en-US"/>
          </a:p>
        </p:txBody>
      </p:sp>
      <p:sp>
        <p:nvSpPr>
          <p:cNvPr id="6" name="タイトル 5">
            <a:extLst>
              <a:ext uri="{FF2B5EF4-FFF2-40B4-BE49-F238E27FC236}">
                <a16:creationId xmlns:a16="http://schemas.microsoft.com/office/drawing/2014/main" id="{E0CA9EDB-5E29-DF45-9BA2-35EB3204A7DE}"/>
              </a:ext>
            </a:extLst>
          </p:cNvPr>
          <p:cNvSpPr>
            <a:spLocks noGrp="1"/>
          </p:cNvSpPr>
          <p:nvPr>
            <p:ph type="title"/>
          </p:nvPr>
        </p:nvSpPr>
        <p:spPr>
          <a:xfrm>
            <a:off x="496462" y="1031425"/>
            <a:ext cx="5940000" cy="720000"/>
          </a:xfrm>
        </p:spPr>
        <p:txBody>
          <a:bodyPr>
            <a:normAutofit/>
          </a:bodyPr>
          <a:lstStyle/>
          <a:p>
            <a:r>
              <a:rPr lang="ja-JP" altLang="en-US"/>
              <a:t>〇〇〇サービス（ツール）選定の</a:t>
            </a:r>
            <a:br>
              <a:rPr lang="en-US" altLang="ja-JP" dirty="0"/>
            </a:br>
            <a:r>
              <a:rPr lang="ja-JP" altLang="en-US"/>
              <a:t>チェックポイントは？</a:t>
            </a:r>
          </a:p>
        </p:txBody>
      </p:sp>
      <p:graphicFrame>
        <p:nvGraphicFramePr>
          <p:cNvPr id="8" name="表 3">
            <a:extLst>
              <a:ext uri="{FF2B5EF4-FFF2-40B4-BE49-F238E27FC236}">
                <a16:creationId xmlns:a16="http://schemas.microsoft.com/office/drawing/2014/main" id="{38E93013-DA34-444B-B6E8-C4F41D91A146}"/>
              </a:ext>
            </a:extLst>
          </p:cNvPr>
          <p:cNvGraphicFramePr>
            <a:graphicFrameLocks noGrp="1"/>
          </p:cNvGraphicFramePr>
          <p:nvPr>
            <p:extLst>
              <p:ext uri="{D42A27DB-BD31-4B8C-83A1-F6EECF244321}">
                <p14:modId xmlns:p14="http://schemas.microsoft.com/office/powerpoint/2010/main" val="1621322648"/>
              </p:ext>
            </p:extLst>
          </p:nvPr>
        </p:nvGraphicFramePr>
        <p:xfrm>
          <a:off x="494563" y="2337057"/>
          <a:ext cx="5939999" cy="6241856"/>
        </p:xfrm>
        <a:graphic>
          <a:graphicData uri="http://schemas.openxmlformats.org/drawingml/2006/table">
            <a:tbl>
              <a:tblPr firstRow="1" bandRow="1">
                <a:tableStyleId>{7E9639D4-E3E2-4D34-9284-5A2195B3D0D7}</a:tableStyleId>
              </a:tblPr>
              <a:tblGrid>
                <a:gridCol w="5939999">
                  <a:extLst>
                    <a:ext uri="{9D8B030D-6E8A-4147-A177-3AD203B41FA5}">
                      <a16:colId xmlns:a16="http://schemas.microsoft.com/office/drawing/2014/main" val="309132575"/>
                    </a:ext>
                  </a:extLst>
                </a:gridCol>
              </a:tblGrid>
              <a:tr h="367168">
                <a:tc>
                  <a:txBody>
                    <a:bodyPr/>
                    <a:lstStyle/>
                    <a:p>
                      <a:pPr algn="ctr"/>
                      <a:r>
                        <a:rPr kumimoji="1" lang="ja-JP" altLang="en-US" sz="1200"/>
                        <a:t>チェックポイント</a:t>
                      </a:r>
                    </a:p>
                  </a:txBody>
                  <a:tcPr marL="72000" marR="72000" marT="72000" marB="72000" anchor="ctr">
                    <a:lnB w="6350" cap="flat" cmpd="sng" algn="ctr">
                      <a:noFill/>
                      <a:prstDash val="solid"/>
                      <a:miter lim="800000"/>
                    </a:lnB>
                  </a:tcPr>
                </a:tc>
                <a:extLst>
                  <a:ext uri="{0D108BD9-81ED-4DB2-BD59-A6C34878D82A}">
                    <a16:rowId xmlns:a16="http://schemas.microsoft.com/office/drawing/2014/main" val="1420853905"/>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latin typeface="+mn-lt"/>
                        </a:rPr>
                        <a:t>UI</a:t>
                      </a:r>
                      <a:r>
                        <a:rPr kumimoji="1" lang="ja-JP" altLang="en-US" sz="1200" b="1">
                          <a:solidFill>
                            <a:schemeClr val="tx1"/>
                          </a:solidFill>
                          <a:latin typeface="+mn-lt"/>
                        </a:rPr>
                        <a:t>は使いやすいか？</a:t>
                      </a: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648410701"/>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n-lt"/>
                        </a:rPr>
                        <a:t>一般ユーザーでも使いやすい</a:t>
                      </a:r>
                      <a:r>
                        <a:rPr kumimoji="1" lang="en-US" altLang="ja-JP" sz="1200" b="0" dirty="0">
                          <a:solidFill>
                            <a:schemeClr val="tx1"/>
                          </a:solidFill>
                          <a:latin typeface="+mn-lt"/>
                        </a:rPr>
                        <a:t>UI</a:t>
                      </a:r>
                      <a:r>
                        <a:rPr kumimoji="1" lang="ja-JP" altLang="en-US" sz="1200" b="0">
                          <a:solidFill>
                            <a:schemeClr val="tx1"/>
                          </a:solidFill>
                          <a:latin typeface="+mn-lt"/>
                        </a:rPr>
                        <a:t>になっているかを確認する</a:t>
                      </a:r>
                      <a:endParaRPr kumimoji="1" lang="en-US" altLang="ja-JP" sz="1200" b="0" dirty="0">
                        <a:solidFill>
                          <a:schemeClr val="tx1"/>
                        </a:solidFill>
                        <a:latin typeface="+mn-lt"/>
                      </a:endParaRP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702050595"/>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a:solidFill>
                            <a:schemeClr val="tx1"/>
                          </a:solidFill>
                          <a:latin typeface="+mn-lt"/>
                        </a:rPr>
                        <a:t>○○機能はあるか？</a:t>
                      </a: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81713671"/>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n-lt"/>
                        </a:rPr>
                        <a:t>○○業務を効率化する機能が備わっているかを確認する</a:t>
                      </a:r>
                      <a:endParaRPr kumimoji="1" lang="en-US" altLang="ja-JP" sz="1200" b="0" dirty="0">
                        <a:solidFill>
                          <a:schemeClr val="tx1"/>
                        </a:solidFill>
                        <a:latin typeface="+mn-lt"/>
                      </a:endParaRP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330820580"/>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a:solidFill>
                            <a:schemeClr val="tx1"/>
                          </a:solidFill>
                          <a:latin typeface="+mn-lt"/>
                        </a:rPr>
                        <a:t>○○の運用サポートはあるか？</a:t>
                      </a: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11111414"/>
                  </a:ext>
                </a:extLst>
              </a:tr>
              <a:tr h="367168">
                <a:tc>
                  <a:txBody>
                    <a:body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a:solidFill>
                            <a:schemeClr val="tx1"/>
                          </a:solidFill>
                          <a:latin typeface="+mn-lt"/>
                        </a:rPr>
                        <a:t>○○の運用におけるサポートが提供されているかを確認する</a:t>
                      </a:r>
                      <a:endParaRPr kumimoji="1" lang="en-US" altLang="ja-JP" sz="1200" b="0" dirty="0">
                        <a:solidFill>
                          <a:schemeClr val="tx1"/>
                        </a:solidFill>
                        <a:latin typeface="+mn-lt"/>
                      </a:endParaRP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278594101"/>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a:solidFill>
                            <a:schemeClr val="tx1"/>
                          </a:solidFill>
                          <a:latin typeface="+mn-lt"/>
                        </a:rPr>
                        <a:t>○○機能と連携できるか？</a:t>
                      </a:r>
                      <a:endParaRPr kumimoji="1" lang="en-US" altLang="ja-JP" sz="1200" b="1" dirty="0">
                        <a:solidFill>
                          <a:schemeClr val="tx1"/>
                        </a:solidFill>
                        <a:latin typeface="+mn-lt"/>
                      </a:endParaRP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305565496"/>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n-lt"/>
                        </a:rPr>
                        <a:t>○○機能と連携できるかを確認する</a:t>
                      </a:r>
                      <a:endParaRPr kumimoji="1" lang="en-US" altLang="ja-JP" sz="1200" b="0" dirty="0">
                        <a:solidFill>
                          <a:schemeClr val="tx1"/>
                        </a:solidFill>
                        <a:latin typeface="+mn-lt"/>
                      </a:endParaRP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872356901"/>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mn-lt"/>
                      </a:endParaRP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65778881"/>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mn-lt"/>
                      </a:endParaRP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7525914"/>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mn-lt"/>
                      </a:endParaRP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93610791"/>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mn-lt"/>
                      </a:endParaRP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695325314"/>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mn-lt"/>
                      </a:endParaRP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49398534"/>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mn-lt"/>
                      </a:endParaRP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336323380"/>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mn-lt"/>
                      </a:endParaRP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95455781"/>
                  </a:ext>
                </a:extLst>
              </a:tr>
              <a:tr h="3671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mn-lt"/>
                      </a:endParaRPr>
                    </a:p>
                  </a:txBody>
                  <a:tcPr marL="72000" marR="72000" marT="72000" marB="7200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719694508"/>
                  </a:ext>
                </a:extLst>
              </a:tr>
            </a:tbl>
          </a:graphicData>
        </a:graphic>
      </p:graphicFrame>
      <p:sp>
        <p:nvSpPr>
          <p:cNvPr id="12" name="正方形/長方形 11">
            <a:extLst>
              <a:ext uri="{FF2B5EF4-FFF2-40B4-BE49-F238E27FC236}">
                <a16:creationId xmlns:a16="http://schemas.microsoft.com/office/drawing/2014/main" id="{9FAFB757-E3B1-9349-98C7-F406B5F68781}"/>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13" name="テキスト ボックス 12">
            <a:extLst>
              <a:ext uri="{FF2B5EF4-FFF2-40B4-BE49-F238E27FC236}">
                <a16:creationId xmlns:a16="http://schemas.microsoft.com/office/drawing/2014/main" id="{E56703F5-C073-2646-9A56-0765250BCE7C}"/>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1448944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C3D4FAA0-1CC5-8945-A2A3-58F6711271E1}"/>
              </a:ext>
            </a:extLst>
          </p:cNvPr>
          <p:cNvSpPr>
            <a:spLocks noGrp="1"/>
          </p:cNvSpPr>
          <p:nvPr>
            <p:ph type="sldNum" sz="quarter" idx="10"/>
          </p:nvPr>
        </p:nvSpPr>
        <p:spPr>
          <a:xfrm>
            <a:off x="5356462" y="9369638"/>
            <a:ext cx="1080000" cy="288000"/>
          </a:xfrm>
        </p:spPr>
        <p:txBody>
          <a:bodyPr/>
          <a:lstStyle/>
          <a:p>
            <a:fld id="{A3F55F42-B60C-440D-905E-DAEDED2DDD08}" type="slidenum">
              <a:rPr lang="ja-JP" altLang="en-US" smtClean="0"/>
              <a:pPr/>
              <a:t>14</a:t>
            </a:fld>
            <a:endParaRPr lang="ja-JP" altLang="en-US"/>
          </a:p>
        </p:txBody>
      </p:sp>
      <p:sp>
        <p:nvSpPr>
          <p:cNvPr id="4" name="縦書きテキスト プレースホルダー 3">
            <a:extLst>
              <a:ext uri="{FF2B5EF4-FFF2-40B4-BE49-F238E27FC236}">
                <a16:creationId xmlns:a16="http://schemas.microsoft.com/office/drawing/2014/main" id="{EC2BB560-8B92-6042-9E1F-8DE0AF94ADC0}"/>
              </a:ext>
            </a:extLst>
          </p:cNvPr>
          <p:cNvSpPr>
            <a:spLocks noGrp="1"/>
          </p:cNvSpPr>
          <p:nvPr>
            <p:ph type="body" orient="vert" sz="quarter" idx="11"/>
          </p:nvPr>
        </p:nvSpPr>
        <p:spPr>
          <a:xfrm>
            <a:off x="496888" y="473289"/>
            <a:ext cx="5938837" cy="360000"/>
          </a:xfrm>
        </p:spPr>
        <p:txBody>
          <a:bodyPr/>
          <a:lstStyle/>
          <a:p>
            <a:r>
              <a:rPr lang="ja-JP" altLang="en-US"/>
              <a:t>サービス紹介</a:t>
            </a:r>
          </a:p>
        </p:txBody>
      </p:sp>
      <p:sp>
        <p:nvSpPr>
          <p:cNvPr id="5" name="テキスト プレースホルダー 4">
            <a:extLst>
              <a:ext uri="{FF2B5EF4-FFF2-40B4-BE49-F238E27FC236}">
                <a16:creationId xmlns:a16="http://schemas.microsoft.com/office/drawing/2014/main" id="{8EC16DFA-A421-4748-B5C3-382001E77975}"/>
              </a:ext>
            </a:extLst>
          </p:cNvPr>
          <p:cNvSpPr>
            <a:spLocks noGrp="1"/>
          </p:cNvSpPr>
          <p:nvPr>
            <p:ph type="body" sz="quarter" idx="12"/>
          </p:nvPr>
        </p:nvSpPr>
        <p:spPr>
          <a:xfrm>
            <a:off x="496462" y="2157414"/>
            <a:ext cx="5939263" cy="1080000"/>
          </a:xfrm>
        </p:spPr>
        <p:txBody>
          <a:bodyPr/>
          <a:lstStyle/>
          <a:p>
            <a:r>
              <a:rPr lang="ja-JP" altLang="en-US"/>
              <a:t>○○○を最適化する○○○企業様向けのサービスです。サービスの詳細はこちらからご確認できます。</a:t>
            </a:r>
          </a:p>
        </p:txBody>
      </p:sp>
      <p:sp>
        <p:nvSpPr>
          <p:cNvPr id="2" name="タイトル 1">
            <a:extLst>
              <a:ext uri="{FF2B5EF4-FFF2-40B4-BE49-F238E27FC236}">
                <a16:creationId xmlns:a16="http://schemas.microsoft.com/office/drawing/2014/main" id="{0C3EDDF7-34E1-EA46-9DBE-A98B7C248A90}"/>
              </a:ext>
            </a:extLst>
          </p:cNvPr>
          <p:cNvSpPr>
            <a:spLocks noGrp="1"/>
          </p:cNvSpPr>
          <p:nvPr>
            <p:ph type="title"/>
          </p:nvPr>
        </p:nvSpPr>
        <p:spPr>
          <a:xfrm>
            <a:off x="496462" y="1031425"/>
            <a:ext cx="5940000" cy="720000"/>
          </a:xfrm>
        </p:spPr>
        <p:txBody>
          <a:bodyPr>
            <a:normAutofit/>
          </a:bodyPr>
          <a:lstStyle/>
          <a:p>
            <a:pPr lvl="0"/>
            <a:r>
              <a:rPr lang="ja-JP" altLang="en-US"/>
              <a:t>〇〇のお悩みを解決。</a:t>
            </a:r>
            <a:br>
              <a:rPr lang="en-US" altLang="ja-JP" dirty="0"/>
            </a:br>
            <a:r>
              <a:rPr lang="ja-JP" altLang="en-US"/>
              <a:t>〇〇〇に特化した〇〇〇サービス</a:t>
            </a:r>
            <a:endParaRPr lang="ja-JP" altLang="en-US" dirty="0"/>
          </a:p>
        </p:txBody>
      </p:sp>
      <p:sp>
        <p:nvSpPr>
          <p:cNvPr id="34" name="角丸四角形 33">
            <a:extLst>
              <a:ext uri="{FF2B5EF4-FFF2-40B4-BE49-F238E27FC236}">
                <a16:creationId xmlns:a16="http://schemas.microsoft.com/office/drawing/2014/main" id="{B4BFFC7D-C2DB-9C4B-8A31-8B5A7B6126F9}"/>
              </a:ext>
            </a:extLst>
          </p:cNvPr>
          <p:cNvSpPr/>
          <p:nvPr/>
        </p:nvSpPr>
        <p:spPr>
          <a:xfrm>
            <a:off x="496886" y="6201971"/>
            <a:ext cx="5938837" cy="2520000"/>
          </a:xfrm>
          <a:prstGeom prst="roundRect">
            <a:avLst>
              <a:gd name="adj" fmla="val 2224"/>
            </a:avLst>
          </a:prstGeom>
          <a:solidFill>
            <a:schemeClr val="bg1"/>
          </a:solidFill>
          <a:ln w="19050">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B5BFD5EF-F599-CE4A-9420-3ADB3C853561}"/>
              </a:ext>
            </a:extLst>
          </p:cNvPr>
          <p:cNvSpPr txBox="1"/>
          <p:nvPr/>
        </p:nvSpPr>
        <p:spPr>
          <a:xfrm>
            <a:off x="1299317" y="6673688"/>
            <a:ext cx="4860000" cy="360000"/>
          </a:xfrm>
          <a:prstGeom prst="rect">
            <a:avLst/>
          </a:prstGeom>
          <a:noFill/>
        </p:spPr>
        <p:txBody>
          <a:bodyPr wrap="square" lIns="36000" tIns="36000" rIns="36000" bIns="36000" rtlCol="0" anchor="ctr">
            <a:noAutofit/>
          </a:bodyPr>
          <a:lstStyle/>
          <a:p>
            <a:pPr>
              <a:spcAft>
                <a:spcPts val="400"/>
              </a:spcAft>
            </a:pPr>
            <a:r>
              <a:rPr kumimoji="1" lang="ja-JP" altLang="en-US" sz="1400" b="1"/>
              <a:t>○○○○○○の作成・運用・自動更新</a:t>
            </a:r>
            <a:endParaRPr kumimoji="1" lang="en-US" altLang="ja-JP" sz="1400" b="1" dirty="0"/>
          </a:p>
        </p:txBody>
      </p:sp>
      <p:sp>
        <p:nvSpPr>
          <p:cNvPr id="36" name="角丸四角形 35">
            <a:extLst>
              <a:ext uri="{FF2B5EF4-FFF2-40B4-BE49-F238E27FC236}">
                <a16:creationId xmlns:a16="http://schemas.microsoft.com/office/drawing/2014/main" id="{61EF0400-14B0-5C48-B270-3F1ED58699C8}"/>
              </a:ext>
            </a:extLst>
          </p:cNvPr>
          <p:cNvSpPr/>
          <p:nvPr/>
        </p:nvSpPr>
        <p:spPr>
          <a:xfrm>
            <a:off x="1909933" y="6009721"/>
            <a:ext cx="3038133" cy="36000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1400" b="1"/>
              <a:t>主なサービス内容（機能）</a:t>
            </a:r>
          </a:p>
        </p:txBody>
      </p:sp>
      <p:pic>
        <p:nvPicPr>
          <p:cNvPr id="37" name="グラフィックス 36" descr="バッジ: チェックマーク 1 単色塗りつぶし">
            <a:extLst>
              <a:ext uri="{FF2B5EF4-FFF2-40B4-BE49-F238E27FC236}">
                <a16:creationId xmlns:a16="http://schemas.microsoft.com/office/drawing/2014/main" id="{6DDB272B-6DC5-7947-89FF-EEB86ED3AFB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1506" y="6673688"/>
            <a:ext cx="360000" cy="360000"/>
          </a:xfrm>
          <a:prstGeom prst="rect">
            <a:avLst/>
          </a:prstGeom>
        </p:spPr>
      </p:pic>
      <p:sp>
        <p:nvSpPr>
          <p:cNvPr id="38" name="テキスト ボックス 37">
            <a:extLst>
              <a:ext uri="{FF2B5EF4-FFF2-40B4-BE49-F238E27FC236}">
                <a16:creationId xmlns:a16="http://schemas.microsoft.com/office/drawing/2014/main" id="{3AEE9718-4430-264B-9379-3ACF5C18BDE2}"/>
              </a:ext>
            </a:extLst>
          </p:cNvPr>
          <p:cNvSpPr txBox="1"/>
          <p:nvPr/>
        </p:nvSpPr>
        <p:spPr>
          <a:xfrm>
            <a:off x="1299317" y="7151892"/>
            <a:ext cx="4860000" cy="360000"/>
          </a:xfrm>
          <a:prstGeom prst="rect">
            <a:avLst/>
          </a:prstGeom>
          <a:noFill/>
        </p:spPr>
        <p:txBody>
          <a:bodyPr wrap="square" lIns="36000" tIns="36000" rIns="36000" bIns="36000" rtlCol="0" anchor="ctr">
            <a:noAutofit/>
          </a:bodyPr>
          <a:lstStyle/>
          <a:p>
            <a:pPr>
              <a:spcAft>
                <a:spcPts val="400"/>
              </a:spcAft>
            </a:pPr>
            <a:r>
              <a:rPr kumimoji="1" lang="ja-JP" altLang="en-US" sz="1400" b="1"/>
              <a:t>○○○○○○の編集・共有・公開</a:t>
            </a:r>
            <a:endParaRPr kumimoji="1" lang="en-US" altLang="ja-JP" sz="1400" b="1" dirty="0"/>
          </a:p>
        </p:txBody>
      </p:sp>
      <p:pic>
        <p:nvPicPr>
          <p:cNvPr id="39" name="グラフィックス 38" descr="バッジ: チェックマーク 1 単色塗りつぶし">
            <a:extLst>
              <a:ext uri="{FF2B5EF4-FFF2-40B4-BE49-F238E27FC236}">
                <a16:creationId xmlns:a16="http://schemas.microsoft.com/office/drawing/2014/main" id="{95579304-6BDF-964D-B2C6-DF41171C65E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1506" y="7151892"/>
            <a:ext cx="360000" cy="360000"/>
          </a:xfrm>
          <a:prstGeom prst="rect">
            <a:avLst/>
          </a:prstGeom>
        </p:spPr>
      </p:pic>
      <p:sp>
        <p:nvSpPr>
          <p:cNvPr id="40" name="テキスト ボックス 39">
            <a:extLst>
              <a:ext uri="{FF2B5EF4-FFF2-40B4-BE49-F238E27FC236}">
                <a16:creationId xmlns:a16="http://schemas.microsoft.com/office/drawing/2014/main" id="{06BEFF62-7CAD-F946-9A4A-D4620F212D70}"/>
              </a:ext>
            </a:extLst>
          </p:cNvPr>
          <p:cNvSpPr txBox="1"/>
          <p:nvPr/>
        </p:nvSpPr>
        <p:spPr>
          <a:xfrm>
            <a:off x="1299317" y="7630096"/>
            <a:ext cx="4860000" cy="360000"/>
          </a:xfrm>
          <a:prstGeom prst="rect">
            <a:avLst/>
          </a:prstGeom>
          <a:noFill/>
        </p:spPr>
        <p:txBody>
          <a:bodyPr wrap="square" lIns="36000" tIns="36000" rIns="36000" bIns="36000" rtlCol="0" anchor="ctr">
            <a:noAutofit/>
          </a:bodyPr>
          <a:lstStyle/>
          <a:p>
            <a:pPr>
              <a:spcAft>
                <a:spcPts val="400"/>
              </a:spcAft>
            </a:pPr>
            <a:r>
              <a:rPr kumimoji="1" lang="ja-JP" altLang="en-US" sz="1400" b="1"/>
              <a:t>○○○○○○の自動集計・レポート作成</a:t>
            </a:r>
            <a:endParaRPr kumimoji="1" lang="en-US" altLang="ja-JP" sz="1400" b="1" dirty="0"/>
          </a:p>
        </p:txBody>
      </p:sp>
      <p:pic>
        <p:nvPicPr>
          <p:cNvPr id="41" name="グラフィックス 40" descr="バッジ: チェックマーク 1 単色塗りつぶし">
            <a:extLst>
              <a:ext uri="{FF2B5EF4-FFF2-40B4-BE49-F238E27FC236}">
                <a16:creationId xmlns:a16="http://schemas.microsoft.com/office/drawing/2014/main" id="{21EEC95A-FD3E-9E40-89C8-2338A345A84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1506" y="7630096"/>
            <a:ext cx="360000" cy="360000"/>
          </a:xfrm>
          <a:prstGeom prst="rect">
            <a:avLst/>
          </a:prstGeom>
        </p:spPr>
      </p:pic>
      <p:sp>
        <p:nvSpPr>
          <p:cNvPr id="42" name="テキスト ボックス 41">
            <a:extLst>
              <a:ext uri="{FF2B5EF4-FFF2-40B4-BE49-F238E27FC236}">
                <a16:creationId xmlns:a16="http://schemas.microsoft.com/office/drawing/2014/main" id="{9AB0E16A-D504-2449-BA03-4AE9B8C4F9DF}"/>
              </a:ext>
            </a:extLst>
          </p:cNvPr>
          <p:cNvSpPr txBox="1"/>
          <p:nvPr/>
        </p:nvSpPr>
        <p:spPr>
          <a:xfrm>
            <a:off x="1299317" y="8108301"/>
            <a:ext cx="4860000" cy="360000"/>
          </a:xfrm>
          <a:prstGeom prst="rect">
            <a:avLst/>
          </a:prstGeom>
          <a:noFill/>
        </p:spPr>
        <p:txBody>
          <a:bodyPr wrap="square" lIns="36000" tIns="36000" rIns="36000" bIns="36000" rtlCol="0" anchor="ctr">
            <a:noAutofit/>
          </a:bodyPr>
          <a:lstStyle/>
          <a:p>
            <a:pPr>
              <a:spcAft>
                <a:spcPts val="400"/>
              </a:spcAft>
            </a:pPr>
            <a:r>
              <a:rPr kumimoji="1" lang="ja-JP" altLang="en-US" sz="1400" b="1"/>
              <a:t>○○○○○○専門家による導入サポート・改善提案</a:t>
            </a:r>
            <a:endParaRPr kumimoji="1" lang="en-US" altLang="ja-JP" sz="1400" b="1" dirty="0"/>
          </a:p>
        </p:txBody>
      </p:sp>
      <p:pic>
        <p:nvPicPr>
          <p:cNvPr id="43" name="グラフィックス 42" descr="バッジ: チェックマーク 1 単色塗りつぶし">
            <a:extLst>
              <a:ext uri="{FF2B5EF4-FFF2-40B4-BE49-F238E27FC236}">
                <a16:creationId xmlns:a16="http://schemas.microsoft.com/office/drawing/2014/main" id="{938295C0-7D80-2748-AC0F-8C1F5803E6B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1506" y="8108301"/>
            <a:ext cx="360000" cy="360000"/>
          </a:xfrm>
          <a:prstGeom prst="rect">
            <a:avLst/>
          </a:prstGeom>
        </p:spPr>
      </p:pic>
      <p:grpSp>
        <p:nvGrpSpPr>
          <p:cNvPr id="50" name="グループ化 49">
            <a:extLst>
              <a:ext uri="{FF2B5EF4-FFF2-40B4-BE49-F238E27FC236}">
                <a16:creationId xmlns:a16="http://schemas.microsoft.com/office/drawing/2014/main" id="{B6B146C8-7C97-D34E-A589-0D999D21F34D}"/>
              </a:ext>
            </a:extLst>
          </p:cNvPr>
          <p:cNvGrpSpPr/>
          <p:nvPr/>
        </p:nvGrpSpPr>
        <p:grpSpPr>
          <a:xfrm>
            <a:off x="1275018" y="3332742"/>
            <a:ext cx="4307961" cy="2395480"/>
            <a:chOff x="972956" y="6079322"/>
            <a:chExt cx="5048857" cy="2807462"/>
          </a:xfrm>
        </p:grpSpPr>
        <p:pic>
          <p:nvPicPr>
            <p:cNvPr id="44" name="図 43">
              <a:extLst>
                <a:ext uri="{FF2B5EF4-FFF2-40B4-BE49-F238E27FC236}">
                  <a16:creationId xmlns:a16="http://schemas.microsoft.com/office/drawing/2014/main" id="{E701D0B4-8469-DC44-AE36-EE9C54C520C2}"/>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r="-183"/>
            <a:stretch/>
          </p:blipFill>
          <p:spPr>
            <a:xfrm>
              <a:off x="972956" y="6079322"/>
              <a:ext cx="5048857" cy="2754970"/>
            </a:xfrm>
            <a:prstGeom prst="rect">
              <a:avLst/>
            </a:prstGeom>
          </p:spPr>
        </p:pic>
        <p:pic>
          <p:nvPicPr>
            <p:cNvPr id="45" name="図 44">
              <a:extLst>
                <a:ext uri="{FF2B5EF4-FFF2-40B4-BE49-F238E27FC236}">
                  <a16:creationId xmlns:a16="http://schemas.microsoft.com/office/drawing/2014/main" id="{A2FF6AD7-40E7-4445-B74E-51E0C9996E85}"/>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1699972" y="6311897"/>
              <a:ext cx="3537549" cy="2088117"/>
            </a:xfrm>
            <a:prstGeom prst="rect">
              <a:avLst/>
            </a:prstGeom>
          </p:spPr>
        </p:pic>
        <p:pic>
          <p:nvPicPr>
            <p:cNvPr id="46" name="図 45">
              <a:extLst>
                <a:ext uri="{FF2B5EF4-FFF2-40B4-BE49-F238E27FC236}">
                  <a16:creationId xmlns:a16="http://schemas.microsoft.com/office/drawing/2014/main" id="{D0CB69F1-1BC3-A34A-B30A-4039F1CAE86E}"/>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1231628" y="6990647"/>
              <a:ext cx="970874" cy="1896137"/>
            </a:xfrm>
            <a:prstGeom prst="rect">
              <a:avLst/>
            </a:prstGeom>
          </p:spPr>
        </p:pic>
        <p:pic>
          <p:nvPicPr>
            <p:cNvPr id="47" name="図 46">
              <a:extLst>
                <a:ext uri="{FF2B5EF4-FFF2-40B4-BE49-F238E27FC236}">
                  <a16:creationId xmlns:a16="http://schemas.microsoft.com/office/drawing/2014/main" id="{A0EBC335-4976-E849-BEE1-535081A1BDCC}"/>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327408" y="7145338"/>
              <a:ext cx="791754" cy="1635005"/>
            </a:xfrm>
            <a:prstGeom prst="rect">
              <a:avLst/>
            </a:prstGeom>
          </p:spPr>
        </p:pic>
      </p:grpSp>
      <p:sp>
        <p:nvSpPr>
          <p:cNvPr id="48" name="円/楕円 47">
            <a:extLst>
              <a:ext uri="{FF2B5EF4-FFF2-40B4-BE49-F238E27FC236}">
                <a16:creationId xmlns:a16="http://schemas.microsoft.com/office/drawing/2014/main" id="{C3A6DA80-3B40-3F45-BA0B-56CB45EE46B1}"/>
              </a:ext>
            </a:extLst>
          </p:cNvPr>
          <p:cNvSpPr>
            <a:spLocks noChangeAspect="1"/>
          </p:cNvSpPr>
          <p:nvPr/>
        </p:nvSpPr>
        <p:spPr>
          <a:xfrm>
            <a:off x="4636225" y="2956651"/>
            <a:ext cx="1440000" cy="1440000"/>
          </a:xfrm>
          <a:prstGeom prst="ellipse">
            <a:avLst/>
          </a:prstGeom>
          <a:solidFill>
            <a:schemeClr val="accent6"/>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spcAft>
                <a:spcPts val="400"/>
              </a:spcAft>
            </a:pPr>
            <a:r>
              <a:rPr kumimoji="1" lang="ja-JP" altLang="en-US" sz="1200" b="1" dirty="0">
                <a:ea typeface="Yu Gothic" panose="020B0400000000000000" pitchFamily="34" charset="-128"/>
              </a:rPr>
              <a:t>●●型</a:t>
            </a:r>
            <a:endParaRPr kumimoji="1" lang="en-US" altLang="ja-JP" sz="1200" b="1" dirty="0">
              <a:ea typeface="Yu Gothic" panose="020B0400000000000000" pitchFamily="34" charset="-128"/>
            </a:endParaRPr>
          </a:p>
          <a:p>
            <a:pPr algn="ctr">
              <a:spcAft>
                <a:spcPts val="400"/>
              </a:spcAft>
            </a:pPr>
            <a:r>
              <a:rPr kumimoji="1" lang="ja-JP" altLang="en-US" sz="1200" b="1" dirty="0">
                <a:ea typeface="Yu Gothic" panose="020B0400000000000000" pitchFamily="34" charset="-128"/>
              </a:rPr>
              <a:t>●</a:t>
            </a:r>
            <a:r>
              <a:rPr kumimoji="1" lang="ja-JP" altLang="en-US" sz="1200" b="1">
                <a:ea typeface="Yu Gothic" panose="020B0400000000000000" pitchFamily="34" charset="-128"/>
              </a:rPr>
              <a:t>●ツール</a:t>
            </a:r>
            <a:endParaRPr kumimoji="1" lang="en-US" altLang="ja-JP" sz="1200" b="1" dirty="0">
              <a:ea typeface="Yu Gothic" panose="020B0400000000000000" pitchFamily="34" charset="-128"/>
            </a:endParaRPr>
          </a:p>
        </p:txBody>
      </p:sp>
      <p:sp>
        <p:nvSpPr>
          <p:cNvPr id="49" name="正方形/長方形 48">
            <a:extLst>
              <a:ext uri="{FF2B5EF4-FFF2-40B4-BE49-F238E27FC236}">
                <a16:creationId xmlns:a16="http://schemas.microsoft.com/office/drawing/2014/main" id="{D762A4C7-518F-934F-921B-858212811A28}"/>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51" name="テキスト ボックス 50">
            <a:extLst>
              <a:ext uri="{FF2B5EF4-FFF2-40B4-BE49-F238E27FC236}">
                <a16:creationId xmlns:a16="http://schemas.microsoft.com/office/drawing/2014/main" id="{9772F82A-EB17-B14B-A08E-B7CB0B74A88D}"/>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530988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テキスト プレースホルダー 1">
            <a:extLst>
              <a:ext uri="{FF2B5EF4-FFF2-40B4-BE49-F238E27FC236}">
                <a16:creationId xmlns:a16="http://schemas.microsoft.com/office/drawing/2014/main" id="{862CE5FB-EA14-634F-97A6-7E886539F3CF}"/>
              </a:ext>
            </a:extLst>
          </p:cNvPr>
          <p:cNvSpPr>
            <a:spLocks noGrp="1"/>
          </p:cNvSpPr>
          <p:nvPr>
            <p:ph type="body" orient="vert" sz="quarter" idx="11"/>
          </p:nvPr>
        </p:nvSpPr>
        <p:spPr>
          <a:xfrm>
            <a:off x="496888" y="473289"/>
            <a:ext cx="5938837" cy="360000"/>
          </a:xfrm>
        </p:spPr>
        <p:txBody>
          <a:bodyPr/>
          <a:lstStyle/>
          <a:p>
            <a:pPr marL="143999" lvl="0" indent="-215999" defTabSz="914395">
              <a:spcBef>
                <a:spcPts val="1000"/>
              </a:spcBef>
              <a:spcAft>
                <a:spcPts val="400"/>
              </a:spcAft>
              <a:defRPr/>
            </a:pPr>
            <a:r>
              <a:rPr lang="ja-JP" altLang="en-US">
                <a:solidFill>
                  <a:srgbClr val="00ACBA"/>
                </a:solidFill>
                <a:latin typeface="游ゴシック" panose="020F0502020204030204"/>
                <a:ea typeface="游ゴシック" panose="020B0400000000000000" pitchFamily="50" charset="-128"/>
              </a:rPr>
              <a:t>〇〇サービスの導入事例</a:t>
            </a:r>
            <a:endParaRPr lang="ja-JP" altLang="en-US" dirty="0">
              <a:solidFill>
                <a:srgbClr val="00ACBA"/>
              </a:solidFill>
              <a:latin typeface="游ゴシック" panose="020F0502020204030204"/>
              <a:ea typeface="游ゴシック" panose="020B0400000000000000" pitchFamily="50" charset="-128"/>
            </a:endParaRPr>
          </a:p>
        </p:txBody>
      </p:sp>
      <p:sp>
        <p:nvSpPr>
          <p:cNvPr id="3" name="スライド番号プレースホルダー 2">
            <a:extLst>
              <a:ext uri="{FF2B5EF4-FFF2-40B4-BE49-F238E27FC236}">
                <a16:creationId xmlns:a16="http://schemas.microsoft.com/office/drawing/2014/main" id="{30435E99-BA60-5E4C-95EC-1436BFBC088D}"/>
              </a:ext>
            </a:extLst>
          </p:cNvPr>
          <p:cNvSpPr>
            <a:spLocks noGrp="1"/>
          </p:cNvSpPr>
          <p:nvPr>
            <p:ph type="sldNum" sz="quarter" idx="12"/>
          </p:nvPr>
        </p:nvSpPr>
        <p:spPr>
          <a:xfrm>
            <a:off x="5356462" y="9369638"/>
            <a:ext cx="1080000" cy="288000"/>
          </a:xfrm>
        </p:spPr>
        <p:txBody>
          <a:bodyPr/>
          <a:lstStyle/>
          <a:p>
            <a:fld id="{A3F55F42-B60C-440D-905E-DAEDED2DDD08}" type="slidenum">
              <a:rPr lang="ja-JP" altLang="en-US" smtClean="0"/>
              <a:pPr/>
              <a:t>15</a:t>
            </a:fld>
            <a:endParaRPr lang="ja-JP" altLang="en-US"/>
          </a:p>
        </p:txBody>
      </p:sp>
      <p:sp>
        <p:nvSpPr>
          <p:cNvPr id="4" name="タイトル 3">
            <a:extLst>
              <a:ext uri="{FF2B5EF4-FFF2-40B4-BE49-F238E27FC236}">
                <a16:creationId xmlns:a16="http://schemas.microsoft.com/office/drawing/2014/main" id="{FFC639AD-B67C-B64D-B8EA-F43B2866DCA8}"/>
              </a:ext>
            </a:extLst>
          </p:cNvPr>
          <p:cNvSpPr>
            <a:spLocks noGrp="1"/>
          </p:cNvSpPr>
          <p:nvPr>
            <p:ph type="title"/>
          </p:nvPr>
        </p:nvSpPr>
        <p:spPr>
          <a:xfrm>
            <a:off x="496462" y="1031425"/>
            <a:ext cx="5940000" cy="720000"/>
          </a:xfrm>
        </p:spPr>
        <p:txBody>
          <a:bodyPr>
            <a:normAutofit/>
          </a:bodyPr>
          <a:lstStyle/>
          <a:p>
            <a:r>
              <a:rPr lang="ja-JP" altLang="en-US"/>
              <a:t>○○効率化でコスト削減。</a:t>
            </a:r>
            <a:br>
              <a:rPr lang="en-US" altLang="ja-JP" dirty="0"/>
            </a:br>
            <a:r>
              <a:rPr lang="ja-JP" altLang="en-US"/>
              <a:t>新規顧客の獲得○倍の成果を創出</a:t>
            </a:r>
          </a:p>
        </p:txBody>
      </p:sp>
      <p:sp>
        <p:nvSpPr>
          <p:cNvPr id="5" name="正方形/長方形 4">
            <a:extLst>
              <a:ext uri="{FF2B5EF4-FFF2-40B4-BE49-F238E27FC236}">
                <a16:creationId xmlns:a16="http://schemas.microsoft.com/office/drawing/2014/main" id="{5A63A754-5173-844D-AD84-AF842A4DB6BF}"/>
              </a:ext>
            </a:extLst>
          </p:cNvPr>
          <p:cNvSpPr/>
          <p:nvPr/>
        </p:nvSpPr>
        <p:spPr>
          <a:xfrm>
            <a:off x="495722" y="2304709"/>
            <a:ext cx="2879999"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6" name="正方形/長方形 5">
            <a:extLst>
              <a:ext uri="{FF2B5EF4-FFF2-40B4-BE49-F238E27FC236}">
                <a16:creationId xmlns:a16="http://schemas.microsoft.com/office/drawing/2014/main" id="{966607FE-3C9F-3048-8BD3-4CA2B860F250}"/>
              </a:ext>
            </a:extLst>
          </p:cNvPr>
          <p:cNvSpPr/>
          <p:nvPr/>
        </p:nvSpPr>
        <p:spPr>
          <a:xfrm>
            <a:off x="3555725" y="2304710"/>
            <a:ext cx="2880000" cy="23457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en-US" altLang="ja-JP" sz="1733" b="1" dirty="0">
                <a:solidFill>
                  <a:schemeClr val="bg1"/>
                </a:solidFill>
              </a:rPr>
              <a:t>IMG</a:t>
            </a:r>
          </a:p>
        </p:txBody>
      </p:sp>
      <p:sp>
        <p:nvSpPr>
          <p:cNvPr id="7" name="テキスト ボックス 6">
            <a:extLst>
              <a:ext uri="{FF2B5EF4-FFF2-40B4-BE49-F238E27FC236}">
                <a16:creationId xmlns:a16="http://schemas.microsoft.com/office/drawing/2014/main" id="{72E016BF-E0CB-0843-9E26-4E3DC1EDEA97}"/>
              </a:ext>
            </a:extLst>
          </p:cNvPr>
          <p:cNvSpPr txBox="1"/>
          <p:nvPr/>
        </p:nvSpPr>
        <p:spPr>
          <a:xfrm>
            <a:off x="495723" y="3030434"/>
            <a:ext cx="2880000" cy="1620000"/>
          </a:xfrm>
          <a:prstGeom prst="rect">
            <a:avLst/>
          </a:prstGeom>
          <a:noFill/>
        </p:spPr>
        <p:txBody>
          <a:bodyPr wrap="square" lIns="39000" tIns="39000" rIns="39000" bIns="39000" rtlCol="0">
            <a:normAutofit/>
          </a:bodyPr>
          <a:lstStyle/>
          <a:p>
            <a:pPr>
              <a:spcAft>
                <a:spcPts val="600"/>
              </a:spcAft>
            </a:pPr>
            <a:r>
              <a:rPr kumimoji="1" lang="ja-JP" altLang="en-US" sz="1400" b="1" dirty="0">
                <a:latin typeface="+mn-ea"/>
              </a:rPr>
              <a:t>株式会社〇〇〇</a:t>
            </a:r>
            <a:endParaRPr kumimoji="1" lang="en-US" altLang="ja-JP" sz="1400" b="1" dirty="0">
              <a:latin typeface="+mn-ea"/>
            </a:endParaRPr>
          </a:p>
          <a:p>
            <a:pPr marL="185731" indent="-185731">
              <a:spcAft>
                <a:spcPts val="600"/>
              </a:spcAft>
              <a:buFont typeface="Wingdings" pitchFamily="2" charset="2"/>
              <a:buChar char="l"/>
            </a:pPr>
            <a:r>
              <a:rPr kumimoji="1" lang="ja-JP" altLang="en-US" sz="1100">
                <a:latin typeface="+mn-ea"/>
              </a:rPr>
              <a:t>サービス内容</a:t>
            </a:r>
            <a:br>
              <a:rPr kumimoji="1" lang="en-US" altLang="ja-JP" sz="1100" dirty="0">
                <a:latin typeface="+mn-ea"/>
              </a:rPr>
            </a:br>
            <a:r>
              <a:rPr kumimoji="1" lang="ja-JP" altLang="en-US" sz="1100">
                <a:latin typeface="+mn-ea"/>
              </a:rPr>
              <a:t>○</a:t>
            </a:r>
            <a:r>
              <a:rPr kumimoji="1" lang="ja-JP" altLang="en-US" sz="1100" dirty="0">
                <a:latin typeface="+mn-ea"/>
              </a:rPr>
              <a:t>○○○○サービスの開発・提供</a:t>
            </a:r>
            <a:endParaRPr kumimoji="1" lang="en-US" altLang="ja-JP" sz="1100" dirty="0">
              <a:latin typeface="+mn-ea"/>
            </a:endParaRPr>
          </a:p>
          <a:p>
            <a:pPr marL="185731" indent="-185731">
              <a:spcAft>
                <a:spcPts val="600"/>
              </a:spcAft>
              <a:buFont typeface="Wingdings" pitchFamily="2" charset="2"/>
              <a:buChar char="l"/>
            </a:pPr>
            <a:r>
              <a:rPr kumimoji="1" lang="ja-JP" altLang="en-US" sz="1100">
                <a:latin typeface="+mn-ea"/>
              </a:rPr>
              <a:t>従業員数</a:t>
            </a:r>
            <a:br>
              <a:rPr kumimoji="1" lang="en-US" altLang="ja-JP" sz="1100" dirty="0">
                <a:latin typeface="+mn-ea"/>
              </a:rPr>
            </a:br>
            <a:r>
              <a:rPr kumimoji="1" lang="en-US" altLang="ja-JP" sz="1100" dirty="0">
                <a:latin typeface="+mn-ea"/>
              </a:rPr>
              <a:t>0,000</a:t>
            </a:r>
            <a:r>
              <a:rPr kumimoji="1" lang="ja-JP" altLang="en-US" sz="1100" dirty="0">
                <a:latin typeface="+mn-ea"/>
              </a:rPr>
              <a:t>人（</a:t>
            </a:r>
            <a:r>
              <a:rPr kumimoji="1" lang="en-US" altLang="ja-JP" sz="1100" dirty="0">
                <a:latin typeface="+mn-ea"/>
              </a:rPr>
              <a:t>0000</a:t>
            </a:r>
            <a:r>
              <a:rPr kumimoji="1" lang="ja-JP" altLang="en-US" sz="1100" dirty="0">
                <a:latin typeface="+mn-ea"/>
              </a:rPr>
              <a:t>年</a:t>
            </a:r>
            <a:r>
              <a:rPr kumimoji="1" lang="en-US" altLang="ja-JP" sz="1100" dirty="0">
                <a:latin typeface="+mn-ea"/>
              </a:rPr>
              <a:t>00</a:t>
            </a:r>
            <a:r>
              <a:rPr kumimoji="1" lang="ja-JP" altLang="en-US" sz="1100" dirty="0">
                <a:latin typeface="+mn-ea"/>
              </a:rPr>
              <a:t>月</a:t>
            </a:r>
            <a:r>
              <a:rPr kumimoji="1" lang="ja-JP" altLang="en-US" sz="1100">
                <a:latin typeface="+mn-ea"/>
              </a:rPr>
              <a:t>時点）</a:t>
            </a:r>
            <a:endParaRPr kumimoji="1" lang="en-US" altLang="ja-JP" sz="1100" dirty="0">
              <a:latin typeface="+mn-ea"/>
            </a:endParaRPr>
          </a:p>
          <a:p>
            <a:pPr marL="185731" indent="-185731">
              <a:spcAft>
                <a:spcPts val="600"/>
              </a:spcAft>
              <a:buFont typeface="Wingdings" pitchFamily="2" charset="2"/>
              <a:buChar char="l"/>
            </a:pPr>
            <a:r>
              <a:rPr kumimoji="1" lang="en-US" altLang="ja-JP" sz="1100" u="sng" dirty="0">
                <a:latin typeface="+mn-ea"/>
              </a:rPr>
              <a:t>https://</a:t>
            </a:r>
            <a:r>
              <a:rPr kumimoji="1" lang="ja-JP" altLang="en-US" sz="1100" u="sng">
                <a:latin typeface="+mn-ea"/>
              </a:rPr>
              <a:t>○○○○</a:t>
            </a:r>
            <a:endParaRPr kumimoji="1" lang="en-US" altLang="ja-JP" sz="1100" u="sng" dirty="0">
              <a:latin typeface="+mn-ea"/>
            </a:endParaRPr>
          </a:p>
        </p:txBody>
      </p:sp>
      <p:sp>
        <p:nvSpPr>
          <p:cNvPr id="8" name="正方形/長方形 7">
            <a:extLst>
              <a:ext uri="{FF2B5EF4-FFF2-40B4-BE49-F238E27FC236}">
                <a16:creationId xmlns:a16="http://schemas.microsoft.com/office/drawing/2014/main" id="{95611627-9584-B74A-A5A6-F995BA2471D8}"/>
              </a:ext>
            </a:extLst>
          </p:cNvPr>
          <p:cNvSpPr/>
          <p:nvPr/>
        </p:nvSpPr>
        <p:spPr>
          <a:xfrm>
            <a:off x="495724" y="5181885"/>
            <a:ext cx="594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rPr>
              <a:t>導入前の課題</a:t>
            </a:r>
          </a:p>
        </p:txBody>
      </p:sp>
      <p:sp>
        <p:nvSpPr>
          <p:cNvPr id="9" name="テキスト ボックス 8">
            <a:extLst>
              <a:ext uri="{FF2B5EF4-FFF2-40B4-BE49-F238E27FC236}">
                <a16:creationId xmlns:a16="http://schemas.microsoft.com/office/drawing/2014/main" id="{E07FF508-19AF-0E4D-8904-1A91B8B8079B}"/>
              </a:ext>
            </a:extLst>
          </p:cNvPr>
          <p:cNvSpPr txBox="1"/>
          <p:nvPr/>
        </p:nvSpPr>
        <p:spPr>
          <a:xfrm>
            <a:off x="495725" y="5698145"/>
            <a:ext cx="5939999" cy="986446"/>
          </a:xfrm>
          <a:prstGeom prst="rect">
            <a:avLst/>
          </a:prstGeom>
          <a:noFill/>
        </p:spPr>
        <p:txBody>
          <a:bodyPr wrap="square" lIns="39000" tIns="39000" rIns="39000" bIns="39000" rtlCol="0">
            <a:spAutoFit/>
          </a:bodyPr>
          <a:lstStyle/>
          <a:p>
            <a:pPr marL="185731" indent="-185731">
              <a:lnSpc>
                <a:spcPct val="150000"/>
              </a:lnSpc>
              <a:spcAft>
                <a:spcPts val="433"/>
              </a:spcAft>
              <a:buFont typeface="Wingdings" pitchFamily="2" charset="2"/>
              <a:buChar char="l"/>
            </a:pPr>
            <a:r>
              <a:rPr kumimoji="1" lang="ja-JP" altLang="en-US" sz="1200">
                <a:latin typeface="+mn-ea"/>
              </a:rPr>
              <a:t>○○の確認から実施まで</a:t>
            </a:r>
            <a:r>
              <a:rPr kumimoji="1" lang="en-US" altLang="ja-JP" sz="1200" dirty="0">
                <a:latin typeface="+mn-ea"/>
              </a:rPr>
              <a:t>1</a:t>
            </a:r>
            <a:r>
              <a:rPr kumimoji="1" lang="ja-JP" altLang="en-US" sz="1200">
                <a:latin typeface="+mn-ea"/>
              </a:rPr>
              <a:t>ヶ月以上かかる</a:t>
            </a:r>
            <a:endParaRPr kumimoji="1" lang="en-US" altLang="ja-JP" sz="1200" dirty="0">
              <a:latin typeface="+mn-ea"/>
            </a:endParaRPr>
          </a:p>
          <a:p>
            <a:pPr marL="185731" indent="-185731">
              <a:lnSpc>
                <a:spcPct val="150000"/>
              </a:lnSpc>
              <a:spcAft>
                <a:spcPts val="433"/>
              </a:spcAft>
              <a:buFont typeface="Wingdings" pitchFamily="2" charset="2"/>
              <a:buChar char="l"/>
            </a:pPr>
            <a:r>
              <a:rPr kumimoji="1" lang="ja-JP" altLang="en-US" sz="1200">
                <a:latin typeface="+mn-ea"/>
              </a:rPr>
              <a:t>担当者は兼務で忙しく、 ○○の改善が進まない</a:t>
            </a:r>
          </a:p>
          <a:p>
            <a:pPr marL="185731" indent="-185731">
              <a:lnSpc>
                <a:spcPct val="150000"/>
              </a:lnSpc>
              <a:spcAft>
                <a:spcPts val="433"/>
              </a:spcAft>
              <a:buFont typeface="Wingdings" pitchFamily="2" charset="2"/>
              <a:buChar char="l"/>
            </a:pPr>
            <a:r>
              <a:rPr kumimoji="1" lang="ja-JP" altLang="en-US" sz="1200">
                <a:latin typeface="+mn-ea"/>
              </a:rPr>
              <a:t>○○の作業が煩雑になり、ミスが増える</a:t>
            </a:r>
            <a:endParaRPr kumimoji="1" lang="en-US" altLang="ja-JP" sz="1200" dirty="0">
              <a:latin typeface="+mn-ea"/>
            </a:endParaRPr>
          </a:p>
        </p:txBody>
      </p:sp>
      <p:sp>
        <p:nvSpPr>
          <p:cNvPr id="10" name="正方形/長方形 9">
            <a:extLst>
              <a:ext uri="{FF2B5EF4-FFF2-40B4-BE49-F238E27FC236}">
                <a16:creationId xmlns:a16="http://schemas.microsoft.com/office/drawing/2014/main" id="{97CDEF5C-A9B1-AF4D-8DB8-37AE8EEE14C8}"/>
              </a:ext>
            </a:extLst>
          </p:cNvPr>
          <p:cNvSpPr/>
          <p:nvPr/>
        </p:nvSpPr>
        <p:spPr>
          <a:xfrm>
            <a:off x="495723" y="7046787"/>
            <a:ext cx="5939999" cy="360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rPr>
              <a:t>導入後の効果</a:t>
            </a:r>
          </a:p>
        </p:txBody>
      </p:sp>
      <p:sp>
        <p:nvSpPr>
          <p:cNvPr id="11" name="テキスト ボックス 10">
            <a:extLst>
              <a:ext uri="{FF2B5EF4-FFF2-40B4-BE49-F238E27FC236}">
                <a16:creationId xmlns:a16="http://schemas.microsoft.com/office/drawing/2014/main" id="{A657FB37-23CB-5F4B-973E-43E33A2AADBC}"/>
              </a:ext>
            </a:extLst>
          </p:cNvPr>
          <p:cNvSpPr txBox="1"/>
          <p:nvPr/>
        </p:nvSpPr>
        <p:spPr>
          <a:xfrm>
            <a:off x="495722" y="7557373"/>
            <a:ext cx="5939998" cy="986446"/>
          </a:xfrm>
          <a:prstGeom prst="rect">
            <a:avLst/>
          </a:prstGeom>
          <a:noFill/>
        </p:spPr>
        <p:txBody>
          <a:bodyPr wrap="square" lIns="39000" tIns="39000" rIns="39000" bIns="39000" rtlCol="0">
            <a:spAutoFit/>
          </a:bodyPr>
          <a:lstStyle/>
          <a:p>
            <a:pPr marL="185731" indent="-185731">
              <a:lnSpc>
                <a:spcPct val="150000"/>
              </a:lnSpc>
              <a:spcAft>
                <a:spcPts val="433"/>
              </a:spcAft>
              <a:buClr>
                <a:schemeClr val="accent6"/>
              </a:buClr>
              <a:buFont typeface="Wingdings" pitchFamily="2" charset="2"/>
              <a:buChar char="l"/>
            </a:pPr>
            <a:r>
              <a:rPr kumimoji="1" lang="ja-JP" altLang="en-US" sz="1200">
                <a:latin typeface="+mn-ea"/>
              </a:rPr>
              <a:t>○○の</a:t>
            </a:r>
            <a:r>
              <a:rPr kumimoji="1" lang="ja-JP" altLang="en-US" sz="1200" dirty="0">
                <a:latin typeface="+mn-ea"/>
              </a:rPr>
              <a:t>作業まで一気通貫。最短</a:t>
            </a:r>
            <a:r>
              <a:rPr kumimoji="1" lang="en-US" altLang="ja-JP" sz="1200" dirty="0">
                <a:latin typeface="+mn-ea"/>
              </a:rPr>
              <a:t>1</a:t>
            </a:r>
            <a:r>
              <a:rPr kumimoji="1" lang="ja-JP" altLang="en-US" sz="1200" dirty="0">
                <a:latin typeface="+mn-ea"/>
              </a:rPr>
              <a:t>日で</a:t>
            </a:r>
            <a:r>
              <a:rPr kumimoji="1" lang="ja-JP" altLang="en-US" sz="1200">
                <a:latin typeface="+mn-ea"/>
              </a:rPr>
              <a:t>完了できる</a:t>
            </a:r>
            <a:endParaRPr kumimoji="1" lang="en-US" altLang="ja-JP" sz="1200" dirty="0">
              <a:latin typeface="+mn-ea"/>
            </a:endParaRPr>
          </a:p>
          <a:p>
            <a:pPr marL="185731" indent="-185731">
              <a:lnSpc>
                <a:spcPct val="150000"/>
              </a:lnSpc>
              <a:spcAft>
                <a:spcPts val="433"/>
              </a:spcAft>
              <a:buClr>
                <a:schemeClr val="accent6"/>
              </a:buClr>
              <a:buFont typeface="Wingdings" pitchFamily="2" charset="2"/>
              <a:buChar char="l"/>
            </a:pPr>
            <a:r>
              <a:rPr kumimoji="1" lang="ja-JP" altLang="en-US" sz="1200">
                <a:latin typeface="+mn-ea"/>
              </a:rPr>
              <a:t>○○の</a:t>
            </a:r>
            <a:r>
              <a:rPr kumimoji="1" lang="ja-JP" altLang="en-US" sz="1200" dirty="0">
                <a:latin typeface="+mn-ea"/>
              </a:rPr>
              <a:t>改善が進み、新規顧客</a:t>
            </a:r>
            <a:r>
              <a:rPr kumimoji="1" lang="ja-JP" altLang="en-US" sz="1200">
                <a:latin typeface="+mn-ea"/>
              </a:rPr>
              <a:t>の獲得○○倍を達成</a:t>
            </a:r>
            <a:endParaRPr kumimoji="1" lang="en-US" altLang="ja-JP" sz="1200" dirty="0">
              <a:latin typeface="+mn-ea"/>
            </a:endParaRPr>
          </a:p>
          <a:p>
            <a:pPr marL="185731" indent="-185731">
              <a:lnSpc>
                <a:spcPct val="150000"/>
              </a:lnSpc>
              <a:spcAft>
                <a:spcPts val="433"/>
              </a:spcAft>
              <a:buClr>
                <a:schemeClr val="accent6"/>
              </a:buClr>
              <a:buFont typeface="Wingdings" pitchFamily="2" charset="2"/>
              <a:buChar char="l"/>
            </a:pPr>
            <a:r>
              <a:rPr kumimoji="1" lang="ja-JP" altLang="en-US" sz="1200">
                <a:latin typeface="+mn-ea"/>
              </a:rPr>
              <a:t>○○の作業フローが</a:t>
            </a:r>
            <a:r>
              <a:rPr kumimoji="1" lang="ja-JP" altLang="en-US" sz="1200" dirty="0">
                <a:latin typeface="+mn-ea"/>
              </a:rPr>
              <a:t>効率化され、ミス</a:t>
            </a:r>
            <a:r>
              <a:rPr kumimoji="1" lang="ja-JP" altLang="en-US" sz="1200">
                <a:latin typeface="+mn-ea"/>
              </a:rPr>
              <a:t>を軽減</a:t>
            </a:r>
            <a:endParaRPr kumimoji="1" lang="en-US" altLang="ja-JP" sz="1200" dirty="0">
              <a:latin typeface="+mn-ea"/>
            </a:endParaRPr>
          </a:p>
        </p:txBody>
      </p:sp>
      <p:sp>
        <p:nvSpPr>
          <p:cNvPr id="15" name="正方形/長方形 14">
            <a:extLst>
              <a:ext uri="{FF2B5EF4-FFF2-40B4-BE49-F238E27FC236}">
                <a16:creationId xmlns:a16="http://schemas.microsoft.com/office/drawing/2014/main" id="{A0F8B898-3918-F54F-BDB0-F372E62B1B2B}"/>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16" name="テキスト ボックス 15">
            <a:extLst>
              <a:ext uri="{FF2B5EF4-FFF2-40B4-BE49-F238E27FC236}">
                <a16:creationId xmlns:a16="http://schemas.microsoft.com/office/drawing/2014/main" id="{CBA1EC2B-1C8B-CB45-BF4E-9E41B3C862DE}"/>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2732168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E5D0D813-4B99-C84C-9572-3B2A8E83795D}"/>
              </a:ext>
            </a:extLst>
          </p:cNvPr>
          <p:cNvSpPr>
            <a:spLocks noGrp="1"/>
          </p:cNvSpPr>
          <p:nvPr>
            <p:ph type="sldNum" sz="quarter" idx="10"/>
          </p:nvPr>
        </p:nvSpPr>
        <p:spPr/>
        <p:txBody>
          <a:bodyPr/>
          <a:lstStyle/>
          <a:p>
            <a:fld id="{A3F55F42-B60C-440D-905E-DAEDED2DDD08}" type="slidenum">
              <a:rPr lang="ja-JP" altLang="en-US" smtClean="0"/>
              <a:pPr/>
              <a:t>16</a:t>
            </a:fld>
            <a:endParaRPr lang="ja-JP" altLang="en-US"/>
          </a:p>
        </p:txBody>
      </p:sp>
      <p:sp>
        <p:nvSpPr>
          <p:cNvPr id="6" name="縦書きテキスト プレースホルダー 5">
            <a:extLst>
              <a:ext uri="{FF2B5EF4-FFF2-40B4-BE49-F238E27FC236}">
                <a16:creationId xmlns:a16="http://schemas.microsoft.com/office/drawing/2014/main" id="{4EB36E53-2EBB-AF44-9416-092E7DCD597B}"/>
              </a:ext>
            </a:extLst>
          </p:cNvPr>
          <p:cNvSpPr>
            <a:spLocks noGrp="1"/>
          </p:cNvSpPr>
          <p:nvPr>
            <p:ph type="body" orient="vert" sz="quarter" idx="11"/>
          </p:nvPr>
        </p:nvSpPr>
        <p:spPr/>
        <p:txBody>
          <a:bodyPr/>
          <a:lstStyle/>
          <a:p>
            <a:r>
              <a:rPr lang="ja-JP" altLang="en-US"/>
              <a:t>実績</a:t>
            </a:r>
          </a:p>
        </p:txBody>
      </p:sp>
      <p:sp>
        <p:nvSpPr>
          <p:cNvPr id="7" name="テキスト プレースホルダー 6">
            <a:extLst>
              <a:ext uri="{FF2B5EF4-FFF2-40B4-BE49-F238E27FC236}">
                <a16:creationId xmlns:a16="http://schemas.microsoft.com/office/drawing/2014/main" id="{6BC01914-D8AB-3D40-BB11-19EBD8CC0D6E}"/>
              </a:ext>
            </a:extLst>
          </p:cNvPr>
          <p:cNvSpPr>
            <a:spLocks noGrp="1"/>
          </p:cNvSpPr>
          <p:nvPr>
            <p:ph type="body" sz="quarter" idx="12"/>
          </p:nvPr>
        </p:nvSpPr>
        <p:spPr/>
        <p:txBody>
          <a:bodyPr/>
          <a:lstStyle/>
          <a:p>
            <a:r>
              <a:rPr lang="ja-JP" altLang="en-US"/>
              <a:t>○○○業界の企業様を中心に○○社以上にご導入いただいています。</a:t>
            </a:r>
            <a:endParaRPr lang="en-US" altLang="ja-JP" dirty="0"/>
          </a:p>
        </p:txBody>
      </p:sp>
      <p:sp>
        <p:nvSpPr>
          <p:cNvPr id="5" name="タイトル 4">
            <a:extLst>
              <a:ext uri="{FF2B5EF4-FFF2-40B4-BE49-F238E27FC236}">
                <a16:creationId xmlns:a16="http://schemas.microsoft.com/office/drawing/2014/main" id="{7F09D14F-1706-3A41-807C-064D315F58DB}"/>
              </a:ext>
            </a:extLst>
          </p:cNvPr>
          <p:cNvSpPr>
            <a:spLocks noGrp="1"/>
          </p:cNvSpPr>
          <p:nvPr>
            <p:ph type="title"/>
          </p:nvPr>
        </p:nvSpPr>
        <p:spPr/>
        <p:txBody>
          <a:bodyPr/>
          <a:lstStyle/>
          <a:p>
            <a:r>
              <a:rPr lang="ja-JP" altLang="en-US"/>
              <a:t>○○○サービスの導入企業</a:t>
            </a:r>
          </a:p>
        </p:txBody>
      </p:sp>
      <p:sp>
        <p:nvSpPr>
          <p:cNvPr id="8" name="正方形/長方形 7">
            <a:extLst>
              <a:ext uri="{FF2B5EF4-FFF2-40B4-BE49-F238E27FC236}">
                <a16:creationId xmlns:a16="http://schemas.microsoft.com/office/drawing/2014/main" id="{0159F030-0C99-1F49-BCCC-10CBD60D8536}"/>
              </a:ext>
            </a:extLst>
          </p:cNvPr>
          <p:cNvSpPr/>
          <p:nvPr/>
        </p:nvSpPr>
        <p:spPr>
          <a:xfrm>
            <a:off x="496461" y="3266727"/>
            <a:ext cx="2700000" cy="54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rgbClr val="FFFFFF"/>
                </a:solidFill>
                <a:effectLst/>
                <a:uLnTx/>
                <a:uFillTx/>
                <a:latin typeface="游ゴシック" panose="020F0502020204030204"/>
                <a:ea typeface="游ゴシック" panose="020B0400000000000000" pitchFamily="50" charset="-128"/>
                <a:cs typeface="+mn-cs"/>
              </a:rPr>
              <a:t>企業ロゴ</a:t>
            </a:r>
          </a:p>
        </p:txBody>
      </p:sp>
      <p:sp>
        <p:nvSpPr>
          <p:cNvPr id="9" name="正方形/長方形 8">
            <a:extLst>
              <a:ext uri="{FF2B5EF4-FFF2-40B4-BE49-F238E27FC236}">
                <a16:creationId xmlns:a16="http://schemas.microsoft.com/office/drawing/2014/main" id="{B2B2E09F-51E5-5C45-8DDD-D8FC945C4303}"/>
              </a:ext>
            </a:extLst>
          </p:cNvPr>
          <p:cNvSpPr/>
          <p:nvPr/>
        </p:nvSpPr>
        <p:spPr>
          <a:xfrm>
            <a:off x="496461" y="4158306"/>
            <a:ext cx="2700000" cy="54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rgbClr val="FFFFFF"/>
                </a:solidFill>
                <a:effectLst/>
                <a:uLnTx/>
                <a:uFillTx/>
                <a:latin typeface="游ゴシック" panose="020F0502020204030204"/>
                <a:ea typeface="游ゴシック" panose="020B0400000000000000" pitchFamily="50" charset="-128"/>
                <a:cs typeface="+mn-cs"/>
              </a:rPr>
              <a:t>企業ロゴ</a:t>
            </a:r>
          </a:p>
        </p:txBody>
      </p:sp>
      <p:sp>
        <p:nvSpPr>
          <p:cNvPr id="10" name="正方形/長方形 9">
            <a:extLst>
              <a:ext uri="{FF2B5EF4-FFF2-40B4-BE49-F238E27FC236}">
                <a16:creationId xmlns:a16="http://schemas.microsoft.com/office/drawing/2014/main" id="{43D6AAD1-6103-9445-9A2C-48A8E7FB7BCB}"/>
              </a:ext>
            </a:extLst>
          </p:cNvPr>
          <p:cNvSpPr/>
          <p:nvPr/>
        </p:nvSpPr>
        <p:spPr>
          <a:xfrm>
            <a:off x="496461" y="5049885"/>
            <a:ext cx="2700000" cy="54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rgbClr val="FFFFFF"/>
                </a:solidFill>
                <a:effectLst/>
                <a:uLnTx/>
                <a:uFillTx/>
                <a:latin typeface="游ゴシック" panose="020F0502020204030204"/>
                <a:ea typeface="游ゴシック" panose="020B0400000000000000" pitchFamily="50" charset="-128"/>
                <a:cs typeface="+mn-cs"/>
              </a:rPr>
              <a:t>企業ロゴ</a:t>
            </a:r>
          </a:p>
        </p:txBody>
      </p:sp>
      <p:sp>
        <p:nvSpPr>
          <p:cNvPr id="11" name="正方形/長方形 10">
            <a:extLst>
              <a:ext uri="{FF2B5EF4-FFF2-40B4-BE49-F238E27FC236}">
                <a16:creationId xmlns:a16="http://schemas.microsoft.com/office/drawing/2014/main" id="{F88713A7-3685-D04E-991B-194F06EE9A19}"/>
              </a:ext>
            </a:extLst>
          </p:cNvPr>
          <p:cNvSpPr/>
          <p:nvPr/>
        </p:nvSpPr>
        <p:spPr>
          <a:xfrm>
            <a:off x="496461" y="5941464"/>
            <a:ext cx="2700000" cy="54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rgbClr val="FFFFFF"/>
                </a:solidFill>
                <a:effectLst/>
                <a:uLnTx/>
                <a:uFillTx/>
                <a:latin typeface="游ゴシック" panose="020F0502020204030204"/>
                <a:ea typeface="游ゴシック" panose="020B0400000000000000" pitchFamily="50" charset="-128"/>
                <a:cs typeface="+mn-cs"/>
              </a:rPr>
              <a:t>企業ロゴ</a:t>
            </a:r>
          </a:p>
        </p:txBody>
      </p:sp>
      <p:sp>
        <p:nvSpPr>
          <p:cNvPr id="16" name="正方形/長方形 15">
            <a:extLst>
              <a:ext uri="{FF2B5EF4-FFF2-40B4-BE49-F238E27FC236}">
                <a16:creationId xmlns:a16="http://schemas.microsoft.com/office/drawing/2014/main" id="{86C06AFF-B5F5-8D44-B29A-7C9D8D209239}"/>
              </a:ext>
            </a:extLst>
          </p:cNvPr>
          <p:cNvSpPr/>
          <p:nvPr/>
        </p:nvSpPr>
        <p:spPr>
          <a:xfrm>
            <a:off x="496461" y="6833043"/>
            <a:ext cx="2700000" cy="54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rgbClr val="FFFFFF"/>
                </a:solidFill>
                <a:effectLst/>
                <a:uLnTx/>
                <a:uFillTx/>
                <a:latin typeface="游ゴシック" panose="020F0502020204030204"/>
                <a:ea typeface="游ゴシック" panose="020B0400000000000000" pitchFamily="50" charset="-128"/>
                <a:cs typeface="+mn-cs"/>
              </a:rPr>
              <a:t>企業ロゴ</a:t>
            </a:r>
          </a:p>
        </p:txBody>
      </p:sp>
      <p:sp>
        <p:nvSpPr>
          <p:cNvPr id="17" name="正方形/長方形 16">
            <a:extLst>
              <a:ext uri="{FF2B5EF4-FFF2-40B4-BE49-F238E27FC236}">
                <a16:creationId xmlns:a16="http://schemas.microsoft.com/office/drawing/2014/main" id="{08F4FE10-D44A-8841-8E5D-C5AB5DBC7E31}"/>
              </a:ext>
            </a:extLst>
          </p:cNvPr>
          <p:cNvSpPr/>
          <p:nvPr/>
        </p:nvSpPr>
        <p:spPr>
          <a:xfrm>
            <a:off x="496461" y="7724623"/>
            <a:ext cx="2700000" cy="54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rgbClr val="FFFFFF"/>
                </a:solidFill>
                <a:effectLst/>
                <a:uLnTx/>
                <a:uFillTx/>
                <a:latin typeface="游ゴシック" panose="020F0502020204030204"/>
                <a:ea typeface="游ゴシック" panose="020B0400000000000000" pitchFamily="50" charset="-128"/>
                <a:cs typeface="+mn-cs"/>
              </a:rPr>
              <a:t>企業ロゴ</a:t>
            </a:r>
          </a:p>
        </p:txBody>
      </p:sp>
      <p:sp>
        <p:nvSpPr>
          <p:cNvPr id="20" name="正方形/長方形 19">
            <a:extLst>
              <a:ext uri="{FF2B5EF4-FFF2-40B4-BE49-F238E27FC236}">
                <a16:creationId xmlns:a16="http://schemas.microsoft.com/office/drawing/2014/main" id="{1D3C736D-D8C2-A746-982A-BCFF0B7B6A9E}"/>
              </a:ext>
            </a:extLst>
          </p:cNvPr>
          <p:cNvSpPr/>
          <p:nvPr/>
        </p:nvSpPr>
        <p:spPr>
          <a:xfrm>
            <a:off x="3735725" y="3266727"/>
            <a:ext cx="2700000" cy="54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rgbClr val="FFFFFF"/>
                </a:solidFill>
                <a:effectLst/>
                <a:uLnTx/>
                <a:uFillTx/>
                <a:latin typeface="游ゴシック" panose="020F0502020204030204"/>
                <a:ea typeface="游ゴシック" panose="020B0400000000000000" pitchFamily="50" charset="-128"/>
                <a:cs typeface="+mn-cs"/>
              </a:rPr>
              <a:t>企業ロゴ</a:t>
            </a:r>
          </a:p>
        </p:txBody>
      </p:sp>
      <p:sp>
        <p:nvSpPr>
          <p:cNvPr id="21" name="正方形/長方形 20">
            <a:extLst>
              <a:ext uri="{FF2B5EF4-FFF2-40B4-BE49-F238E27FC236}">
                <a16:creationId xmlns:a16="http://schemas.microsoft.com/office/drawing/2014/main" id="{36E693A2-FD26-0C48-9C7B-EF3D4F09BEE1}"/>
              </a:ext>
            </a:extLst>
          </p:cNvPr>
          <p:cNvSpPr/>
          <p:nvPr/>
        </p:nvSpPr>
        <p:spPr>
          <a:xfrm>
            <a:off x="3735725" y="4158306"/>
            <a:ext cx="2700000" cy="54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rgbClr val="FFFFFF"/>
                </a:solidFill>
                <a:effectLst/>
                <a:uLnTx/>
                <a:uFillTx/>
                <a:latin typeface="游ゴシック" panose="020F0502020204030204"/>
                <a:ea typeface="游ゴシック" panose="020B0400000000000000" pitchFamily="50" charset="-128"/>
                <a:cs typeface="+mn-cs"/>
              </a:rPr>
              <a:t>企業ロゴ</a:t>
            </a:r>
          </a:p>
        </p:txBody>
      </p:sp>
      <p:sp>
        <p:nvSpPr>
          <p:cNvPr id="22" name="正方形/長方形 21">
            <a:extLst>
              <a:ext uri="{FF2B5EF4-FFF2-40B4-BE49-F238E27FC236}">
                <a16:creationId xmlns:a16="http://schemas.microsoft.com/office/drawing/2014/main" id="{1F5BAE05-031E-DD4B-850F-50AAC814394C}"/>
              </a:ext>
            </a:extLst>
          </p:cNvPr>
          <p:cNvSpPr/>
          <p:nvPr/>
        </p:nvSpPr>
        <p:spPr>
          <a:xfrm>
            <a:off x="3735725" y="5049885"/>
            <a:ext cx="2700000" cy="54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rgbClr val="FFFFFF"/>
                </a:solidFill>
                <a:effectLst/>
                <a:uLnTx/>
                <a:uFillTx/>
                <a:latin typeface="游ゴシック" panose="020F0502020204030204"/>
                <a:ea typeface="游ゴシック" panose="020B0400000000000000" pitchFamily="50" charset="-128"/>
                <a:cs typeface="+mn-cs"/>
              </a:rPr>
              <a:t>企業ロゴ</a:t>
            </a:r>
          </a:p>
        </p:txBody>
      </p:sp>
      <p:sp>
        <p:nvSpPr>
          <p:cNvPr id="23" name="正方形/長方形 22">
            <a:extLst>
              <a:ext uri="{FF2B5EF4-FFF2-40B4-BE49-F238E27FC236}">
                <a16:creationId xmlns:a16="http://schemas.microsoft.com/office/drawing/2014/main" id="{8C540405-CFC3-7C4E-8EA1-3F197D89F310}"/>
              </a:ext>
            </a:extLst>
          </p:cNvPr>
          <p:cNvSpPr/>
          <p:nvPr/>
        </p:nvSpPr>
        <p:spPr>
          <a:xfrm>
            <a:off x="3735725" y="5941464"/>
            <a:ext cx="2700000" cy="54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rgbClr val="FFFFFF"/>
                </a:solidFill>
                <a:effectLst/>
                <a:uLnTx/>
                <a:uFillTx/>
                <a:latin typeface="游ゴシック" panose="020F0502020204030204"/>
                <a:ea typeface="游ゴシック" panose="020B0400000000000000" pitchFamily="50" charset="-128"/>
                <a:cs typeface="+mn-cs"/>
              </a:rPr>
              <a:t>企業ロゴ</a:t>
            </a:r>
          </a:p>
        </p:txBody>
      </p:sp>
      <p:sp>
        <p:nvSpPr>
          <p:cNvPr id="24" name="正方形/長方形 23">
            <a:extLst>
              <a:ext uri="{FF2B5EF4-FFF2-40B4-BE49-F238E27FC236}">
                <a16:creationId xmlns:a16="http://schemas.microsoft.com/office/drawing/2014/main" id="{2960A10D-CA08-D745-B85C-0AEA32A81823}"/>
              </a:ext>
            </a:extLst>
          </p:cNvPr>
          <p:cNvSpPr/>
          <p:nvPr/>
        </p:nvSpPr>
        <p:spPr>
          <a:xfrm>
            <a:off x="3735725" y="6833043"/>
            <a:ext cx="2700000" cy="54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rgbClr val="FFFFFF"/>
                </a:solidFill>
                <a:effectLst/>
                <a:uLnTx/>
                <a:uFillTx/>
                <a:latin typeface="游ゴシック" panose="020F0502020204030204"/>
                <a:ea typeface="游ゴシック" panose="020B0400000000000000" pitchFamily="50" charset="-128"/>
                <a:cs typeface="+mn-cs"/>
              </a:rPr>
              <a:t>企業ロゴ</a:t>
            </a:r>
          </a:p>
        </p:txBody>
      </p:sp>
      <p:sp>
        <p:nvSpPr>
          <p:cNvPr id="25" name="正方形/長方形 24">
            <a:extLst>
              <a:ext uri="{FF2B5EF4-FFF2-40B4-BE49-F238E27FC236}">
                <a16:creationId xmlns:a16="http://schemas.microsoft.com/office/drawing/2014/main" id="{4E79F735-14C4-C247-96B0-C2F748B1CA11}"/>
              </a:ext>
            </a:extLst>
          </p:cNvPr>
          <p:cNvSpPr/>
          <p:nvPr/>
        </p:nvSpPr>
        <p:spPr>
          <a:xfrm>
            <a:off x="3735725" y="7724623"/>
            <a:ext cx="2700000" cy="54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rgbClr val="FFFFFF"/>
                </a:solidFill>
                <a:effectLst/>
                <a:uLnTx/>
                <a:uFillTx/>
                <a:latin typeface="游ゴシック" panose="020F0502020204030204"/>
                <a:ea typeface="游ゴシック" panose="020B0400000000000000" pitchFamily="50" charset="-128"/>
                <a:cs typeface="+mn-cs"/>
              </a:rPr>
              <a:t>企業ロゴ</a:t>
            </a:r>
          </a:p>
        </p:txBody>
      </p:sp>
      <p:sp>
        <p:nvSpPr>
          <p:cNvPr id="26" name="正方形/長方形 25">
            <a:extLst>
              <a:ext uri="{FF2B5EF4-FFF2-40B4-BE49-F238E27FC236}">
                <a16:creationId xmlns:a16="http://schemas.microsoft.com/office/drawing/2014/main" id="{ADD685AC-ECE1-5943-B5D5-2147BC63F71B}"/>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27" name="テキスト ボックス 26">
            <a:extLst>
              <a:ext uri="{FF2B5EF4-FFF2-40B4-BE49-F238E27FC236}">
                <a16:creationId xmlns:a16="http://schemas.microsoft.com/office/drawing/2014/main" id="{0CEA6EFB-5063-8842-B093-4E8B50A1D5F8}"/>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1063919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FDB54A9-50D5-B341-BCFA-7F13D49EF7F9}"/>
              </a:ext>
            </a:extLst>
          </p:cNvPr>
          <p:cNvSpPr>
            <a:spLocks noGrp="1"/>
          </p:cNvSpPr>
          <p:nvPr>
            <p:ph type="sldNum" sz="quarter" idx="10"/>
          </p:nvPr>
        </p:nvSpPr>
        <p:spPr>
          <a:xfrm>
            <a:off x="5356462" y="9369638"/>
            <a:ext cx="1080000" cy="288000"/>
          </a:xfrm>
        </p:spPr>
        <p:txBody>
          <a:bodyPr/>
          <a:lstStyle/>
          <a:p>
            <a:fld id="{A3F55F42-B60C-440D-905E-DAEDED2DDD08}" type="slidenum">
              <a:rPr lang="ja-JP" altLang="en-US" smtClean="0"/>
              <a:pPr/>
              <a:t>17</a:t>
            </a:fld>
            <a:endParaRPr lang="ja-JP" altLang="en-US"/>
          </a:p>
        </p:txBody>
      </p:sp>
      <p:sp>
        <p:nvSpPr>
          <p:cNvPr id="3" name="縦書きテキスト プレースホルダー 2">
            <a:extLst>
              <a:ext uri="{FF2B5EF4-FFF2-40B4-BE49-F238E27FC236}">
                <a16:creationId xmlns:a16="http://schemas.microsoft.com/office/drawing/2014/main" id="{EC431C26-5F8A-3943-BBFB-E52B7D01239C}"/>
              </a:ext>
            </a:extLst>
          </p:cNvPr>
          <p:cNvSpPr>
            <a:spLocks noGrp="1"/>
          </p:cNvSpPr>
          <p:nvPr>
            <p:ph type="body" orient="vert" sz="quarter" idx="11"/>
          </p:nvPr>
        </p:nvSpPr>
        <p:spPr>
          <a:xfrm>
            <a:off x="496888" y="473289"/>
            <a:ext cx="5938837" cy="360000"/>
          </a:xfrm>
        </p:spPr>
        <p:txBody>
          <a:bodyPr/>
          <a:lstStyle/>
          <a:p>
            <a:r>
              <a:rPr lang="ja-JP" altLang="en-US"/>
              <a:t>お問い合わせ先</a:t>
            </a:r>
          </a:p>
        </p:txBody>
      </p:sp>
      <p:sp>
        <p:nvSpPr>
          <p:cNvPr id="9" name="テキスト プレースホルダー 8">
            <a:extLst>
              <a:ext uri="{FF2B5EF4-FFF2-40B4-BE49-F238E27FC236}">
                <a16:creationId xmlns:a16="http://schemas.microsoft.com/office/drawing/2014/main" id="{C0DE6633-4FD0-C242-95A9-8E7FEFD6851B}"/>
              </a:ext>
            </a:extLst>
          </p:cNvPr>
          <p:cNvSpPr>
            <a:spLocks noGrp="1"/>
          </p:cNvSpPr>
          <p:nvPr>
            <p:ph type="body" sz="quarter" idx="12"/>
          </p:nvPr>
        </p:nvSpPr>
        <p:spPr>
          <a:xfrm>
            <a:off x="496462" y="2157414"/>
            <a:ext cx="5939263" cy="1080000"/>
          </a:xfrm>
        </p:spPr>
        <p:txBody>
          <a:bodyPr/>
          <a:lstStyle/>
          <a:p>
            <a:r>
              <a:rPr lang="ja-JP" altLang="en-US"/>
              <a:t>○○○を最適化する○○○企業様向けのサービスを提供しています。</a:t>
            </a:r>
            <a:endParaRPr lang="en-US" altLang="ja-JP" dirty="0"/>
          </a:p>
          <a:p>
            <a:r>
              <a:rPr lang="ja-JP" altLang="en-US"/>
              <a:t>導入に関するご相談・ご質問がある方は○○○○よりお気軽に</a:t>
            </a:r>
            <a:endParaRPr lang="en-US" altLang="ja-JP" dirty="0"/>
          </a:p>
          <a:p>
            <a:r>
              <a:rPr lang="ja-JP" altLang="en-US"/>
              <a:t>お問い合わせください。</a:t>
            </a:r>
            <a:endParaRPr lang="en-US" altLang="ja-JP" dirty="0"/>
          </a:p>
        </p:txBody>
      </p:sp>
      <p:sp>
        <p:nvSpPr>
          <p:cNvPr id="5" name="タイトル 4">
            <a:extLst>
              <a:ext uri="{FF2B5EF4-FFF2-40B4-BE49-F238E27FC236}">
                <a16:creationId xmlns:a16="http://schemas.microsoft.com/office/drawing/2014/main" id="{1703F25E-C042-C34B-AB55-C80AD88E1C28}"/>
              </a:ext>
            </a:extLst>
          </p:cNvPr>
          <p:cNvSpPr>
            <a:spLocks noGrp="1"/>
          </p:cNvSpPr>
          <p:nvPr>
            <p:ph type="title"/>
          </p:nvPr>
        </p:nvSpPr>
        <p:spPr>
          <a:xfrm>
            <a:off x="496462" y="1031425"/>
            <a:ext cx="5940000" cy="720000"/>
          </a:xfrm>
        </p:spPr>
        <p:txBody>
          <a:bodyPr/>
          <a:lstStyle/>
          <a:p>
            <a:r>
              <a:rPr lang="ja-JP" altLang="en-US"/>
              <a:t>〇〇〇業務のお悩みを解決します</a:t>
            </a:r>
          </a:p>
        </p:txBody>
      </p:sp>
      <p:grpSp>
        <p:nvGrpSpPr>
          <p:cNvPr id="26" name="グループ化 25">
            <a:extLst>
              <a:ext uri="{FF2B5EF4-FFF2-40B4-BE49-F238E27FC236}">
                <a16:creationId xmlns:a16="http://schemas.microsoft.com/office/drawing/2014/main" id="{189EC11A-E044-2C45-8CCB-B5729BD6E6BE}"/>
              </a:ext>
            </a:extLst>
          </p:cNvPr>
          <p:cNvGrpSpPr/>
          <p:nvPr/>
        </p:nvGrpSpPr>
        <p:grpSpPr>
          <a:xfrm>
            <a:off x="1275019" y="4137177"/>
            <a:ext cx="4307961" cy="2395480"/>
            <a:chOff x="972956" y="6079322"/>
            <a:chExt cx="5048857" cy="2807462"/>
          </a:xfrm>
        </p:grpSpPr>
        <p:pic>
          <p:nvPicPr>
            <p:cNvPr id="27" name="図 26">
              <a:extLst>
                <a:ext uri="{FF2B5EF4-FFF2-40B4-BE49-F238E27FC236}">
                  <a16:creationId xmlns:a16="http://schemas.microsoft.com/office/drawing/2014/main" id="{08A13583-4AA2-2A4B-9EC0-3F0525FDE613}"/>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r="-183"/>
            <a:stretch/>
          </p:blipFill>
          <p:spPr>
            <a:xfrm>
              <a:off x="972956" y="6079322"/>
              <a:ext cx="5048857" cy="2754970"/>
            </a:xfrm>
            <a:prstGeom prst="rect">
              <a:avLst/>
            </a:prstGeom>
          </p:spPr>
        </p:pic>
        <p:pic>
          <p:nvPicPr>
            <p:cNvPr id="28" name="図 27">
              <a:extLst>
                <a:ext uri="{FF2B5EF4-FFF2-40B4-BE49-F238E27FC236}">
                  <a16:creationId xmlns:a16="http://schemas.microsoft.com/office/drawing/2014/main" id="{4F4C84EF-FCD0-5D43-946E-9606D63F6260}"/>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699972" y="6311898"/>
              <a:ext cx="3537549" cy="2088118"/>
            </a:xfrm>
            <a:prstGeom prst="rect">
              <a:avLst/>
            </a:prstGeom>
          </p:spPr>
        </p:pic>
        <p:pic>
          <p:nvPicPr>
            <p:cNvPr id="29" name="図 28">
              <a:extLst>
                <a:ext uri="{FF2B5EF4-FFF2-40B4-BE49-F238E27FC236}">
                  <a16:creationId xmlns:a16="http://schemas.microsoft.com/office/drawing/2014/main" id="{4FF7B742-9E11-8341-A973-0A54FD5EC003}"/>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231628" y="6990647"/>
              <a:ext cx="970874" cy="1896137"/>
            </a:xfrm>
            <a:prstGeom prst="rect">
              <a:avLst/>
            </a:prstGeom>
          </p:spPr>
        </p:pic>
        <p:pic>
          <p:nvPicPr>
            <p:cNvPr id="30" name="図 29">
              <a:extLst>
                <a:ext uri="{FF2B5EF4-FFF2-40B4-BE49-F238E27FC236}">
                  <a16:creationId xmlns:a16="http://schemas.microsoft.com/office/drawing/2014/main" id="{FE7A2133-BFC7-524B-BF96-FC4B8EA9AC19}"/>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327408" y="7145338"/>
              <a:ext cx="791754" cy="1635005"/>
            </a:xfrm>
            <a:prstGeom prst="rect">
              <a:avLst/>
            </a:prstGeom>
          </p:spPr>
        </p:pic>
      </p:grpSp>
      <p:sp>
        <p:nvSpPr>
          <p:cNvPr id="31" name="円/楕円 30">
            <a:extLst>
              <a:ext uri="{FF2B5EF4-FFF2-40B4-BE49-F238E27FC236}">
                <a16:creationId xmlns:a16="http://schemas.microsoft.com/office/drawing/2014/main" id="{0F90D2E7-5271-4F48-AB89-154880DC23EB}"/>
              </a:ext>
            </a:extLst>
          </p:cNvPr>
          <p:cNvSpPr>
            <a:spLocks noChangeAspect="1"/>
          </p:cNvSpPr>
          <p:nvPr/>
        </p:nvSpPr>
        <p:spPr>
          <a:xfrm>
            <a:off x="4533867" y="3643313"/>
            <a:ext cx="1620000" cy="1620000"/>
          </a:xfrm>
          <a:prstGeom prst="ellipse">
            <a:avLst/>
          </a:prstGeom>
          <a:solidFill>
            <a:schemeClr val="accent6"/>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spcAft>
                <a:spcPts val="400"/>
              </a:spcAft>
            </a:pPr>
            <a:r>
              <a:rPr kumimoji="1" lang="ja-JP" altLang="en-US" sz="1400" b="1">
                <a:latin typeface="+mn-ea"/>
              </a:rPr>
              <a:t>無料</a:t>
            </a:r>
            <a:r>
              <a:rPr kumimoji="1" lang="en-US" altLang="ja-JP" sz="1400" b="1" dirty="0">
                <a:latin typeface="+mn-ea"/>
              </a:rPr>
              <a:t>○</a:t>
            </a:r>
            <a:r>
              <a:rPr kumimoji="1" lang="ja-JP" altLang="en-US" sz="1400" b="1">
                <a:latin typeface="+mn-ea"/>
              </a:rPr>
              <a:t>○○</a:t>
            </a:r>
            <a:endParaRPr kumimoji="1" lang="en-US" altLang="ja-JP" sz="1400" b="1" dirty="0">
              <a:latin typeface="+mn-ea"/>
            </a:endParaRPr>
          </a:p>
          <a:p>
            <a:pPr algn="ctr">
              <a:spcAft>
                <a:spcPts val="400"/>
              </a:spcAft>
            </a:pPr>
            <a:r>
              <a:rPr lang="ja-JP" altLang="en-US" sz="1400" b="1">
                <a:latin typeface="+mn-ea"/>
              </a:rPr>
              <a:t>実施中！</a:t>
            </a:r>
            <a:endParaRPr kumimoji="1" lang="en-US" altLang="ja-JP" sz="1400" b="1" dirty="0">
              <a:latin typeface="+mn-ea"/>
            </a:endParaRPr>
          </a:p>
        </p:txBody>
      </p:sp>
      <p:sp>
        <p:nvSpPr>
          <p:cNvPr id="32" name="角丸四角形 54">
            <a:extLst>
              <a:ext uri="{FF2B5EF4-FFF2-40B4-BE49-F238E27FC236}">
                <a16:creationId xmlns:a16="http://schemas.microsoft.com/office/drawing/2014/main" id="{C3C32FCD-F924-B348-BD61-DC8F375FE282}"/>
              </a:ext>
            </a:extLst>
          </p:cNvPr>
          <p:cNvSpPr/>
          <p:nvPr/>
        </p:nvSpPr>
        <p:spPr>
          <a:xfrm>
            <a:off x="1486306" y="7658646"/>
            <a:ext cx="3960000" cy="540000"/>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1400" b="1" u="sng"/>
              <a:t>ウェブサイトを詳しく見る</a:t>
            </a:r>
            <a:endParaRPr kumimoji="1" lang="ja-JP" altLang="en-US" sz="1400" b="1" u="sng" dirty="0"/>
          </a:p>
        </p:txBody>
      </p:sp>
      <p:sp>
        <p:nvSpPr>
          <p:cNvPr id="34" name="テキスト プレースホルダー 2">
            <a:extLst>
              <a:ext uri="{FF2B5EF4-FFF2-40B4-BE49-F238E27FC236}">
                <a16:creationId xmlns:a16="http://schemas.microsoft.com/office/drawing/2014/main" id="{3DD71F04-49A4-2341-8010-702AE591A5DE}"/>
              </a:ext>
            </a:extLst>
          </p:cNvPr>
          <p:cNvSpPr txBox="1">
            <a:spLocks/>
          </p:cNvSpPr>
          <p:nvPr/>
        </p:nvSpPr>
        <p:spPr>
          <a:xfrm>
            <a:off x="1936306" y="7044380"/>
            <a:ext cx="3059999" cy="360000"/>
          </a:xfrm>
          <a:prstGeom prst="rect">
            <a:avLst/>
          </a:prstGeom>
        </p:spPr>
        <p:txBody>
          <a:bodyPr anchor="ctr">
            <a:normAutofit/>
          </a:bodyPr>
          <a:lstStyle>
            <a:lvl1pPr marL="143999" indent="-215999" algn="l" defTabSz="914395" rtl="0" eaLnBrk="1" latinLnBrk="0" hangingPunct="1">
              <a:lnSpc>
                <a:spcPct val="100000"/>
              </a:lnSpc>
              <a:spcBef>
                <a:spcPts val="1000"/>
              </a:spcBef>
              <a:spcAft>
                <a:spcPts val="400"/>
              </a:spcAft>
              <a:buFont typeface="Wingdings" pitchFamily="2" charset="2"/>
              <a:buChar char="l"/>
              <a:defRPr kumimoji="1" sz="1600" b="0" kern="1200">
                <a:solidFill>
                  <a:schemeClr val="tx1"/>
                </a:solidFill>
                <a:latin typeface="+mn-lt"/>
                <a:ea typeface="+mn-ea"/>
                <a:cs typeface="+mn-cs"/>
              </a:defRPr>
            </a:lvl1pPr>
            <a:lvl2pPr marL="358773" indent="-16509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2pPr>
            <a:lvl3pPr marL="492122"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3pPr>
            <a:lvl4pPr marL="668335" indent="-134937"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4pPr>
            <a:lvl5pPr marL="801684"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spcBef>
                <a:spcPts val="0"/>
              </a:spcBef>
              <a:buNone/>
            </a:pPr>
            <a:r>
              <a:rPr lang="ja-JP" altLang="en-US" b="1"/>
              <a:t>ぜひ○○をお試しください</a:t>
            </a:r>
            <a:endParaRPr lang="ja-JP" altLang="en-US" b="1" dirty="0"/>
          </a:p>
        </p:txBody>
      </p:sp>
      <p:cxnSp>
        <p:nvCxnSpPr>
          <p:cNvPr id="35" name="直線コネクタ 34">
            <a:extLst>
              <a:ext uri="{FF2B5EF4-FFF2-40B4-BE49-F238E27FC236}">
                <a16:creationId xmlns:a16="http://schemas.microsoft.com/office/drawing/2014/main" id="{292FCEAF-0FEB-0748-9B0F-033ED8B84D17}"/>
              </a:ext>
            </a:extLst>
          </p:cNvPr>
          <p:cNvCxnSpPr>
            <a:cxnSpLocks/>
          </p:cNvCxnSpPr>
          <p:nvPr/>
        </p:nvCxnSpPr>
        <p:spPr>
          <a:xfrm>
            <a:off x="1565875" y="6981732"/>
            <a:ext cx="231228" cy="42592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0A60E6A-C8D5-F741-8130-05286E75A052}"/>
              </a:ext>
            </a:extLst>
          </p:cNvPr>
          <p:cNvCxnSpPr>
            <a:cxnSpLocks/>
          </p:cNvCxnSpPr>
          <p:nvPr/>
        </p:nvCxnSpPr>
        <p:spPr>
          <a:xfrm flipH="1">
            <a:off x="5135508" y="6981732"/>
            <a:ext cx="220717" cy="42264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D5FA7817-E4FE-9041-A937-30E5547CC191}"/>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38" name="テキスト ボックス 37">
            <a:extLst>
              <a:ext uri="{FF2B5EF4-FFF2-40B4-BE49-F238E27FC236}">
                <a16:creationId xmlns:a16="http://schemas.microsoft.com/office/drawing/2014/main" id="{CA55AE88-2808-5A4F-B4B5-0AAB96613304}"/>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3441443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テキスト プレースホルダー 1">
            <a:extLst>
              <a:ext uri="{FF2B5EF4-FFF2-40B4-BE49-F238E27FC236}">
                <a16:creationId xmlns:a16="http://schemas.microsoft.com/office/drawing/2014/main" id="{9F019A4F-1578-C347-A350-3EDEBEBC0B22}"/>
              </a:ext>
            </a:extLst>
          </p:cNvPr>
          <p:cNvSpPr>
            <a:spLocks noGrp="1"/>
          </p:cNvSpPr>
          <p:nvPr>
            <p:ph type="body" orient="vert" sz="quarter" idx="11"/>
          </p:nvPr>
        </p:nvSpPr>
        <p:spPr>
          <a:xfrm>
            <a:off x="496888" y="473289"/>
            <a:ext cx="5938837" cy="360000"/>
          </a:xfrm>
        </p:spPr>
        <p:txBody>
          <a:bodyPr/>
          <a:lstStyle/>
          <a:p>
            <a:r>
              <a:rPr lang="ja-JP" altLang="en-US"/>
              <a:t>セクションタイトル〇〇〇〇</a:t>
            </a:r>
          </a:p>
        </p:txBody>
      </p:sp>
      <p:sp>
        <p:nvSpPr>
          <p:cNvPr id="3" name="スライド番号プレースホルダー 2">
            <a:extLst>
              <a:ext uri="{FF2B5EF4-FFF2-40B4-BE49-F238E27FC236}">
                <a16:creationId xmlns:a16="http://schemas.microsoft.com/office/drawing/2014/main" id="{9BAB5719-B96C-BC46-9919-08CC6AE09FC5}"/>
              </a:ext>
            </a:extLst>
          </p:cNvPr>
          <p:cNvSpPr>
            <a:spLocks noGrp="1"/>
          </p:cNvSpPr>
          <p:nvPr>
            <p:ph type="sldNum" sz="quarter" idx="12"/>
          </p:nvPr>
        </p:nvSpPr>
        <p:spPr>
          <a:xfrm>
            <a:off x="5356462" y="9369638"/>
            <a:ext cx="1080000" cy="288000"/>
          </a:xfrm>
        </p:spPr>
        <p:txBody>
          <a:bodyPr/>
          <a:lstStyle/>
          <a:p>
            <a:fld id="{A3F55F42-B60C-440D-905E-DAEDED2DDD08}" type="slidenum">
              <a:rPr lang="ja-JP" altLang="en-US" smtClean="0"/>
              <a:pPr/>
              <a:t>18</a:t>
            </a:fld>
            <a:endParaRPr lang="ja-JP" altLang="en-US"/>
          </a:p>
        </p:txBody>
      </p:sp>
      <p:sp>
        <p:nvSpPr>
          <p:cNvPr id="4" name="タイトル 3">
            <a:extLst>
              <a:ext uri="{FF2B5EF4-FFF2-40B4-BE49-F238E27FC236}">
                <a16:creationId xmlns:a16="http://schemas.microsoft.com/office/drawing/2014/main" id="{092EDFD7-3D1A-FB47-8BED-82A4A57A9F35}"/>
              </a:ext>
            </a:extLst>
          </p:cNvPr>
          <p:cNvSpPr>
            <a:spLocks noGrp="1"/>
          </p:cNvSpPr>
          <p:nvPr>
            <p:ph type="title"/>
          </p:nvPr>
        </p:nvSpPr>
        <p:spPr>
          <a:xfrm>
            <a:off x="496462" y="1031425"/>
            <a:ext cx="5940000" cy="720000"/>
          </a:xfrm>
        </p:spPr>
        <p:txBody>
          <a:bodyPr/>
          <a:lstStyle/>
          <a:p>
            <a:r>
              <a:rPr lang="ja-JP" altLang="en-US"/>
              <a:t>ページタイトル〇〇〇〇</a:t>
            </a:r>
          </a:p>
        </p:txBody>
      </p:sp>
      <p:sp>
        <p:nvSpPr>
          <p:cNvPr id="8" name="テキスト ボックス 7">
            <a:extLst>
              <a:ext uri="{FF2B5EF4-FFF2-40B4-BE49-F238E27FC236}">
                <a16:creationId xmlns:a16="http://schemas.microsoft.com/office/drawing/2014/main" id="{B4D8A167-3ED2-4D4A-9C11-A37A811D4B4D}"/>
              </a:ext>
            </a:extLst>
          </p:cNvPr>
          <p:cNvSpPr txBox="1"/>
          <p:nvPr/>
        </p:nvSpPr>
        <p:spPr>
          <a:xfrm>
            <a:off x="496888" y="2814678"/>
            <a:ext cx="5938837" cy="900000"/>
          </a:xfrm>
          <a:prstGeom prst="rect">
            <a:avLst/>
          </a:prstGeom>
          <a:noFill/>
        </p:spPr>
        <p:txBody>
          <a:bodyPr wrap="square" lIns="36000" tIns="36000" rIns="36000" bIns="36000" rtlCol="0" anchor="t">
            <a:noAutofit/>
          </a:bodyPr>
          <a:lstStyle/>
          <a:p>
            <a:pPr defTabSz="1003000">
              <a:lnSpc>
                <a:spcPct val="150000"/>
              </a:lnSpc>
              <a:spcAft>
                <a:spcPts val="433"/>
              </a:spcAft>
            </a:pPr>
            <a:r>
              <a:rPr lang="ja-JP" altLang="en-US" sz="1200" dirty="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9" name="テキスト ボックス 8">
            <a:extLst>
              <a:ext uri="{FF2B5EF4-FFF2-40B4-BE49-F238E27FC236}">
                <a16:creationId xmlns:a16="http://schemas.microsoft.com/office/drawing/2014/main" id="{4085A7ED-6432-8D44-AD2D-6E5DF4B0AD0D}"/>
              </a:ext>
            </a:extLst>
          </p:cNvPr>
          <p:cNvSpPr txBox="1"/>
          <p:nvPr/>
        </p:nvSpPr>
        <p:spPr>
          <a:xfrm>
            <a:off x="1036887" y="2350998"/>
            <a:ext cx="5398838" cy="360000"/>
          </a:xfrm>
          <a:prstGeom prst="rect">
            <a:avLst/>
          </a:prstGeom>
          <a:noFill/>
        </p:spPr>
        <p:txBody>
          <a:bodyPr wrap="square" lIns="36000" tIns="36000" rIns="36000" bIns="36000" rtlCol="0" anchor="ctr">
            <a:noAutofit/>
          </a:bodyPr>
          <a:lstStyle/>
          <a:p>
            <a:pPr defTabSz="457200"/>
            <a:r>
              <a:rPr lang="ja-JP" altLang="en-US" sz="1600" b="1">
                <a:solidFill>
                  <a:srgbClr val="00ACBA"/>
                </a:solidFill>
                <a:latin typeface="+mn-ea"/>
              </a:rPr>
              <a:t>小見出し○○○○○○○○</a:t>
            </a:r>
          </a:p>
        </p:txBody>
      </p:sp>
      <p:sp>
        <p:nvSpPr>
          <p:cNvPr id="10" name="円/楕円 16">
            <a:extLst>
              <a:ext uri="{FF2B5EF4-FFF2-40B4-BE49-F238E27FC236}">
                <a16:creationId xmlns:a16="http://schemas.microsoft.com/office/drawing/2014/main" id="{A087932E-08C6-2246-B685-3C543BD577C9}"/>
              </a:ext>
            </a:extLst>
          </p:cNvPr>
          <p:cNvSpPr>
            <a:spLocks noChangeAspect="1"/>
          </p:cNvSpPr>
          <p:nvPr/>
        </p:nvSpPr>
        <p:spPr>
          <a:xfrm>
            <a:off x="496887" y="2350998"/>
            <a:ext cx="360000" cy="360000"/>
          </a:xfrm>
          <a:prstGeom prst="ellipse">
            <a:avLst/>
          </a:prstGeom>
          <a:solidFill>
            <a:srgbClr val="00ACBA"/>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FFFFFF"/>
                </a:solidFill>
                <a:effectLst/>
                <a:uLnTx/>
                <a:uFillTx/>
                <a:latin typeface="+mn-ea"/>
                <a:cs typeface="+mn-cs"/>
              </a:rPr>
              <a:t>1</a:t>
            </a:r>
            <a:endParaRPr kumimoji="0" lang="ja-JP" altLang="en-US" sz="1200" b="1" i="0" u="none" strike="noStrike" kern="0" cap="none" spc="0" normalizeH="0" baseline="0" noProof="0">
              <a:ln>
                <a:noFill/>
              </a:ln>
              <a:solidFill>
                <a:srgbClr val="FFFFFF"/>
              </a:solidFill>
              <a:effectLst/>
              <a:uLnTx/>
              <a:uFillTx/>
              <a:latin typeface="+mn-ea"/>
              <a:cs typeface="+mn-cs"/>
            </a:endParaRPr>
          </a:p>
        </p:txBody>
      </p:sp>
      <p:sp>
        <p:nvSpPr>
          <p:cNvPr id="20" name="テキスト ボックス 19">
            <a:extLst>
              <a:ext uri="{FF2B5EF4-FFF2-40B4-BE49-F238E27FC236}">
                <a16:creationId xmlns:a16="http://schemas.microsoft.com/office/drawing/2014/main" id="{18599C96-F7C2-264B-8E50-AD64AFC5BF52}"/>
              </a:ext>
            </a:extLst>
          </p:cNvPr>
          <p:cNvSpPr txBox="1"/>
          <p:nvPr/>
        </p:nvSpPr>
        <p:spPr>
          <a:xfrm>
            <a:off x="496888" y="4512238"/>
            <a:ext cx="5938837" cy="900000"/>
          </a:xfrm>
          <a:prstGeom prst="rect">
            <a:avLst/>
          </a:prstGeom>
          <a:noFill/>
        </p:spPr>
        <p:txBody>
          <a:bodyPr wrap="square" lIns="36000" tIns="36000" rIns="36000" bIns="36000" rtlCol="0" anchor="t">
            <a:noAutofit/>
          </a:bodyPr>
          <a:lstStyle/>
          <a:p>
            <a:pPr defTabSz="1003000">
              <a:lnSpc>
                <a:spcPct val="150000"/>
              </a:lnSpc>
              <a:spcAft>
                <a:spcPts val="433"/>
              </a:spcAft>
            </a:pPr>
            <a:r>
              <a:rPr lang="ja-JP" altLang="en-US" sz="1200" dirty="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21" name="テキスト ボックス 20">
            <a:extLst>
              <a:ext uri="{FF2B5EF4-FFF2-40B4-BE49-F238E27FC236}">
                <a16:creationId xmlns:a16="http://schemas.microsoft.com/office/drawing/2014/main" id="{505D7CAA-E9AF-714C-8346-1F234BBD5A65}"/>
              </a:ext>
            </a:extLst>
          </p:cNvPr>
          <p:cNvSpPr txBox="1"/>
          <p:nvPr/>
        </p:nvSpPr>
        <p:spPr>
          <a:xfrm>
            <a:off x="1036887" y="4048558"/>
            <a:ext cx="5398838" cy="360000"/>
          </a:xfrm>
          <a:prstGeom prst="rect">
            <a:avLst/>
          </a:prstGeom>
          <a:noFill/>
        </p:spPr>
        <p:txBody>
          <a:bodyPr wrap="square" lIns="36000" tIns="36000" rIns="36000" bIns="36000" rtlCol="0" anchor="ctr">
            <a:noAutofit/>
          </a:bodyPr>
          <a:lstStyle/>
          <a:p>
            <a:pPr defTabSz="457200"/>
            <a:r>
              <a:rPr lang="ja-JP" altLang="en-US" sz="1600" b="1">
                <a:solidFill>
                  <a:srgbClr val="00ACBA"/>
                </a:solidFill>
                <a:latin typeface="+mn-ea"/>
              </a:rPr>
              <a:t>小見出し○○○○○○○○</a:t>
            </a:r>
          </a:p>
        </p:txBody>
      </p:sp>
      <p:sp>
        <p:nvSpPr>
          <p:cNvPr id="22" name="円/楕円 16">
            <a:extLst>
              <a:ext uri="{FF2B5EF4-FFF2-40B4-BE49-F238E27FC236}">
                <a16:creationId xmlns:a16="http://schemas.microsoft.com/office/drawing/2014/main" id="{9D422291-E5F6-B941-827C-68A84C8C69E1}"/>
              </a:ext>
            </a:extLst>
          </p:cNvPr>
          <p:cNvSpPr>
            <a:spLocks noChangeAspect="1"/>
          </p:cNvSpPr>
          <p:nvPr/>
        </p:nvSpPr>
        <p:spPr>
          <a:xfrm>
            <a:off x="496887" y="4048558"/>
            <a:ext cx="360000" cy="360000"/>
          </a:xfrm>
          <a:prstGeom prst="ellipse">
            <a:avLst/>
          </a:prstGeom>
          <a:solidFill>
            <a:srgbClr val="00ACBA"/>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FFFFFF"/>
                </a:solidFill>
                <a:effectLst/>
                <a:uLnTx/>
                <a:uFillTx/>
                <a:latin typeface="+mn-ea"/>
                <a:cs typeface="+mn-cs"/>
              </a:rPr>
              <a:t>2</a:t>
            </a:r>
            <a:endParaRPr kumimoji="0" lang="ja-JP" altLang="en-US" sz="1200" b="1" i="0" u="none" strike="noStrike" kern="0" cap="none" spc="0" normalizeH="0" baseline="0" noProof="0">
              <a:ln>
                <a:noFill/>
              </a:ln>
              <a:solidFill>
                <a:srgbClr val="FFFFFF"/>
              </a:solidFill>
              <a:effectLst/>
              <a:uLnTx/>
              <a:uFillTx/>
              <a:latin typeface="+mn-ea"/>
              <a:cs typeface="+mn-cs"/>
            </a:endParaRPr>
          </a:p>
        </p:txBody>
      </p:sp>
      <p:sp>
        <p:nvSpPr>
          <p:cNvPr id="23" name="テキスト ボックス 22">
            <a:extLst>
              <a:ext uri="{FF2B5EF4-FFF2-40B4-BE49-F238E27FC236}">
                <a16:creationId xmlns:a16="http://schemas.microsoft.com/office/drawing/2014/main" id="{0FDB5263-5C64-6D47-987B-7EDC7629190D}"/>
              </a:ext>
            </a:extLst>
          </p:cNvPr>
          <p:cNvSpPr txBox="1"/>
          <p:nvPr/>
        </p:nvSpPr>
        <p:spPr>
          <a:xfrm>
            <a:off x="496888" y="6209798"/>
            <a:ext cx="5938837" cy="900000"/>
          </a:xfrm>
          <a:prstGeom prst="rect">
            <a:avLst/>
          </a:prstGeom>
          <a:noFill/>
        </p:spPr>
        <p:txBody>
          <a:bodyPr wrap="square" lIns="36000" tIns="36000" rIns="36000" bIns="36000" rtlCol="0" anchor="t">
            <a:noAutofit/>
          </a:bodyPr>
          <a:lstStyle/>
          <a:p>
            <a:pPr defTabSz="1003000">
              <a:lnSpc>
                <a:spcPct val="150000"/>
              </a:lnSpc>
              <a:spcAft>
                <a:spcPts val="433"/>
              </a:spcAft>
            </a:pPr>
            <a:r>
              <a:rPr lang="ja-JP" altLang="en-US" sz="1200" dirty="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24" name="テキスト ボックス 23">
            <a:extLst>
              <a:ext uri="{FF2B5EF4-FFF2-40B4-BE49-F238E27FC236}">
                <a16:creationId xmlns:a16="http://schemas.microsoft.com/office/drawing/2014/main" id="{63144BB6-0755-6847-89A0-98B791BD42FC}"/>
              </a:ext>
            </a:extLst>
          </p:cNvPr>
          <p:cNvSpPr txBox="1"/>
          <p:nvPr/>
        </p:nvSpPr>
        <p:spPr>
          <a:xfrm>
            <a:off x="1036887" y="5746118"/>
            <a:ext cx="5398838" cy="360000"/>
          </a:xfrm>
          <a:prstGeom prst="rect">
            <a:avLst/>
          </a:prstGeom>
          <a:noFill/>
        </p:spPr>
        <p:txBody>
          <a:bodyPr wrap="square" lIns="36000" tIns="36000" rIns="36000" bIns="36000" rtlCol="0" anchor="ctr">
            <a:noAutofit/>
          </a:bodyPr>
          <a:lstStyle/>
          <a:p>
            <a:pPr defTabSz="457200"/>
            <a:r>
              <a:rPr lang="ja-JP" altLang="en-US" sz="1600" b="1">
                <a:solidFill>
                  <a:srgbClr val="00ACBA"/>
                </a:solidFill>
                <a:latin typeface="+mn-ea"/>
              </a:rPr>
              <a:t>小見出し○○○○○○○○</a:t>
            </a:r>
          </a:p>
        </p:txBody>
      </p:sp>
      <p:sp>
        <p:nvSpPr>
          <p:cNvPr id="25" name="円/楕円 16">
            <a:extLst>
              <a:ext uri="{FF2B5EF4-FFF2-40B4-BE49-F238E27FC236}">
                <a16:creationId xmlns:a16="http://schemas.microsoft.com/office/drawing/2014/main" id="{19415CC6-7286-6841-A4CB-FDECC6B73185}"/>
              </a:ext>
            </a:extLst>
          </p:cNvPr>
          <p:cNvSpPr>
            <a:spLocks noChangeAspect="1"/>
          </p:cNvSpPr>
          <p:nvPr/>
        </p:nvSpPr>
        <p:spPr>
          <a:xfrm>
            <a:off x="496887" y="5746118"/>
            <a:ext cx="360000" cy="360000"/>
          </a:xfrm>
          <a:prstGeom prst="ellipse">
            <a:avLst/>
          </a:prstGeom>
          <a:solidFill>
            <a:srgbClr val="00ACBA"/>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FFFFFF"/>
                </a:solidFill>
                <a:effectLst/>
                <a:uLnTx/>
                <a:uFillTx/>
                <a:latin typeface="+mn-ea"/>
                <a:cs typeface="+mn-cs"/>
              </a:rPr>
              <a:t>3</a:t>
            </a:r>
            <a:endParaRPr kumimoji="0" lang="ja-JP" altLang="en-US" sz="1200" b="1" i="0" u="none" strike="noStrike" kern="0" cap="none" spc="0" normalizeH="0" baseline="0" noProof="0">
              <a:ln>
                <a:noFill/>
              </a:ln>
              <a:solidFill>
                <a:srgbClr val="FFFFFF"/>
              </a:solidFill>
              <a:effectLst/>
              <a:uLnTx/>
              <a:uFillTx/>
              <a:latin typeface="+mn-ea"/>
              <a:cs typeface="+mn-cs"/>
            </a:endParaRPr>
          </a:p>
        </p:txBody>
      </p:sp>
      <p:sp>
        <p:nvSpPr>
          <p:cNvPr id="26" name="テキスト ボックス 25">
            <a:extLst>
              <a:ext uri="{FF2B5EF4-FFF2-40B4-BE49-F238E27FC236}">
                <a16:creationId xmlns:a16="http://schemas.microsoft.com/office/drawing/2014/main" id="{930C2C8D-6BA7-4045-A73F-6DC6F199967C}"/>
              </a:ext>
            </a:extLst>
          </p:cNvPr>
          <p:cNvSpPr txBox="1"/>
          <p:nvPr/>
        </p:nvSpPr>
        <p:spPr>
          <a:xfrm>
            <a:off x="496888" y="7907358"/>
            <a:ext cx="5938837" cy="900000"/>
          </a:xfrm>
          <a:prstGeom prst="rect">
            <a:avLst/>
          </a:prstGeom>
          <a:noFill/>
        </p:spPr>
        <p:txBody>
          <a:bodyPr wrap="square" lIns="36000" tIns="36000" rIns="36000" bIns="36000" rtlCol="0" anchor="t">
            <a:noAutofit/>
          </a:bodyPr>
          <a:lstStyle/>
          <a:p>
            <a:pPr defTabSz="1003000">
              <a:lnSpc>
                <a:spcPct val="150000"/>
              </a:lnSpc>
              <a:spcAft>
                <a:spcPts val="433"/>
              </a:spcAft>
            </a:pPr>
            <a:r>
              <a:rPr lang="ja-JP" altLang="en-US" sz="1200" dirty="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27" name="テキスト ボックス 26">
            <a:extLst>
              <a:ext uri="{FF2B5EF4-FFF2-40B4-BE49-F238E27FC236}">
                <a16:creationId xmlns:a16="http://schemas.microsoft.com/office/drawing/2014/main" id="{061D7533-899D-DF49-B180-4F5FFC6A1EF6}"/>
              </a:ext>
            </a:extLst>
          </p:cNvPr>
          <p:cNvSpPr txBox="1"/>
          <p:nvPr/>
        </p:nvSpPr>
        <p:spPr>
          <a:xfrm>
            <a:off x="1036887" y="7443678"/>
            <a:ext cx="5398838" cy="360000"/>
          </a:xfrm>
          <a:prstGeom prst="rect">
            <a:avLst/>
          </a:prstGeom>
          <a:noFill/>
        </p:spPr>
        <p:txBody>
          <a:bodyPr wrap="square" lIns="36000" tIns="36000" rIns="36000" bIns="36000" rtlCol="0" anchor="ctr">
            <a:noAutofit/>
          </a:bodyPr>
          <a:lstStyle/>
          <a:p>
            <a:pPr defTabSz="457200"/>
            <a:r>
              <a:rPr lang="ja-JP" altLang="en-US" sz="1600" b="1">
                <a:solidFill>
                  <a:srgbClr val="00ACBA"/>
                </a:solidFill>
                <a:latin typeface="+mn-ea"/>
              </a:rPr>
              <a:t>小見出し○○○○○○○○</a:t>
            </a:r>
          </a:p>
        </p:txBody>
      </p:sp>
      <p:sp>
        <p:nvSpPr>
          <p:cNvPr id="28" name="円/楕円 16">
            <a:extLst>
              <a:ext uri="{FF2B5EF4-FFF2-40B4-BE49-F238E27FC236}">
                <a16:creationId xmlns:a16="http://schemas.microsoft.com/office/drawing/2014/main" id="{5D68BF55-0DE1-6140-BD00-29435B5ACDD3}"/>
              </a:ext>
            </a:extLst>
          </p:cNvPr>
          <p:cNvSpPr>
            <a:spLocks noChangeAspect="1"/>
          </p:cNvSpPr>
          <p:nvPr/>
        </p:nvSpPr>
        <p:spPr>
          <a:xfrm>
            <a:off x="496887" y="7443678"/>
            <a:ext cx="360000" cy="360000"/>
          </a:xfrm>
          <a:prstGeom prst="ellipse">
            <a:avLst/>
          </a:prstGeom>
          <a:solidFill>
            <a:srgbClr val="00ACBA"/>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FFFFFF"/>
                </a:solidFill>
                <a:effectLst/>
                <a:uLnTx/>
                <a:uFillTx/>
                <a:latin typeface="+mn-ea"/>
                <a:cs typeface="+mn-cs"/>
              </a:rPr>
              <a:t>4</a:t>
            </a:r>
            <a:endParaRPr kumimoji="0" lang="ja-JP" altLang="en-US" sz="1200" b="1" i="0" u="none" strike="noStrike" kern="0" cap="none" spc="0" normalizeH="0" baseline="0" noProof="0">
              <a:ln>
                <a:noFill/>
              </a:ln>
              <a:solidFill>
                <a:srgbClr val="FFFFFF"/>
              </a:solidFill>
              <a:effectLst/>
              <a:uLnTx/>
              <a:uFillTx/>
              <a:latin typeface="+mn-ea"/>
              <a:cs typeface="+mn-cs"/>
            </a:endParaRPr>
          </a:p>
        </p:txBody>
      </p:sp>
      <p:sp>
        <p:nvSpPr>
          <p:cNvPr id="17" name="正方形/長方形 16">
            <a:extLst>
              <a:ext uri="{FF2B5EF4-FFF2-40B4-BE49-F238E27FC236}">
                <a16:creationId xmlns:a16="http://schemas.microsoft.com/office/drawing/2014/main" id="{31DA0AC9-63DE-6C45-8E63-3ABC84748EA9}"/>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18" name="テキスト ボックス 17">
            <a:extLst>
              <a:ext uri="{FF2B5EF4-FFF2-40B4-BE49-F238E27FC236}">
                <a16:creationId xmlns:a16="http://schemas.microsoft.com/office/drawing/2014/main" id="{2C3B119C-CFC4-934F-939E-1641170EE13B}"/>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3026524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テキスト プレースホルダー 1">
            <a:extLst>
              <a:ext uri="{FF2B5EF4-FFF2-40B4-BE49-F238E27FC236}">
                <a16:creationId xmlns:a16="http://schemas.microsoft.com/office/drawing/2014/main" id="{9F019A4F-1578-C347-A350-3EDEBEBC0B22}"/>
              </a:ext>
            </a:extLst>
          </p:cNvPr>
          <p:cNvSpPr>
            <a:spLocks noGrp="1"/>
          </p:cNvSpPr>
          <p:nvPr>
            <p:ph type="body" orient="vert" sz="quarter" idx="11"/>
          </p:nvPr>
        </p:nvSpPr>
        <p:spPr>
          <a:xfrm>
            <a:off x="496888" y="473289"/>
            <a:ext cx="5938837" cy="360000"/>
          </a:xfrm>
        </p:spPr>
        <p:txBody>
          <a:bodyPr/>
          <a:lstStyle/>
          <a:p>
            <a:r>
              <a:rPr lang="ja-JP" altLang="en-US"/>
              <a:t>セクションタイトル〇〇〇〇</a:t>
            </a:r>
          </a:p>
        </p:txBody>
      </p:sp>
      <p:sp>
        <p:nvSpPr>
          <p:cNvPr id="3" name="スライド番号プレースホルダー 2">
            <a:extLst>
              <a:ext uri="{FF2B5EF4-FFF2-40B4-BE49-F238E27FC236}">
                <a16:creationId xmlns:a16="http://schemas.microsoft.com/office/drawing/2014/main" id="{9BAB5719-B96C-BC46-9919-08CC6AE09FC5}"/>
              </a:ext>
            </a:extLst>
          </p:cNvPr>
          <p:cNvSpPr>
            <a:spLocks noGrp="1"/>
          </p:cNvSpPr>
          <p:nvPr>
            <p:ph type="sldNum" sz="quarter" idx="12"/>
          </p:nvPr>
        </p:nvSpPr>
        <p:spPr>
          <a:xfrm>
            <a:off x="5356462" y="9369638"/>
            <a:ext cx="1080000" cy="288000"/>
          </a:xfrm>
        </p:spPr>
        <p:txBody>
          <a:bodyPr/>
          <a:lstStyle/>
          <a:p>
            <a:fld id="{A3F55F42-B60C-440D-905E-DAEDED2DDD08}" type="slidenum">
              <a:rPr lang="ja-JP" altLang="en-US" smtClean="0"/>
              <a:pPr/>
              <a:t>19</a:t>
            </a:fld>
            <a:endParaRPr lang="ja-JP" altLang="en-US"/>
          </a:p>
        </p:txBody>
      </p:sp>
      <p:sp>
        <p:nvSpPr>
          <p:cNvPr id="4" name="タイトル 3">
            <a:extLst>
              <a:ext uri="{FF2B5EF4-FFF2-40B4-BE49-F238E27FC236}">
                <a16:creationId xmlns:a16="http://schemas.microsoft.com/office/drawing/2014/main" id="{092EDFD7-3D1A-FB47-8BED-82A4A57A9F35}"/>
              </a:ext>
            </a:extLst>
          </p:cNvPr>
          <p:cNvSpPr>
            <a:spLocks noGrp="1"/>
          </p:cNvSpPr>
          <p:nvPr>
            <p:ph type="title"/>
          </p:nvPr>
        </p:nvSpPr>
        <p:spPr>
          <a:xfrm>
            <a:off x="496462" y="1031425"/>
            <a:ext cx="5940000" cy="720000"/>
          </a:xfrm>
        </p:spPr>
        <p:txBody>
          <a:bodyPr/>
          <a:lstStyle/>
          <a:p>
            <a:r>
              <a:rPr lang="ja-JP" altLang="en-US"/>
              <a:t>ページタイトル〇〇〇〇</a:t>
            </a:r>
          </a:p>
        </p:txBody>
      </p:sp>
      <p:sp>
        <p:nvSpPr>
          <p:cNvPr id="8" name="テキスト ボックス 7">
            <a:extLst>
              <a:ext uri="{FF2B5EF4-FFF2-40B4-BE49-F238E27FC236}">
                <a16:creationId xmlns:a16="http://schemas.microsoft.com/office/drawing/2014/main" id="{B4D8A167-3ED2-4D4A-9C11-A37A811D4B4D}"/>
              </a:ext>
            </a:extLst>
          </p:cNvPr>
          <p:cNvSpPr txBox="1"/>
          <p:nvPr/>
        </p:nvSpPr>
        <p:spPr>
          <a:xfrm>
            <a:off x="496888" y="2814678"/>
            <a:ext cx="5938837" cy="900000"/>
          </a:xfrm>
          <a:prstGeom prst="rect">
            <a:avLst/>
          </a:prstGeom>
          <a:noFill/>
        </p:spPr>
        <p:txBody>
          <a:bodyPr wrap="square" lIns="36000" tIns="36000" rIns="36000" bIns="36000" rtlCol="0" anchor="t">
            <a:noAutofit/>
          </a:bodyPr>
          <a:lstStyle/>
          <a:p>
            <a:pPr defTabSz="1003000">
              <a:lnSpc>
                <a:spcPct val="150000"/>
              </a:lnSpc>
              <a:spcAft>
                <a:spcPts val="433"/>
              </a:spcAft>
            </a:pPr>
            <a:r>
              <a:rPr lang="ja-JP" altLang="en-US" sz="1200" dirty="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9" name="テキスト ボックス 8">
            <a:extLst>
              <a:ext uri="{FF2B5EF4-FFF2-40B4-BE49-F238E27FC236}">
                <a16:creationId xmlns:a16="http://schemas.microsoft.com/office/drawing/2014/main" id="{4085A7ED-6432-8D44-AD2D-6E5DF4B0AD0D}"/>
              </a:ext>
            </a:extLst>
          </p:cNvPr>
          <p:cNvSpPr txBox="1"/>
          <p:nvPr/>
        </p:nvSpPr>
        <p:spPr>
          <a:xfrm>
            <a:off x="496888" y="2350998"/>
            <a:ext cx="5938837" cy="360000"/>
          </a:xfrm>
          <a:prstGeom prst="rect">
            <a:avLst/>
          </a:prstGeom>
          <a:noFill/>
        </p:spPr>
        <p:txBody>
          <a:bodyPr wrap="square" lIns="36000" tIns="36000" rIns="36000" bIns="36000" rtlCol="0" anchor="ctr">
            <a:noAutofit/>
          </a:bodyPr>
          <a:lstStyle/>
          <a:p>
            <a:pPr defTabSz="457200"/>
            <a:r>
              <a:rPr lang="ja-JP" altLang="en-US" sz="1600" b="1">
                <a:solidFill>
                  <a:srgbClr val="00ACBA"/>
                </a:solidFill>
                <a:latin typeface="+mn-ea"/>
              </a:rPr>
              <a:t>小見出し○○○○○○○○</a:t>
            </a:r>
          </a:p>
        </p:txBody>
      </p:sp>
      <p:sp>
        <p:nvSpPr>
          <p:cNvPr id="20" name="テキスト ボックス 19">
            <a:extLst>
              <a:ext uri="{FF2B5EF4-FFF2-40B4-BE49-F238E27FC236}">
                <a16:creationId xmlns:a16="http://schemas.microsoft.com/office/drawing/2014/main" id="{18599C96-F7C2-264B-8E50-AD64AFC5BF52}"/>
              </a:ext>
            </a:extLst>
          </p:cNvPr>
          <p:cNvSpPr txBox="1"/>
          <p:nvPr/>
        </p:nvSpPr>
        <p:spPr>
          <a:xfrm>
            <a:off x="496888" y="7345336"/>
            <a:ext cx="5938837" cy="900000"/>
          </a:xfrm>
          <a:prstGeom prst="rect">
            <a:avLst/>
          </a:prstGeom>
          <a:noFill/>
        </p:spPr>
        <p:txBody>
          <a:bodyPr wrap="square" lIns="36000" tIns="36000" rIns="36000" bIns="36000" rtlCol="0" anchor="t">
            <a:noAutofit/>
          </a:bodyPr>
          <a:lstStyle/>
          <a:p>
            <a:pPr defTabSz="1003000">
              <a:lnSpc>
                <a:spcPct val="150000"/>
              </a:lnSpc>
              <a:spcAft>
                <a:spcPts val="433"/>
              </a:spcAft>
            </a:pPr>
            <a:r>
              <a:rPr lang="ja-JP" altLang="en-US" sz="1200" dirty="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21" name="テキスト ボックス 20">
            <a:extLst>
              <a:ext uri="{FF2B5EF4-FFF2-40B4-BE49-F238E27FC236}">
                <a16:creationId xmlns:a16="http://schemas.microsoft.com/office/drawing/2014/main" id="{505D7CAA-E9AF-714C-8346-1F234BBD5A65}"/>
              </a:ext>
            </a:extLst>
          </p:cNvPr>
          <p:cNvSpPr txBox="1"/>
          <p:nvPr/>
        </p:nvSpPr>
        <p:spPr>
          <a:xfrm>
            <a:off x="496888" y="6881656"/>
            <a:ext cx="5938837" cy="360000"/>
          </a:xfrm>
          <a:prstGeom prst="rect">
            <a:avLst/>
          </a:prstGeom>
          <a:noFill/>
        </p:spPr>
        <p:txBody>
          <a:bodyPr wrap="square" lIns="36000" tIns="36000" rIns="36000" bIns="36000" rtlCol="0" anchor="ctr">
            <a:noAutofit/>
          </a:bodyPr>
          <a:lstStyle/>
          <a:p>
            <a:pPr defTabSz="457200"/>
            <a:r>
              <a:rPr lang="ja-JP" altLang="en-US" sz="1600" b="1">
                <a:solidFill>
                  <a:srgbClr val="00ACBA"/>
                </a:solidFill>
                <a:latin typeface="+mn-ea"/>
              </a:rPr>
              <a:t>小見出し○○○○○○○○</a:t>
            </a:r>
          </a:p>
        </p:txBody>
      </p:sp>
      <p:sp>
        <p:nvSpPr>
          <p:cNvPr id="17" name="正方形/長方形 16">
            <a:extLst>
              <a:ext uri="{FF2B5EF4-FFF2-40B4-BE49-F238E27FC236}">
                <a16:creationId xmlns:a16="http://schemas.microsoft.com/office/drawing/2014/main" id="{AA172829-D8D9-9B4C-BCB0-2D35D2D4AFD9}"/>
              </a:ext>
            </a:extLst>
          </p:cNvPr>
          <p:cNvSpPr/>
          <p:nvPr/>
        </p:nvSpPr>
        <p:spPr>
          <a:xfrm>
            <a:off x="1450520" y="4128167"/>
            <a:ext cx="3960000" cy="234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733" b="1" i="0" u="none" strike="noStrike" kern="0" cap="none" spc="0" normalizeH="0" baseline="0" noProof="0" dirty="0">
                <a:ln>
                  <a:noFill/>
                </a:ln>
                <a:solidFill>
                  <a:srgbClr val="FFFFFF"/>
                </a:solidFill>
                <a:effectLst/>
                <a:uLnTx/>
                <a:uFillTx/>
                <a:latin typeface="游ゴシック" panose="020F0502020204030204"/>
                <a:ea typeface="游ゴシック" panose="020B0400000000000000" pitchFamily="50" charset="-128"/>
                <a:cs typeface="+mn-cs"/>
              </a:rPr>
              <a:t>IMG</a:t>
            </a:r>
          </a:p>
        </p:txBody>
      </p:sp>
      <p:sp>
        <p:nvSpPr>
          <p:cNvPr id="18" name="円/楕円 17">
            <a:extLst>
              <a:ext uri="{FF2B5EF4-FFF2-40B4-BE49-F238E27FC236}">
                <a16:creationId xmlns:a16="http://schemas.microsoft.com/office/drawing/2014/main" id="{151E4D31-4866-8749-BE22-333F5446124C}"/>
              </a:ext>
            </a:extLst>
          </p:cNvPr>
          <p:cNvSpPr>
            <a:spLocks noChangeAspect="1"/>
          </p:cNvSpPr>
          <p:nvPr/>
        </p:nvSpPr>
        <p:spPr>
          <a:xfrm>
            <a:off x="4635725" y="3869599"/>
            <a:ext cx="1538366" cy="1538366"/>
          </a:xfrm>
          <a:prstGeom prst="ellipse">
            <a:avLst/>
          </a:prstGeom>
          <a:solidFill>
            <a:schemeClr val="accent6"/>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spcAft>
                <a:spcPts val="400"/>
              </a:spcAft>
            </a:pPr>
            <a:r>
              <a:rPr kumimoji="1" lang="ja-JP" altLang="en-US" sz="1200" b="1">
                <a:ea typeface="Yu Gothic" panose="020B0400000000000000" pitchFamily="34" charset="-128"/>
              </a:rPr>
              <a:t>ポイントを</a:t>
            </a:r>
            <a:endParaRPr kumimoji="1" lang="en-US" altLang="ja-JP" sz="1200" b="1" dirty="0">
              <a:ea typeface="Yu Gothic" panose="020B0400000000000000" pitchFamily="34" charset="-128"/>
            </a:endParaRPr>
          </a:p>
          <a:p>
            <a:pPr algn="ctr">
              <a:spcAft>
                <a:spcPts val="400"/>
              </a:spcAft>
            </a:pPr>
            <a:r>
              <a:rPr kumimoji="1" lang="ja-JP" altLang="en-US" sz="1200" b="1">
                <a:ea typeface="Yu Gothic" panose="020B0400000000000000" pitchFamily="34" charset="-128"/>
              </a:rPr>
              <a:t>記入○○○</a:t>
            </a:r>
            <a:endParaRPr kumimoji="1" lang="en-US" altLang="ja-JP" sz="1200" b="1" dirty="0">
              <a:ea typeface="Yu Gothic" panose="020B0400000000000000" pitchFamily="34" charset="-128"/>
            </a:endParaRPr>
          </a:p>
        </p:txBody>
      </p:sp>
      <p:sp>
        <p:nvSpPr>
          <p:cNvPr id="11" name="正方形/長方形 10">
            <a:extLst>
              <a:ext uri="{FF2B5EF4-FFF2-40B4-BE49-F238E27FC236}">
                <a16:creationId xmlns:a16="http://schemas.microsoft.com/office/drawing/2014/main" id="{CFED2904-A643-D34E-B9BC-44A9160813AE}"/>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12" name="テキスト ボックス 11">
            <a:extLst>
              <a:ext uri="{FF2B5EF4-FFF2-40B4-BE49-F238E27FC236}">
                <a16:creationId xmlns:a16="http://schemas.microsoft.com/office/drawing/2014/main" id="{65291C75-67B6-FE49-B76B-4197B5147C60}"/>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1063732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縦書きテキスト プレースホルダー 3">
            <a:extLst>
              <a:ext uri="{FF2B5EF4-FFF2-40B4-BE49-F238E27FC236}">
                <a16:creationId xmlns:a16="http://schemas.microsoft.com/office/drawing/2014/main" id="{0FFBA9AD-E532-0F43-B28D-8CC9A0BAF441}"/>
              </a:ext>
            </a:extLst>
          </p:cNvPr>
          <p:cNvSpPr>
            <a:spLocks noGrp="1"/>
          </p:cNvSpPr>
          <p:nvPr>
            <p:ph type="body" orient="vert" sz="quarter" idx="11"/>
          </p:nvPr>
        </p:nvSpPr>
        <p:spPr>
          <a:xfrm>
            <a:off x="496888" y="473289"/>
            <a:ext cx="5938837" cy="360000"/>
          </a:xfrm>
        </p:spPr>
        <p:txBody>
          <a:bodyPr/>
          <a:lstStyle/>
          <a:p>
            <a:r>
              <a:rPr lang="ja-JP" altLang="en-US"/>
              <a:t>はじめに</a:t>
            </a:r>
          </a:p>
        </p:txBody>
      </p:sp>
      <p:sp>
        <p:nvSpPr>
          <p:cNvPr id="2" name="スライド番号プレースホルダー 1"/>
          <p:cNvSpPr>
            <a:spLocks noGrp="1"/>
          </p:cNvSpPr>
          <p:nvPr>
            <p:ph type="sldNum" sz="quarter" idx="12"/>
          </p:nvPr>
        </p:nvSpPr>
        <p:spPr>
          <a:xfrm>
            <a:off x="5356462" y="9369638"/>
            <a:ext cx="1080000" cy="288000"/>
          </a:xfrm>
        </p:spPr>
        <p:txBody>
          <a:bodyPr/>
          <a:lstStyle/>
          <a:p>
            <a:r>
              <a:rPr lang="en-US" altLang="ja-JP" dirty="0"/>
              <a:t>1</a:t>
            </a:r>
            <a:endParaRPr lang="ja-JP" altLang="en-US" dirty="0"/>
          </a:p>
        </p:txBody>
      </p:sp>
      <p:sp>
        <p:nvSpPr>
          <p:cNvPr id="3" name="タイトル 2">
            <a:extLst>
              <a:ext uri="{FF2B5EF4-FFF2-40B4-BE49-F238E27FC236}">
                <a16:creationId xmlns:a16="http://schemas.microsoft.com/office/drawing/2014/main" id="{874D988B-A1B4-454A-A141-07E964B1DA74}"/>
              </a:ext>
            </a:extLst>
          </p:cNvPr>
          <p:cNvSpPr>
            <a:spLocks noGrp="1"/>
          </p:cNvSpPr>
          <p:nvPr>
            <p:ph type="title"/>
          </p:nvPr>
        </p:nvSpPr>
        <p:spPr>
          <a:xfrm>
            <a:off x="496462" y="1031425"/>
            <a:ext cx="5940000" cy="720000"/>
          </a:xfrm>
        </p:spPr>
        <p:txBody>
          <a:bodyPr>
            <a:normAutofit/>
          </a:bodyPr>
          <a:lstStyle/>
          <a:p>
            <a:r>
              <a:rPr lang="ja-JP" altLang="en-US"/>
              <a:t>本書を読むとわかる３つのこと</a:t>
            </a:r>
          </a:p>
        </p:txBody>
      </p:sp>
      <p:sp>
        <p:nvSpPr>
          <p:cNvPr id="65" name="正方形/長方形 64">
            <a:extLst>
              <a:ext uri="{FF2B5EF4-FFF2-40B4-BE49-F238E27FC236}">
                <a16:creationId xmlns:a16="http://schemas.microsoft.com/office/drawing/2014/main" id="{0FF9234D-DC47-412D-9945-DEDDB2E5F718}"/>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66" name="テキスト ボックス 65">
            <a:extLst>
              <a:ext uri="{FF2B5EF4-FFF2-40B4-BE49-F238E27FC236}">
                <a16:creationId xmlns:a16="http://schemas.microsoft.com/office/drawing/2014/main" id="{9BFBDA01-6AFF-41C6-A183-FD2900D301A3}"/>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
        <p:nvSpPr>
          <p:cNvPr id="70" name="正方形/長方形 69">
            <a:extLst>
              <a:ext uri="{FF2B5EF4-FFF2-40B4-BE49-F238E27FC236}">
                <a16:creationId xmlns:a16="http://schemas.microsoft.com/office/drawing/2014/main" id="{4FF61E32-5821-4BDA-A652-759356A931F2}"/>
              </a:ext>
            </a:extLst>
          </p:cNvPr>
          <p:cNvSpPr/>
          <p:nvPr/>
        </p:nvSpPr>
        <p:spPr>
          <a:xfrm>
            <a:off x="496888" y="5738062"/>
            <a:ext cx="5939263" cy="28326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en-US" altLang="ja-JP" sz="1600" b="1" dirty="0">
                <a:solidFill>
                  <a:schemeClr val="bg1"/>
                </a:solidFill>
              </a:rPr>
              <a:t>IMG</a:t>
            </a:r>
          </a:p>
        </p:txBody>
      </p:sp>
      <p:sp>
        <p:nvSpPr>
          <p:cNvPr id="22" name="角丸四角形 21">
            <a:extLst>
              <a:ext uri="{FF2B5EF4-FFF2-40B4-BE49-F238E27FC236}">
                <a16:creationId xmlns:a16="http://schemas.microsoft.com/office/drawing/2014/main" id="{D86DF101-49E6-EA4C-8C78-EC84C1E39A20}"/>
              </a:ext>
            </a:extLst>
          </p:cNvPr>
          <p:cNvSpPr/>
          <p:nvPr/>
        </p:nvSpPr>
        <p:spPr>
          <a:xfrm>
            <a:off x="496888" y="2614829"/>
            <a:ext cx="5939263" cy="720000"/>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latin typeface="+mn-ea"/>
              </a:rPr>
              <a:t>〇〇〇で</a:t>
            </a:r>
            <a:r>
              <a:rPr kumimoji="1" lang="ja-JP" altLang="en-US" sz="1600" b="1">
                <a:solidFill>
                  <a:schemeClr val="accent6"/>
                </a:solidFill>
                <a:latin typeface="+mn-ea"/>
              </a:rPr>
              <a:t>解決できる課題</a:t>
            </a:r>
            <a:r>
              <a:rPr kumimoji="1" lang="ja-JP" altLang="en-US" sz="1600" b="1">
                <a:solidFill>
                  <a:schemeClr val="tx1"/>
                </a:solidFill>
                <a:latin typeface="+mn-ea"/>
              </a:rPr>
              <a:t>がわかる</a:t>
            </a:r>
            <a:endParaRPr kumimoji="1" lang="en-US" altLang="ja-JP" sz="1600" b="1" dirty="0">
              <a:solidFill>
                <a:schemeClr val="tx1"/>
              </a:solidFill>
              <a:latin typeface="+mn-ea"/>
            </a:endParaRPr>
          </a:p>
        </p:txBody>
      </p:sp>
      <p:sp>
        <p:nvSpPr>
          <p:cNvPr id="23" name="角丸四角形 22">
            <a:extLst>
              <a:ext uri="{FF2B5EF4-FFF2-40B4-BE49-F238E27FC236}">
                <a16:creationId xmlns:a16="http://schemas.microsoft.com/office/drawing/2014/main" id="{AAC4E5DC-F69C-8746-8F60-4FAD16627A6F}"/>
              </a:ext>
            </a:extLst>
          </p:cNvPr>
          <p:cNvSpPr/>
          <p:nvPr/>
        </p:nvSpPr>
        <p:spPr>
          <a:xfrm>
            <a:off x="496888" y="3596120"/>
            <a:ext cx="5939263" cy="720000"/>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latin typeface="+mn-ea"/>
              </a:rPr>
              <a:t>〇〇〇導入における</a:t>
            </a:r>
            <a:r>
              <a:rPr kumimoji="1" lang="ja-JP" altLang="en-US" sz="1600" b="1">
                <a:solidFill>
                  <a:schemeClr val="accent6"/>
                </a:solidFill>
                <a:latin typeface="+mn-ea"/>
              </a:rPr>
              <a:t>成功のポイント</a:t>
            </a:r>
            <a:r>
              <a:rPr kumimoji="1" lang="ja-JP" altLang="en-US" sz="1600" b="1">
                <a:solidFill>
                  <a:schemeClr val="tx1"/>
                </a:solidFill>
                <a:latin typeface="+mn-ea"/>
              </a:rPr>
              <a:t>がわかる</a:t>
            </a:r>
            <a:endParaRPr kumimoji="1" lang="en-US" altLang="ja-JP" sz="1600" b="1" dirty="0">
              <a:solidFill>
                <a:schemeClr val="tx1"/>
              </a:solidFill>
              <a:latin typeface="+mn-ea"/>
            </a:endParaRPr>
          </a:p>
        </p:txBody>
      </p:sp>
      <p:sp>
        <p:nvSpPr>
          <p:cNvPr id="24" name="角丸四角形 23">
            <a:extLst>
              <a:ext uri="{FF2B5EF4-FFF2-40B4-BE49-F238E27FC236}">
                <a16:creationId xmlns:a16="http://schemas.microsoft.com/office/drawing/2014/main" id="{922A5AD8-EA81-0448-A5AB-9DD7834025D9}"/>
              </a:ext>
            </a:extLst>
          </p:cNvPr>
          <p:cNvSpPr/>
          <p:nvPr/>
        </p:nvSpPr>
        <p:spPr>
          <a:xfrm>
            <a:off x="496888" y="4577411"/>
            <a:ext cx="5939263" cy="720000"/>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latin typeface="+mn-ea"/>
              </a:rPr>
              <a:t>〇〇〇を</a:t>
            </a:r>
            <a:r>
              <a:rPr kumimoji="1" lang="ja-JP" altLang="en-US" sz="1600" b="1">
                <a:solidFill>
                  <a:schemeClr val="accent6"/>
                </a:solidFill>
                <a:latin typeface="+mn-ea"/>
              </a:rPr>
              <a:t>導入するまでのステップ</a:t>
            </a:r>
            <a:r>
              <a:rPr kumimoji="1" lang="ja-JP" altLang="en-US" sz="1600" b="1">
                <a:solidFill>
                  <a:schemeClr val="tx1"/>
                </a:solidFill>
                <a:latin typeface="+mn-ea"/>
              </a:rPr>
              <a:t>がわかる</a:t>
            </a:r>
            <a:endParaRPr kumimoji="1" lang="en-US" altLang="ja-JP" sz="1600" b="1" dirty="0">
              <a:solidFill>
                <a:schemeClr val="tx1"/>
              </a:solidFill>
              <a:latin typeface="+mn-ea"/>
            </a:endParaRPr>
          </a:p>
        </p:txBody>
      </p:sp>
      <p:sp>
        <p:nvSpPr>
          <p:cNvPr id="25" name="円/楕円 24">
            <a:extLst>
              <a:ext uri="{FF2B5EF4-FFF2-40B4-BE49-F238E27FC236}">
                <a16:creationId xmlns:a16="http://schemas.microsoft.com/office/drawing/2014/main" id="{71DF5BB0-BD57-B042-81E5-065492E259D2}"/>
              </a:ext>
            </a:extLst>
          </p:cNvPr>
          <p:cNvSpPr/>
          <p:nvPr/>
        </p:nvSpPr>
        <p:spPr>
          <a:xfrm>
            <a:off x="496888" y="2614829"/>
            <a:ext cx="720000" cy="72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t>1</a:t>
            </a:r>
            <a:endParaRPr kumimoji="1" lang="ja-JP" altLang="en-US" sz="2000" b="1"/>
          </a:p>
        </p:txBody>
      </p:sp>
      <p:sp>
        <p:nvSpPr>
          <p:cNvPr id="26" name="円/楕円 25">
            <a:extLst>
              <a:ext uri="{FF2B5EF4-FFF2-40B4-BE49-F238E27FC236}">
                <a16:creationId xmlns:a16="http://schemas.microsoft.com/office/drawing/2014/main" id="{8A36331A-BB90-A94D-84A4-F2A959ADA7E0}"/>
              </a:ext>
            </a:extLst>
          </p:cNvPr>
          <p:cNvSpPr/>
          <p:nvPr/>
        </p:nvSpPr>
        <p:spPr>
          <a:xfrm>
            <a:off x="496888" y="3590714"/>
            <a:ext cx="720000" cy="72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t>2</a:t>
            </a:r>
            <a:endParaRPr kumimoji="1" lang="ja-JP" altLang="en-US" sz="2000" b="1"/>
          </a:p>
        </p:txBody>
      </p:sp>
      <p:sp>
        <p:nvSpPr>
          <p:cNvPr id="27" name="円/楕円 26">
            <a:extLst>
              <a:ext uri="{FF2B5EF4-FFF2-40B4-BE49-F238E27FC236}">
                <a16:creationId xmlns:a16="http://schemas.microsoft.com/office/drawing/2014/main" id="{96CE4A2E-BA5A-5948-9B48-24E8C002E415}"/>
              </a:ext>
            </a:extLst>
          </p:cNvPr>
          <p:cNvSpPr/>
          <p:nvPr/>
        </p:nvSpPr>
        <p:spPr>
          <a:xfrm>
            <a:off x="496888" y="4577411"/>
            <a:ext cx="720000" cy="72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t>3</a:t>
            </a:r>
            <a:endParaRPr kumimoji="1" lang="ja-JP" altLang="en-US" sz="2000" b="1"/>
          </a:p>
        </p:txBody>
      </p:sp>
    </p:spTree>
    <p:extLst>
      <p:ext uri="{BB962C8B-B14F-4D97-AF65-F5344CB8AC3E}">
        <p14:creationId xmlns:p14="http://schemas.microsoft.com/office/powerpoint/2010/main" val="3080735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テキスト プレースホルダー 1">
            <a:extLst>
              <a:ext uri="{FF2B5EF4-FFF2-40B4-BE49-F238E27FC236}">
                <a16:creationId xmlns:a16="http://schemas.microsoft.com/office/drawing/2014/main" id="{9F019A4F-1578-C347-A350-3EDEBEBC0B22}"/>
              </a:ext>
            </a:extLst>
          </p:cNvPr>
          <p:cNvSpPr>
            <a:spLocks noGrp="1"/>
          </p:cNvSpPr>
          <p:nvPr>
            <p:ph type="body" orient="vert" sz="quarter" idx="11"/>
          </p:nvPr>
        </p:nvSpPr>
        <p:spPr>
          <a:xfrm>
            <a:off x="496888" y="473289"/>
            <a:ext cx="5938837" cy="360000"/>
          </a:xfrm>
        </p:spPr>
        <p:txBody>
          <a:bodyPr/>
          <a:lstStyle/>
          <a:p>
            <a:r>
              <a:rPr lang="ja-JP" altLang="en-US"/>
              <a:t>セクションタイトル〇〇〇〇</a:t>
            </a:r>
          </a:p>
        </p:txBody>
      </p:sp>
      <p:sp>
        <p:nvSpPr>
          <p:cNvPr id="3" name="スライド番号プレースホルダー 2">
            <a:extLst>
              <a:ext uri="{FF2B5EF4-FFF2-40B4-BE49-F238E27FC236}">
                <a16:creationId xmlns:a16="http://schemas.microsoft.com/office/drawing/2014/main" id="{9BAB5719-B96C-BC46-9919-08CC6AE09FC5}"/>
              </a:ext>
            </a:extLst>
          </p:cNvPr>
          <p:cNvSpPr>
            <a:spLocks noGrp="1"/>
          </p:cNvSpPr>
          <p:nvPr>
            <p:ph type="sldNum" sz="quarter" idx="12"/>
          </p:nvPr>
        </p:nvSpPr>
        <p:spPr>
          <a:xfrm>
            <a:off x="5356462" y="9369638"/>
            <a:ext cx="1080000" cy="288000"/>
          </a:xfrm>
        </p:spPr>
        <p:txBody>
          <a:bodyPr/>
          <a:lstStyle/>
          <a:p>
            <a:fld id="{A3F55F42-B60C-440D-905E-DAEDED2DDD08}" type="slidenum">
              <a:rPr lang="ja-JP" altLang="en-US" smtClean="0"/>
              <a:pPr/>
              <a:t>20</a:t>
            </a:fld>
            <a:endParaRPr lang="ja-JP" altLang="en-US"/>
          </a:p>
        </p:txBody>
      </p:sp>
      <p:sp>
        <p:nvSpPr>
          <p:cNvPr id="4" name="タイトル 3">
            <a:extLst>
              <a:ext uri="{FF2B5EF4-FFF2-40B4-BE49-F238E27FC236}">
                <a16:creationId xmlns:a16="http://schemas.microsoft.com/office/drawing/2014/main" id="{092EDFD7-3D1A-FB47-8BED-82A4A57A9F35}"/>
              </a:ext>
            </a:extLst>
          </p:cNvPr>
          <p:cNvSpPr>
            <a:spLocks noGrp="1"/>
          </p:cNvSpPr>
          <p:nvPr>
            <p:ph type="title"/>
          </p:nvPr>
        </p:nvSpPr>
        <p:spPr>
          <a:xfrm>
            <a:off x="496462" y="1031425"/>
            <a:ext cx="5940000" cy="720000"/>
          </a:xfrm>
        </p:spPr>
        <p:txBody>
          <a:bodyPr/>
          <a:lstStyle/>
          <a:p>
            <a:r>
              <a:rPr lang="ja-JP" altLang="en-US"/>
              <a:t>ページタイトル〇〇〇〇</a:t>
            </a:r>
          </a:p>
        </p:txBody>
      </p:sp>
      <p:sp>
        <p:nvSpPr>
          <p:cNvPr id="8" name="テキスト ボックス 7">
            <a:extLst>
              <a:ext uri="{FF2B5EF4-FFF2-40B4-BE49-F238E27FC236}">
                <a16:creationId xmlns:a16="http://schemas.microsoft.com/office/drawing/2014/main" id="{B4D8A167-3ED2-4D4A-9C11-A37A811D4B4D}"/>
              </a:ext>
            </a:extLst>
          </p:cNvPr>
          <p:cNvSpPr txBox="1"/>
          <p:nvPr/>
        </p:nvSpPr>
        <p:spPr>
          <a:xfrm>
            <a:off x="496887" y="2896869"/>
            <a:ext cx="3600000" cy="1260000"/>
          </a:xfrm>
          <a:prstGeom prst="rect">
            <a:avLst/>
          </a:prstGeom>
          <a:noFill/>
        </p:spPr>
        <p:txBody>
          <a:bodyPr wrap="square" lIns="36000" tIns="36000" rIns="36000" bIns="36000" rtlCol="0" anchor="t">
            <a:noAutofit/>
          </a:bodyPr>
          <a:lstStyle/>
          <a:p>
            <a:pPr defTabSz="1003000">
              <a:lnSpc>
                <a:spcPct val="150000"/>
              </a:lnSpc>
              <a:spcAft>
                <a:spcPts val="433"/>
              </a:spcAft>
            </a:pPr>
            <a:r>
              <a:rPr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a:t>
            </a:r>
            <a:endParaRPr lang="en-US" altLang="ja-JP" sz="1200" dirty="0">
              <a:solidFill>
                <a:srgbClr val="0F1C50"/>
              </a:solidFill>
              <a:latin typeface="+mn-ea"/>
            </a:endParaRPr>
          </a:p>
        </p:txBody>
      </p:sp>
      <p:sp>
        <p:nvSpPr>
          <p:cNvPr id="9" name="テキスト ボックス 8">
            <a:extLst>
              <a:ext uri="{FF2B5EF4-FFF2-40B4-BE49-F238E27FC236}">
                <a16:creationId xmlns:a16="http://schemas.microsoft.com/office/drawing/2014/main" id="{4085A7ED-6432-8D44-AD2D-6E5DF4B0AD0D}"/>
              </a:ext>
            </a:extLst>
          </p:cNvPr>
          <p:cNvSpPr txBox="1"/>
          <p:nvPr/>
        </p:nvSpPr>
        <p:spPr>
          <a:xfrm>
            <a:off x="496889" y="2443934"/>
            <a:ext cx="5938836" cy="360000"/>
          </a:xfrm>
          <a:prstGeom prst="rect">
            <a:avLst/>
          </a:prstGeom>
          <a:noFill/>
        </p:spPr>
        <p:txBody>
          <a:bodyPr wrap="square" lIns="36000" tIns="36000" rIns="36000" bIns="36000" rtlCol="0" anchor="ctr">
            <a:noAutofit/>
          </a:bodyPr>
          <a:lstStyle/>
          <a:p>
            <a:pPr defTabSz="457200"/>
            <a:r>
              <a:rPr lang="ja-JP" altLang="en-US" sz="1600" b="1">
                <a:solidFill>
                  <a:srgbClr val="00ACBA"/>
                </a:solidFill>
                <a:latin typeface="+mn-ea"/>
              </a:rPr>
              <a:t>小見出し○○○○○○○○</a:t>
            </a:r>
          </a:p>
        </p:txBody>
      </p:sp>
      <p:sp>
        <p:nvSpPr>
          <p:cNvPr id="11" name="正方形/長方形 10">
            <a:extLst>
              <a:ext uri="{FF2B5EF4-FFF2-40B4-BE49-F238E27FC236}">
                <a16:creationId xmlns:a16="http://schemas.microsoft.com/office/drawing/2014/main" id="{1EDAA06F-DA23-A54E-A39C-FCA2A652EA25}"/>
              </a:ext>
            </a:extLst>
          </p:cNvPr>
          <p:cNvSpPr/>
          <p:nvPr/>
        </p:nvSpPr>
        <p:spPr>
          <a:xfrm>
            <a:off x="4276225" y="2896868"/>
            <a:ext cx="2160000" cy="126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733" b="1" i="0" u="none" strike="noStrike" kern="0" cap="none" spc="0" normalizeH="0" baseline="0" noProof="0" dirty="0">
                <a:ln>
                  <a:noFill/>
                </a:ln>
                <a:solidFill>
                  <a:srgbClr val="FFFFFF"/>
                </a:solidFill>
                <a:effectLst/>
                <a:uLnTx/>
                <a:uFillTx/>
                <a:latin typeface="游ゴシック" panose="020F0502020204030204"/>
                <a:ea typeface="游ゴシック" panose="020B0400000000000000" pitchFamily="50" charset="-128"/>
                <a:cs typeface="+mn-cs"/>
              </a:rPr>
              <a:t>IMG</a:t>
            </a:r>
          </a:p>
        </p:txBody>
      </p:sp>
      <p:sp>
        <p:nvSpPr>
          <p:cNvPr id="28" name="テキスト ボックス 27">
            <a:extLst>
              <a:ext uri="{FF2B5EF4-FFF2-40B4-BE49-F238E27FC236}">
                <a16:creationId xmlns:a16="http://schemas.microsoft.com/office/drawing/2014/main" id="{4D588058-7548-C940-BC45-DEAA160F1834}"/>
              </a:ext>
            </a:extLst>
          </p:cNvPr>
          <p:cNvSpPr txBox="1"/>
          <p:nvPr/>
        </p:nvSpPr>
        <p:spPr>
          <a:xfrm>
            <a:off x="2835225" y="5045935"/>
            <a:ext cx="3600000" cy="1260000"/>
          </a:xfrm>
          <a:prstGeom prst="rect">
            <a:avLst/>
          </a:prstGeom>
          <a:noFill/>
        </p:spPr>
        <p:txBody>
          <a:bodyPr wrap="square" lIns="36000" tIns="36000" rIns="36000" bIns="36000" rtlCol="0" anchor="t">
            <a:noAutofit/>
          </a:bodyPr>
          <a:lstStyle/>
          <a:p>
            <a:pPr defTabSz="1003000">
              <a:lnSpc>
                <a:spcPct val="150000"/>
              </a:lnSpc>
              <a:spcAft>
                <a:spcPts val="433"/>
              </a:spcAft>
            </a:pPr>
            <a:r>
              <a:rPr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a:t>
            </a:r>
            <a:endParaRPr lang="en-US" altLang="ja-JP" sz="1200" dirty="0">
              <a:solidFill>
                <a:srgbClr val="0F1C50"/>
              </a:solidFill>
              <a:latin typeface="+mn-ea"/>
            </a:endParaRPr>
          </a:p>
        </p:txBody>
      </p:sp>
      <p:sp>
        <p:nvSpPr>
          <p:cNvPr id="29" name="テキスト ボックス 28">
            <a:extLst>
              <a:ext uri="{FF2B5EF4-FFF2-40B4-BE49-F238E27FC236}">
                <a16:creationId xmlns:a16="http://schemas.microsoft.com/office/drawing/2014/main" id="{516BCE41-50EB-9F4B-8042-1DD4D25D3584}"/>
              </a:ext>
            </a:extLst>
          </p:cNvPr>
          <p:cNvSpPr txBox="1"/>
          <p:nvPr/>
        </p:nvSpPr>
        <p:spPr>
          <a:xfrm>
            <a:off x="496389" y="4593000"/>
            <a:ext cx="5938836" cy="360000"/>
          </a:xfrm>
          <a:prstGeom prst="rect">
            <a:avLst/>
          </a:prstGeom>
          <a:noFill/>
        </p:spPr>
        <p:txBody>
          <a:bodyPr wrap="square" lIns="36000" tIns="36000" rIns="36000" bIns="36000" rtlCol="0" anchor="ctr">
            <a:noAutofit/>
          </a:bodyPr>
          <a:lstStyle/>
          <a:p>
            <a:pPr defTabSz="457200"/>
            <a:r>
              <a:rPr lang="ja-JP" altLang="en-US" sz="1600" b="1">
                <a:solidFill>
                  <a:srgbClr val="00ACBA"/>
                </a:solidFill>
                <a:latin typeface="+mn-ea"/>
              </a:rPr>
              <a:t>小見出し○○○○○○○○</a:t>
            </a:r>
          </a:p>
        </p:txBody>
      </p:sp>
      <p:sp>
        <p:nvSpPr>
          <p:cNvPr id="30" name="正方形/長方形 29">
            <a:extLst>
              <a:ext uri="{FF2B5EF4-FFF2-40B4-BE49-F238E27FC236}">
                <a16:creationId xmlns:a16="http://schemas.microsoft.com/office/drawing/2014/main" id="{7FD3E6FF-110B-BD4A-92BC-603CEA65ACCE}"/>
              </a:ext>
            </a:extLst>
          </p:cNvPr>
          <p:cNvSpPr/>
          <p:nvPr/>
        </p:nvSpPr>
        <p:spPr>
          <a:xfrm>
            <a:off x="496387" y="5045934"/>
            <a:ext cx="2160000" cy="126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733" b="1" i="0" u="none" strike="noStrike" kern="0" cap="none" spc="0" normalizeH="0" baseline="0" noProof="0" dirty="0">
                <a:ln>
                  <a:noFill/>
                </a:ln>
                <a:solidFill>
                  <a:srgbClr val="FFFFFF"/>
                </a:solidFill>
                <a:effectLst/>
                <a:uLnTx/>
                <a:uFillTx/>
                <a:latin typeface="游ゴシック" panose="020F0502020204030204"/>
                <a:ea typeface="游ゴシック" panose="020B0400000000000000" pitchFamily="50" charset="-128"/>
                <a:cs typeface="+mn-cs"/>
              </a:rPr>
              <a:t>IMG</a:t>
            </a:r>
          </a:p>
        </p:txBody>
      </p:sp>
      <p:sp>
        <p:nvSpPr>
          <p:cNvPr id="31" name="テキスト ボックス 30">
            <a:extLst>
              <a:ext uri="{FF2B5EF4-FFF2-40B4-BE49-F238E27FC236}">
                <a16:creationId xmlns:a16="http://schemas.microsoft.com/office/drawing/2014/main" id="{BE34A7F1-2764-8346-919D-337BD19DF583}"/>
              </a:ext>
            </a:extLst>
          </p:cNvPr>
          <p:cNvSpPr txBox="1"/>
          <p:nvPr/>
        </p:nvSpPr>
        <p:spPr>
          <a:xfrm>
            <a:off x="496387" y="7197595"/>
            <a:ext cx="3600000" cy="1260000"/>
          </a:xfrm>
          <a:prstGeom prst="rect">
            <a:avLst/>
          </a:prstGeom>
          <a:noFill/>
        </p:spPr>
        <p:txBody>
          <a:bodyPr wrap="square" lIns="36000" tIns="36000" rIns="36000" bIns="36000" rtlCol="0" anchor="t">
            <a:noAutofit/>
          </a:bodyPr>
          <a:lstStyle/>
          <a:p>
            <a:pPr defTabSz="1003000">
              <a:lnSpc>
                <a:spcPct val="150000"/>
              </a:lnSpc>
              <a:spcAft>
                <a:spcPts val="433"/>
              </a:spcAft>
            </a:pPr>
            <a:r>
              <a:rPr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a:t>
            </a:r>
            <a:endParaRPr lang="en-US" altLang="ja-JP" sz="1200" dirty="0">
              <a:solidFill>
                <a:srgbClr val="0F1C50"/>
              </a:solidFill>
              <a:latin typeface="+mn-ea"/>
            </a:endParaRPr>
          </a:p>
        </p:txBody>
      </p:sp>
      <p:sp>
        <p:nvSpPr>
          <p:cNvPr id="32" name="テキスト ボックス 31">
            <a:extLst>
              <a:ext uri="{FF2B5EF4-FFF2-40B4-BE49-F238E27FC236}">
                <a16:creationId xmlns:a16="http://schemas.microsoft.com/office/drawing/2014/main" id="{E6A04C8C-AA3A-8443-95B2-8DFDA7AED879}"/>
              </a:ext>
            </a:extLst>
          </p:cNvPr>
          <p:cNvSpPr txBox="1"/>
          <p:nvPr/>
        </p:nvSpPr>
        <p:spPr>
          <a:xfrm>
            <a:off x="496389" y="6744660"/>
            <a:ext cx="5938836" cy="360000"/>
          </a:xfrm>
          <a:prstGeom prst="rect">
            <a:avLst/>
          </a:prstGeom>
          <a:noFill/>
        </p:spPr>
        <p:txBody>
          <a:bodyPr wrap="square" lIns="36000" tIns="36000" rIns="36000" bIns="36000" rtlCol="0" anchor="ctr">
            <a:noAutofit/>
          </a:bodyPr>
          <a:lstStyle/>
          <a:p>
            <a:pPr defTabSz="457200"/>
            <a:r>
              <a:rPr lang="ja-JP" altLang="en-US" sz="1600" b="1">
                <a:solidFill>
                  <a:srgbClr val="00ACBA"/>
                </a:solidFill>
                <a:latin typeface="+mn-ea"/>
              </a:rPr>
              <a:t>小見出し○○○○○○○○</a:t>
            </a:r>
          </a:p>
        </p:txBody>
      </p:sp>
      <p:sp>
        <p:nvSpPr>
          <p:cNvPr id="33" name="正方形/長方形 32">
            <a:extLst>
              <a:ext uri="{FF2B5EF4-FFF2-40B4-BE49-F238E27FC236}">
                <a16:creationId xmlns:a16="http://schemas.microsoft.com/office/drawing/2014/main" id="{8E75B53F-E9D3-6849-A032-8CD41F41F641}"/>
              </a:ext>
            </a:extLst>
          </p:cNvPr>
          <p:cNvSpPr/>
          <p:nvPr/>
        </p:nvSpPr>
        <p:spPr>
          <a:xfrm>
            <a:off x="4275725" y="7197594"/>
            <a:ext cx="2160000" cy="1260000"/>
          </a:xfrm>
          <a:prstGeom prst="rect">
            <a:avLst/>
          </a:prstGeom>
          <a:solidFill>
            <a:srgbClr val="FFFFFF">
              <a:lumMod val="85000"/>
            </a:srgbClr>
          </a:solidFill>
          <a:ln w="12700" cap="flat" cmpd="sng" algn="ctr">
            <a:noFill/>
            <a:prstDash val="solid"/>
            <a:miter lim="800000"/>
          </a:ln>
          <a:effectLst/>
        </p:spPr>
        <p:txBody>
          <a:bodyPr lIns="39000" tIns="39000" rIns="39000" bIns="39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733" b="1" i="0" u="none" strike="noStrike" kern="0" cap="none" spc="0" normalizeH="0" baseline="0" noProof="0" dirty="0">
                <a:ln>
                  <a:noFill/>
                </a:ln>
                <a:solidFill>
                  <a:srgbClr val="FFFFFF"/>
                </a:solidFill>
                <a:effectLst/>
                <a:uLnTx/>
                <a:uFillTx/>
                <a:latin typeface="游ゴシック" panose="020F0502020204030204"/>
                <a:ea typeface="游ゴシック" panose="020B0400000000000000" pitchFamily="50" charset="-128"/>
                <a:cs typeface="+mn-cs"/>
              </a:rPr>
              <a:t>IMG</a:t>
            </a:r>
          </a:p>
        </p:txBody>
      </p:sp>
      <p:sp>
        <p:nvSpPr>
          <p:cNvPr id="14" name="正方形/長方形 13">
            <a:extLst>
              <a:ext uri="{FF2B5EF4-FFF2-40B4-BE49-F238E27FC236}">
                <a16:creationId xmlns:a16="http://schemas.microsoft.com/office/drawing/2014/main" id="{9B013473-445F-0347-A636-2C350AB074EE}"/>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15" name="テキスト ボックス 14">
            <a:extLst>
              <a:ext uri="{FF2B5EF4-FFF2-40B4-BE49-F238E27FC236}">
                <a16:creationId xmlns:a16="http://schemas.microsoft.com/office/drawing/2014/main" id="{C1928C38-E226-D94D-8FA1-B5F8AD6E42A3}"/>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276748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C3D4FAA0-1CC5-8945-A2A3-58F6711271E1}"/>
              </a:ext>
            </a:extLst>
          </p:cNvPr>
          <p:cNvSpPr>
            <a:spLocks noGrp="1"/>
          </p:cNvSpPr>
          <p:nvPr>
            <p:ph type="sldNum" sz="quarter" idx="10"/>
          </p:nvPr>
        </p:nvSpPr>
        <p:spPr>
          <a:xfrm>
            <a:off x="5356462" y="9369638"/>
            <a:ext cx="1080000" cy="288000"/>
          </a:xfrm>
        </p:spPr>
        <p:txBody>
          <a:bodyPr/>
          <a:lstStyle/>
          <a:p>
            <a:fld id="{A3F55F42-B60C-440D-905E-DAEDED2DDD08}" type="slidenum">
              <a:rPr lang="ja-JP" altLang="en-US" smtClean="0"/>
              <a:pPr/>
              <a:t>3</a:t>
            </a:fld>
            <a:endParaRPr lang="ja-JP" altLang="en-US"/>
          </a:p>
        </p:txBody>
      </p:sp>
      <p:sp>
        <p:nvSpPr>
          <p:cNvPr id="4" name="縦書きテキスト プレースホルダー 3">
            <a:extLst>
              <a:ext uri="{FF2B5EF4-FFF2-40B4-BE49-F238E27FC236}">
                <a16:creationId xmlns:a16="http://schemas.microsoft.com/office/drawing/2014/main" id="{EC2BB560-8B92-6042-9E1F-8DE0AF94ADC0}"/>
              </a:ext>
            </a:extLst>
          </p:cNvPr>
          <p:cNvSpPr>
            <a:spLocks noGrp="1"/>
          </p:cNvSpPr>
          <p:nvPr>
            <p:ph type="body" orient="vert" sz="quarter" idx="11"/>
          </p:nvPr>
        </p:nvSpPr>
        <p:spPr>
          <a:xfrm>
            <a:off x="496888" y="473289"/>
            <a:ext cx="5938837" cy="360000"/>
          </a:xfrm>
        </p:spPr>
        <p:txBody>
          <a:bodyPr/>
          <a:lstStyle/>
          <a:p>
            <a:r>
              <a:rPr lang="ja-JP" altLang="en-US"/>
              <a:t>サービス紹介</a:t>
            </a:r>
          </a:p>
        </p:txBody>
      </p:sp>
      <p:sp>
        <p:nvSpPr>
          <p:cNvPr id="5" name="テキスト プレースホルダー 4">
            <a:extLst>
              <a:ext uri="{FF2B5EF4-FFF2-40B4-BE49-F238E27FC236}">
                <a16:creationId xmlns:a16="http://schemas.microsoft.com/office/drawing/2014/main" id="{8EC16DFA-A421-4748-B5C3-382001E77975}"/>
              </a:ext>
            </a:extLst>
          </p:cNvPr>
          <p:cNvSpPr>
            <a:spLocks noGrp="1"/>
          </p:cNvSpPr>
          <p:nvPr>
            <p:ph type="body" sz="quarter" idx="12"/>
          </p:nvPr>
        </p:nvSpPr>
        <p:spPr>
          <a:xfrm>
            <a:off x="496462" y="2157414"/>
            <a:ext cx="5939263" cy="1080000"/>
          </a:xfrm>
        </p:spPr>
        <p:txBody>
          <a:bodyPr/>
          <a:lstStyle/>
          <a:p>
            <a:r>
              <a:rPr lang="ja-JP" altLang="en-US"/>
              <a:t>○○○を最適化する○○○企業様向けのサービスです。サービスの詳細は</a:t>
            </a:r>
            <a:r>
              <a:rPr lang="ja-JP" altLang="en-US" u="sng">
                <a:solidFill>
                  <a:srgbClr val="0070C0"/>
                </a:solidFill>
              </a:rPr>
              <a:t>こちら</a:t>
            </a:r>
            <a:r>
              <a:rPr lang="ja-JP" altLang="en-US"/>
              <a:t>からご確認できます。</a:t>
            </a:r>
          </a:p>
        </p:txBody>
      </p:sp>
      <p:sp>
        <p:nvSpPr>
          <p:cNvPr id="2" name="タイトル 1">
            <a:extLst>
              <a:ext uri="{FF2B5EF4-FFF2-40B4-BE49-F238E27FC236}">
                <a16:creationId xmlns:a16="http://schemas.microsoft.com/office/drawing/2014/main" id="{0C3EDDF7-34E1-EA46-9DBE-A98B7C248A90}"/>
              </a:ext>
            </a:extLst>
          </p:cNvPr>
          <p:cNvSpPr>
            <a:spLocks noGrp="1"/>
          </p:cNvSpPr>
          <p:nvPr>
            <p:ph type="title"/>
          </p:nvPr>
        </p:nvSpPr>
        <p:spPr>
          <a:xfrm>
            <a:off x="496462" y="1031425"/>
            <a:ext cx="5940000" cy="720000"/>
          </a:xfrm>
        </p:spPr>
        <p:txBody>
          <a:bodyPr/>
          <a:lstStyle/>
          <a:p>
            <a:r>
              <a:rPr lang="ja-JP" altLang="en-US"/>
              <a:t>〇〇〇サービスとは？</a:t>
            </a:r>
          </a:p>
        </p:txBody>
      </p:sp>
      <p:sp>
        <p:nvSpPr>
          <p:cNvPr id="71" name="角丸四角形 70">
            <a:extLst>
              <a:ext uri="{FF2B5EF4-FFF2-40B4-BE49-F238E27FC236}">
                <a16:creationId xmlns:a16="http://schemas.microsoft.com/office/drawing/2014/main" id="{6902F8C2-66E4-0448-ACC5-7BBAD7B90F85}"/>
              </a:ext>
            </a:extLst>
          </p:cNvPr>
          <p:cNvSpPr/>
          <p:nvPr/>
        </p:nvSpPr>
        <p:spPr>
          <a:xfrm>
            <a:off x="496886" y="6201971"/>
            <a:ext cx="5938837" cy="2520000"/>
          </a:xfrm>
          <a:prstGeom prst="roundRect">
            <a:avLst>
              <a:gd name="adj" fmla="val 2224"/>
            </a:avLst>
          </a:prstGeom>
          <a:solidFill>
            <a:schemeClr val="bg1"/>
          </a:solidFill>
          <a:ln w="19050">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a:extLst>
              <a:ext uri="{FF2B5EF4-FFF2-40B4-BE49-F238E27FC236}">
                <a16:creationId xmlns:a16="http://schemas.microsoft.com/office/drawing/2014/main" id="{DCDBD681-7325-2C4C-BA0D-F7C120398196}"/>
              </a:ext>
            </a:extLst>
          </p:cNvPr>
          <p:cNvSpPr txBox="1"/>
          <p:nvPr/>
        </p:nvSpPr>
        <p:spPr>
          <a:xfrm>
            <a:off x="1299317" y="6673688"/>
            <a:ext cx="4860000" cy="360000"/>
          </a:xfrm>
          <a:prstGeom prst="rect">
            <a:avLst/>
          </a:prstGeom>
          <a:noFill/>
        </p:spPr>
        <p:txBody>
          <a:bodyPr wrap="square" lIns="36000" tIns="36000" rIns="36000" bIns="36000" rtlCol="0" anchor="ctr">
            <a:noAutofit/>
          </a:bodyPr>
          <a:lstStyle/>
          <a:p>
            <a:pPr>
              <a:spcAft>
                <a:spcPts val="400"/>
              </a:spcAft>
            </a:pPr>
            <a:r>
              <a:rPr kumimoji="1" lang="ja-JP" altLang="en-US" sz="1400" b="1"/>
              <a:t>○○○○○○の作成・運用・自動更新</a:t>
            </a:r>
            <a:endParaRPr kumimoji="1" lang="en-US" altLang="ja-JP" sz="1400" b="1" dirty="0"/>
          </a:p>
        </p:txBody>
      </p:sp>
      <p:sp>
        <p:nvSpPr>
          <p:cNvPr id="73" name="角丸四角形 72">
            <a:extLst>
              <a:ext uri="{FF2B5EF4-FFF2-40B4-BE49-F238E27FC236}">
                <a16:creationId xmlns:a16="http://schemas.microsoft.com/office/drawing/2014/main" id="{A0B4D3C1-6095-DD4D-8181-C76484FB6D9D}"/>
              </a:ext>
            </a:extLst>
          </p:cNvPr>
          <p:cNvSpPr/>
          <p:nvPr/>
        </p:nvSpPr>
        <p:spPr>
          <a:xfrm>
            <a:off x="1909933" y="6009721"/>
            <a:ext cx="3038133" cy="36000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1400" b="1"/>
              <a:t>主なサービス内容（機能）</a:t>
            </a:r>
          </a:p>
        </p:txBody>
      </p:sp>
      <p:pic>
        <p:nvPicPr>
          <p:cNvPr id="74" name="グラフィックス 73" descr="バッジ: チェックマーク 1 単色塗りつぶし">
            <a:extLst>
              <a:ext uri="{FF2B5EF4-FFF2-40B4-BE49-F238E27FC236}">
                <a16:creationId xmlns:a16="http://schemas.microsoft.com/office/drawing/2014/main" id="{AAF25C40-159F-3D47-BFB5-5D48EEFB6C1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1506" y="6673688"/>
            <a:ext cx="360000" cy="360000"/>
          </a:xfrm>
          <a:prstGeom prst="rect">
            <a:avLst/>
          </a:prstGeom>
        </p:spPr>
      </p:pic>
      <p:sp>
        <p:nvSpPr>
          <p:cNvPr id="75" name="テキスト ボックス 74">
            <a:extLst>
              <a:ext uri="{FF2B5EF4-FFF2-40B4-BE49-F238E27FC236}">
                <a16:creationId xmlns:a16="http://schemas.microsoft.com/office/drawing/2014/main" id="{11A20C3C-CA06-1C45-BC5A-BFC7E4FE2809}"/>
              </a:ext>
            </a:extLst>
          </p:cNvPr>
          <p:cNvSpPr txBox="1"/>
          <p:nvPr/>
        </p:nvSpPr>
        <p:spPr>
          <a:xfrm>
            <a:off x="1299317" y="7151892"/>
            <a:ext cx="4860000" cy="360000"/>
          </a:xfrm>
          <a:prstGeom prst="rect">
            <a:avLst/>
          </a:prstGeom>
          <a:noFill/>
        </p:spPr>
        <p:txBody>
          <a:bodyPr wrap="square" lIns="36000" tIns="36000" rIns="36000" bIns="36000" rtlCol="0" anchor="ctr">
            <a:noAutofit/>
          </a:bodyPr>
          <a:lstStyle/>
          <a:p>
            <a:pPr>
              <a:spcAft>
                <a:spcPts val="400"/>
              </a:spcAft>
            </a:pPr>
            <a:r>
              <a:rPr kumimoji="1" lang="ja-JP" altLang="en-US" sz="1400" b="1"/>
              <a:t>○○○○○○の編集・共有・公開</a:t>
            </a:r>
            <a:endParaRPr kumimoji="1" lang="en-US" altLang="ja-JP" sz="1400" b="1" dirty="0"/>
          </a:p>
        </p:txBody>
      </p:sp>
      <p:pic>
        <p:nvPicPr>
          <p:cNvPr id="76" name="グラフィックス 75" descr="バッジ: チェックマーク 1 単色塗りつぶし">
            <a:extLst>
              <a:ext uri="{FF2B5EF4-FFF2-40B4-BE49-F238E27FC236}">
                <a16:creationId xmlns:a16="http://schemas.microsoft.com/office/drawing/2014/main" id="{F91BC738-B220-FB42-B82F-B7C84D4594C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1506" y="7151892"/>
            <a:ext cx="360000" cy="360000"/>
          </a:xfrm>
          <a:prstGeom prst="rect">
            <a:avLst/>
          </a:prstGeom>
        </p:spPr>
      </p:pic>
      <p:sp>
        <p:nvSpPr>
          <p:cNvPr id="77" name="テキスト ボックス 76">
            <a:extLst>
              <a:ext uri="{FF2B5EF4-FFF2-40B4-BE49-F238E27FC236}">
                <a16:creationId xmlns:a16="http://schemas.microsoft.com/office/drawing/2014/main" id="{6961598C-5F34-9142-A7E9-B3267ED56B59}"/>
              </a:ext>
            </a:extLst>
          </p:cNvPr>
          <p:cNvSpPr txBox="1"/>
          <p:nvPr/>
        </p:nvSpPr>
        <p:spPr>
          <a:xfrm>
            <a:off x="1299317" y="7630096"/>
            <a:ext cx="4860000" cy="360000"/>
          </a:xfrm>
          <a:prstGeom prst="rect">
            <a:avLst/>
          </a:prstGeom>
          <a:noFill/>
        </p:spPr>
        <p:txBody>
          <a:bodyPr wrap="square" lIns="36000" tIns="36000" rIns="36000" bIns="36000" rtlCol="0" anchor="ctr">
            <a:noAutofit/>
          </a:bodyPr>
          <a:lstStyle/>
          <a:p>
            <a:pPr>
              <a:spcAft>
                <a:spcPts val="400"/>
              </a:spcAft>
            </a:pPr>
            <a:r>
              <a:rPr kumimoji="1" lang="ja-JP" altLang="en-US" sz="1400" b="1"/>
              <a:t>○○○○○○の自動集計・レポート作成</a:t>
            </a:r>
            <a:endParaRPr kumimoji="1" lang="en-US" altLang="ja-JP" sz="1400" b="1" dirty="0"/>
          </a:p>
        </p:txBody>
      </p:sp>
      <p:pic>
        <p:nvPicPr>
          <p:cNvPr id="78" name="グラフィックス 77" descr="バッジ: チェックマーク 1 単色塗りつぶし">
            <a:extLst>
              <a:ext uri="{FF2B5EF4-FFF2-40B4-BE49-F238E27FC236}">
                <a16:creationId xmlns:a16="http://schemas.microsoft.com/office/drawing/2014/main" id="{8C85C063-7ED6-3D4A-8D9B-980DC7204E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1506" y="7630096"/>
            <a:ext cx="360000" cy="360000"/>
          </a:xfrm>
          <a:prstGeom prst="rect">
            <a:avLst/>
          </a:prstGeom>
        </p:spPr>
      </p:pic>
      <p:sp>
        <p:nvSpPr>
          <p:cNvPr id="79" name="テキスト ボックス 78">
            <a:extLst>
              <a:ext uri="{FF2B5EF4-FFF2-40B4-BE49-F238E27FC236}">
                <a16:creationId xmlns:a16="http://schemas.microsoft.com/office/drawing/2014/main" id="{D0ECA7A4-8CB5-7E44-BC23-6E9B6ABCCC4F}"/>
              </a:ext>
            </a:extLst>
          </p:cNvPr>
          <p:cNvSpPr txBox="1"/>
          <p:nvPr/>
        </p:nvSpPr>
        <p:spPr>
          <a:xfrm>
            <a:off x="1299317" y="8108301"/>
            <a:ext cx="4860000" cy="360000"/>
          </a:xfrm>
          <a:prstGeom prst="rect">
            <a:avLst/>
          </a:prstGeom>
          <a:noFill/>
        </p:spPr>
        <p:txBody>
          <a:bodyPr wrap="square" lIns="36000" tIns="36000" rIns="36000" bIns="36000" rtlCol="0" anchor="ctr">
            <a:noAutofit/>
          </a:bodyPr>
          <a:lstStyle/>
          <a:p>
            <a:pPr>
              <a:spcAft>
                <a:spcPts val="400"/>
              </a:spcAft>
            </a:pPr>
            <a:r>
              <a:rPr kumimoji="1" lang="ja-JP" altLang="en-US" sz="1400" b="1"/>
              <a:t>○○○○○○専門家による導入サポート・改善提案</a:t>
            </a:r>
            <a:endParaRPr kumimoji="1" lang="en-US" altLang="ja-JP" sz="1400" b="1" dirty="0"/>
          </a:p>
        </p:txBody>
      </p:sp>
      <p:pic>
        <p:nvPicPr>
          <p:cNvPr id="80" name="グラフィックス 79" descr="バッジ: チェックマーク 1 単色塗りつぶし">
            <a:extLst>
              <a:ext uri="{FF2B5EF4-FFF2-40B4-BE49-F238E27FC236}">
                <a16:creationId xmlns:a16="http://schemas.microsoft.com/office/drawing/2014/main" id="{54755D89-9F9E-274B-B861-79459C86326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1506" y="8108301"/>
            <a:ext cx="360000" cy="360000"/>
          </a:xfrm>
          <a:prstGeom prst="rect">
            <a:avLst/>
          </a:prstGeom>
        </p:spPr>
      </p:pic>
      <p:grpSp>
        <p:nvGrpSpPr>
          <p:cNvPr id="81" name="グループ化 80">
            <a:extLst>
              <a:ext uri="{FF2B5EF4-FFF2-40B4-BE49-F238E27FC236}">
                <a16:creationId xmlns:a16="http://schemas.microsoft.com/office/drawing/2014/main" id="{AD3BD3EE-5036-404A-87DA-E124B220EF67}"/>
              </a:ext>
            </a:extLst>
          </p:cNvPr>
          <p:cNvGrpSpPr/>
          <p:nvPr/>
        </p:nvGrpSpPr>
        <p:grpSpPr>
          <a:xfrm>
            <a:off x="1275018" y="3332742"/>
            <a:ext cx="4307961" cy="2395480"/>
            <a:chOff x="972956" y="6079322"/>
            <a:chExt cx="5048857" cy="2807462"/>
          </a:xfrm>
        </p:grpSpPr>
        <p:pic>
          <p:nvPicPr>
            <p:cNvPr id="82" name="図 81">
              <a:extLst>
                <a:ext uri="{FF2B5EF4-FFF2-40B4-BE49-F238E27FC236}">
                  <a16:creationId xmlns:a16="http://schemas.microsoft.com/office/drawing/2014/main" id="{FA1AE813-1B25-4E4E-980E-E7802BF90333}"/>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r="-183"/>
            <a:stretch/>
          </p:blipFill>
          <p:spPr>
            <a:xfrm>
              <a:off x="972956" y="6079322"/>
              <a:ext cx="5048857" cy="2754970"/>
            </a:xfrm>
            <a:prstGeom prst="rect">
              <a:avLst/>
            </a:prstGeom>
          </p:spPr>
        </p:pic>
        <p:pic>
          <p:nvPicPr>
            <p:cNvPr id="83" name="図 82">
              <a:extLst>
                <a:ext uri="{FF2B5EF4-FFF2-40B4-BE49-F238E27FC236}">
                  <a16:creationId xmlns:a16="http://schemas.microsoft.com/office/drawing/2014/main" id="{0A81DDC1-FD76-E146-B1C3-A513193DF343}"/>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1699972" y="6311897"/>
              <a:ext cx="3537549" cy="2088117"/>
            </a:xfrm>
            <a:prstGeom prst="rect">
              <a:avLst/>
            </a:prstGeom>
          </p:spPr>
        </p:pic>
        <p:pic>
          <p:nvPicPr>
            <p:cNvPr id="84" name="図 83">
              <a:extLst>
                <a:ext uri="{FF2B5EF4-FFF2-40B4-BE49-F238E27FC236}">
                  <a16:creationId xmlns:a16="http://schemas.microsoft.com/office/drawing/2014/main" id="{557D9A17-CEED-E647-B2C1-7BDF6C1A1D5F}"/>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1231628" y="6990647"/>
              <a:ext cx="970874" cy="1896137"/>
            </a:xfrm>
            <a:prstGeom prst="rect">
              <a:avLst/>
            </a:prstGeom>
          </p:spPr>
        </p:pic>
        <p:pic>
          <p:nvPicPr>
            <p:cNvPr id="85" name="図 84">
              <a:extLst>
                <a:ext uri="{FF2B5EF4-FFF2-40B4-BE49-F238E27FC236}">
                  <a16:creationId xmlns:a16="http://schemas.microsoft.com/office/drawing/2014/main" id="{2E94B22E-973F-5846-8CF9-9C83641ABC54}"/>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327408" y="7145338"/>
              <a:ext cx="791754" cy="1635005"/>
            </a:xfrm>
            <a:prstGeom prst="rect">
              <a:avLst/>
            </a:prstGeom>
          </p:spPr>
        </p:pic>
      </p:grpSp>
      <p:sp>
        <p:nvSpPr>
          <p:cNvPr id="86" name="円/楕円 85">
            <a:extLst>
              <a:ext uri="{FF2B5EF4-FFF2-40B4-BE49-F238E27FC236}">
                <a16:creationId xmlns:a16="http://schemas.microsoft.com/office/drawing/2014/main" id="{19A7EB78-4005-1749-AFDC-5F09196445A9}"/>
              </a:ext>
            </a:extLst>
          </p:cNvPr>
          <p:cNvSpPr>
            <a:spLocks noChangeAspect="1"/>
          </p:cNvSpPr>
          <p:nvPr/>
        </p:nvSpPr>
        <p:spPr>
          <a:xfrm>
            <a:off x="4636225" y="2956651"/>
            <a:ext cx="1440000" cy="1440000"/>
          </a:xfrm>
          <a:prstGeom prst="ellipse">
            <a:avLst/>
          </a:prstGeom>
          <a:solidFill>
            <a:schemeClr val="accent6"/>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spcAft>
                <a:spcPts val="400"/>
              </a:spcAft>
            </a:pPr>
            <a:r>
              <a:rPr kumimoji="1" lang="ja-JP" altLang="en-US" sz="1200" b="1" dirty="0">
                <a:ea typeface="Yu Gothic" panose="020B0400000000000000" pitchFamily="34" charset="-128"/>
              </a:rPr>
              <a:t>●●型</a:t>
            </a:r>
            <a:endParaRPr kumimoji="1" lang="en-US" altLang="ja-JP" sz="1200" b="1" dirty="0">
              <a:ea typeface="Yu Gothic" panose="020B0400000000000000" pitchFamily="34" charset="-128"/>
            </a:endParaRPr>
          </a:p>
          <a:p>
            <a:pPr algn="ctr">
              <a:spcAft>
                <a:spcPts val="400"/>
              </a:spcAft>
            </a:pPr>
            <a:r>
              <a:rPr kumimoji="1" lang="ja-JP" altLang="en-US" sz="1200" b="1" dirty="0">
                <a:ea typeface="Yu Gothic" panose="020B0400000000000000" pitchFamily="34" charset="-128"/>
              </a:rPr>
              <a:t>●</a:t>
            </a:r>
            <a:r>
              <a:rPr kumimoji="1" lang="ja-JP" altLang="en-US" sz="1200" b="1">
                <a:ea typeface="Yu Gothic" panose="020B0400000000000000" pitchFamily="34" charset="-128"/>
              </a:rPr>
              <a:t>●ツール</a:t>
            </a:r>
            <a:endParaRPr kumimoji="1" lang="en-US" altLang="ja-JP" sz="1200" b="1" dirty="0">
              <a:ea typeface="Yu Gothic" panose="020B0400000000000000" pitchFamily="34" charset="-128"/>
            </a:endParaRPr>
          </a:p>
        </p:txBody>
      </p:sp>
      <p:sp>
        <p:nvSpPr>
          <p:cNvPr id="97" name="正方形/長方形 96">
            <a:extLst>
              <a:ext uri="{FF2B5EF4-FFF2-40B4-BE49-F238E27FC236}">
                <a16:creationId xmlns:a16="http://schemas.microsoft.com/office/drawing/2014/main" id="{B6F33C71-1D7D-C447-B35C-78097C9033A4}"/>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98" name="テキスト ボックス 97">
            <a:extLst>
              <a:ext uri="{FF2B5EF4-FFF2-40B4-BE49-F238E27FC236}">
                <a16:creationId xmlns:a16="http://schemas.microsoft.com/office/drawing/2014/main" id="{86BF5139-044E-1746-8D78-669DBBAA8104}"/>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212823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テキスト プレースホルダー 1">
            <a:extLst>
              <a:ext uri="{FF2B5EF4-FFF2-40B4-BE49-F238E27FC236}">
                <a16:creationId xmlns:a16="http://schemas.microsoft.com/office/drawing/2014/main" id="{ECAB1CC9-909F-3E4E-AB14-CAB35DCBA233}"/>
              </a:ext>
            </a:extLst>
          </p:cNvPr>
          <p:cNvSpPr>
            <a:spLocks noGrp="1"/>
          </p:cNvSpPr>
          <p:nvPr>
            <p:ph type="body" orient="vert" sz="quarter" idx="11"/>
          </p:nvPr>
        </p:nvSpPr>
        <p:spPr>
          <a:xfrm>
            <a:off x="496888" y="473289"/>
            <a:ext cx="5938837" cy="360000"/>
          </a:xfrm>
        </p:spPr>
        <p:txBody>
          <a:bodyPr/>
          <a:lstStyle/>
          <a:p>
            <a:r>
              <a:rPr lang="ja-JP" altLang="en-US"/>
              <a:t>目次</a:t>
            </a:r>
          </a:p>
        </p:txBody>
      </p:sp>
      <p:sp>
        <p:nvSpPr>
          <p:cNvPr id="3" name="スライド番号プレースホルダー 2">
            <a:extLst>
              <a:ext uri="{FF2B5EF4-FFF2-40B4-BE49-F238E27FC236}">
                <a16:creationId xmlns:a16="http://schemas.microsoft.com/office/drawing/2014/main" id="{3699AFD7-0F65-5F4B-A04E-4CBEE78C6522}"/>
              </a:ext>
            </a:extLst>
          </p:cNvPr>
          <p:cNvSpPr>
            <a:spLocks noGrp="1"/>
          </p:cNvSpPr>
          <p:nvPr>
            <p:ph type="sldNum" sz="quarter" idx="12"/>
          </p:nvPr>
        </p:nvSpPr>
        <p:spPr>
          <a:xfrm>
            <a:off x="5356462" y="9369638"/>
            <a:ext cx="1080000" cy="288000"/>
          </a:xfrm>
        </p:spPr>
        <p:txBody>
          <a:bodyPr/>
          <a:lstStyle/>
          <a:p>
            <a:fld id="{A3F55F42-B60C-440D-905E-DAEDED2DDD08}" type="slidenum">
              <a:rPr lang="ja-JP" altLang="en-US" smtClean="0"/>
              <a:pPr/>
              <a:t>4</a:t>
            </a:fld>
            <a:endParaRPr lang="ja-JP" altLang="en-US"/>
          </a:p>
        </p:txBody>
      </p:sp>
      <p:sp>
        <p:nvSpPr>
          <p:cNvPr id="4" name="タイトル 3">
            <a:extLst>
              <a:ext uri="{FF2B5EF4-FFF2-40B4-BE49-F238E27FC236}">
                <a16:creationId xmlns:a16="http://schemas.microsoft.com/office/drawing/2014/main" id="{B688234D-2E20-8743-A89B-FD882D61B096}"/>
              </a:ext>
            </a:extLst>
          </p:cNvPr>
          <p:cNvSpPr>
            <a:spLocks noGrp="1"/>
          </p:cNvSpPr>
          <p:nvPr>
            <p:ph type="title"/>
          </p:nvPr>
        </p:nvSpPr>
        <p:spPr>
          <a:xfrm>
            <a:off x="496462" y="1031425"/>
            <a:ext cx="5940000" cy="720000"/>
          </a:xfrm>
        </p:spPr>
        <p:txBody>
          <a:bodyPr/>
          <a:lstStyle/>
          <a:p>
            <a:r>
              <a:rPr lang="ja-JP" altLang="en-US"/>
              <a:t>本書の内容</a:t>
            </a:r>
          </a:p>
        </p:txBody>
      </p:sp>
      <p:sp>
        <p:nvSpPr>
          <p:cNvPr id="5" name="テキスト ボックス 4">
            <a:extLst>
              <a:ext uri="{FF2B5EF4-FFF2-40B4-BE49-F238E27FC236}">
                <a16:creationId xmlns:a16="http://schemas.microsoft.com/office/drawing/2014/main" id="{0E77F633-0209-384D-8854-C8E39F5462F2}"/>
              </a:ext>
            </a:extLst>
          </p:cNvPr>
          <p:cNvSpPr txBox="1"/>
          <p:nvPr/>
        </p:nvSpPr>
        <p:spPr>
          <a:xfrm>
            <a:off x="495726" y="2303505"/>
            <a:ext cx="5940000" cy="6300000"/>
          </a:xfrm>
          <a:prstGeom prst="rect">
            <a:avLst/>
          </a:prstGeom>
          <a:noFill/>
        </p:spPr>
        <p:txBody>
          <a:bodyPr wrap="square" lIns="108000" tIns="108000" rIns="108000" bIns="108000" numCol="1" rtlCol="0" anchor="ctr">
            <a:noAutofit/>
          </a:bodyPr>
          <a:lstStyle/>
          <a:p>
            <a:pPr marL="457200" indent="-457200">
              <a:lnSpc>
                <a:spcPct val="150000"/>
              </a:lnSpc>
              <a:spcAft>
                <a:spcPts val="400"/>
              </a:spcAft>
              <a:buClr>
                <a:schemeClr val="tx1"/>
              </a:buClr>
              <a:buFont typeface="+mj-lt"/>
              <a:buAutoNum type="arabicPeriod"/>
            </a:pPr>
            <a:r>
              <a:rPr kumimoji="1" lang="ja-JP" altLang="en-US" sz="1600" b="1" dirty="0"/>
              <a:t>テキストテキスト</a:t>
            </a:r>
            <a:endParaRPr kumimoji="1" lang="en-US" altLang="ja-JP" sz="1600" b="1" dirty="0"/>
          </a:p>
          <a:p>
            <a:pPr marL="457200" indent="-457200">
              <a:lnSpc>
                <a:spcPct val="150000"/>
              </a:lnSpc>
              <a:spcAft>
                <a:spcPts val="400"/>
              </a:spcAft>
              <a:buClr>
                <a:schemeClr val="tx1"/>
              </a:buClr>
              <a:buFont typeface="+mj-lt"/>
              <a:buAutoNum type="arabicPeriod"/>
            </a:pPr>
            <a:r>
              <a:rPr lang="ja-JP" altLang="en-US" sz="1600" b="1"/>
              <a:t>テキストテキストテキストテキスト</a:t>
            </a:r>
            <a:endParaRPr kumimoji="1" lang="en-US" altLang="ja-JP" sz="1600" b="1" dirty="0"/>
          </a:p>
          <a:p>
            <a:pPr marL="457200" indent="-457200">
              <a:lnSpc>
                <a:spcPct val="150000"/>
              </a:lnSpc>
              <a:spcAft>
                <a:spcPts val="400"/>
              </a:spcAft>
              <a:buClr>
                <a:schemeClr val="tx1"/>
              </a:buClr>
              <a:buFont typeface="+mj-lt"/>
              <a:buAutoNum type="arabicPeriod"/>
            </a:pPr>
            <a:r>
              <a:rPr kumimoji="1" lang="ja-JP" altLang="en-US" sz="1600" b="1"/>
              <a:t>テキスト</a:t>
            </a:r>
            <a:endParaRPr kumimoji="1" lang="en-US" altLang="ja-JP" sz="1600" b="1" dirty="0"/>
          </a:p>
          <a:p>
            <a:pPr marL="457200" indent="-457200">
              <a:lnSpc>
                <a:spcPct val="150000"/>
              </a:lnSpc>
              <a:spcAft>
                <a:spcPts val="400"/>
              </a:spcAft>
              <a:buClr>
                <a:schemeClr val="tx1"/>
              </a:buClr>
              <a:buFont typeface="+mj-lt"/>
              <a:buAutoNum type="arabicPeriod"/>
            </a:pPr>
            <a:r>
              <a:rPr kumimoji="1" lang="ja-JP" altLang="en-US" sz="1600" b="1" dirty="0"/>
              <a:t>テキストテキスト</a:t>
            </a:r>
            <a:endParaRPr kumimoji="1" lang="en-US" altLang="ja-JP" sz="1600" b="1" dirty="0"/>
          </a:p>
          <a:p>
            <a:pPr marL="457200" indent="-457200">
              <a:lnSpc>
                <a:spcPct val="150000"/>
              </a:lnSpc>
              <a:spcAft>
                <a:spcPts val="400"/>
              </a:spcAft>
              <a:buClr>
                <a:schemeClr val="tx1"/>
              </a:buClr>
              <a:buFont typeface="+mj-lt"/>
              <a:buAutoNum type="arabicPeriod"/>
            </a:pPr>
            <a:r>
              <a:rPr kumimoji="1" lang="ja-JP" altLang="en-US" sz="1600" b="1" dirty="0"/>
              <a:t>テキストテキスト</a:t>
            </a:r>
            <a:endParaRPr kumimoji="1" lang="en-US" altLang="ja-JP" sz="1600" b="1" dirty="0"/>
          </a:p>
          <a:p>
            <a:pPr marL="457200" indent="-457200">
              <a:lnSpc>
                <a:spcPct val="150000"/>
              </a:lnSpc>
              <a:spcAft>
                <a:spcPts val="400"/>
              </a:spcAft>
              <a:buClr>
                <a:schemeClr val="tx1"/>
              </a:buClr>
              <a:buFont typeface="+mj-lt"/>
              <a:buAutoNum type="arabicPeriod"/>
            </a:pPr>
            <a:r>
              <a:rPr lang="ja-JP" altLang="en-US" sz="1600" b="1"/>
              <a:t>テキストテキストテキストテキスト</a:t>
            </a:r>
            <a:endParaRPr kumimoji="1" lang="en-US" altLang="ja-JP" sz="1600" b="1" dirty="0"/>
          </a:p>
          <a:p>
            <a:pPr marL="457200" indent="-457200">
              <a:lnSpc>
                <a:spcPct val="150000"/>
              </a:lnSpc>
              <a:spcAft>
                <a:spcPts val="400"/>
              </a:spcAft>
              <a:buClr>
                <a:schemeClr val="tx1"/>
              </a:buClr>
              <a:buFont typeface="+mj-lt"/>
              <a:buAutoNum type="arabicPeriod"/>
            </a:pPr>
            <a:r>
              <a:rPr kumimoji="1" lang="ja-JP" altLang="en-US" sz="1600" b="1"/>
              <a:t>テキスト</a:t>
            </a:r>
            <a:endParaRPr kumimoji="1" lang="en-US" altLang="ja-JP" sz="1600" b="1" dirty="0"/>
          </a:p>
          <a:p>
            <a:pPr marL="457200" indent="-457200">
              <a:lnSpc>
                <a:spcPct val="150000"/>
              </a:lnSpc>
              <a:spcAft>
                <a:spcPts val="400"/>
              </a:spcAft>
              <a:buClr>
                <a:schemeClr val="tx1"/>
              </a:buClr>
              <a:buFont typeface="+mj-lt"/>
              <a:buAutoNum type="arabicPeriod"/>
            </a:pPr>
            <a:r>
              <a:rPr kumimoji="1" lang="ja-JP" altLang="en-US" sz="1600" b="1" dirty="0"/>
              <a:t>テキストテキスト</a:t>
            </a:r>
            <a:endParaRPr kumimoji="1" lang="en-US" altLang="ja-JP" sz="1600" b="1" dirty="0"/>
          </a:p>
          <a:p>
            <a:pPr marL="457200" indent="-457200">
              <a:lnSpc>
                <a:spcPct val="150000"/>
              </a:lnSpc>
              <a:spcAft>
                <a:spcPts val="400"/>
              </a:spcAft>
              <a:buClr>
                <a:schemeClr val="tx1"/>
              </a:buClr>
              <a:buFont typeface="+mj-lt"/>
              <a:buAutoNum type="arabicPeriod"/>
            </a:pPr>
            <a:r>
              <a:rPr lang="ja-JP" altLang="en-US" sz="1600" b="1"/>
              <a:t>テキストテキストテキストテキスト</a:t>
            </a:r>
            <a:endParaRPr kumimoji="1" lang="en-US" altLang="ja-JP" sz="1600" b="1" dirty="0"/>
          </a:p>
          <a:p>
            <a:pPr marL="457200" indent="-457200">
              <a:lnSpc>
                <a:spcPct val="150000"/>
              </a:lnSpc>
              <a:spcAft>
                <a:spcPts val="400"/>
              </a:spcAft>
              <a:buClr>
                <a:schemeClr val="tx1"/>
              </a:buClr>
              <a:buFont typeface="+mj-lt"/>
              <a:buAutoNum type="arabicPeriod"/>
            </a:pPr>
            <a:r>
              <a:rPr lang="ja-JP" altLang="en-US" sz="1600" b="1"/>
              <a:t>テキストテキスト</a:t>
            </a:r>
            <a:endParaRPr lang="en-US" altLang="ja-JP" sz="1600" b="1" dirty="0"/>
          </a:p>
          <a:p>
            <a:pPr marL="457200" indent="-457200">
              <a:lnSpc>
                <a:spcPct val="150000"/>
              </a:lnSpc>
              <a:spcAft>
                <a:spcPts val="400"/>
              </a:spcAft>
              <a:buClr>
                <a:schemeClr val="tx1"/>
              </a:buClr>
              <a:buFont typeface="+mj-lt"/>
              <a:buAutoNum type="arabicPeriod"/>
            </a:pPr>
            <a:r>
              <a:rPr lang="ja-JP" altLang="en-US" sz="1600" b="1"/>
              <a:t>テキスト</a:t>
            </a:r>
            <a:endParaRPr lang="en-US" altLang="ja-JP" sz="1600" b="1" dirty="0"/>
          </a:p>
          <a:p>
            <a:pPr marL="457200" indent="-457200">
              <a:lnSpc>
                <a:spcPct val="150000"/>
              </a:lnSpc>
              <a:spcAft>
                <a:spcPts val="400"/>
              </a:spcAft>
              <a:buClr>
                <a:schemeClr val="tx1"/>
              </a:buClr>
              <a:buFont typeface="+mj-lt"/>
              <a:buAutoNum type="arabicPeriod"/>
            </a:pPr>
            <a:r>
              <a:rPr lang="ja-JP" altLang="en-US" sz="1600" b="1"/>
              <a:t>テキストテキスト</a:t>
            </a:r>
            <a:endParaRPr lang="en-US" altLang="ja-JP" sz="1600" b="1" dirty="0"/>
          </a:p>
          <a:p>
            <a:pPr marL="457200" indent="-457200">
              <a:lnSpc>
                <a:spcPct val="150000"/>
              </a:lnSpc>
              <a:spcAft>
                <a:spcPts val="400"/>
              </a:spcAft>
              <a:buClr>
                <a:schemeClr val="tx1"/>
              </a:buClr>
              <a:buFont typeface="+mj-lt"/>
              <a:buAutoNum type="arabicPeriod"/>
            </a:pPr>
            <a:r>
              <a:rPr lang="ja-JP" altLang="en-US" sz="1600" b="1"/>
              <a:t>テキストテキストテキストテキスト</a:t>
            </a:r>
            <a:endParaRPr lang="en-US" altLang="ja-JP" sz="1600" b="1" dirty="0"/>
          </a:p>
        </p:txBody>
      </p:sp>
      <p:sp>
        <p:nvSpPr>
          <p:cNvPr id="20" name="正方形/長方形 19">
            <a:extLst>
              <a:ext uri="{FF2B5EF4-FFF2-40B4-BE49-F238E27FC236}">
                <a16:creationId xmlns:a16="http://schemas.microsoft.com/office/drawing/2014/main" id="{E9FF789E-DE66-B347-B75B-FD4EDE1EA912}"/>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21" name="テキスト ボックス 20">
            <a:extLst>
              <a:ext uri="{FF2B5EF4-FFF2-40B4-BE49-F238E27FC236}">
                <a16:creationId xmlns:a16="http://schemas.microsoft.com/office/drawing/2014/main" id="{7297F3A1-08CC-1448-8240-9D2ACEE6B30E}"/>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1480305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EDB3882-13A9-744F-A2CF-1FCCA754944F}"/>
              </a:ext>
            </a:extLst>
          </p:cNvPr>
          <p:cNvSpPr>
            <a:spLocks noGrp="1"/>
          </p:cNvSpPr>
          <p:nvPr>
            <p:ph type="sldNum" sz="quarter" idx="10"/>
          </p:nvPr>
        </p:nvSpPr>
        <p:spPr>
          <a:xfrm>
            <a:off x="5356462" y="9369638"/>
            <a:ext cx="1080000" cy="288000"/>
          </a:xfrm>
        </p:spPr>
        <p:txBody>
          <a:bodyPr/>
          <a:lstStyle/>
          <a:p>
            <a:fld id="{A3F55F42-B60C-440D-905E-DAEDED2DDD08}" type="slidenum">
              <a:rPr lang="ja-JP" altLang="en-US" smtClean="0"/>
              <a:pPr/>
              <a:t>5</a:t>
            </a:fld>
            <a:endParaRPr lang="ja-JP" altLang="en-US"/>
          </a:p>
        </p:txBody>
      </p:sp>
      <p:sp>
        <p:nvSpPr>
          <p:cNvPr id="3" name="縦書きテキスト プレースホルダー 2">
            <a:extLst>
              <a:ext uri="{FF2B5EF4-FFF2-40B4-BE49-F238E27FC236}">
                <a16:creationId xmlns:a16="http://schemas.microsoft.com/office/drawing/2014/main" id="{6E175E4E-C3E1-D245-914C-D4304F88DC11}"/>
              </a:ext>
            </a:extLst>
          </p:cNvPr>
          <p:cNvSpPr>
            <a:spLocks noGrp="1"/>
          </p:cNvSpPr>
          <p:nvPr>
            <p:ph type="body" orient="vert" sz="quarter" idx="11"/>
          </p:nvPr>
        </p:nvSpPr>
        <p:spPr>
          <a:xfrm>
            <a:off x="496888" y="2540338"/>
            <a:ext cx="5938837" cy="360000"/>
          </a:xfrm>
        </p:spPr>
        <p:txBody>
          <a:bodyPr/>
          <a:lstStyle/>
          <a:p>
            <a:r>
              <a:rPr lang="en-US" altLang="ja-JP" dirty="0"/>
              <a:t>Chapter 01.</a:t>
            </a:r>
            <a:endParaRPr lang="ja-JP" altLang="en-US"/>
          </a:p>
        </p:txBody>
      </p:sp>
      <p:sp>
        <p:nvSpPr>
          <p:cNvPr id="5" name="テキスト プレースホルダー 4">
            <a:extLst>
              <a:ext uri="{FF2B5EF4-FFF2-40B4-BE49-F238E27FC236}">
                <a16:creationId xmlns:a16="http://schemas.microsoft.com/office/drawing/2014/main" id="{AFECFAD0-4FED-AB40-94CD-842C76CA4CDA}"/>
              </a:ext>
            </a:extLst>
          </p:cNvPr>
          <p:cNvSpPr>
            <a:spLocks noGrp="1"/>
          </p:cNvSpPr>
          <p:nvPr>
            <p:ph type="body" sz="quarter" idx="12"/>
          </p:nvPr>
        </p:nvSpPr>
        <p:spPr>
          <a:xfrm>
            <a:off x="496888" y="5159701"/>
            <a:ext cx="5938837" cy="1080000"/>
          </a:xfrm>
        </p:spPr>
        <p:txBody>
          <a:bodyPr/>
          <a:lstStyle/>
          <a:p>
            <a:r>
              <a:rPr lang="ja-JP" altLang="en-US"/>
              <a:t>本章のポイントやサマリーを記載する。本章のポイントやサマリーを記載する。本章のポイントやサマリーを記載する。本章のポイントやサマリーを記載する。</a:t>
            </a:r>
          </a:p>
        </p:txBody>
      </p:sp>
      <p:sp>
        <p:nvSpPr>
          <p:cNvPr id="17" name="テキスト プレースホルダー 16">
            <a:extLst>
              <a:ext uri="{FF2B5EF4-FFF2-40B4-BE49-F238E27FC236}">
                <a16:creationId xmlns:a16="http://schemas.microsoft.com/office/drawing/2014/main" id="{FC71575A-908E-AD4E-A25B-F15DA1B58E1C}"/>
              </a:ext>
            </a:extLst>
          </p:cNvPr>
          <p:cNvSpPr>
            <a:spLocks noGrp="1"/>
          </p:cNvSpPr>
          <p:nvPr>
            <p:ph type="body" sz="quarter" idx="13"/>
          </p:nvPr>
        </p:nvSpPr>
        <p:spPr>
          <a:xfrm>
            <a:off x="517010" y="3205162"/>
            <a:ext cx="5938837" cy="1728000"/>
          </a:xfrm>
        </p:spPr>
        <p:txBody>
          <a:bodyPr/>
          <a:lstStyle/>
          <a:p>
            <a:r>
              <a:rPr lang="ja-JP" altLang="en-US"/>
              <a:t>ページ数やセクションが</a:t>
            </a:r>
            <a:endParaRPr lang="en-US" altLang="ja-JP" dirty="0"/>
          </a:p>
          <a:p>
            <a:r>
              <a:rPr lang="ja-JP" altLang="en-US"/>
              <a:t>多い場合は章タイトルを挿入する</a:t>
            </a:r>
          </a:p>
        </p:txBody>
      </p:sp>
      <p:sp>
        <p:nvSpPr>
          <p:cNvPr id="41" name="正方形/長方形 40">
            <a:extLst>
              <a:ext uri="{FF2B5EF4-FFF2-40B4-BE49-F238E27FC236}">
                <a16:creationId xmlns:a16="http://schemas.microsoft.com/office/drawing/2014/main" id="{BC415C13-865A-4046-B387-DB233F046CDC}"/>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42" name="テキスト ボックス 41">
            <a:extLst>
              <a:ext uri="{FF2B5EF4-FFF2-40B4-BE49-F238E27FC236}">
                <a16:creationId xmlns:a16="http://schemas.microsoft.com/office/drawing/2014/main" id="{A7722BA3-3DC8-9B49-B56F-61A181A8BDB2}"/>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2079861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テキスト プレースホルダー 1">
            <a:extLst>
              <a:ext uri="{FF2B5EF4-FFF2-40B4-BE49-F238E27FC236}">
                <a16:creationId xmlns:a16="http://schemas.microsoft.com/office/drawing/2014/main" id="{45B9DE73-C847-8D45-99AA-7CC932D9639B}"/>
              </a:ext>
            </a:extLst>
          </p:cNvPr>
          <p:cNvSpPr>
            <a:spLocks noGrp="1"/>
          </p:cNvSpPr>
          <p:nvPr>
            <p:ph type="body" orient="vert" sz="quarter" idx="11"/>
          </p:nvPr>
        </p:nvSpPr>
        <p:spPr>
          <a:xfrm>
            <a:off x="496888" y="473289"/>
            <a:ext cx="5938837" cy="360000"/>
          </a:xfrm>
        </p:spPr>
        <p:txBody>
          <a:bodyPr/>
          <a:lstStyle/>
          <a:p>
            <a:r>
              <a:rPr lang="ja-JP" altLang="en-US"/>
              <a:t>市場環境</a:t>
            </a:r>
          </a:p>
        </p:txBody>
      </p:sp>
      <p:sp>
        <p:nvSpPr>
          <p:cNvPr id="3" name="スライド番号プレースホルダー 2">
            <a:extLst>
              <a:ext uri="{FF2B5EF4-FFF2-40B4-BE49-F238E27FC236}">
                <a16:creationId xmlns:a16="http://schemas.microsoft.com/office/drawing/2014/main" id="{330121A7-3DCA-5A42-B60E-F2140D1499D7}"/>
              </a:ext>
            </a:extLst>
          </p:cNvPr>
          <p:cNvSpPr>
            <a:spLocks noGrp="1"/>
          </p:cNvSpPr>
          <p:nvPr>
            <p:ph type="sldNum" sz="quarter" idx="12"/>
          </p:nvPr>
        </p:nvSpPr>
        <p:spPr>
          <a:xfrm>
            <a:off x="5356462" y="9369638"/>
            <a:ext cx="1080000" cy="288000"/>
          </a:xfrm>
        </p:spPr>
        <p:txBody>
          <a:bodyPr/>
          <a:lstStyle/>
          <a:p>
            <a:fld id="{A3F55F42-B60C-440D-905E-DAEDED2DDD08}" type="slidenum">
              <a:rPr lang="ja-JP" altLang="en-US" smtClean="0"/>
              <a:pPr/>
              <a:t>6</a:t>
            </a:fld>
            <a:endParaRPr lang="ja-JP" altLang="en-US"/>
          </a:p>
        </p:txBody>
      </p:sp>
      <p:sp>
        <p:nvSpPr>
          <p:cNvPr id="4" name="タイトル 3">
            <a:extLst>
              <a:ext uri="{FF2B5EF4-FFF2-40B4-BE49-F238E27FC236}">
                <a16:creationId xmlns:a16="http://schemas.microsoft.com/office/drawing/2014/main" id="{BE22758B-13AC-D240-9C29-243F2E69D2C6}"/>
              </a:ext>
            </a:extLst>
          </p:cNvPr>
          <p:cNvSpPr>
            <a:spLocks noGrp="1"/>
          </p:cNvSpPr>
          <p:nvPr>
            <p:ph type="title"/>
          </p:nvPr>
        </p:nvSpPr>
        <p:spPr>
          <a:xfrm>
            <a:off x="496462" y="1031425"/>
            <a:ext cx="5940000" cy="720000"/>
          </a:xfrm>
        </p:spPr>
        <p:txBody>
          <a:bodyPr>
            <a:normAutofit/>
          </a:bodyPr>
          <a:lstStyle/>
          <a:p>
            <a:r>
              <a:rPr lang="ja-JP" altLang="en-US"/>
              <a:t>〇〇〇の導入企業が増加している背景は？</a:t>
            </a:r>
          </a:p>
        </p:txBody>
      </p:sp>
      <p:sp>
        <p:nvSpPr>
          <p:cNvPr id="8" name="テキスト ボックス 7">
            <a:extLst>
              <a:ext uri="{FF2B5EF4-FFF2-40B4-BE49-F238E27FC236}">
                <a16:creationId xmlns:a16="http://schemas.microsoft.com/office/drawing/2014/main" id="{9A4A0E4B-A5FA-8A4D-9188-E6228212A03E}"/>
              </a:ext>
            </a:extLst>
          </p:cNvPr>
          <p:cNvSpPr txBox="1"/>
          <p:nvPr/>
        </p:nvSpPr>
        <p:spPr>
          <a:xfrm>
            <a:off x="496887" y="3343926"/>
            <a:ext cx="3780000" cy="180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ja-JP" altLang="en-US" sz="1200" dirty="0">
              <a:solidFill>
                <a:srgbClr val="0F1C50"/>
              </a:solidFill>
              <a:latin typeface="+mn-ea"/>
            </a:endParaRPr>
          </a:p>
        </p:txBody>
      </p:sp>
      <p:sp>
        <p:nvSpPr>
          <p:cNvPr id="9" name="テキスト ボックス 8">
            <a:extLst>
              <a:ext uri="{FF2B5EF4-FFF2-40B4-BE49-F238E27FC236}">
                <a16:creationId xmlns:a16="http://schemas.microsoft.com/office/drawing/2014/main" id="{A09C596B-AAE2-F14E-B1E2-8B8331EA9E42}"/>
              </a:ext>
            </a:extLst>
          </p:cNvPr>
          <p:cNvSpPr txBox="1"/>
          <p:nvPr/>
        </p:nvSpPr>
        <p:spPr>
          <a:xfrm>
            <a:off x="496889" y="2689180"/>
            <a:ext cx="5938835" cy="360000"/>
          </a:xfrm>
          <a:prstGeom prst="rect">
            <a:avLst/>
          </a:prstGeom>
          <a:noFill/>
        </p:spPr>
        <p:txBody>
          <a:bodyPr wrap="square" rtlCol="0" anchor="ctr">
            <a:noAutofit/>
          </a:bodyPr>
          <a:lstStyle/>
          <a:p>
            <a:r>
              <a:rPr kumimoji="1" lang="en-US" altLang="ja-JP" sz="2000" b="1" dirty="0">
                <a:solidFill>
                  <a:schemeClr val="accent6"/>
                </a:solidFill>
              </a:rPr>
              <a:t>1. </a:t>
            </a:r>
            <a:r>
              <a:rPr kumimoji="1" lang="ja-JP" altLang="en-US" sz="1600" b="1"/>
              <a:t>○○○の変化により○○というニーズが急増</a:t>
            </a:r>
          </a:p>
        </p:txBody>
      </p:sp>
      <p:sp>
        <p:nvSpPr>
          <p:cNvPr id="10" name="正方形/長方形 9">
            <a:extLst>
              <a:ext uri="{FF2B5EF4-FFF2-40B4-BE49-F238E27FC236}">
                <a16:creationId xmlns:a16="http://schemas.microsoft.com/office/drawing/2014/main" id="{B5DB4781-E6F3-3844-891E-D49B3A8B2227}"/>
              </a:ext>
            </a:extLst>
          </p:cNvPr>
          <p:cNvSpPr/>
          <p:nvPr/>
        </p:nvSpPr>
        <p:spPr>
          <a:xfrm>
            <a:off x="4635724" y="3343926"/>
            <a:ext cx="1800000" cy="18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en-US" altLang="ja-JP" sz="1733" b="1" dirty="0">
                <a:solidFill>
                  <a:schemeClr val="bg1"/>
                </a:solidFill>
              </a:rPr>
              <a:t>IMG</a:t>
            </a:r>
          </a:p>
        </p:txBody>
      </p:sp>
      <p:sp>
        <p:nvSpPr>
          <p:cNvPr id="12" name="テキスト ボックス 11">
            <a:extLst>
              <a:ext uri="{FF2B5EF4-FFF2-40B4-BE49-F238E27FC236}">
                <a16:creationId xmlns:a16="http://schemas.microsoft.com/office/drawing/2014/main" id="{D98D9814-6393-9B4E-B800-05ED6A2ED328}"/>
              </a:ext>
            </a:extLst>
          </p:cNvPr>
          <p:cNvSpPr txBox="1"/>
          <p:nvPr/>
        </p:nvSpPr>
        <p:spPr>
          <a:xfrm>
            <a:off x="496888" y="5688052"/>
            <a:ext cx="5938835" cy="360000"/>
          </a:xfrm>
          <a:prstGeom prst="rect">
            <a:avLst/>
          </a:prstGeom>
          <a:noFill/>
        </p:spPr>
        <p:txBody>
          <a:bodyPr wrap="square" rtlCol="0" anchor="ctr">
            <a:noAutofit/>
          </a:bodyPr>
          <a:lstStyle/>
          <a:p>
            <a:r>
              <a:rPr kumimoji="1" lang="en-US" altLang="ja-JP" sz="2000" b="1" dirty="0">
                <a:solidFill>
                  <a:schemeClr val="accent6"/>
                </a:solidFill>
              </a:rPr>
              <a:t>2. </a:t>
            </a:r>
            <a:r>
              <a:rPr kumimoji="1" lang="ja-JP" altLang="en-US" sz="1600" b="1"/>
              <a:t>○○○の変化により○○への対応が急務に</a:t>
            </a:r>
          </a:p>
        </p:txBody>
      </p:sp>
      <p:sp>
        <p:nvSpPr>
          <p:cNvPr id="13" name="テキスト ボックス 12">
            <a:extLst>
              <a:ext uri="{FF2B5EF4-FFF2-40B4-BE49-F238E27FC236}">
                <a16:creationId xmlns:a16="http://schemas.microsoft.com/office/drawing/2014/main" id="{6B974E3B-844E-8547-A6EB-F5A41F9412CD}"/>
              </a:ext>
            </a:extLst>
          </p:cNvPr>
          <p:cNvSpPr txBox="1"/>
          <p:nvPr/>
        </p:nvSpPr>
        <p:spPr>
          <a:xfrm>
            <a:off x="2655723" y="6475431"/>
            <a:ext cx="3780000" cy="180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ja-JP" altLang="en-US" sz="1200" dirty="0">
              <a:solidFill>
                <a:srgbClr val="0F1C50"/>
              </a:solidFill>
              <a:latin typeface="+mn-ea"/>
            </a:endParaRPr>
          </a:p>
        </p:txBody>
      </p:sp>
      <p:sp>
        <p:nvSpPr>
          <p:cNvPr id="14" name="正方形/長方形 13">
            <a:extLst>
              <a:ext uri="{FF2B5EF4-FFF2-40B4-BE49-F238E27FC236}">
                <a16:creationId xmlns:a16="http://schemas.microsoft.com/office/drawing/2014/main" id="{C1E0502F-6C56-D34C-89AD-5BE1CE1A18B4}"/>
              </a:ext>
            </a:extLst>
          </p:cNvPr>
          <p:cNvSpPr/>
          <p:nvPr/>
        </p:nvSpPr>
        <p:spPr>
          <a:xfrm>
            <a:off x="496887" y="6475431"/>
            <a:ext cx="1800000" cy="18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en-US" altLang="ja-JP" sz="1733" b="1" dirty="0">
                <a:solidFill>
                  <a:schemeClr val="bg1"/>
                </a:solidFill>
              </a:rPr>
              <a:t>IMG</a:t>
            </a:r>
          </a:p>
        </p:txBody>
      </p:sp>
      <p:sp>
        <p:nvSpPr>
          <p:cNvPr id="23" name="正方形/長方形 22">
            <a:extLst>
              <a:ext uri="{FF2B5EF4-FFF2-40B4-BE49-F238E27FC236}">
                <a16:creationId xmlns:a16="http://schemas.microsoft.com/office/drawing/2014/main" id="{BC6E466D-B7FA-4046-990E-49FACFBD36E7}"/>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24" name="テキスト ボックス 23">
            <a:extLst>
              <a:ext uri="{FF2B5EF4-FFF2-40B4-BE49-F238E27FC236}">
                <a16:creationId xmlns:a16="http://schemas.microsoft.com/office/drawing/2014/main" id="{435D774E-B7E6-244F-85B3-15805C41D912}"/>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408962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テキスト プレースホルダー 1">
            <a:extLst>
              <a:ext uri="{FF2B5EF4-FFF2-40B4-BE49-F238E27FC236}">
                <a16:creationId xmlns:a16="http://schemas.microsoft.com/office/drawing/2014/main" id="{C90C0250-6705-084E-ACE2-C2CF6B1AF99E}"/>
              </a:ext>
            </a:extLst>
          </p:cNvPr>
          <p:cNvSpPr>
            <a:spLocks noGrp="1"/>
          </p:cNvSpPr>
          <p:nvPr>
            <p:ph type="body" orient="vert" sz="quarter" idx="11"/>
          </p:nvPr>
        </p:nvSpPr>
        <p:spPr>
          <a:xfrm>
            <a:off x="496888" y="473289"/>
            <a:ext cx="5938837" cy="360000"/>
          </a:xfrm>
        </p:spPr>
        <p:txBody>
          <a:bodyPr/>
          <a:lstStyle/>
          <a:p>
            <a:r>
              <a:rPr lang="ja-JP" altLang="en-US"/>
              <a:t>課題</a:t>
            </a:r>
          </a:p>
        </p:txBody>
      </p:sp>
      <p:sp>
        <p:nvSpPr>
          <p:cNvPr id="3" name="スライド番号プレースホルダー 2">
            <a:extLst>
              <a:ext uri="{FF2B5EF4-FFF2-40B4-BE49-F238E27FC236}">
                <a16:creationId xmlns:a16="http://schemas.microsoft.com/office/drawing/2014/main" id="{4770A6C1-CFC4-4744-A2AF-864F96B365C8}"/>
              </a:ext>
            </a:extLst>
          </p:cNvPr>
          <p:cNvSpPr>
            <a:spLocks noGrp="1"/>
          </p:cNvSpPr>
          <p:nvPr>
            <p:ph type="sldNum" sz="quarter" idx="12"/>
          </p:nvPr>
        </p:nvSpPr>
        <p:spPr>
          <a:xfrm>
            <a:off x="5356462" y="9369638"/>
            <a:ext cx="1080000" cy="288000"/>
          </a:xfrm>
        </p:spPr>
        <p:txBody>
          <a:bodyPr/>
          <a:lstStyle/>
          <a:p>
            <a:fld id="{A3F55F42-B60C-440D-905E-DAEDED2DDD08}" type="slidenum">
              <a:rPr lang="ja-JP" altLang="en-US" smtClean="0"/>
              <a:pPr/>
              <a:t>7</a:t>
            </a:fld>
            <a:endParaRPr lang="ja-JP" altLang="en-US"/>
          </a:p>
        </p:txBody>
      </p:sp>
      <p:sp>
        <p:nvSpPr>
          <p:cNvPr id="4" name="タイトル 3">
            <a:extLst>
              <a:ext uri="{FF2B5EF4-FFF2-40B4-BE49-F238E27FC236}">
                <a16:creationId xmlns:a16="http://schemas.microsoft.com/office/drawing/2014/main" id="{D542BF26-D1F9-F14C-8F03-873D1C2274B9}"/>
              </a:ext>
            </a:extLst>
          </p:cNvPr>
          <p:cNvSpPr>
            <a:spLocks noGrp="1"/>
          </p:cNvSpPr>
          <p:nvPr>
            <p:ph type="title"/>
          </p:nvPr>
        </p:nvSpPr>
        <p:spPr>
          <a:xfrm>
            <a:off x="496462" y="1031425"/>
            <a:ext cx="5940000" cy="720000"/>
          </a:xfrm>
        </p:spPr>
        <p:txBody>
          <a:bodyPr/>
          <a:lstStyle/>
          <a:p>
            <a:r>
              <a:rPr lang="ja-JP" altLang="en-US"/>
              <a:t>〇〇〇が解決できる課題とは？</a:t>
            </a:r>
          </a:p>
        </p:txBody>
      </p:sp>
      <p:sp>
        <p:nvSpPr>
          <p:cNvPr id="5" name="角丸四角形 4">
            <a:extLst>
              <a:ext uri="{FF2B5EF4-FFF2-40B4-BE49-F238E27FC236}">
                <a16:creationId xmlns:a16="http://schemas.microsoft.com/office/drawing/2014/main" id="{0A27AB08-BBE5-F947-A37B-5B8A7DEF9259}"/>
              </a:ext>
            </a:extLst>
          </p:cNvPr>
          <p:cNvSpPr/>
          <p:nvPr/>
        </p:nvSpPr>
        <p:spPr>
          <a:xfrm>
            <a:off x="496888" y="2287834"/>
            <a:ext cx="5939263" cy="1980000"/>
          </a:xfrm>
          <a:prstGeom prst="roundRect">
            <a:avLst>
              <a:gd name="adj" fmla="val 4574"/>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mn-ea"/>
            </a:endParaRPr>
          </a:p>
        </p:txBody>
      </p:sp>
      <p:sp>
        <p:nvSpPr>
          <p:cNvPr id="6" name="テキスト ボックス 5">
            <a:extLst>
              <a:ext uri="{FF2B5EF4-FFF2-40B4-BE49-F238E27FC236}">
                <a16:creationId xmlns:a16="http://schemas.microsoft.com/office/drawing/2014/main" id="{D3A2FDDB-B054-ED43-877B-A9AAE895DCE3}"/>
              </a:ext>
            </a:extLst>
          </p:cNvPr>
          <p:cNvSpPr txBox="1"/>
          <p:nvPr/>
        </p:nvSpPr>
        <p:spPr>
          <a:xfrm>
            <a:off x="1819694" y="2609557"/>
            <a:ext cx="4411377" cy="360000"/>
          </a:xfrm>
          <a:prstGeom prst="rect">
            <a:avLst/>
          </a:prstGeom>
          <a:noFill/>
        </p:spPr>
        <p:txBody>
          <a:bodyPr wrap="square" rtlCol="0" anchor="ctr">
            <a:noAutofit/>
          </a:bodyPr>
          <a:lstStyle/>
          <a:p>
            <a:r>
              <a:rPr kumimoji="1" lang="ja-JP" altLang="en-US" sz="1600" b="1"/>
              <a:t>○○○による</a:t>
            </a:r>
            <a:r>
              <a:rPr kumimoji="1" lang="ja-JP" altLang="en-US" sz="1600" b="1">
                <a:solidFill>
                  <a:schemeClr val="accent6"/>
                </a:solidFill>
              </a:rPr>
              <a:t>○○業務の効率化</a:t>
            </a:r>
          </a:p>
        </p:txBody>
      </p:sp>
      <p:sp>
        <p:nvSpPr>
          <p:cNvPr id="7" name="テキスト ボックス 6">
            <a:extLst>
              <a:ext uri="{FF2B5EF4-FFF2-40B4-BE49-F238E27FC236}">
                <a16:creationId xmlns:a16="http://schemas.microsoft.com/office/drawing/2014/main" id="{7B983516-F542-6147-B7BE-9AE131B81198}"/>
              </a:ext>
            </a:extLst>
          </p:cNvPr>
          <p:cNvSpPr txBox="1"/>
          <p:nvPr/>
        </p:nvSpPr>
        <p:spPr>
          <a:xfrm>
            <a:off x="1819695" y="3082015"/>
            <a:ext cx="4411377" cy="906021"/>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サービスを導入することで解決できる課題の詳細を記載する。サービスを導入することで解決できる課題の詳細を記載する。サービスを導入することで解決できる課題の詳細を記載する。</a:t>
            </a:r>
            <a:endParaRPr kumimoji="1" lang="ja-JP" altLang="en-US" sz="1200" dirty="0">
              <a:solidFill>
                <a:srgbClr val="0F1C50"/>
              </a:solidFill>
              <a:latin typeface="+mn-ea"/>
            </a:endParaRPr>
          </a:p>
        </p:txBody>
      </p:sp>
      <p:sp>
        <p:nvSpPr>
          <p:cNvPr id="10" name="円/楕円 14">
            <a:extLst>
              <a:ext uri="{FF2B5EF4-FFF2-40B4-BE49-F238E27FC236}">
                <a16:creationId xmlns:a16="http://schemas.microsoft.com/office/drawing/2014/main" id="{991E6CB7-1D66-664C-8C11-8C618D5C2B42}"/>
              </a:ext>
            </a:extLst>
          </p:cNvPr>
          <p:cNvSpPr>
            <a:spLocks noChangeAspect="1"/>
          </p:cNvSpPr>
          <p:nvPr/>
        </p:nvSpPr>
        <p:spPr>
          <a:xfrm>
            <a:off x="810422" y="2609557"/>
            <a:ext cx="695737" cy="695737"/>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rPr>
              <a:t>icon</a:t>
            </a:r>
            <a:endParaRPr kumimoji="1" lang="ja-JP" altLang="en-US" sz="1100" b="1">
              <a:solidFill>
                <a:schemeClr val="bg1"/>
              </a:solidFill>
            </a:endParaRPr>
          </a:p>
        </p:txBody>
      </p:sp>
      <p:sp>
        <p:nvSpPr>
          <p:cNvPr id="11" name="角丸四角形 10">
            <a:extLst>
              <a:ext uri="{FF2B5EF4-FFF2-40B4-BE49-F238E27FC236}">
                <a16:creationId xmlns:a16="http://schemas.microsoft.com/office/drawing/2014/main" id="{520F671C-2FF0-144D-BD96-30863A5E25E0}"/>
              </a:ext>
            </a:extLst>
          </p:cNvPr>
          <p:cNvSpPr/>
          <p:nvPr/>
        </p:nvSpPr>
        <p:spPr>
          <a:xfrm>
            <a:off x="496462" y="4553505"/>
            <a:ext cx="5939263" cy="1980000"/>
          </a:xfrm>
          <a:prstGeom prst="roundRect">
            <a:avLst>
              <a:gd name="adj" fmla="val 4574"/>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mn-ea"/>
            </a:endParaRPr>
          </a:p>
        </p:txBody>
      </p:sp>
      <p:sp>
        <p:nvSpPr>
          <p:cNvPr id="12" name="テキスト ボックス 11">
            <a:extLst>
              <a:ext uri="{FF2B5EF4-FFF2-40B4-BE49-F238E27FC236}">
                <a16:creationId xmlns:a16="http://schemas.microsoft.com/office/drawing/2014/main" id="{B6C7E359-C32A-0049-BE68-006BE41FAA5A}"/>
              </a:ext>
            </a:extLst>
          </p:cNvPr>
          <p:cNvSpPr txBox="1"/>
          <p:nvPr/>
        </p:nvSpPr>
        <p:spPr>
          <a:xfrm>
            <a:off x="1819268" y="4875228"/>
            <a:ext cx="4411377" cy="360000"/>
          </a:xfrm>
          <a:prstGeom prst="rect">
            <a:avLst/>
          </a:prstGeom>
          <a:noFill/>
        </p:spPr>
        <p:txBody>
          <a:bodyPr wrap="square" rtlCol="0" anchor="ctr">
            <a:noAutofit/>
          </a:bodyPr>
          <a:lstStyle/>
          <a:p>
            <a:r>
              <a:rPr kumimoji="1" lang="ja-JP" altLang="en-US" sz="1600" b="1"/>
              <a:t>○○○による</a:t>
            </a:r>
            <a:r>
              <a:rPr lang="ja-JP" altLang="en-US" sz="1600" b="1">
                <a:solidFill>
                  <a:schemeClr val="accent6"/>
                </a:solidFill>
              </a:rPr>
              <a:t>○○コストの削減</a:t>
            </a:r>
            <a:endParaRPr kumimoji="1" lang="ja-JP" altLang="en-US" sz="1600" b="1">
              <a:solidFill>
                <a:schemeClr val="accent6"/>
              </a:solidFill>
            </a:endParaRPr>
          </a:p>
        </p:txBody>
      </p:sp>
      <p:sp>
        <p:nvSpPr>
          <p:cNvPr id="13" name="テキスト ボックス 12">
            <a:extLst>
              <a:ext uri="{FF2B5EF4-FFF2-40B4-BE49-F238E27FC236}">
                <a16:creationId xmlns:a16="http://schemas.microsoft.com/office/drawing/2014/main" id="{326BCA40-B061-584A-B168-87B9F7D7BD76}"/>
              </a:ext>
            </a:extLst>
          </p:cNvPr>
          <p:cNvSpPr txBox="1"/>
          <p:nvPr/>
        </p:nvSpPr>
        <p:spPr>
          <a:xfrm>
            <a:off x="1819269" y="5347686"/>
            <a:ext cx="4411377" cy="906021"/>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サービスを導入することで解決できる課題の詳細を記載する。サービスを導入することで解決できる課題の詳細を記載する。サービスを導入することで解決できる課題の詳細を記載する。</a:t>
            </a:r>
            <a:endParaRPr kumimoji="1" lang="ja-JP" altLang="en-US" sz="1200" dirty="0">
              <a:solidFill>
                <a:srgbClr val="0F1C50"/>
              </a:solidFill>
              <a:latin typeface="+mn-ea"/>
            </a:endParaRPr>
          </a:p>
        </p:txBody>
      </p:sp>
      <p:sp>
        <p:nvSpPr>
          <p:cNvPr id="14" name="円/楕円 14">
            <a:extLst>
              <a:ext uri="{FF2B5EF4-FFF2-40B4-BE49-F238E27FC236}">
                <a16:creationId xmlns:a16="http://schemas.microsoft.com/office/drawing/2014/main" id="{8AFBFFE2-1566-644E-9E29-C8E96EF6369E}"/>
              </a:ext>
            </a:extLst>
          </p:cNvPr>
          <p:cNvSpPr>
            <a:spLocks noChangeAspect="1"/>
          </p:cNvSpPr>
          <p:nvPr/>
        </p:nvSpPr>
        <p:spPr>
          <a:xfrm>
            <a:off x="809996" y="4875228"/>
            <a:ext cx="695737" cy="695737"/>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rPr>
              <a:t>icon</a:t>
            </a:r>
            <a:endParaRPr kumimoji="1" lang="ja-JP" altLang="en-US" sz="1100" b="1">
              <a:solidFill>
                <a:schemeClr val="bg1"/>
              </a:solidFill>
            </a:endParaRPr>
          </a:p>
        </p:txBody>
      </p:sp>
      <p:sp>
        <p:nvSpPr>
          <p:cNvPr id="19" name="角丸四角形 18">
            <a:extLst>
              <a:ext uri="{FF2B5EF4-FFF2-40B4-BE49-F238E27FC236}">
                <a16:creationId xmlns:a16="http://schemas.microsoft.com/office/drawing/2014/main" id="{18D78674-8DAF-0141-B84D-E04FD64275DB}"/>
              </a:ext>
            </a:extLst>
          </p:cNvPr>
          <p:cNvSpPr/>
          <p:nvPr/>
        </p:nvSpPr>
        <p:spPr>
          <a:xfrm>
            <a:off x="496462" y="6819176"/>
            <a:ext cx="5939263" cy="1980000"/>
          </a:xfrm>
          <a:prstGeom prst="roundRect">
            <a:avLst>
              <a:gd name="adj" fmla="val 4574"/>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mn-ea"/>
            </a:endParaRPr>
          </a:p>
        </p:txBody>
      </p:sp>
      <p:sp>
        <p:nvSpPr>
          <p:cNvPr id="20" name="テキスト ボックス 19">
            <a:extLst>
              <a:ext uri="{FF2B5EF4-FFF2-40B4-BE49-F238E27FC236}">
                <a16:creationId xmlns:a16="http://schemas.microsoft.com/office/drawing/2014/main" id="{ABA17CC5-615C-FE43-A3D8-5A443D3DA629}"/>
              </a:ext>
            </a:extLst>
          </p:cNvPr>
          <p:cNvSpPr txBox="1"/>
          <p:nvPr/>
        </p:nvSpPr>
        <p:spPr>
          <a:xfrm>
            <a:off x="1819268" y="7140899"/>
            <a:ext cx="4411377" cy="360000"/>
          </a:xfrm>
          <a:prstGeom prst="rect">
            <a:avLst/>
          </a:prstGeom>
          <a:noFill/>
        </p:spPr>
        <p:txBody>
          <a:bodyPr wrap="square" rtlCol="0" anchor="ctr">
            <a:noAutofit/>
          </a:bodyPr>
          <a:lstStyle/>
          <a:p>
            <a:r>
              <a:rPr kumimoji="1" lang="ja-JP" altLang="en-US" sz="1600" b="1"/>
              <a:t>○○○による</a:t>
            </a:r>
            <a:r>
              <a:rPr lang="ja-JP" altLang="en-US" sz="1600" b="1">
                <a:solidFill>
                  <a:schemeClr val="accent6"/>
                </a:solidFill>
              </a:rPr>
              <a:t>売上の拡大</a:t>
            </a:r>
            <a:endParaRPr kumimoji="1" lang="ja-JP" altLang="en-US" sz="1600" b="1">
              <a:solidFill>
                <a:schemeClr val="accent6"/>
              </a:solidFill>
            </a:endParaRPr>
          </a:p>
        </p:txBody>
      </p:sp>
      <p:sp>
        <p:nvSpPr>
          <p:cNvPr id="21" name="テキスト ボックス 20">
            <a:extLst>
              <a:ext uri="{FF2B5EF4-FFF2-40B4-BE49-F238E27FC236}">
                <a16:creationId xmlns:a16="http://schemas.microsoft.com/office/drawing/2014/main" id="{BCA2D8B4-59E3-1E43-8E09-DD09DDEF365C}"/>
              </a:ext>
            </a:extLst>
          </p:cNvPr>
          <p:cNvSpPr txBox="1"/>
          <p:nvPr/>
        </p:nvSpPr>
        <p:spPr>
          <a:xfrm>
            <a:off x="1819269" y="7613357"/>
            <a:ext cx="4411377" cy="906021"/>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サービスを導入することで解決できる課題の詳細を記載する。サービスを導入することで解決できる課題の詳細を記載する。サービスを導入することで解決できる課題の詳細を記載する。</a:t>
            </a:r>
            <a:endParaRPr kumimoji="1" lang="ja-JP" altLang="en-US" sz="1200" dirty="0">
              <a:solidFill>
                <a:srgbClr val="0F1C50"/>
              </a:solidFill>
              <a:latin typeface="+mn-ea"/>
            </a:endParaRPr>
          </a:p>
        </p:txBody>
      </p:sp>
      <p:sp>
        <p:nvSpPr>
          <p:cNvPr id="22" name="円/楕円 14">
            <a:extLst>
              <a:ext uri="{FF2B5EF4-FFF2-40B4-BE49-F238E27FC236}">
                <a16:creationId xmlns:a16="http://schemas.microsoft.com/office/drawing/2014/main" id="{5872CAAF-AC7F-F044-8915-C4ED8F7FA44D}"/>
              </a:ext>
            </a:extLst>
          </p:cNvPr>
          <p:cNvSpPr>
            <a:spLocks noChangeAspect="1"/>
          </p:cNvSpPr>
          <p:nvPr/>
        </p:nvSpPr>
        <p:spPr>
          <a:xfrm>
            <a:off x="809996" y="7140899"/>
            <a:ext cx="695737" cy="695737"/>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rPr>
              <a:t>icon</a:t>
            </a:r>
            <a:endParaRPr kumimoji="1" lang="ja-JP" altLang="en-US" sz="1100" b="1">
              <a:solidFill>
                <a:schemeClr val="bg1"/>
              </a:solidFill>
            </a:endParaRPr>
          </a:p>
        </p:txBody>
      </p:sp>
      <p:sp>
        <p:nvSpPr>
          <p:cNvPr id="32" name="正方形/長方形 31">
            <a:extLst>
              <a:ext uri="{FF2B5EF4-FFF2-40B4-BE49-F238E27FC236}">
                <a16:creationId xmlns:a16="http://schemas.microsoft.com/office/drawing/2014/main" id="{40B77882-D233-2A47-ADEB-C8372D601B18}"/>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33" name="テキスト ボックス 32">
            <a:extLst>
              <a:ext uri="{FF2B5EF4-FFF2-40B4-BE49-F238E27FC236}">
                <a16:creationId xmlns:a16="http://schemas.microsoft.com/office/drawing/2014/main" id="{0F01B58D-51F9-B24F-A920-6D08E2B4A99C}"/>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339838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テキスト プレースホルダー 1">
            <a:extLst>
              <a:ext uri="{FF2B5EF4-FFF2-40B4-BE49-F238E27FC236}">
                <a16:creationId xmlns:a16="http://schemas.microsoft.com/office/drawing/2014/main" id="{8F4D3255-CE51-944B-9AAB-DEC8977EC90B}"/>
              </a:ext>
            </a:extLst>
          </p:cNvPr>
          <p:cNvSpPr>
            <a:spLocks noGrp="1"/>
          </p:cNvSpPr>
          <p:nvPr>
            <p:ph type="body" orient="vert" sz="quarter" idx="11"/>
          </p:nvPr>
        </p:nvSpPr>
        <p:spPr>
          <a:xfrm>
            <a:off x="496888" y="473289"/>
            <a:ext cx="5938837" cy="360000"/>
          </a:xfrm>
        </p:spPr>
        <p:txBody>
          <a:bodyPr/>
          <a:lstStyle/>
          <a:p>
            <a:r>
              <a:rPr lang="ja-JP" altLang="en-US"/>
              <a:t>実態調査</a:t>
            </a:r>
          </a:p>
        </p:txBody>
      </p:sp>
      <p:sp>
        <p:nvSpPr>
          <p:cNvPr id="3" name="スライド番号プレースホルダー 2">
            <a:extLst>
              <a:ext uri="{FF2B5EF4-FFF2-40B4-BE49-F238E27FC236}">
                <a16:creationId xmlns:a16="http://schemas.microsoft.com/office/drawing/2014/main" id="{FCCF1B6C-355E-3943-8AF4-DE6D4861A667}"/>
              </a:ext>
            </a:extLst>
          </p:cNvPr>
          <p:cNvSpPr>
            <a:spLocks noGrp="1"/>
          </p:cNvSpPr>
          <p:nvPr>
            <p:ph type="sldNum" sz="quarter" idx="12"/>
          </p:nvPr>
        </p:nvSpPr>
        <p:spPr>
          <a:xfrm>
            <a:off x="5356462" y="9369638"/>
            <a:ext cx="1080000" cy="288000"/>
          </a:xfrm>
        </p:spPr>
        <p:txBody>
          <a:bodyPr/>
          <a:lstStyle/>
          <a:p>
            <a:fld id="{A3F55F42-B60C-440D-905E-DAEDED2DDD08}" type="slidenum">
              <a:rPr lang="ja-JP" altLang="en-US" smtClean="0"/>
              <a:pPr/>
              <a:t>8</a:t>
            </a:fld>
            <a:endParaRPr lang="ja-JP" altLang="en-US"/>
          </a:p>
        </p:txBody>
      </p:sp>
      <p:sp>
        <p:nvSpPr>
          <p:cNvPr id="4" name="タイトル 3">
            <a:extLst>
              <a:ext uri="{FF2B5EF4-FFF2-40B4-BE49-F238E27FC236}">
                <a16:creationId xmlns:a16="http://schemas.microsoft.com/office/drawing/2014/main" id="{924E1D4B-3B7C-974A-A74B-76A7D277C11C}"/>
              </a:ext>
            </a:extLst>
          </p:cNvPr>
          <p:cNvSpPr>
            <a:spLocks noGrp="1"/>
          </p:cNvSpPr>
          <p:nvPr>
            <p:ph type="title"/>
          </p:nvPr>
        </p:nvSpPr>
        <p:spPr>
          <a:xfrm>
            <a:off x="496462" y="1031425"/>
            <a:ext cx="5940000" cy="720000"/>
          </a:xfrm>
        </p:spPr>
        <p:txBody>
          <a:bodyPr>
            <a:normAutofit/>
          </a:bodyPr>
          <a:lstStyle/>
          <a:p>
            <a:r>
              <a:rPr lang="ja-JP" altLang="en-US"/>
              <a:t>社員の〇〇％が「〇〇〇業務の負担が大きい」</a:t>
            </a:r>
            <a:br>
              <a:rPr lang="en-US" altLang="ja-JP" dirty="0"/>
            </a:br>
            <a:r>
              <a:rPr lang="ja-JP" altLang="en-US"/>
              <a:t>と感じている</a:t>
            </a:r>
          </a:p>
        </p:txBody>
      </p:sp>
      <p:sp>
        <p:nvSpPr>
          <p:cNvPr id="7" name="パイ 6">
            <a:extLst>
              <a:ext uri="{FF2B5EF4-FFF2-40B4-BE49-F238E27FC236}">
                <a16:creationId xmlns:a16="http://schemas.microsoft.com/office/drawing/2014/main" id="{F5081B66-240F-1548-B1BA-FF774464D125}"/>
              </a:ext>
            </a:extLst>
          </p:cNvPr>
          <p:cNvSpPr/>
          <p:nvPr/>
        </p:nvSpPr>
        <p:spPr>
          <a:xfrm>
            <a:off x="495298" y="5062098"/>
            <a:ext cx="3277456" cy="3277456"/>
          </a:xfrm>
          <a:prstGeom prst="pie">
            <a:avLst>
              <a:gd name="adj1" fmla="val 16568030"/>
              <a:gd name="adj2" fmla="val 1655767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パイ 7">
            <a:extLst>
              <a:ext uri="{FF2B5EF4-FFF2-40B4-BE49-F238E27FC236}">
                <a16:creationId xmlns:a16="http://schemas.microsoft.com/office/drawing/2014/main" id="{2D64A117-3A9C-BC4E-A9C0-DDB3D0E5817A}"/>
              </a:ext>
            </a:extLst>
          </p:cNvPr>
          <p:cNvSpPr/>
          <p:nvPr/>
        </p:nvSpPr>
        <p:spPr>
          <a:xfrm>
            <a:off x="495298" y="5062098"/>
            <a:ext cx="3277456" cy="3277456"/>
          </a:xfrm>
          <a:prstGeom prst="pie">
            <a:avLst>
              <a:gd name="adj1" fmla="val 16203037"/>
              <a:gd name="adj2" fmla="val 1235638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パイ 8">
            <a:extLst>
              <a:ext uri="{FF2B5EF4-FFF2-40B4-BE49-F238E27FC236}">
                <a16:creationId xmlns:a16="http://schemas.microsoft.com/office/drawing/2014/main" id="{9F186C65-9DEC-0243-945B-55A879E12028}"/>
              </a:ext>
            </a:extLst>
          </p:cNvPr>
          <p:cNvSpPr/>
          <p:nvPr/>
        </p:nvSpPr>
        <p:spPr>
          <a:xfrm>
            <a:off x="495298" y="5062098"/>
            <a:ext cx="3277456" cy="3277456"/>
          </a:xfrm>
          <a:prstGeom prst="pie">
            <a:avLst>
              <a:gd name="adj1" fmla="val 16203037"/>
              <a:gd name="adj2" fmla="val 669344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a:extLst>
              <a:ext uri="{FF2B5EF4-FFF2-40B4-BE49-F238E27FC236}">
                <a16:creationId xmlns:a16="http://schemas.microsoft.com/office/drawing/2014/main" id="{15C75235-E6A2-824E-90F1-24EBB1CC1410}"/>
              </a:ext>
            </a:extLst>
          </p:cNvPr>
          <p:cNvSpPr txBox="1"/>
          <p:nvPr/>
        </p:nvSpPr>
        <p:spPr>
          <a:xfrm>
            <a:off x="1234026" y="8439571"/>
            <a:ext cx="1800000" cy="360000"/>
          </a:xfrm>
          <a:prstGeom prst="rect">
            <a:avLst/>
          </a:prstGeom>
          <a:noFill/>
        </p:spPr>
        <p:txBody>
          <a:bodyPr wrap="square" rtlCol="0">
            <a:spAutoFit/>
          </a:bodyPr>
          <a:lstStyle/>
          <a:p>
            <a:pPr algn="ctr"/>
            <a:r>
              <a:rPr kumimoji="1" lang="en-US" altLang="ja-JP" sz="1400" dirty="0"/>
              <a:t>n=0,000</a:t>
            </a:r>
            <a:r>
              <a:rPr kumimoji="1" lang="ja-JP" altLang="en-US" sz="1400"/>
              <a:t>人</a:t>
            </a:r>
          </a:p>
        </p:txBody>
      </p:sp>
      <p:sp>
        <p:nvSpPr>
          <p:cNvPr id="11" name="テキスト ボックス 10">
            <a:extLst>
              <a:ext uri="{FF2B5EF4-FFF2-40B4-BE49-F238E27FC236}">
                <a16:creationId xmlns:a16="http://schemas.microsoft.com/office/drawing/2014/main" id="{31E3284E-5319-5E43-BC07-DEA1922E9FAB}"/>
              </a:ext>
            </a:extLst>
          </p:cNvPr>
          <p:cNvSpPr txBox="1"/>
          <p:nvPr/>
        </p:nvSpPr>
        <p:spPr>
          <a:xfrm>
            <a:off x="2415266" y="6121823"/>
            <a:ext cx="1080000" cy="540000"/>
          </a:xfrm>
          <a:prstGeom prst="rect">
            <a:avLst/>
          </a:prstGeom>
          <a:noFill/>
        </p:spPr>
        <p:txBody>
          <a:bodyPr wrap="square" rtlCol="0">
            <a:spAutoFit/>
          </a:bodyPr>
          <a:lstStyle/>
          <a:p>
            <a:pPr algn="ctr"/>
            <a:r>
              <a:rPr kumimoji="1" lang="ja-JP" altLang="en-US" sz="1400" b="1">
                <a:solidFill>
                  <a:schemeClr val="bg1"/>
                </a:solidFill>
                <a:latin typeface="+mn-ea"/>
              </a:rPr>
              <a:t>回答</a:t>
            </a:r>
            <a:r>
              <a:rPr kumimoji="1" lang="en-US" altLang="ja-JP" sz="1400" b="1" dirty="0">
                <a:solidFill>
                  <a:schemeClr val="bg1"/>
                </a:solidFill>
                <a:latin typeface="+mn-ea"/>
              </a:rPr>
              <a:t>1</a:t>
            </a:r>
          </a:p>
          <a:p>
            <a:pPr algn="ctr"/>
            <a:r>
              <a:rPr kumimoji="1" lang="ja-JP" altLang="en-US" sz="1400" b="1">
                <a:solidFill>
                  <a:schemeClr val="bg1"/>
                </a:solidFill>
                <a:latin typeface="+mn-ea"/>
              </a:rPr>
              <a:t>○○○○</a:t>
            </a:r>
          </a:p>
        </p:txBody>
      </p:sp>
      <p:sp>
        <p:nvSpPr>
          <p:cNvPr id="12" name="テキスト ボックス 11">
            <a:extLst>
              <a:ext uri="{FF2B5EF4-FFF2-40B4-BE49-F238E27FC236}">
                <a16:creationId xmlns:a16="http://schemas.microsoft.com/office/drawing/2014/main" id="{15914AA9-4EF5-F74B-BEA7-D9018B739D52}"/>
              </a:ext>
            </a:extLst>
          </p:cNvPr>
          <p:cNvSpPr txBox="1"/>
          <p:nvPr/>
        </p:nvSpPr>
        <p:spPr>
          <a:xfrm>
            <a:off x="2415266" y="6734768"/>
            <a:ext cx="1080000" cy="461665"/>
          </a:xfrm>
          <a:prstGeom prst="rect">
            <a:avLst/>
          </a:prstGeom>
          <a:noFill/>
        </p:spPr>
        <p:txBody>
          <a:bodyPr wrap="square" rtlCol="0">
            <a:spAutoFit/>
          </a:bodyPr>
          <a:lstStyle/>
          <a:p>
            <a:pPr algn="ctr"/>
            <a:r>
              <a:rPr kumimoji="1" lang="en-US" altLang="ja-JP" sz="2400" b="1" dirty="0">
                <a:solidFill>
                  <a:schemeClr val="bg1"/>
                </a:solidFill>
                <a:latin typeface="+mn-ea"/>
              </a:rPr>
              <a:t>00.0%</a:t>
            </a:r>
            <a:endParaRPr kumimoji="1" lang="ja-JP" altLang="en-US" sz="2400" b="1">
              <a:solidFill>
                <a:schemeClr val="bg1"/>
              </a:solidFill>
              <a:latin typeface="+mn-ea"/>
            </a:endParaRPr>
          </a:p>
        </p:txBody>
      </p:sp>
      <p:sp>
        <p:nvSpPr>
          <p:cNvPr id="13" name="テキスト ボックス 12">
            <a:extLst>
              <a:ext uri="{FF2B5EF4-FFF2-40B4-BE49-F238E27FC236}">
                <a16:creationId xmlns:a16="http://schemas.microsoft.com/office/drawing/2014/main" id="{D912AE9E-6F69-CA46-9AB0-AC41B18358E7}"/>
              </a:ext>
            </a:extLst>
          </p:cNvPr>
          <p:cNvSpPr txBox="1"/>
          <p:nvPr/>
        </p:nvSpPr>
        <p:spPr>
          <a:xfrm>
            <a:off x="694026" y="6852716"/>
            <a:ext cx="1080000" cy="400110"/>
          </a:xfrm>
          <a:prstGeom prst="rect">
            <a:avLst/>
          </a:prstGeom>
          <a:noFill/>
        </p:spPr>
        <p:txBody>
          <a:bodyPr wrap="square" rtlCol="0">
            <a:spAutoFit/>
          </a:bodyPr>
          <a:lstStyle/>
          <a:p>
            <a:pPr algn="ctr"/>
            <a:r>
              <a:rPr kumimoji="1" lang="en-US" altLang="ja-JP" sz="2000" b="1" dirty="0">
                <a:solidFill>
                  <a:schemeClr val="bg1"/>
                </a:solidFill>
                <a:latin typeface="+mn-ea"/>
              </a:rPr>
              <a:t>00.0%</a:t>
            </a:r>
            <a:endParaRPr kumimoji="1" lang="ja-JP" altLang="en-US" sz="2000" b="1">
              <a:solidFill>
                <a:schemeClr val="bg1"/>
              </a:solidFill>
              <a:latin typeface="+mn-ea"/>
            </a:endParaRPr>
          </a:p>
        </p:txBody>
      </p:sp>
      <p:sp>
        <p:nvSpPr>
          <p:cNvPr id="14" name="テキスト ボックス 13">
            <a:extLst>
              <a:ext uri="{FF2B5EF4-FFF2-40B4-BE49-F238E27FC236}">
                <a16:creationId xmlns:a16="http://schemas.microsoft.com/office/drawing/2014/main" id="{86BB20A3-8116-314F-9F75-66CFEF18AF3A}"/>
              </a:ext>
            </a:extLst>
          </p:cNvPr>
          <p:cNvSpPr txBox="1"/>
          <p:nvPr/>
        </p:nvSpPr>
        <p:spPr>
          <a:xfrm>
            <a:off x="987357" y="5697496"/>
            <a:ext cx="1080000" cy="400110"/>
          </a:xfrm>
          <a:prstGeom prst="rect">
            <a:avLst/>
          </a:prstGeom>
          <a:noFill/>
        </p:spPr>
        <p:txBody>
          <a:bodyPr wrap="square" rtlCol="0">
            <a:spAutoFit/>
          </a:bodyPr>
          <a:lstStyle/>
          <a:p>
            <a:pPr algn="ctr"/>
            <a:r>
              <a:rPr kumimoji="1" lang="en-US" altLang="ja-JP" sz="2000" b="1" dirty="0">
                <a:latin typeface="+mn-ea"/>
              </a:rPr>
              <a:t>00.0%</a:t>
            </a:r>
            <a:endParaRPr kumimoji="1" lang="ja-JP" altLang="en-US" sz="2000" b="1">
              <a:latin typeface="+mn-ea"/>
            </a:endParaRPr>
          </a:p>
        </p:txBody>
      </p:sp>
      <p:sp>
        <p:nvSpPr>
          <p:cNvPr id="15" name="テキスト ボックス 14">
            <a:extLst>
              <a:ext uri="{FF2B5EF4-FFF2-40B4-BE49-F238E27FC236}">
                <a16:creationId xmlns:a16="http://schemas.microsoft.com/office/drawing/2014/main" id="{73E4D2C2-C2F9-DC45-9FC2-48C701DE5B48}"/>
              </a:ext>
            </a:extLst>
          </p:cNvPr>
          <p:cNvSpPr txBox="1"/>
          <p:nvPr/>
        </p:nvSpPr>
        <p:spPr>
          <a:xfrm>
            <a:off x="495299" y="4116620"/>
            <a:ext cx="5939999" cy="360000"/>
          </a:xfrm>
          <a:prstGeom prst="rect">
            <a:avLst/>
          </a:prstGeom>
          <a:noFill/>
        </p:spPr>
        <p:txBody>
          <a:bodyPr wrap="square" rtlCol="0" anchor="ctr">
            <a:noAutofit/>
          </a:bodyPr>
          <a:lstStyle/>
          <a:p>
            <a:r>
              <a:rPr kumimoji="1" lang="ja-JP" altLang="en-US" sz="1200"/>
              <a:t>調査内容：○○○を対象にしたアンケート調査を実施</a:t>
            </a:r>
          </a:p>
        </p:txBody>
      </p:sp>
      <p:sp>
        <p:nvSpPr>
          <p:cNvPr id="22" name="テキスト ボックス 21">
            <a:extLst>
              <a:ext uri="{FF2B5EF4-FFF2-40B4-BE49-F238E27FC236}">
                <a16:creationId xmlns:a16="http://schemas.microsoft.com/office/drawing/2014/main" id="{8266355D-F86D-F84D-93A5-33B542A589D2}"/>
              </a:ext>
            </a:extLst>
          </p:cNvPr>
          <p:cNvSpPr txBox="1"/>
          <p:nvPr/>
        </p:nvSpPr>
        <p:spPr>
          <a:xfrm>
            <a:off x="495300" y="4487510"/>
            <a:ext cx="5939998" cy="360000"/>
          </a:xfrm>
          <a:prstGeom prst="rect">
            <a:avLst/>
          </a:prstGeom>
          <a:noFill/>
        </p:spPr>
        <p:txBody>
          <a:bodyPr wrap="square" rtlCol="0" anchor="ctr">
            <a:noAutofit/>
          </a:bodyPr>
          <a:lstStyle/>
          <a:p>
            <a:r>
              <a:rPr kumimoji="1" lang="en-US" altLang="ja-JP" sz="1400" b="1" dirty="0"/>
              <a:t>Q. </a:t>
            </a:r>
            <a:r>
              <a:rPr kumimoji="1" lang="ja-JP" altLang="en-US" sz="1400" b="1"/>
              <a:t>本来の</a:t>
            </a:r>
            <a:r>
              <a:rPr kumimoji="1" lang="en-US" altLang="ja-JP" sz="1400" b="1" dirty="0"/>
              <a:t>○</a:t>
            </a:r>
            <a:r>
              <a:rPr kumimoji="1" lang="ja-JP" altLang="en-US" sz="1400" b="1"/>
              <a:t>○業務以外で負担が大きい業務は何ですか？</a:t>
            </a:r>
          </a:p>
        </p:txBody>
      </p:sp>
      <p:sp>
        <p:nvSpPr>
          <p:cNvPr id="23" name="テキスト ボックス 22">
            <a:extLst>
              <a:ext uri="{FF2B5EF4-FFF2-40B4-BE49-F238E27FC236}">
                <a16:creationId xmlns:a16="http://schemas.microsoft.com/office/drawing/2014/main" id="{5DCE82BD-52F9-6E4C-B173-B6B51382DF73}"/>
              </a:ext>
            </a:extLst>
          </p:cNvPr>
          <p:cNvSpPr txBox="1"/>
          <p:nvPr/>
        </p:nvSpPr>
        <p:spPr>
          <a:xfrm>
            <a:off x="495298" y="2821715"/>
            <a:ext cx="5940000" cy="108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調査内容や調査結果を元に導いたインサイトを記載する。調査内容や調査結果を元に導いたインサイトを記載する</a:t>
            </a:r>
            <a:r>
              <a:rPr lang="ja-JP" altLang="en-US" sz="1200">
                <a:solidFill>
                  <a:srgbClr val="0F1C50"/>
                </a:solidFill>
                <a:latin typeface="+mn-ea"/>
              </a:rPr>
              <a:t>。調査内容や調査結果を元に導いたインサイトを記載する。調査内容や調査結果を元に導いたインサイトを記載する。</a:t>
            </a:r>
            <a:endParaRPr kumimoji="1" lang="ja-JP" altLang="en-US" sz="1200">
              <a:solidFill>
                <a:srgbClr val="0F1C50"/>
              </a:solidFill>
              <a:latin typeface="+mn-ea"/>
            </a:endParaRPr>
          </a:p>
        </p:txBody>
      </p:sp>
      <p:sp>
        <p:nvSpPr>
          <p:cNvPr id="24" name="テキスト ボックス 23">
            <a:extLst>
              <a:ext uri="{FF2B5EF4-FFF2-40B4-BE49-F238E27FC236}">
                <a16:creationId xmlns:a16="http://schemas.microsoft.com/office/drawing/2014/main" id="{6D5FDC48-6FC8-E440-936A-17726A548A4D}"/>
              </a:ext>
            </a:extLst>
          </p:cNvPr>
          <p:cNvSpPr txBox="1"/>
          <p:nvPr/>
        </p:nvSpPr>
        <p:spPr>
          <a:xfrm>
            <a:off x="496463" y="2352770"/>
            <a:ext cx="5939261" cy="396000"/>
          </a:xfrm>
          <a:prstGeom prst="rect">
            <a:avLst/>
          </a:prstGeom>
          <a:noFill/>
        </p:spPr>
        <p:txBody>
          <a:bodyPr wrap="square" rtlCol="0" anchor="ctr">
            <a:noAutofit/>
          </a:bodyPr>
          <a:lstStyle/>
          <a:p>
            <a:r>
              <a:rPr kumimoji="1" lang="ja-JP" altLang="en-US" sz="1600" b="1"/>
              <a:t>○○○の変化により、○○○○担当者の</a:t>
            </a:r>
            <a:r>
              <a:rPr kumimoji="1" lang="ja-JP" altLang="en-US" sz="1600" b="1">
                <a:solidFill>
                  <a:schemeClr val="accent6"/>
                </a:solidFill>
              </a:rPr>
              <a:t>○○業務の負担が急増</a:t>
            </a:r>
          </a:p>
        </p:txBody>
      </p:sp>
      <p:sp>
        <p:nvSpPr>
          <p:cNvPr id="25" name="正方形/長方形 24">
            <a:extLst>
              <a:ext uri="{FF2B5EF4-FFF2-40B4-BE49-F238E27FC236}">
                <a16:creationId xmlns:a16="http://schemas.microsoft.com/office/drawing/2014/main" id="{32BC10A4-C9CE-DD49-B258-8D19DD429DAC}"/>
              </a:ext>
            </a:extLst>
          </p:cNvPr>
          <p:cNvSpPr>
            <a:spLocks noChangeAspect="1"/>
          </p:cNvSpPr>
          <p:nvPr/>
        </p:nvSpPr>
        <p:spPr>
          <a:xfrm>
            <a:off x="4201778" y="6443541"/>
            <a:ext cx="180000" cy="18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829CCFA0-F2C6-0846-A4EA-2572C8D54C64}"/>
              </a:ext>
            </a:extLst>
          </p:cNvPr>
          <p:cNvSpPr>
            <a:spLocks noChangeAspect="1"/>
          </p:cNvSpPr>
          <p:nvPr/>
        </p:nvSpPr>
        <p:spPr>
          <a:xfrm>
            <a:off x="4201777" y="6774987"/>
            <a:ext cx="180000" cy="1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F93FAB2B-B2CD-EB47-8BA4-D5A9AA9B1679}"/>
              </a:ext>
            </a:extLst>
          </p:cNvPr>
          <p:cNvSpPr>
            <a:spLocks noChangeAspect="1"/>
          </p:cNvSpPr>
          <p:nvPr/>
        </p:nvSpPr>
        <p:spPr>
          <a:xfrm>
            <a:off x="4201776" y="7106433"/>
            <a:ext cx="180000" cy="18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1B035137-6BE2-8440-86E4-096D7B33DE4D}"/>
              </a:ext>
            </a:extLst>
          </p:cNvPr>
          <p:cNvSpPr txBox="1"/>
          <p:nvPr/>
        </p:nvSpPr>
        <p:spPr>
          <a:xfrm>
            <a:off x="4435857" y="6353541"/>
            <a:ext cx="1999442" cy="360000"/>
          </a:xfrm>
          <a:prstGeom prst="rect">
            <a:avLst/>
          </a:prstGeom>
          <a:noFill/>
        </p:spPr>
        <p:txBody>
          <a:bodyPr wrap="square" rtlCol="0" anchor="ctr">
            <a:noAutofit/>
          </a:bodyPr>
          <a:lstStyle/>
          <a:p>
            <a:r>
              <a:rPr kumimoji="1" lang="ja-JP" altLang="en-US" sz="1100"/>
              <a:t>○○○○と回答した社員</a:t>
            </a:r>
          </a:p>
        </p:txBody>
      </p:sp>
      <p:sp>
        <p:nvSpPr>
          <p:cNvPr id="29" name="テキスト ボックス 28">
            <a:extLst>
              <a:ext uri="{FF2B5EF4-FFF2-40B4-BE49-F238E27FC236}">
                <a16:creationId xmlns:a16="http://schemas.microsoft.com/office/drawing/2014/main" id="{BB5778B0-DC68-824A-BBE9-3B01A3559EC8}"/>
              </a:ext>
            </a:extLst>
          </p:cNvPr>
          <p:cNvSpPr txBox="1"/>
          <p:nvPr/>
        </p:nvSpPr>
        <p:spPr>
          <a:xfrm>
            <a:off x="4435857" y="6684987"/>
            <a:ext cx="1999442" cy="360000"/>
          </a:xfrm>
          <a:prstGeom prst="rect">
            <a:avLst/>
          </a:prstGeom>
          <a:noFill/>
        </p:spPr>
        <p:txBody>
          <a:bodyPr wrap="square" rtlCol="0" anchor="ctr">
            <a:noAutofit/>
          </a:bodyPr>
          <a:lstStyle/>
          <a:p>
            <a:r>
              <a:rPr kumimoji="1" lang="ja-JP" altLang="en-US" sz="1100"/>
              <a:t>○○○○○と回答した社員</a:t>
            </a:r>
          </a:p>
        </p:txBody>
      </p:sp>
      <p:sp>
        <p:nvSpPr>
          <p:cNvPr id="30" name="テキスト ボックス 29">
            <a:extLst>
              <a:ext uri="{FF2B5EF4-FFF2-40B4-BE49-F238E27FC236}">
                <a16:creationId xmlns:a16="http://schemas.microsoft.com/office/drawing/2014/main" id="{BD97D1AD-62A6-894D-A89A-66B31415E17D}"/>
              </a:ext>
            </a:extLst>
          </p:cNvPr>
          <p:cNvSpPr txBox="1"/>
          <p:nvPr/>
        </p:nvSpPr>
        <p:spPr>
          <a:xfrm>
            <a:off x="4435857" y="7016433"/>
            <a:ext cx="1999442" cy="360000"/>
          </a:xfrm>
          <a:prstGeom prst="rect">
            <a:avLst/>
          </a:prstGeom>
          <a:noFill/>
        </p:spPr>
        <p:txBody>
          <a:bodyPr wrap="square" rtlCol="0" anchor="ctr">
            <a:noAutofit/>
          </a:bodyPr>
          <a:lstStyle/>
          <a:p>
            <a:r>
              <a:rPr kumimoji="1" lang="ja-JP" altLang="en-US" sz="1100"/>
              <a:t>○○○と回答した社員</a:t>
            </a:r>
          </a:p>
        </p:txBody>
      </p:sp>
      <p:cxnSp>
        <p:nvCxnSpPr>
          <p:cNvPr id="32" name="直線コネクタ 31">
            <a:extLst>
              <a:ext uri="{FF2B5EF4-FFF2-40B4-BE49-F238E27FC236}">
                <a16:creationId xmlns:a16="http://schemas.microsoft.com/office/drawing/2014/main" id="{F097A121-E967-3648-A854-AF48503A4ECF}"/>
              </a:ext>
            </a:extLst>
          </p:cNvPr>
          <p:cNvCxnSpPr/>
          <p:nvPr/>
        </p:nvCxnSpPr>
        <p:spPr>
          <a:xfrm>
            <a:off x="525266" y="3911989"/>
            <a:ext cx="59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46EBCBC8-A837-9642-8321-AAD959A19BB2}"/>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45" name="テキスト ボックス 44">
            <a:extLst>
              <a:ext uri="{FF2B5EF4-FFF2-40B4-BE49-F238E27FC236}">
                <a16:creationId xmlns:a16="http://schemas.microsoft.com/office/drawing/2014/main" id="{D1643816-8201-9147-AE3C-1D823D9EE919}"/>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1527255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テキスト プレースホルダー 1">
            <a:extLst>
              <a:ext uri="{FF2B5EF4-FFF2-40B4-BE49-F238E27FC236}">
                <a16:creationId xmlns:a16="http://schemas.microsoft.com/office/drawing/2014/main" id="{812B5B53-B7BF-E342-8651-FFA59D878996}"/>
              </a:ext>
            </a:extLst>
          </p:cNvPr>
          <p:cNvSpPr>
            <a:spLocks noGrp="1"/>
          </p:cNvSpPr>
          <p:nvPr>
            <p:ph type="body" orient="vert" sz="quarter" idx="11"/>
          </p:nvPr>
        </p:nvSpPr>
        <p:spPr/>
        <p:txBody>
          <a:bodyPr/>
          <a:lstStyle/>
          <a:p>
            <a:r>
              <a:rPr lang="ja-JP" altLang="en-US"/>
              <a:t>サポート内容（機能）</a:t>
            </a:r>
          </a:p>
        </p:txBody>
      </p:sp>
      <p:sp>
        <p:nvSpPr>
          <p:cNvPr id="3" name="スライド番号プレースホルダー 2">
            <a:extLst>
              <a:ext uri="{FF2B5EF4-FFF2-40B4-BE49-F238E27FC236}">
                <a16:creationId xmlns:a16="http://schemas.microsoft.com/office/drawing/2014/main" id="{1A6D0019-074B-4A47-8BE1-E7DC73517D95}"/>
              </a:ext>
            </a:extLst>
          </p:cNvPr>
          <p:cNvSpPr>
            <a:spLocks noGrp="1"/>
          </p:cNvSpPr>
          <p:nvPr>
            <p:ph type="sldNum" sz="quarter" idx="12"/>
          </p:nvPr>
        </p:nvSpPr>
        <p:spPr/>
        <p:txBody>
          <a:bodyPr/>
          <a:lstStyle/>
          <a:p>
            <a:fld id="{A3F55F42-B60C-440D-905E-DAEDED2DDD08}" type="slidenum">
              <a:rPr lang="ja-JP" altLang="en-US" smtClean="0"/>
              <a:pPr/>
              <a:t>9</a:t>
            </a:fld>
            <a:endParaRPr lang="ja-JP" altLang="en-US"/>
          </a:p>
        </p:txBody>
      </p:sp>
      <p:sp>
        <p:nvSpPr>
          <p:cNvPr id="4" name="タイトル 3">
            <a:extLst>
              <a:ext uri="{FF2B5EF4-FFF2-40B4-BE49-F238E27FC236}">
                <a16:creationId xmlns:a16="http://schemas.microsoft.com/office/drawing/2014/main" id="{FC142D3D-91B6-2548-A930-12E98775D9B9}"/>
              </a:ext>
            </a:extLst>
          </p:cNvPr>
          <p:cNvSpPr>
            <a:spLocks noGrp="1"/>
          </p:cNvSpPr>
          <p:nvPr>
            <p:ph type="title"/>
          </p:nvPr>
        </p:nvSpPr>
        <p:spPr/>
        <p:txBody>
          <a:bodyPr/>
          <a:lstStyle/>
          <a:p>
            <a:r>
              <a:rPr lang="ja-JP" altLang="en-US"/>
              <a:t>〇〇〇の主なサポート内容（機能）は？</a:t>
            </a:r>
            <a:endParaRPr kumimoji="1" lang="ja-JP" altLang="en-US"/>
          </a:p>
        </p:txBody>
      </p:sp>
      <p:sp>
        <p:nvSpPr>
          <p:cNvPr id="5" name="テキスト ボックス 4">
            <a:extLst>
              <a:ext uri="{FF2B5EF4-FFF2-40B4-BE49-F238E27FC236}">
                <a16:creationId xmlns:a16="http://schemas.microsoft.com/office/drawing/2014/main" id="{F15A1F28-0251-234A-99E9-D64F83EA287D}"/>
              </a:ext>
            </a:extLst>
          </p:cNvPr>
          <p:cNvSpPr txBox="1"/>
          <p:nvPr/>
        </p:nvSpPr>
        <p:spPr>
          <a:xfrm>
            <a:off x="1755725" y="2423089"/>
            <a:ext cx="4680000" cy="360000"/>
          </a:xfrm>
          <a:prstGeom prst="rect">
            <a:avLst/>
          </a:prstGeom>
          <a:noFill/>
        </p:spPr>
        <p:txBody>
          <a:bodyPr wrap="square" rtlCol="0" anchor="ctr">
            <a:normAutofit/>
          </a:bodyPr>
          <a:lstStyle/>
          <a:p>
            <a:r>
              <a:rPr kumimoji="1" lang="ja-JP" altLang="en-US" sz="1400" b="1"/>
              <a:t>○○機能による○○業務の効率化</a:t>
            </a:r>
            <a:endParaRPr kumimoji="1" lang="en-US" altLang="ja-JP" sz="1400" b="1" dirty="0"/>
          </a:p>
        </p:txBody>
      </p:sp>
      <p:sp>
        <p:nvSpPr>
          <p:cNvPr id="9" name="円/楕円 14">
            <a:extLst>
              <a:ext uri="{FF2B5EF4-FFF2-40B4-BE49-F238E27FC236}">
                <a16:creationId xmlns:a16="http://schemas.microsoft.com/office/drawing/2014/main" id="{B0DDD2C3-A050-E44F-96D7-59D79092D12A}"/>
              </a:ext>
            </a:extLst>
          </p:cNvPr>
          <p:cNvSpPr>
            <a:spLocks noChangeAspect="1"/>
          </p:cNvSpPr>
          <p:nvPr/>
        </p:nvSpPr>
        <p:spPr>
          <a:xfrm>
            <a:off x="496462" y="2588032"/>
            <a:ext cx="900000" cy="900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icon</a:t>
            </a:r>
            <a:endParaRPr kumimoji="1" lang="ja-JP" altLang="en-US" sz="1200" b="1">
              <a:solidFill>
                <a:schemeClr val="tx1"/>
              </a:solidFill>
            </a:endParaRPr>
          </a:p>
        </p:txBody>
      </p:sp>
      <p:sp>
        <p:nvSpPr>
          <p:cNvPr id="10" name="テキスト ボックス 9">
            <a:extLst>
              <a:ext uri="{FF2B5EF4-FFF2-40B4-BE49-F238E27FC236}">
                <a16:creationId xmlns:a16="http://schemas.microsoft.com/office/drawing/2014/main" id="{A5F23797-A77E-B84D-B39B-358712DD1724}"/>
              </a:ext>
            </a:extLst>
          </p:cNvPr>
          <p:cNvSpPr txBox="1"/>
          <p:nvPr/>
        </p:nvSpPr>
        <p:spPr>
          <a:xfrm>
            <a:off x="1755724" y="2831222"/>
            <a:ext cx="4679999" cy="90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主なサポート内容（機能）について詳細を記載する。主なサポート内容（機能）について詳細を記載する。主なサポート内容（機能）について詳細を記載する。</a:t>
            </a:r>
            <a:endParaRPr kumimoji="1" lang="en-US" altLang="ja-JP" sz="1200" dirty="0">
              <a:solidFill>
                <a:srgbClr val="0F1C50"/>
              </a:solidFill>
              <a:latin typeface="+mn-ea"/>
            </a:endParaRPr>
          </a:p>
        </p:txBody>
      </p:sp>
      <p:sp>
        <p:nvSpPr>
          <p:cNvPr id="14" name="テキスト ボックス 13">
            <a:extLst>
              <a:ext uri="{FF2B5EF4-FFF2-40B4-BE49-F238E27FC236}">
                <a16:creationId xmlns:a16="http://schemas.microsoft.com/office/drawing/2014/main" id="{BB2F384E-1A41-EE4A-99BC-06E3BA090AAE}"/>
              </a:ext>
            </a:extLst>
          </p:cNvPr>
          <p:cNvSpPr txBox="1"/>
          <p:nvPr/>
        </p:nvSpPr>
        <p:spPr>
          <a:xfrm>
            <a:off x="1755725" y="4090097"/>
            <a:ext cx="4680000" cy="360000"/>
          </a:xfrm>
          <a:prstGeom prst="rect">
            <a:avLst/>
          </a:prstGeom>
          <a:noFill/>
        </p:spPr>
        <p:txBody>
          <a:bodyPr wrap="square" rtlCol="0" anchor="ctr">
            <a:normAutofit/>
          </a:bodyPr>
          <a:lstStyle/>
          <a:p>
            <a:r>
              <a:rPr lang="ja-JP" altLang="en-US" sz="1400" b="1"/>
              <a:t>○○○○設計の専門家がサポート</a:t>
            </a:r>
          </a:p>
        </p:txBody>
      </p:sp>
      <p:sp>
        <p:nvSpPr>
          <p:cNvPr id="15" name="テキスト ボックス 14">
            <a:extLst>
              <a:ext uri="{FF2B5EF4-FFF2-40B4-BE49-F238E27FC236}">
                <a16:creationId xmlns:a16="http://schemas.microsoft.com/office/drawing/2014/main" id="{9D369C4B-45FB-464D-87E9-557BD9C57FD4}"/>
              </a:ext>
            </a:extLst>
          </p:cNvPr>
          <p:cNvSpPr txBox="1"/>
          <p:nvPr/>
        </p:nvSpPr>
        <p:spPr>
          <a:xfrm>
            <a:off x="1755724" y="4498230"/>
            <a:ext cx="4679999" cy="90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主なサポート内容（機能）について詳細を記載する。主なサポート内容（機能）について詳細を記載する。主なサポート内容（機能）について詳細を記載する。</a:t>
            </a:r>
            <a:endParaRPr kumimoji="1" lang="en-US" altLang="ja-JP" sz="1200" dirty="0">
              <a:solidFill>
                <a:srgbClr val="0F1C50"/>
              </a:solidFill>
              <a:latin typeface="+mn-ea"/>
            </a:endParaRPr>
          </a:p>
        </p:txBody>
      </p:sp>
      <p:sp>
        <p:nvSpPr>
          <p:cNvPr id="16" name="テキスト ボックス 15">
            <a:extLst>
              <a:ext uri="{FF2B5EF4-FFF2-40B4-BE49-F238E27FC236}">
                <a16:creationId xmlns:a16="http://schemas.microsoft.com/office/drawing/2014/main" id="{068BA2D1-1CF2-AA49-9B1A-29FE4B871393}"/>
              </a:ext>
            </a:extLst>
          </p:cNvPr>
          <p:cNvSpPr txBox="1"/>
          <p:nvPr/>
        </p:nvSpPr>
        <p:spPr>
          <a:xfrm>
            <a:off x="1755725" y="5751245"/>
            <a:ext cx="4680000" cy="360000"/>
          </a:xfrm>
          <a:prstGeom prst="rect">
            <a:avLst/>
          </a:prstGeom>
          <a:noFill/>
        </p:spPr>
        <p:txBody>
          <a:bodyPr wrap="square" rtlCol="0" anchor="ctr">
            <a:normAutofit/>
          </a:bodyPr>
          <a:lstStyle/>
          <a:p>
            <a:r>
              <a:rPr lang="ja-JP" altLang="en-US" sz="1400" b="1"/>
              <a:t>運用が簡単。最短○日で導入</a:t>
            </a:r>
          </a:p>
        </p:txBody>
      </p:sp>
      <p:sp>
        <p:nvSpPr>
          <p:cNvPr id="17" name="テキスト ボックス 16">
            <a:extLst>
              <a:ext uri="{FF2B5EF4-FFF2-40B4-BE49-F238E27FC236}">
                <a16:creationId xmlns:a16="http://schemas.microsoft.com/office/drawing/2014/main" id="{B5D0E87E-372C-EE4B-A11B-20FE012C41B4}"/>
              </a:ext>
            </a:extLst>
          </p:cNvPr>
          <p:cNvSpPr txBox="1"/>
          <p:nvPr/>
        </p:nvSpPr>
        <p:spPr>
          <a:xfrm>
            <a:off x="1755724" y="6159378"/>
            <a:ext cx="4679999" cy="90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主なサポート内容（機能）について詳細を記載する。主なサポート内容（機能）について詳細を記載する。主なサポート内容（機能）について詳細を記載する。</a:t>
            </a:r>
            <a:endParaRPr kumimoji="1" lang="en-US" altLang="ja-JP" sz="1200" dirty="0">
              <a:solidFill>
                <a:srgbClr val="0F1C50"/>
              </a:solidFill>
              <a:latin typeface="+mn-ea"/>
            </a:endParaRPr>
          </a:p>
        </p:txBody>
      </p:sp>
      <p:sp>
        <p:nvSpPr>
          <p:cNvPr id="18" name="テキスト ボックス 17">
            <a:extLst>
              <a:ext uri="{FF2B5EF4-FFF2-40B4-BE49-F238E27FC236}">
                <a16:creationId xmlns:a16="http://schemas.microsoft.com/office/drawing/2014/main" id="{9E83D59D-1845-7744-9AED-15CC71F0C323}"/>
              </a:ext>
            </a:extLst>
          </p:cNvPr>
          <p:cNvSpPr txBox="1"/>
          <p:nvPr/>
        </p:nvSpPr>
        <p:spPr>
          <a:xfrm>
            <a:off x="1755723" y="7420495"/>
            <a:ext cx="4680000" cy="360000"/>
          </a:xfrm>
          <a:prstGeom prst="rect">
            <a:avLst/>
          </a:prstGeom>
          <a:noFill/>
        </p:spPr>
        <p:txBody>
          <a:bodyPr wrap="square" rtlCol="0" anchor="ctr">
            <a:normAutofit/>
          </a:bodyPr>
          <a:lstStyle/>
          <a:p>
            <a:r>
              <a:rPr lang="ja-JP" altLang="en-US" sz="1400" b="1"/>
              <a:t>○○○との連携が可能</a:t>
            </a:r>
          </a:p>
        </p:txBody>
      </p:sp>
      <p:sp>
        <p:nvSpPr>
          <p:cNvPr id="19" name="テキスト ボックス 18">
            <a:extLst>
              <a:ext uri="{FF2B5EF4-FFF2-40B4-BE49-F238E27FC236}">
                <a16:creationId xmlns:a16="http://schemas.microsoft.com/office/drawing/2014/main" id="{B225E6C9-338C-F843-A29D-B5E1FDF2672F}"/>
              </a:ext>
            </a:extLst>
          </p:cNvPr>
          <p:cNvSpPr txBox="1"/>
          <p:nvPr/>
        </p:nvSpPr>
        <p:spPr>
          <a:xfrm>
            <a:off x="1755722" y="7828628"/>
            <a:ext cx="4679999" cy="90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主なサポート内容（機能）について詳細を記載する。主なサポート内容（機能）について詳細を記載する。主なサポート内容（機能）について詳細を記載する。</a:t>
            </a:r>
            <a:endParaRPr kumimoji="1" lang="en-US" altLang="ja-JP" sz="1200" dirty="0">
              <a:solidFill>
                <a:srgbClr val="0F1C50"/>
              </a:solidFill>
              <a:latin typeface="+mn-ea"/>
            </a:endParaRPr>
          </a:p>
        </p:txBody>
      </p:sp>
      <p:sp>
        <p:nvSpPr>
          <p:cNvPr id="20" name="円/楕円 14">
            <a:extLst>
              <a:ext uri="{FF2B5EF4-FFF2-40B4-BE49-F238E27FC236}">
                <a16:creationId xmlns:a16="http://schemas.microsoft.com/office/drawing/2014/main" id="{E0AC91B8-1470-E04D-A186-930E6E864848}"/>
              </a:ext>
            </a:extLst>
          </p:cNvPr>
          <p:cNvSpPr>
            <a:spLocks noChangeAspect="1"/>
          </p:cNvSpPr>
          <p:nvPr/>
        </p:nvSpPr>
        <p:spPr>
          <a:xfrm>
            <a:off x="496462" y="4257282"/>
            <a:ext cx="900000" cy="900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icon</a:t>
            </a:r>
            <a:endParaRPr kumimoji="1" lang="ja-JP" altLang="en-US" sz="1200" b="1">
              <a:solidFill>
                <a:schemeClr val="tx1"/>
              </a:solidFill>
            </a:endParaRPr>
          </a:p>
        </p:txBody>
      </p:sp>
      <p:sp>
        <p:nvSpPr>
          <p:cNvPr id="21" name="円/楕円 14">
            <a:extLst>
              <a:ext uri="{FF2B5EF4-FFF2-40B4-BE49-F238E27FC236}">
                <a16:creationId xmlns:a16="http://schemas.microsoft.com/office/drawing/2014/main" id="{6E27E30F-9E40-6F45-A458-20386CE7E669}"/>
              </a:ext>
            </a:extLst>
          </p:cNvPr>
          <p:cNvSpPr>
            <a:spLocks noChangeAspect="1"/>
          </p:cNvSpPr>
          <p:nvPr/>
        </p:nvSpPr>
        <p:spPr>
          <a:xfrm>
            <a:off x="496462" y="5926532"/>
            <a:ext cx="900000" cy="900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icon</a:t>
            </a:r>
            <a:endParaRPr kumimoji="1" lang="ja-JP" altLang="en-US" sz="1200" b="1">
              <a:solidFill>
                <a:schemeClr val="tx1"/>
              </a:solidFill>
            </a:endParaRPr>
          </a:p>
        </p:txBody>
      </p:sp>
      <p:sp>
        <p:nvSpPr>
          <p:cNvPr id="22" name="円/楕円 14">
            <a:extLst>
              <a:ext uri="{FF2B5EF4-FFF2-40B4-BE49-F238E27FC236}">
                <a16:creationId xmlns:a16="http://schemas.microsoft.com/office/drawing/2014/main" id="{9D8FBCEB-E37C-DE43-9423-ED50F5476D57}"/>
              </a:ext>
            </a:extLst>
          </p:cNvPr>
          <p:cNvSpPr>
            <a:spLocks noChangeAspect="1"/>
          </p:cNvSpPr>
          <p:nvPr/>
        </p:nvSpPr>
        <p:spPr>
          <a:xfrm>
            <a:off x="496462" y="7595782"/>
            <a:ext cx="900000" cy="900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icon</a:t>
            </a:r>
            <a:endParaRPr kumimoji="1" lang="ja-JP" altLang="en-US" sz="1200" b="1">
              <a:solidFill>
                <a:schemeClr val="tx1"/>
              </a:solidFill>
            </a:endParaRPr>
          </a:p>
        </p:txBody>
      </p:sp>
      <p:sp>
        <p:nvSpPr>
          <p:cNvPr id="25" name="正方形/長方形 24">
            <a:extLst>
              <a:ext uri="{FF2B5EF4-FFF2-40B4-BE49-F238E27FC236}">
                <a16:creationId xmlns:a16="http://schemas.microsoft.com/office/drawing/2014/main" id="{2723FB10-D596-CE45-AFC7-05DE6B8867E0}"/>
              </a:ext>
            </a:extLst>
          </p:cNvPr>
          <p:cNvSpPr/>
          <p:nvPr/>
        </p:nvSpPr>
        <p:spPr>
          <a:xfrm>
            <a:off x="498470" y="9375698"/>
            <a:ext cx="1440000" cy="288000"/>
          </a:xfrm>
          <a:prstGeom prst="rect">
            <a:avLst/>
          </a:prstGeom>
          <a:noFill/>
          <a:ln w="12700" cap="flat" cmpd="sng" algn="ctr">
            <a:noFill/>
            <a:prstDash val="solid"/>
            <a:miter lim="800000"/>
          </a:ln>
          <a:effectLst/>
        </p:spPr>
        <p:txBody>
          <a:bodyPr wrap="none" lIns="36000" tIns="36000" rIns="36000" bIns="3600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rgbClr val="1B224C"/>
                </a:solidFill>
                <a:effectLst/>
                <a:uLnTx/>
                <a:uFillTx/>
                <a:latin typeface="+mn-ea"/>
                <a:cs typeface="+mn-cs"/>
              </a:rPr>
              <a:t>S A I R U</a:t>
            </a:r>
            <a:endParaRPr kumimoji="0" lang="ja-JP" altLang="en-US" sz="1200" b="1" i="0" u="none" strike="noStrike" kern="0" cap="none" spc="0" normalizeH="0" baseline="0" noProof="0" dirty="0">
              <a:ln>
                <a:noFill/>
              </a:ln>
              <a:solidFill>
                <a:srgbClr val="1B224C"/>
              </a:solidFill>
              <a:effectLst/>
              <a:uLnTx/>
              <a:uFillTx/>
              <a:latin typeface="+mn-ea"/>
              <a:cs typeface="+mn-cs"/>
            </a:endParaRPr>
          </a:p>
        </p:txBody>
      </p:sp>
      <p:sp>
        <p:nvSpPr>
          <p:cNvPr id="26" name="テキスト ボックス 25">
            <a:extLst>
              <a:ext uri="{FF2B5EF4-FFF2-40B4-BE49-F238E27FC236}">
                <a16:creationId xmlns:a16="http://schemas.microsoft.com/office/drawing/2014/main" id="{3121472C-CAA2-6645-80E4-2026BF16C069}"/>
              </a:ext>
            </a:extLst>
          </p:cNvPr>
          <p:cNvSpPr txBox="1"/>
          <p:nvPr/>
        </p:nvSpPr>
        <p:spPr>
          <a:xfrm>
            <a:off x="1938470" y="9369425"/>
            <a:ext cx="3419763" cy="288000"/>
          </a:xfrm>
          <a:prstGeom prst="rect">
            <a:avLst/>
          </a:prstGeom>
          <a:noFill/>
        </p:spPr>
        <p:txBody>
          <a:bodyPr wrap="square" lIns="36000" tIns="36000" rIns="36000" bIns="36000" rtlCol="0" anchor="ctr">
            <a:normAutofit/>
          </a:bodyPr>
          <a:lstStyle/>
          <a:p>
            <a:pPr algn="ctr" defTabSz="457200"/>
            <a:r>
              <a:rPr lang="ja-JP" altLang="en-US" sz="1200" u="sng" dirty="0">
                <a:solidFill>
                  <a:srgbClr val="0070C0"/>
                </a:solidFill>
                <a:latin typeface="+mn-ea"/>
              </a:rPr>
              <a:t>〇〇〇サービスの詳細を確認する</a:t>
            </a:r>
          </a:p>
        </p:txBody>
      </p:sp>
    </p:spTree>
    <p:extLst>
      <p:ext uri="{BB962C8B-B14F-4D97-AF65-F5344CB8AC3E}">
        <p14:creationId xmlns:p14="http://schemas.microsoft.com/office/powerpoint/2010/main" val="3383835993"/>
      </p:ext>
    </p:extLst>
  </p:cSld>
  <p:clrMapOvr>
    <a:masterClrMapping/>
  </p:clrMapOvr>
</p:sld>
</file>

<file path=ppt/theme/theme1.xml><?xml version="1.0" encoding="utf-8"?>
<a:theme xmlns:a="http://schemas.openxmlformats.org/drawingml/2006/main" name="SAIRU">
  <a:themeElements>
    <a:clrScheme name="SAIRU Thema 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0ACBA"/>
      </a:hlink>
      <a:folHlink>
        <a:srgbClr val="00ACBA"/>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1656</TotalTime>
  <Words>1968</Words>
  <Application>Microsoft Macintosh PowerPoint</Application>
  <PresentationFormat>A4 210 x 297 mm</PresentationFormat>
  <Paragraphs>283</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游ゴシック</vt:lpstr>
      <vt:lpstr>Arial</vt:lpstr>
      <vt:lpstr>Calibri</vt:lpstr>
      <vt:lpstr>Wingdings</vt:lpstr>
      <vt:lpstr>SAIRU</vt:lpstr>
      <vt:lpstr>PowerPoint プレゼンテーション</vt:lpstr>
      <vt:lpstr>本書を読むとわかる３つのこと</vt:lpstr>
      <vt:lpstr>〇〇〇サービスとは？</vt:lpstr>
      <vt:lpstr>本書の内容</vt:lpstr>
      <vt:lpstr>PowerPoint プレゼンテーション</vt:lpstr>
      <vt:lpstr>〇〇〇の導入企業が増加している背景は？</vt:lpstr>
      <vt:lpstr>〇〇〇が解決できる課題とは？</vt:lpstr>
      <vt:lpstr>社員の〇〇％が「〇〇〇業務の負担が大きい」 と感じている</vt:lpstr>
      <vt:lpstr>〇〇〇の主なサポート内容（機能）は？</vt:lpstr>
      <vt:lpstr>〇〇〇の導入で〇〇％の業務効率化に成功</vt:lpstr>
      <vt:lpstr>〇〇〇導入における成功のポイントは？</vt:lpstr>
      <vt:lpstr>よくある失敗例は？</vt:lpstr>
      <vt:lpstr>〇〇〇サービス（ツール）選定の チェックポイントは？</vt:lpstr>
      <vt:lpstr>〇〇のお悩みを解決。 〇〇〇に特化した〇〇〇サービス</vt:lpstr>
      <vt:lpstr>○○効率化でコスト削減。 新規顧客の獲得○倍の成果を創出</vt:lpstr>
      <vt:lpstr>○○○サービスの導入企業</vt:lpstr>
      <vt:lpstr>〇〇〇業務のお悩みを解決します</vt:lpstr>
      <vt:lpstr>ページタイトル〇〇〇〇</vt:lpstr>
      <vt:lpstr>ページタイトル〇〇〇〇</vt:lpstr>
      <vt:lpstr>ページタイトル〇〇〇〇</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
  <cp:keywords/>
  <dc:description/>
  <cp:lastModifiedBy>千代 垰本</cp:lastModifiedBy>
  <cp:revision>104</cp:revision>
  <cp:lastPrinted>2016-11-14T09:53:20Z</cp:lastPrinted>
  <dcterms:created xsi:type="dcterms:W3CDTF">2016-10-07T09:17:05Z</dcterms:created>
  <dcterms:modified xsi:type="dcterms:W3CDTF">2021-07-27T22:49:30Z</dcterms:modified>
  <cp:category/>
</cp:coreProperties>
</file>