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3" r:id="rId1"/>
  </p:sldMasterIdLst>
  <p:notesMasterIdLst>
    <p:notesMasterId r:id="rId30"/>
  </p:notesMasterIdLst>
  <p:sldIdLst>
    <p:sldId id="518" r:id="rId2"/>
    <p:sldId id="1742" r:id="rId3"/>
    <p:sldId id="1741" r:id="rId4"/>
    <p:sldId id="1743" r:id="rId5"/>
    <p:sldId id="1745" r:id="rId6"/>
    <p:sldId id="1746" r:id="rId7"/>
    <p:sldId id="1747" r:id="rId8"/>
    <p:sldId id="1748" r:id="rId9"/>
    <p:sldId id="1749" r:id="rId10"/>
    <p:sldId id="1750" r:id="rId11"/>
    <p:sldId id="1751" r:id="rId12"/>
    <p:sldId id="1752" r:id="rId13"/>
    <p:sldId id="1753" r:id="rId14"/>
    <p:sldId id="1754" r:id="rId15"/>
    <p:sldId id="1755" r:id="rId16"/>
    <p:sldId id="1756" r:id="rId17"/>
    <p:sldId id="1757" r:id="rId18"/>
    <p:sldId id="1758" r:id="rId19"/>
    <p:sldId id="1759" r:id="rId20"/>
    <p:sldId id="1760" r:id="rId21"/>
    <p:sldId id="1761" r:id="rId22"/>
    <p:sldId id="1762" r:id="rId23"/>
    <p:sldId id="1763" r:id="rId24"/>
    <p:sldId id="1764" r:id="rId25"/>
    <p:sldId id="1765" r:id="rId26"/>
    <p:sldId id="1713" r:id="rId27"/>
    <p:sldId id="1766" r:id="rId28"/>
    <p:sldId id="1767" r:id="rId29"/>
  </p:sldIdLst>
  <p:sldSz cx="12192000" cy="6858000"/>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17" userDrawn="1">
          <p15:clr>
            <a:srgbClr val="A4A3A4"/>
          </p15:clr>
        </p15:guide>
        <p15:guide id="2" pos="6992" userDrawn="1">
          <p15:clr>
            <a:srgbClr val="A4A3A4"/>
          </p15:clr>
        </p15:guide>
        <p15:guide id="3" pos="665" userDrawn="1">
          <p15:clr>
            <a:srgbClr val="A4A3A4"/>
          </p15:clr>
        </p15:guide>
        <p15:guide id="4" orient="horz" pos="3816" userDrawn="1">
          <p15:clr>
            <a:srgbClr val="A4A3A4"/>
          </p15:clr>
        </p15:guide>
        <p15:guide id="5" orient="horz" pos="777"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5" roundtripDataSignature="AMtx7mh3rxtctAv1qKar9o5gs7WULPpgG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E5A8162-4B45-4356-A49E-F94C3293EE5E}">
  <a:tblStyle styleId="{EE5A8162-4B45-4356-A49E-F94C3293EE5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67"/>
    <p:restoredTop sz="93129"/>
  </p:normalViewPr>
  <p:slideViewPr>
    <p:cSldViewPr snapToGrid="0" snapToObjects="1">
      <p:cViewPr varScale="1">
        <p:scale>
          <a:sx n="98" d="100"/>
          <a:sy n="98" d="100"/>
        </p:scale>
        <p:origin x="696" y="84"/>
      </p:cViewPr>
      <p:guideLst>
        <p:guide orient="horz" pos="1117"/>
        <p:guide pos="6992"/>
        <p:guide pos="665"/>
        <p:guide orient="horz" pos="3816"/>
        <p:guide orient="horz" pos="77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65"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269"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26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26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26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8427" cy="513508"/>
          </a:xfrm>
          <a:prstGeom prst="rect">
            <a:avLst/>
          </a:prstGeom>
          <a:noFill/>
          <a:ln>
            <a:noFill/>
          </a:ln>
        </p:spPr>
        <p:txBody>
          <a:bodyPr spcFirstLastPara="1" wrap="square" lIns="99075" tIns="49525" rIns="99075" bIns="495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4" name="Google Shape;4;n"/>
          <p:cNvSpPr txBox="1">
            <a:spLocks noGrp="1"/>
          </p:cNvSpPr>
          <p:nvPr>
            <p:ph type="dt" idx="10"/>
          </p:nvPr>
        </p:nvSpPr>
        <p:spPr>
          <a:xfrm>
            <a:off x="4023992" y="0"/>
            <a:ext cx="3078427" cy="513508"/>
          </a:xfrm>
          <a:prstGeom prst="rect">
            <a:avLst/>
          </a:prstGeom>
          <a:noFill/>
          <a:ln>
            <a:noFill/>
          </a:ln>
        </p:spPr>
        <p:txBody>
          <a:bodyPr spcFirstLastPara="1" wrap="square" lIns="99075" tIns="49525" rIns="99075" bIns="495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5" name="Google Shape;5;n"/>
          <p:cNvSpPr>
            <a:spLocks noGrp="1" noRot="1" noChangeAspect="1"/>
          </p:cNvSpPr>
          <p:nvPr>
            <p:ph type="sldImg" idx="3"/>
          </p:nvPr>
        </p:nvSpPr>
        <p:spPr>
          <a:xfrm>
            <a:off x="482600" y="1279525"/>
            <a:ext cx="613886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7" name="Google Shape;7;n"/>
          <p:cNvSpPr txBox="1">
            <a:spLocks noGrp="1"/>
          </p:cNvSpPr>
          <p:nvPr>
            <p:ph type="ftr" idx="11"/>
          </p:nvPr>
        </p:nvSpPr>
        <p:spPr>
          <a:xfrm>
            <a:off x="0" y="9721107"/>
            <a:ext cx="3078427" cy="513507"/>
          </a:xfrm>
          <a:prstGeom prst="rect">
            <a:avLst/>
          </a:prstGeom>
          <a:noFill/>
          <a:ln>
            <a:noFill/>
          </a:ln>
        </p:spPr>
        <p:txBody>
          <a:bodyPr spcFirstLastPara="1" wrap="square" lIns="99075" tIns="49525" rIns="99075" bIns="495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8" name="Google Shape;8;n"/>
          <p:cNvSpPr txBox="1">
            <a:spLocks noGrp="1"/>
          </p:cNvSpPr>
          <p:nvPr>
            <p:ph type="sldNum" idx="12"/>
          </p:nvPr>
        </p:nvSpPr>
        <p:spPr>
          <a:xfrm>
            <a:off x="4023992" y="9721107"/>
            <a:ext cx="3078427" cy="513507"/>
          </a:xfrm>
          <a:prstGeom prst="rect">
            <a:avLst/>
          </a:prstGeom>
          <a:noFill/>
          <a:ln>
            <a:noFill/>
          </a:ln>
        </p:spPr>
        <p:txBody>
          <a:bodyPr spcFirstLastPara="1" wrap="square" lIns="99075" tIns="49525" rIns="99075" bIns="49525" anchor="b" anchorCtr="0">
            <a:noAutofit/>
          </a:bodyPr>
          <a:lstStyle>
            <a:lvl1pPr>
              <a:defRPr b="0" i="0">
                <a:latin typeface="Yu Gothic" panose="020B0400000000000000" pitchFamily="34" charset="-128"/>
                <a:ea typeface="Yu Gothic" panose="020B0400000000000000" pitchFamily="34" charset="-128"/>
              </a:defRPr>
            </a:lvl1pPr>
          </a:lstStyle>
          <a:p>
            <a:pPr algn="r">
              <a:buSzPts val="1300"/>
            </a:pPr>
            <a:fld id="{00000000-1234-1234-1234-123412341234}" type="slidenum">
              <a:rPr lang="en-US" altLang="ja-JP" sz="1300" smtClean="0">
                <a:solidFill>
                  <a:schemeClr val="dk1"/>
                </a:solidFill>
                <a:cs typeface="MS PGothic"/>
                <a:sym typeface="MS PGothic"/>
              </a:rPr>
              <a:pPr algn="r">
                <a:buSzPts val="1300"/>
              </a:pPr>
              <a:t>‹#›</a:t>
            </a:fld>
            <a:endParaRPr lang="ja-JP" altLang="en-US" sz="1300">
              <a:solidFill>
                <a:schemeClr val="dk1"/>
              </a:solidFill>
              <a:cs typeface="MS PGothic"/>
              <a:sym typeface="MS PGothic"/>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Yu Gothic" panose="020B0400000000000000" pitchFamily="34" charset="-128"/>
        <a:ea typeface="Yu Gothic"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76:notes"/>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p>
            <a:pPr marL="0" lvl="0" indent="0" algn="l" rtl="0">
              <a:lnSpc>
                <a:spcPct val="100000"/>
              </a:lnSpc>
              <a:spcBef>
                <a:spcPts val="0"/>
              </a:spcBef>
              <a:spcAft>
                <a:spcPts val="0"/>
              </a:spcAft>
              <a:buSzPts val="1400"/>
              <a:buNone/>
            </a:pPr>
            <a:endParaRPr dirty="0">
              <a:latin typeface="Yu Gothic" panose="020B0400000000000000" pitchFamily="34" charset="-128"/>
              <a:ea typeface="Yu Gothic" panose="020B0400000000000000" pitchFamily="34" charset="-128"/>
            </a:endParaRPr>
          </a:p>
        </p:txBody>
      </p:sp>
      <p:sp>
        <p:nvSpPr>
          <p:cNvPr id="274" name="Google Shape;274;p176:notes"/>
          <p:cNvSpPr>
            <a:spLocks noGrp="1" noRot="1" noChangeAspect="1"/>
          </p:cNvSpPr>
          <p:nvPr>
            <p:ph type="sldImg" idx="2"/>
          </p:nvPr>
        </p:nvSpPr>
        <p:spPr>
          <a:xfrm>
            <a:off x="482600" y="1279525"/>
            <a:ext cx="613886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9056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サマリ＆ターゲット。</a:t>
            </a:r>
            <a:endParaRPr kumimoji="1" lang="en-US" altLang="ja-JP" dirty="0"/>
          </a:p>
          <a:p>
            <a:r>
              <a:rPr kumimoji="1" lang="ja-JP" altLang="en-US"/>
              <a:t>・こんな人に</a:t>
            </a:r>
            <a:r>
              <a:rPr kumimoji="1" lang="en-US" altLang="ja-JP" dirty="0"/>
              <a:t>〜〜</a:t>
            </a:r>
            <a:r>
              <a:rPr kumimoji="1" lang="ja-JP" altLang="en-US"/>
              <a:t>だけお伝えくださいを</a:t>
            </a:r>
            <a:r>
              <a:rPr kumimoji="1" lang="en-US" altLang="ja-JP" dirty="0"/>
              <a:t>1</a:t>
            </a:r>
            <a:r>
              <a:rPr kumimoji="1" lang="ja-JP" altLang="en-US"/>
              <a:t>メッセージでまとめる</a:t>
            </a:r>
            <a:endParaRPr kumimoji="1" lang="en-US" altLang="ja-JP" dirty="0"/>
          </a:p>
          <a:p>
            <a:r>
              <a:rPr kumimoji="1" lang="ja-JP" altLang="en-US"/>
              <a:t>・</a:t>
            </a:r>
            <a:r>
              <a:rPr kumimoji="1" lang="en" altLang="ja-JP" dirty="0"/>
              <a:t>Why you</a:t>
            </a:r>
            <a:r>
              <a:rPr kumimoji="1" lang="ja-JP" altLang="en"/>
              <a:t>（</a:t>
            </a:r>
            <a:r>
              <a:rPr kumimoji="1" lang="ja-JP" altLang="en-US"/>
              <a:t>担ぐメリット）、</a:t>
            </a:r>
            <a:r>
              <a:rPr kumimoji="1" lang="en" altLang="ja-JP" dirty="0"/>
              <a:t>Why now</a:t>
            </a:r>
            <a:r>
              <a:rPr kumimoji="1" lang="ja-JP" altLang="en"/>
              <a:t>（</a:t>
            </a:r>
            <a:r>
              <a:rPr kumimoji="1" lang="ja-JP" altLang="en-US"/>
              <a:t>市況）を簡潔に伝える</a:t>
            </a:r>
          </a:p>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57283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11</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223530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18</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9875579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表紙-A" userDrawn="1">
  <p:cSld name="1_表紙-A">
    <p:bg>
      <p:bgRef idx="1001">
        <a:schemeClr val="bg1"/>
      </p:bgRef>
    </p:bg>
    <p:spTree>
      <p:nvGrpSpPr>
        <p:cNvPr id="1" name="Shape 30"/>
        <p:cNvGrpSpPr/>
        <p:nvPr/>
      </p:nvGrpSpPr>
      <p:grpSpPr>
        <a:xfrm>
          <a:off x="0" y="0"/>
          <a:ext cx="0" cy="0"/>
          <a:chOff x="0" y="0"/>
          <a:chExt cx="0" cy="0"/>
        </a:xfrm>
      </p:grpSpPr>
      <p:sp>
        <p:nvSpPr>
          <p:cNvPr id="6" name="正方形/長方形 5">
            <a:extLst>
              <a:ext uri="{FF2B5EF4-FFF2-40B4-BE49-F238E27FC236}">
                <a16:creationId xmlns:a16="http://schemas.microsoft.com/office/drawing/2014/main" id="{B32133C9-EEBA-2F46-B8DA-9E34C3F13F0D}"/>
              </a:ext>
            </a:extLst>
          </p:cNvPr>
          <p:cNvSpPr/>
          <p:nvPr userDrawn="1"/>
        </p:nvSpPr>
        <p:spPr>
          <a:xfrm>
            <a:off x="0" y="1357460"/>
            <a:ext cx="12192000" cy="5500539"/>
          </a:xfrm>
          <a:prstGeom prst="rect">
            <a:avLst/>
          </a:prstGeom>
          <a:gradFill flip="none" rotWithShape="1">
            <a:gsLst>
              <a:gs pos="100000">
                <a:schemeClr val="tx1"/>
              </a:gs>
              <a:gs pos="0">
                <a:schemeClr val="accent5">
                  <a:lumMod val="75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15"/>
          </a:p>
        </p:txBody>
      </p:sp>
      <p:sp>
        <p:nvSpPr>
          <p:cNvPr id="7" name="Title 1">
            <a:extLst>
              <a:ext uri="{FF2B5EF4-FFF2-40B4-BE49-F238E27FC236}">
                <a16:creationId xmlns:a16="http://schemas.microsoft.com/office/drawing/2014/main" id="{624E2C9E-4C46-BA4C-A037-188C0D57937A}"/>
              </a:ext>
            </a:extLst>
          </p:cNvPr>
          <p:cNvSpPr>
            <a:spLocks noGrp="1"/>
          </p:cNvSpPr>
          <p:nvPr>
            <p:ph type="ctrTitle" hasCustomPrompt="1"/>
          </p:nvPr>
        </p:nvSpPr>
        <p:spPr>
          <a:xfrm>
            <a:off x="773726" y="3000908"/>
            <a:ext cx="6553456" cy="1674784"/>
          </a:xfrm>
          <a:prstGeom prst="rect">
            <a:avLst/>
          </a:prstGeom>
        </p:spPr>
        <p:txBody>
          <a:bodyPr wrap="square" lIns="36000" tIns="36000" rIns="36000" bIns="36000" anchor="ctr">
            <a:noAutofit/>
          </a:bodyPr>
          <a:lstStyle>
            <a:lvl1pPr algn="l">
              <a:lnSpc>
                <a:spcPct val="150000"/>
              </a:lnSpc>
              <a:spcAft>
                <a:spcPts val="492"/>
              </a:spcAft>
              <a:defRPr sz="4000" b="1" i="0" spc="63" baseline="0">
                <a:solidFill>
                  <a:schemeClr val="bg1"/>
                </a:solidFill>
                <a:latin typeface="Yu Gothic" panose="020B0400000000000000" pitchFamily="34" charset="-128"/>
                <a:ea typeface="Yu Gothic" panose="020B0400000000000000" pitchFamily="34" charset="-128"/>
              </a:defRPr>
            </a:lvl1pPr>
          </a:lstStyle>
          <a:p>
            <a:r>
              <a:rPr lang="ja-JP" altLang="en-US"/>
              <a:t>本資料の</a:t>
            </a:r>
            <a:br>
              <a:rPr lang="en-US" altLang="ja-JP" dirty="0"/>
            </a:br>
            <a:r>
              <a:rPr lang="ja-JP" altLang="en-US"/>
              <a:t>タイトルを記入</a:t>
            </a:r>
            <a:endParaRPr lang="en-US" dirty="0"/>
          </a:p>
        </p:txBody>
      </p:sp>
      <p:sp>
        <p:nvSpPr>
          <p:cNvPr id="8" name="Subtitle 2">
            <a:extLst>
              <a:ext uri="{FF2B5EF4-FFF2-40B4-BE49-F238E27FC236}">
                <a16:creationId xmlns:a16="http://schemas.microsoft.com/office/drawing/2014/main" id="{380CE3D8-55D2-984D-AD7C-F0D307190BEE}"/>
              </a:ext>
            </a:extLst>
          </p:cNvPr>
          <p:cNvSpPr>
            <a:spLocks noGrp="1"/>
          </p:cNvSpPr>
          <p:nvPr>
            <p:ph type="subTitle" idx="1" hasCustomPrompt="1"/>
          </p:nvPr>
        </p:nvSpPr>
        <p:spPr>
          <a:xfrm>
            <a:off x="773726" y="2048297"/>
            <a:ext cx="6553456" cy="720000"/>
          </a:xfrm>
          <a:prstGeom prst="rect">
            <a:avLst/>
          </a:prstGeom>
        </p:spPr>
        <p:txBody>
          <a:bodyPr wrap="square" lIns="36000" tIns="36000" rIns="36000" bIns="36000" anchor="b">
            <a:noAutofit/>
          </a:bodyPr>
          <a:lstStyle>
            <a:lvl1pPr marL="0" indent="0" algn="l">
              <a:spcBef>
                <a:spcPts val="0"/>
              </a:spcBef>
              <a:buNone/>
              <a:defRPr sz="2400" b="1" i="0" spc="63" baseline="0">
                <a:solidFill>
                  <a:schemeClr val="bg1"/>
                </a:solidFill>
                <a:latin typeface="Yu Gothic" panose="020B0400000000000000" pitchFamily="34" charset="-128"/>
                <a:ea typeface="Yu Gothic" panose="020B0400000000000000" pitchFamily="34" charset="-128"/>
              </a:defRPr>
            </a:lvl1pPr>
            <a:lvl2pPr marL="562749" indent="0" algn="ctr">
              <a:buNone/>
              <a:defRPr sz="2462"/>
            </a:lvl2pPr>
            <a:lvl3pPr marL="1125494" indent="0" algn="ctr">
              <a:buNone/>
              <a:defRPr sz="2215"/>
            </a:lvl3pPr>
            <a:lvl4pPr marL="1688243" indent="0" algn="ctr">
              <a:buNone/>
              <a:defRPr sz="1969"/>
            </a:lvl4pPr>
            <a:lvl5pPr marL="2250987" indent="0" algn="ctr">
              <a:buNone/>
              <a:defRPr sz="1969"/>
            </a:lvl5pPr>
            <a:lvl6pPr marL="2813733" indent="0" algn="ctr">
              <a:buNone/>
              <a:defRPr sz="1969"/>
            </a:lvl6pPr>
            <a:lvl7pPr marL="3376482" indent="0" algn="ctr">
              <a:buNone/>
              <a:defRPr sz="1969"/>
            </a:lvl7pPr>
            <a:lvl8pPr marL="3939226" indent="0" algn="ctr">
              <a:buNone/>
              <a:defRPr sz="1969"/>
            </a:lvl8pPr>
            <a:lvl9pPr marL="4501971" indent="0" algn="ctr">
              <a:buNone/>
              <a:defRPr sz="1969"/>
            </a:lvl9pPr>
          </a:lstStyle>
          <a:p>
            <a:r>
              <a:rPr lang="ja-JP" altLang="en-US"/>
              <a:t>サブタイトルには</a:t>
            </a:r>
            <a:br>
              <a:rPr lang="en-US" altLang="ja-JP" dirty="0"/>
            </a:br>
            <a:r>
              <a:rPr lang="ja-JP" altLang="en-US"/>
              <a:t>ユーザメリットを簡潔に記載する</a:t>
            </a:r>
            <a:endParaRPr lang="en-US" altLang="ja-JP" dirty="0"/>
          </a:p>
        </p:txBody>
      </p:sp>
      <p:cxnSp>
        <p:nvCxnSpPr>
          <p:cNvPr id="4" name="直線コネクタ 3">
            <a:extLst>
              <a:ext uri="{FF2B5EF4-FFF2-40B4-BE49-F238E27FC236}">
                <a16:creationId xmlns:a16="http://schemas.microsoft.com/office/drawing/2014/main" id="{7B0B99C8-8315-CA4F-A256-F92F7935D54E}"/>
              </a:ext>
            </a:extLst>
          </p:cNvPr>
          <p:cNvCxnSpPr>
            <a:cxnSpLocks/>
          </p:cNvCxnSpPr>
          <p:nvPr userDrawn="1"/>
        </p:nvCxnSpPr>
        <p:spPr>
          <a:xfrm>
            <a:off x="773722" y="2884603"/>
            <a:ext cx="728982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7D3DB746-1DAE-B44C-B83E-F0D56E8D98BD}"/>
              </a:ext>
            </a:extLst>
          </p:cNvPr>
          <p:cNvGrpSpPr/>
          <p:nvPr userDrawn="1"/>
        </p:nvGrpSpPr>
        <p:grpSpPr>
          <a:xfrm>
            <a:off x="7645396" y="1973138"/>
            <a:ext cx="4546604" cy="3730323"/>
            <a:chOff x="5334000" y="2137934"/>
            <a:chExt cx="4572000" cy="3845782"/>
          </a:xfrm>
        </p:grpSpPr>
        <p:pic>
          <p:nvPicPr>
            <p:cNvPr id="13" name="図 12">
              <a:extLst>
                <a:ext uri="{FF2B5EF4-FFF2-40B4-BE49-F238E27FC236}">
                  <a16:creationId xmlns:a16="http://schemas.microsoft.com/office/drawing/2014/main" id="{2968A6CD-BB64-9340-9728-F852A52B1A5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334000" y="2137934"/>
              <a:ext cx="4572000" cy="3845782"/>
            </a:xfrm>
            <a:prstGeom prst="rect">
              <a:avLst/>
            </a:prstGeom>
          </p:spPr>
        </p:pic>
        <p:pic>
          <p:nvPicPr>
            <p:cNvPr id="14" name="図 13">
              <a:extLst>
                <a:ext uri="{FF2B5EF4-FFF2-40B4-BE49-F238E27FC236}">
                  <a16:creationId xmlns:a16="http://schemas.microsoft.com/office/drawing/2014/main" id="{4D438963-108F-5C43-B696-0405BBB2F241}"/>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6352555" y="2412838"/>
              <a:ext cx="3553445" cy="2983907"/>
            </a:xfrm>
            <a:prstGeom prst="rect">
              <a:avLst/>
            </a:prstGeom>
          </p:spPr>
        </p:pic>
      </p:grpSp>
      <p:sp>
        <p:nvSpPr>
          <p:cNvPr id="5" name="テキスト プレースホルダー 4">
            <a:extLst>
              <a:ext uri="{FF2B5EF4-FFF2-40B4-BE49-F238E27FC236}">
                <a16:creationId xmlns:a16="http://schemas.microsoft.com/office/drawing/2014/main" id="{876073AC-E6BC-5B20-2038-089ED3C4A3B8}"/>
              </a:ext>
            </a:extLst>
          </p:cNvPr>
          <p:cNvSpPr>
            <a:spLocks noGrp="1"/>
          </p:cNvSpPr>
          <p:nvPr>
            <p:ph type="body" sz="quarter" idx="10" hasCustomPrompt="1"/>
          </p:nvPr>
        </p:nvSpPr>
        <p:spPr>
          <a:xfrm>
            <a:off x="773722" y="307880"/>
            <a:ext cx="6553460" cy="760755"/>
          </a:xfrm>
          <a:prstGeom prst="rect">
            <a:avLst/>
          </a:prstGeom>
        </p:spPr>
        <p:txBody>
          <a:bodyPr anchor="ctr">
            <a:normAutofit/>
          </a:bodyPr>
          <a:lstStyle>
            <a:lvl1pPr>
              <a:defRPr sz="2400" b="1"/>
            </a:lvl1pPr>
          </a:lstStyle>
          <a:p>
            <a:pPr lvl="0"/>
            <a:r>
              <a:rPr kumimoji="1" lang="ja-JP" altLang="en-US"/>
              <a:t>株式会社◯ ◯ ◯ ◯　御中</a:t>
            </a:r>
          </a:p>
        </p:txBody>
      </p:sp>
      <p:sp>
        <p:nvSpPr>
          <p:cNvPr id="16" name="図プレースホルダー 15">
            <a:extLst>
              <a:ext uri="{FF2B5EF4-FFF2-40B4-BE49-F238E27FC236}">
                <a16:creationId xmlns:a16="http://schemas.microsoft.com/office/drawing/2014/main" id="{5ABE5382-0C6D-D89C-D9F8-07EFEB0968E2}"/>
              </a:ext>
            </a:extLst>
          </p:cNvPr>
          <p:cNvSpPr>
            <a:spLocks noGrp="1"/>
          </p:cNvSpPr>
          <p:nvPr>
            <p:ph type="pic" sz="quarter" idx="11" hasCustomPrompt="1"/>
          </p:nvPr>
        </p:nvSpPr>
        <p:spPr>
          <a:xfrm>
            <a:off x="8527112" y="307879"/>
            <a:ext cx="2891165" cy="760755"/>
          </a:xfrm>
          <a:prstGeom prst="rect">
            <a:avLst/>
          </a:prstGeom>
          <a:solidFill>
            <a:schemeClr val="bg1">
              <a:lumMod val="85000"/>
            </a:schemeClr>
          </a:solidFill>
        </p:spPr>
        <p:txBody>
          <a:bodyPr anchor="ctr"/>
          <a:lstStyle>
            <a:lvl1pPr algn="ctr">
              <a:defRPr b="1">
                <a:solidFill>
                  <a:schemeClr val="bg1"/>
                </a:solidFill>
              </a:defRPr>
            </a:lvl1pPr>
          </a:lstStyle>
          <a:p>
            <a:r>
              <a:rPr kumimoji="1" lang="en-US" altLang="ja-JP" dirty="0"/>
              <a:t>LOGO</a:t>
            </a:r>
            <a:endParaRPr kumimoji="1" lang="ja-JP" altLang="en-US"/>
          </a:p>
        </p:txBody>
      </p:sp>
      <p:sp>
        <p:nvSpPr>
          <p:cNvPr id="17" name="正方形/長方形 16">
            <a:extLst>
              <a:ext uri="{FF2B5EF4-FFF2-40B4-BE49-F238E27FC236}">
                <a16:creationId xmlns:a16="http://schemas.microsoft.com/office/drawing/2014/main" id="{91DE77DB-6131-8974-7A62-456962854219}"/>
              </a:ext>
            </a:extLst>
          </p:cNvPr>
          <p:cNvSpPr/>
          <p:nvPr userDrawn="1"/>
        </p:nvSpPr>
        <p:spPr>
          <a:xfrm>
            <a:off x="1" y="6122336"/>
            <a:ext cx="12192000" cy="735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en-US" altLang="ja-JP" sz="1400" b="1" dirty="0">
              <a:solidFill>
                <a:schemeClr val="tx1"/>
              </a:solidFill>
              <a:latin typeface="Yu Gothic" panose="020B0400000000000000" pitchFamily="34" charset="-128"/>
              <a:ea typeface="Yu Gothic" panose="020B0400000000000000" pitchFamily="34" charset="-128"/>
            </a:endParaRPr>
          </a:p>
        </p:txBody>
      </p:sp>
      <p:sp>
        <p:nvSpPr>
          <p:cNvPr id="23" name="テキスト プレースホルダー 22">
            <a:extLst>
              <a:ext uri="{FF2B5EF4-FFF2-40B4-BE49-F238E27FC236}">
                <a16:creationId xmlns:a16="http://schemas.microsoft.com/office/drawing/2014/main" id="{DF2E572A-0B71-8037-AD86-12C1BF892996}"/>
              </a:ext>
            </a:extLst>
          </p:cNvPr>
          <p:cNvSpPr>
            <a:spLocks noGrp="1"/>
          </p:cNvSpPr>
          <p:nvPr>
            <p:ph type="body" sz="quarter" idx="12" hasCustomPrompt="1"/>
          </p:nvPr>
        </p:nvSpPr>
        <p:spPr>
          <a:xfrm>
            <a:off x="773722" y="6349120"/>
            <a:ext cx="2711450" cy="311150"/>
          </a:xfrm>
          <a:prstGeom prst="rect">
            <a:avLst/>
          </a:prstGeom>
        </p:spPr>
        <p:txBody>
          <a:bodyPr>
            <a:noAutofit/>
          </a:bodyPr>
          <a:lstStyle>
            <a:lvl1pPr>
              <a:defRPr sz="1600" b="1"/>
            </a:lvl1pPr>
          </a:lstStyle>
          <a:p>
            <a:pPr lvl="0"/>
            <a:r>
              <a:rPr kumimoji="1" lang="ja-JP" altLang="en-US"/>
              <a:t>株式会社◯ ◯ ◯ ◯</a:t>
            </a:r>
          </a:p>
        </p:txBody>
      </p:sp>
      <p:sp>
        <p:nvSpPr>
          <p:cNvPr id="24" name="テキスト プレースホルダー 22">
            <a:extLst>
              <a:ext uri="{FF2B5EF4-FFF2-40B4-BE49-F238E27FC236}">
                <a16:creationId xmlns:a16="http://schemas.microsoft.com/office/drawing/2014/main" id="{4D9E5D22-DE04-D688-3C53-770C1A815E41}"/>
              </a:ext>
            </a:extLst>
          </p:cNvPr>
          <p:cNvSpPr>
            <a:spLocks noGrp="1"/>
          </p:cNvSpPr>
          <p:nvPr>
            <p:ph type="body" sz="quarter" idx="13" hasCustomPrompt="1"/>
          </p:nvPr>
        </p:nvSpPr>
        <p:spPr>
          <a:xfrm>
            <a:off x="3771411" y="6349120"/>
            <a:ext cx="7646866" cy="311150"/>
          </a:xfrm>
          <a:prstGeom prst="rect">
            <a:avLst/>
          </a:prstGeom>
        </p:spPr>
        <p:txBody>
          <a:bodyPr>
            <a:noAutofit/>
          </a:bodyPr>
          <a:lstStyle>
            <a:lvl1pPr algn="r">
              <a:defRPr sz="1600" b="1"/>
            </a:lvl1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600" b="1">
                <a:solidFill>
                  <a:schemeClr val="tx1"/>
                </a:solidFill>
                <a:latin typeface="Yu Gothic" panose="020B0400000000000000" pitchFamily="34" charset="-128"/>
                <a:ea typeface="Yu Gothic" panose="020B0400000000000000" pitchFamily="34" charset="-128"/>
              </a:rPr>
              <a:t>お問い合わせ：</a:t>
            </a:r>
            <a:r>
              <a:rPr kumimoji="1" lang="en-US" altLang="ja-JP" sz="1600" b="1" dirty="0">
                <a:solidFill>
                  <a:schemeClr val="tx1"/>
                </a:solidFill>
                <a:latin typeface="Yu Gothic" panose="020B0400000000000000" pitchFamily="34" charset="-128"/>
                <a:ea typeface="Yu Gothic" panose="020B0400000000000000" pitchFamily="34" charset="-128"/>
              </a:rPr>
              <a:t>0123-456-7890 </a:t>
            </a:r>
            <a:r>
              <a:rPr kumimoji="1" lang="ja-JP" altLang="en-US" sz="1600" b="1">
                <a:solidFill>
                  <a:schemeClr val="tx1"/>
                </a:solidFill>
                <a:latin typeface="Yu Gothic" panose="020B0400000000000000" pitchFamily="34" charset="-128"/>
                <a:ea typeface="Yu Gothic" panose="020B0400000000000000" pitchFamily="34" charset="-128"/>
              </a:rPr>
              <a:t>平日</a:t>
            </a:r>
            <a:r>
              <a:rPr kumimoji="1" lang="en-US" altLang="ja-JP" sz="1600" b="1" dirty="0">
                <a:solidFill>
                  <a:schemeClr val="tx1"/>
                </a:solidFill>
                <a:latin typeface="Yu Gothic" panose="020B0400000000000000" pitchFamily="34" charset="-128"/>
                <a:ea typeface="Yu Gothic" panose="020B0400000000000000" pitchFamily="34" charset="-128"/>
              </a:rPr>
              <a:t>00:00-00:00</a:t>
            </a:r>
          </a:p>
        </p:txBody>
      </p:sp>
    </p:spTree>
    <p:extLst>
      <p:ext uri="{BB962C8B-B14F-4D97-AF65-F5344CB8AC3E}">
        <p14:creationId xmlns:p14="http://schemas.microsoft.com/office/powerpoint/2010/main" val="228546934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中表紙">
  <p:cSld name="中表紙">
    <p:bg>
      <p:bgPr>
        <a:solidFill>
          <a:srgbClr val="F2F2F2"/>
        </a:solidFill>
        <a:effectLst/>
      </p:bgPr>
    </p:bg>
    <p:spTree>
      <p:nvGrpSpPr>
        <p:cNvPr id="1" name="Shape 28"/>
        <p:cNvGrpSpPr/>
        <p:nvPr/>
      </p:nvGrpSpPr>
      <p:grpSpPr>
        <a:xfrm>
          <a:off x="0" y="0"/>
          <a:ext cx="0" cy="0"/>
          <a:chOff x="0" y="0"/>
          <a:chExt cx="0" cy="0"/>
        </a:xfrm>
      </p:grpSpPr>
      <p:sp>
        <p:nvSpPr>
          <p:cNvPr id="29" name="Google Shape;29;p189"/>
          <p:cNvSpPr txBox="1">
            <a:spLocks noGrp="1"/>
          </p:cNvSpPr>
          <p:nvPr>
            <p:ph type="ctrTitle"/>
          </p:nvPr>
        </p:nvSpPr>
        <p:spPr>
          <a:xfrm>
            <a:off x="1540285" y="2169000"/>
            <a:ext cx="9081372" cy="2520000"/>
          </a:xfrm>
          <a:prstGeom prst="rect">
            <a:avLst/>
          </a:prstGeom>
          <a:noFill/>
          <a:ln>
            <a:noFill/>
          </a:ln>
        </p:spPr>
        <p:txBody>
          <a:bodyPr spcFirstLastPara="1" wrap="square" lIns="36000" tIns="36000" rIns="36000" bIns="36000" anchor="ctr" anchorCtr="0">
            <a:normAutofit/>
          </a:bodyPr>
          <a:lstStyle>
            <a:lvl1pPr lvl="0" algn="ctr">
              <a:lnSpc>
                <a:spcPct val="100000"/>
              </a:lnSpc>
              <a:spcBef>
                <a:spcPts val="0"/>
              </a:spcBef>
              <a:spcAft>
                <a:spcPts val="0"/>
              </a:spcAft>
              <a:buClr>
                <a:schemeClr val="dk1"/>
              </a:buClr>
              <a:buSzPts val="4400"/>
              <a:buFont typeface="MS PGothic"/>
              <a:buNone/>
              <a:defRPr sz="4000" b="1" i="0">
                <a:solidFill>
                  <a:schemeClr val="dk1"/>
                </a:solidFill>
                <a:latin typeface="Arial"/>
                <a:ea typeface="Arial"/>
                <a:cs typeface="Arial"/>
                <a:sym typeface="Arial"/>
              </a:defRPr>
            </a:lvl1pPr>
            <a:lvl2pPr lvl="1" algn="l">
              <a:lnSpc>
                <a:spcPct val="100000"/>
              </a:lnSpc>
              <a:spcBef>
                <a:spcPts val="738"/>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ja-JP" altLang="en-US"/>
              <a:t>マスター タイトルの書式設定</a:t>
            </a:r>
            <a:endParaRPr dirty="0"/>
          </a:p>
        </p:txBody>
      </p:sp>
      <p:sp>
        <p:nvSpPr>
          <p:cNvPr id="3" name="スライド番号プレースホルダー 1">
            <a:extLst>
              <a:ext uri="{FF2B5EF4-FFF2-40B4-BE49-F238E27FC236}">
                <a16:creationId xmlns:a16="http://schemas.microsoft.com/office/drawing/2014/main" id="{10B839AF-3BCA-712F-ED2D-962615C53C47}"/>
              </a:ext>
            </a:extLst>
          </p:cNvPr>
          <p:cNvSpPr>
            <a:spLocks noGrp="1"/>
          </p:cNvSpPr>
          <p:nvPr>
            <p:ph type="sldNum" idx="15"/>
          </p:nvPr>
        </p:nvSpPr>
        <p:spPr>
          <a:xfrm>
            <a:off x="11439526" y="6492883"/>
            <a:ext cx="766764" cy="365125"/>
          </a:xfrm>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186241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基本レイアウト" userDrawn="1">
  <p:cSld name="基本レイアウト">
    <p:spTree>
      <p:nvGrpSpPr>
        <p:cNvPr id="1" name="Shape 24"/>
        <p:cNvGrpSpPr/>
        <p:nvPr/>
      </p:nvGrpSpPr>
      <p:grpSpPr>
        <a:xfrm>
          <a:off x="0" y="0"/>
          <a:ext cx="0" cy="0"/>
          <a:chOff x="0" y="0"/>
          <a:chExt cx="0" cy="0"/>
        </a:xfrm>
      </p:grpSpPr>
      <p:sp>
        <p:nvSpPr>
          <p:cNvPr id="25" name="Google Shape;25;p171"/>
          <p:cNvSpPr txBox="1">
            <a:spLocks noGrp="1"/>
          </p:cNvSpPr>
          <p:nvPr>
            <p:ph type="body" idx="1" hasCustomPrompt="1"/>
          </p:nvPr>
        </p:nvSpPr>
        <p:spPr>
          <a:xfrm>
            <a:off x="784208" y="883076"/>
            <a:ext cx="10633848" cy="781946"/>
          </a:xfrm>
          <a:prstGeom prst="rect">
            <a:avLst/>
          </a:prstGeom>
          <a:noFill/>
          <a:ln>
            <a:noFill/>
          </a:ln>
        </p:spPr>
        <p:txBody>
          <a:bodyPr spcFirstLastPara="1" wrap="square" lIns="36000" tIns="36000" rIns="36000" bIns="36000" anchor="t" anchorCtr="0">
            <a:normAutofit/>
          </a:bodyPr>
          <a:lstStyle>
            <a:lvl1pPr marL="562751" lvl="0" indent="-281374" algn="ctr">
              <a:lnSpc>
                <a:spcPct val="130000"/>
              </a:lnSpc>
              <a:spcBef>
                <a:spcPts val="0"/>
              </a:spcBef>
              <a:spcAft>
                <a:spcPts val="0"/>
              </a:spcAft>
              <a:buSzPts val="1280"/>
              <a:buNone/>
              <a:defRPr sz="1600" b="0" i="0">
                <a:solidFill>
                  <a:schemeClr val="dk1"/>
                </a:solidFill>
                <a:latin typeface="Yu Gothic" panose="020B0400000000000000" pitchFamily="34" charset="-128"/>
                <a:ea typeface="Yu Gothic" panose="020B0400000000000000" pitchFamily="34" charset="-128"/>
                <a:cs typeface="Arial"/>
                <a:sym typeface="Arial"/>
              </a:defRPr>
            </a:lvl1pPr>
            <a:lvl2pPr marL="1125500" lvl="1" indent="-281374" algn="ctr">
              <a:lnSpc>
                <a:spcPct val="100000"/>
              </a:lnSpc>
              <a:spcBef>
                <a:spcPts val="738"/>
              </a:spcBef>
              <a:spcAft>
                <a:spcPts val="0"/>
              </a:spcAft>
              <a:buSzPts val="1120"/>
              <a:buNone/>
              <a:defRPr sz="1723"/>
            </a:lvl2pPr>
            <a:lvl3pPr marL="1688249" lvl="2" indent="-281374" algn="ctr">
              <a:lnSpc>
                <a:spcPct val="100000"/>
              </a:lnSpc>
              <a:spcBef>
                <a:spcPts val="738"/>
              </a:spcBef>
              <a:spcAft>
                <a:spcPts val="0"/>
              </a:spcAft>
              <a:buSzPts val="1120"/>
              <a:buNone/>
              <a:defRPr sz="1723"/>
            </a:lvl3pPr>
            <a:lvl4pPr marL="2250998" lvl="3" indent="-281374" algn="ctr">
              <a:lnSpc>
                <a:spcPct val="100000"/>
              </a:lnSpc>
              <a:spcBef>
                <a:spcPts val="738"/>
              </a:spcBef>
              <a:spcAft>
                <a:spcPts val="0"/>
              </a:spcAft>
              <a:buSzPts val="1120"/>
              <a:buNone/>
              <a:defRPr sz="1723"/>
            </a:lvl4pPr>
            <a:lvl5pPr marL="2813749" lvl="4" indent="-281374" algn="ctr">
              <a:lnSpc>
                <a:spcPct val="100000"/>
              </a:lnSpc>
              <a:spcBef>
                <a:spcPts val="738"/>
              </a:spcBef>
              <a:spcAft>
                <a:spcPts val="0"/>
              </a:spcAft>
              <a:buSzPts val="1120"/>
              <a:buNone/>
              <a:defRPr sz="1723"/>
            </a:lvl5pPr>
            <a:lvl6pPr marL="3376499" lvl="5" indent="-422061" algn="l">
              <a:lnSpc>
                <a:spcPct val="90000"/>
              </a:lnSpc>
              <a:spcBef>
                <a:spcPts val="738"/>
              </a:spcBef>
              <a:spcAft>
                <a:spcPts val="0"/>
              </a:spcAft>
              <a:buClr>
                <a:schemeClr val="dk1"/>
              </a:buClr>
              <a:buSzPts val="1800"/>
              <a:buChar char="•"/>
              <a:defRPr/>
            </a:lvl6pPr>
            <a:lvl7pPr marL="3939249" lvl="6" indent="-422061" algn="l">
              <a:lnSpc>
                <a:spcPct val="90000"/>
              </a:lnSpc>
              <a:spcBef>
                <a:spcPts val="615"/>
              </a:spcBef>
              <a:spcAft>
                <a:spcPts val="0"/>
              </a:spcAft>
              <a:buClr>
                <a:schemeClr val="dk1"/>
              </a:buClr>
              <a:buSzPts val="1800"/>
              <a:buChar char="•"/>
              <a:defRPr/>
            </a:lvl7pPr>
            <a:lvl8pPr marL="4501998" lvl="7" indent="-422061" algn="l">
              <a:lnSpc>
                <a:spcPct val="90000"/>
              </a:lnSpc>
              <a:spcBef>
                <a:spcPts val="615"/>
              </a:spcBef>
              <a:spcAft>
                <a:spcPts val="0"/>
              </a:spcAft>
              <a:buClr>
                <a:schemeClr val="dk1"/>
              </a:buClr>
              <a:buSzPts val="1800"/>
              <a:buChar char="•"/>
              <a:defRPr/>
            </a:lvl8pPr>
            <a:lvl9pPr marL="5064749" lvl="8" indent="-422061" algn="l">
              <a:lnSpc>
                <a:spcPct val="90000"/>
              </a:lnSpc>
              <a:spcBef>
                <a:spcPts val="615"/>
              </a:spcBef>
              <a:spcAft>
                <a:spcPts val="0"/>
              </a:spcAft>
              <a:buClr>
                <a:schemeClr val="dk1"/>
              </a:buClr>
              <a:buSzPts val="1800"/>
              <a:buChar char="•"/>
              <a:defRPr/>
            </a:lvl9pPr>
          </a:lstStyle>
          <a:p>
            <a:r>
              <a:rPr lang="ja-JP" altLang="en-US"/>
              <a:t>説明文を</a:t>
            </a:r>
            <a:r>
              <a:rPr lang="en-US" altLang="ja-JP" dirty="0"/>
              <a:t>1〜2</a:t>
            </a:r>
            <a:r>
              <a:rPr lang="ja-JP" altLang="en-US"/>
              <a:t>行で簡潔に記載する</a:t>
            </a:r>
          </a:p>
        </p:txBody>
      </p:sp>
      <p:cxnSp>
        <p:nvCxnSpPr>
          <p:cNvPr id="27" name="Google Shape;27;p171"/>
          <p:cNvCxnSpPr/>
          <p:nvPr/>
        </p:nvCxnSpPr>
        <p:spPr>
          <a:xfrm>
            <a:off x="0" y="790567"/>
            <a:ext cx="12192000" cy="0"/>
          </a:xfrm>
          <a:prstGeom prst="straightConnector1">
            <a:avLst/>
          </a:prstGeom>
          <a:noFill/>
          <a:ln w="9525" cap="flat" cmpd="sng">
            <a:solidFill>
              <a:schemeClr val="accent3"/>
            </a:solidFill>
            <a:prstDash val="solid"/>
            <a:miter lim="800000"/>
            <a:headEnd type="none" w="sm" len="sm"/>
            <a:tailEnd type="none" w="sm" len="sm"/>
          </a:ln>
        </p:spPr>
      </p:cxnSp>
      <p:sp>
        <p:nvSpPr>
          <p:cNvPr id="2" name="スライド番号プレースホルダー 1">
            <a:extLst>
              <a:ext uri="{FF2B5EF4-FFF2-40B4-BE49-F238E27FC236}">
                <a16:creationId xmlns:a16="http://schemas.microsoft.com/office/drawing/2014/main" id="{BE1FB94D-2C0F-4640-99F6-2100826D1F63}"/>
              </a:ext>
            </a:extLst>
          </p:cNvPr>
          <p:cNvSpPr>
            <a:spLocks noGrp="1"/>
          </p:cNvSpPr>
          <p:nvPr>
            <p:ph type="sldNum" idx="15"/>
          </p:nvPr>
        </p:nvSpPr>
        <p:spPr>
          <a:xfrm>
            <a:off x="11439526" y="6492883"/>
            <a:ext cx="766764" cy="365125"/>
          </a:xfrm>
        </p:spPr>
        <p:txBody>
          <a:bodyPr/>
          <a:lstStyle/>
          <a:p>
            <a:fld id="{00000000-1234-1234-1234-123412341234}" type="slidenum">
              <a:rPr lang="en-US" altLang="ja-JP" smtClean="0"/>
              <a:pPr/>
              <a:t>‹#›</a:t>
            </a:fld>
            <a:endParaRPr lang="ja-JP" altLang="en-US"/>
          </a:p>
        </p:txBody>
      </p:sp>
      <p:sp>
        <p:nvSpPr>
          <p:cNvPr id="3" name="タイトル 2">
            <a:extLst>
              <a:ext uri="{FF2B5EF4-FFF2-40B4-BE49-F238E27FC236}">
                <a16:creationId xmlns:a16="http://schemas.microsoft.com/office/drawing/2014/main" id="{BE20357C-5D45-FC41-AFC1-DF7E1BD9D3B6}"/>
              </a:ext>
            </a:extLst>
          </p:cNvPr>
          <p:cNvSpPr>
            <a:spLocks noGrp="1"/>
          </p:cNvSpPr>
          <p:nvPr>
            <p:ph type="title"/>
          </p:nvPr>
        </p:nvSpPr>
        <p:spPr/>
        <p:txBody>
          <a:bodyPr>
            <a:noAutofit/>
          </a:bodyPr>
          <a:lstStyle>
            <a:lvl1pPr>
              <a:defRPr sz="2400"/>
            </a:lvl1pPr>
          </a:lstStyle>
          <a:p>
            <a:r>
              <a:rPr kumimoji="1" lang="ja-JP" altLang="en-US"/>
              <a:t>マスター タイトルの書式設定</a:t>
            </a:r>
          </a:p>
        </p:txBody>
      </p:sp>
    </p:spTree>
    <p:extLst>
      <p:ext uri="{BB962C8B-B14F-4D97-AF65-F5344CB8AC3E}">
        <p14:creationId xmlns:p14="http://schemas.microsoft.com/office/powerpoint/2010/main" val="1358085345"/>
      </p:ext>
    </p:extLst>
  </p:cSld>
  <p:clrMapOvr>
    <a:masterClrMapping/>
  </p:clrMapOvr>
  <p:extLst>
    <p:ext uri="{DCECCB84-F9BA-43D5-87BE-67443E8EF086}">
      <p15:sldGuideLst xmlns:p15="http://schemas.microsoft.com/office/powerpoint/2012/main">
        <p15:guide id="1" pos="483" userDrawn="1">
          <p15:clr>
            <a:srgbClr val="FBAE40"/>
          </p15:clr>
        </p15:guide>
        <p15:guide id="2" pos="71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アジェンダ" userDrawn="1">
  <p:cSld name="アジェンダ">
    <p:spTree>
      <p:nvGrpSpPr>
        <p:cNvPr id="1" name="Shape 22"/>
        <p:cNvGrpSpPr/>
        <p:nvPr/>
      </p:nvGrpSpPr>
      <p:grpSpPr>
        <a:xfrm>
          <a:off x="0" y="0"/>
          <a:ext cx="0" cy="0"/>
          <a:chOff x="0" y="0"/>
          <a:chExt cx="0" cy="0"/>
        </a:xfrm>
      </p:grpSpPr>
      <p:cxnSp>
        <p:nvCxnSpPr>
          <p:cNvPr id="24" name="Google Shape;24;p186"/>
          <p:cNvCxnSpPr/>
          <p:nvPr/>
        </p:nvCxnSpPr>
        <p:spPr>
          <a:xfrm>
            <a:off x="0" y="790567"/>
            <a:ext cx="12192000" cy="0"/>
          </a:xfrm>
          <a:prstGeom prst="straightConnector1">
            <a:avLst/>
          </a:prstGeom>
          <a:noFill/>
          <a:ln w="9525" cap="flat" cmpd="sng">
            <a:solidFill>
              <a:schemeClr val="accent3"/>
            </a:solidFill>
            <a:prstDash val="solid"/>
            <a:miter lim="800000"/>
            <a:headEnd type="none" w="sm" len="sm"/>
            <a:tailEnd type="none" w="sm" len="sm"/>
          </a:ln>
        </p:spPr>
      </p:cxnSp>
      <p:sp>
        <p:nvSpPr>
          <p:cNvPr id="26" name="Google Shape;26;p186"/>
          <p:cNvSpPr txBox="1">
            <a:spLocks noGrp="1"/>
          </p:cNvSpPr>
          <p:nvPr>
            <p:ph type="body" idx="1"/>
          </p:nvPr>
        </p:nvSpPr>
        <p:spPr>
          <a:xfrm>
            <a:off x="784207" y="1019137"/>
            <a:ext cx="10634069" cy="5313927"/>
          </a:xfrm>
          <a:prstGeom prst="rect">
            <a:avLst/>
          </a:prstGeom>
          <a:noFill/>
          <a:ln>
            <a:noFill/>
          </a:ln>
        </p:spPr>
        <p:txBody>
          <a:bodyPr spcFirstLastPara="1" wrap="square" lIns="36000" tIns="36000" rIns="36000" bIns="36000" anchor="t" anchorCtr="0">
            <a:normAutofit/>
          </a:bodyPr>
          <a:lstStyle>
            <a:lvl1pPr marL="562751" lvl="0" indent="-437695" algn="l">
              <a:lnSpc>
                <a:spcPct val="150000"/>
              </a:lnSpc>
              <a:spcBef>
                <a:spcPts val="0"/>
              </a:spcBef>
              <a:spcAft>
                <a:spcPts val="0"/>
              </a:spcAft>
              <a:buClr>
                <a:schemeClr val="dk1"/>
              </a:buClr>
              <a:buSzPct val="100000"/>
              <a:buFont typeface="Arial"/>
              <a:buAutoNum type="arabicPeriod"/>
              <a:defRPr sz="1600" b="0" i="0">
                <a:latin typeface="Yu Gothic" panose="020B0400000000000000" pitchFamily="34" charset="-128"/>
                <a:ea typeface="Yu Gothic" panose="020B0400000000000000" pitchFamily="34" charset="-128"/>
                <a:cs typeface="Arial"/>
                <a:sym typeface="Arial"/>
              </a:defRPr>
            </a:lvl1pPr>
            <a:lvl2pPr marL="1125500" lvl="1" indent="-406430" algn="l">
              <a:lnSpc>
                <a:spcPct val="100000"/>
              </a:lnSpc>
              <a:spcBef>
                <a:spcPts val="738"/>
              </a:spcBef>
              <a:spcAft>
                <a:spcPts val="0"/>
              </a:spcAft>
              <a:buClr>
                <a:schemeClr val="dk1"/>
              </a:buClr>
              <a:buSzPts val="1600"/>
              <a:buFont typeface="Arial"/>
              <a:buAutoNum type="arabicPeriod"/>
              <a:defRPr/>
            </a:lvl2pPr>
            <a:lvl3pPr marL="1688249" lvl="2" indent="-406430" algn="l">
              <a:lnSpc>
                <a:spcPct val="100000"/>
              </a:lnSpc>
              <a:spcBef>
                <a:spcPts val="738"/>
              </a:spcBef>
              <a:spcAft>
                <a:spcPts val="0"/>
              </a:spcAft>
              <a:buClr>
                <a:schemeClr val="dk1"/>
              </a:buClr>
              <a:buSzPts val="1600"/>
              <a:buFont typeface="Arial"/>
              <a:buAutoNum type="arabicPeriod"/>
              <a:defRPr/>
            </a:lvl3pPr>
            <a:lvl4pPr marL="2250998" lvl="3" indent="-406430" algn="l">
              <a:lnSpc>
                <a:spcPct val="100000"/>
              </a:lnSpc>
              <a:spcBef>
                <a:spcPts val="738"/>
              </a:spcBef>
              <a:spcAft>
                <a:spcPts val="0"/>
              </a:spcAft>
              <a:buClr>
                <a:schemeClr val="dk1"/>
              </a:buClr>
              <a:buSzPts val="1600"/>
              <a:buFont typeface="Arial"/>
              <a:buAutoNum type="arabicPeriod"/>
              <a:defRPr/>
            </a:lvl4pPr>
            <a:lvl5pPr marL="2813749" lvl="4" indent="-406430" algn="l">
              <a:lnSpc>
                <a:spcPct val="100000"/>
              </a:lnSpc>
              <a:spcBef>
                <a:spcPts val="738"/>
              </a:spcBef>
              <a:spcAft>
                <a:spcPts val="0"/>
              </a:spcAft>
              <a:buClr>
                <a:schemeClr val="dk1"/>
              </a:buClr>
              <a:buSzPts val="1600"/>
              <a:buFont typeface="Arial"/>
              <a:buAutoNum type="arabicPeriod"/>
              <a:defRPr/>
            </a:lvl5pPr>
            <a:lvl6pPr marL="3376499" lvl="5" indent="-422061" algn="l">
              <a:lnSpc>
                <a:spcPct val="90000"/>
              </a:lnSpc>
              <a:spcBef>
                <a:spcPts val="738"/>
              </a:spcBef>
              <a:spcAft>
                <a:spcPts val="0"/>
              </a:spcAft>
              <a:buClr>
                <a:schemeClr val="dk1"/>
              </a:buClr>
              <a:buSzPts val="1800"/>
              <a:buChar char="•"/>
              <a:defRPr/>
            </a:lvl6pPr>
            <a:lvl7pPr marL="3939249" lvl="6" indent="-422061" algn="l">
              <a:lnSpc>
                <a:spcPct val="90000"/>
              </a:lnSpc>
              <a:spcBef>
                <a:spcPts val="615"/>
              </a:spcBef>
              <a:spcAft>
                <a:spcPts val="0"/>
              </a:spcAft>
              <a:buClr>
                <a:schemeClr val="dk1"/>
              </a:buClr>
              <a:buSzPts val="1800"/>
              <a:buChar char="•"/>
              <a:defRPr/>
            </a:lvl7pPr>
            <a:lvl8pPr marL="4501998" lvl="7" indent="-422061" algn="l">
              <a:lnSpc>
                <a:spcPct val="90000"/>
              </a:lnSpc>
              <a:spcBef>
                <a:spcPts val="615"/>
              </a:spcBef>
              <a:spcAft>
                <a:spcPts val="0"/>
              </a:spcAft>
              <a:buClr>
                <a:schemeClr val="dk1"/>
              </a:buClr>
              <a:buSzPts val="1800"/>
              <a:buChar char="•"/>
              <a:defRPr/>
            </a:lvl8pPr>
            <a:lvl9pPr marL="5064749" lvl="8" indent="-422061" algn="l">
              <a:lnSpc>
                <a:spcPct val="90000"/>
              </a:lnSpc>
              <a:spcBef>
                <a:spcPts val="615"/>
              </a:spcBef>
              <a:spcAft>
                <a:spcPts val="0"/>
              </a:spcAft>
              <a:buClr>
                <a:schemeClr val="dk1"/>
              </a:buClr>
              <a:buSzPts val="1800"/>
              <a:buChar char="•"/>
              <a:defRPr/>
            </a:lvl9pPr>
          </a:lstStyle>
          <a:p>
            <a:endParaRPr dirty="0"/>
          </a:p>
        </p:txBody>
      </p:sp>
      <p:sp>
        <p:nvSpPr>
          <p:cNvPr id="2" name="タイトル 1">
            <a:extLst>
              <a:ext uri="{FF2B5EF4-FFF2-40B4-BE49-F238E27FC236}">
                <a16:creationId xmlns:a16="http://schemas.microsoft.com/office/drawing/2014/main" id="{3CA51566-9AEE-5D45-A52B-816E9AFDDF10}"/>
              </a:ext>
            </a:extLst>
          </p:cNvPr>
          <p:cNvSpPr>
            <a:spLocks noGrp="1"/>
          </p:cNvSpPr>
          <p:nvPr>
            <p:ph type="title"/>
          </p:nvPr>
        </p:nvSpPr>
        <p:spPr/>
        <p:txBody>
          <a:bodyPr>
            <a:noAutofit/>
          </a:bodyPr>
          <a:lstStyle>
            <a:lvl1pPr>
              <a:defRPr sz="2400"/>
            </a:lvl1pPr>
          </a:lstStyle>
          <a:p>
            <a:r>
              <a:rPr kumimoji="1" lang="ja-JP" altLang="en-US"/>
              <a:t>マスター タイトルの書式設定</a:t>
            </a:r>
          </a:p>
        </p:txBody>
      </p:sp>
      <p:sp>
        <p:nvSpPr>
          <p:cNvPr id="3" name="Google Shape;14;p184">
            <a:extLst>
              <a:ext uri="{FF2B5EF4-FFF2-40B4-BE49-F238E27FC236}">
                <a16:creationId xmlns:a16="http://schemas.microsoft.com/office/drawing/2014/main" id="{85E80E4D-02B7-72A7-E20A-1E16226CC1AA}"/>
              </a:ext>
            </a:extLst>
          </p:cNvPr>
          <p:cNvSpPr txBox="1">
            <a:spLocks noGrp="1"/>
          </p:cNvSpPr>
          <p:nvPr>
            <p:ph type="sldNum" idx="12"/>
          </p:nvPr>
        </p:nvSpPr>
        <p:spPr>
          <a:xfrm>
            <a:off x="11418053" y="6492883"/>
            <a:ext cx="773949" cy="365125"/>
          </a:xfrm>
          <a:prstGeom prst="rect">
            <a:avLst/>
          </a:prstGeom>
          <a:noFill/>
          <a:ln>
            <a:noFill/>
          </a:ln>
        </p:spPr>
        <p:txBody>
          <a:bodyPr spcFirstLastPara="1" wrap="square" lIns="72000" tIns="72000" rIns="180000" bIns="72000" anchor="ctr" anchorCtr="0">
            <a:noAutofit/>
          </a:bodyPr>
          <a:lstStyle>
            <a:lvl1pPr marL="0" marR="0" lvl="0" indent="0" algn="r" rtl="0">
              <a:lnSpc>
                <a:spcPct val="100000"/>
              </a:lnSpc>
              <a:spcBef>
                <a:spcPts val="0"/>
              </a:spcBef>
              <a:spcAft>
                <a:spcPts val="0"/>
              </a:spcAft>
              <a:buNone/>
              <a:defRPr sz="1400" b="0" i="0" u="none" strike="noStrike" cap="none">
                <a:solidFill>
                  <a:schemeClr val="dk1"/>
                </a:solidFill>
                <a:latin typeface="+mn-lt"/>
                <a:ea typeface="Arial"/>
                <a:cs typeface="Arial"/>
                <a:sym typeface="Arial"/>
              </a:defRPr>
            </a:lvl1pPr>
            <a:lvl2pPr marL="0" marR="0" lvl="1"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77751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userDrawn="1">
  <p:cSld name="タイトルのみ">
    <p:spTree>
      <p:nvGrpSpPr>
        <p:cNvPr id="1" name="Shape 32"/>
        <p:cNvGrpSpPr/>
        <p:nvPr/>
      </p:nvGrpSpPr>
      <p:grpSpPr>
        <a:xfrm>
          <a:off x="0" y="0"/>
          <a:ext cx="0" cy="0"/>
          <a:chOff x="0" y="0"/>
          <a:chExt cx="0" cy="0"/>
        </a:xfrm>
      </p:grpSpPr>
      <p:cxnSp>
        <p:nvCxnSpPr>
          <p:cNvPr id="35" name="Google Shape;35;p187"/>
          <p:cNvCxnSpPr/>
          <p:nvPr/>
        </p:nvCxnSpPr>
        <p:spPr>
          <a:xfrm>
            <a:off x="0" y="790567"/>
            <a:ext cx="12192000" cy="0"/>
          </a:xfrm>
          <a:prstGeom prst="straightConnector1">
            <a:avLst/>
          </a:prstGeom>
          <a:noFill/>
          <a:ln w="9525" cap="flat" cmpd="sng">
            <a:solidFill>
              <a:schemeClr val="accent3"/>
            </a:solidFill>
            <a:prstDash val="solid"/>
            <a:miter lim="800000"/>
            <a:headEnd type="none" w="sm" len="sm"/>
            <a:tailEnd type="none" w="sm" len="sm"/>
          </a:ln>
        </p:spPr>
      </p:cxnSp>
      <p:sp>
        <p:nvSpPr>
          <p:cNvPr id="3" name="スライド番号プレースホルダー 1">
            <a:extLst>
              <a:ext uri="{FF2B5EF4-FFF2-40B4-BE49-F238E27FC236}">
                <a16:creationId xmlns:a16="http://schemas.microsoft.com/office/drawing/2014/main" id="{616A2AF1-2F29-FB3D-B8FC-F78B45586A94}"/>
              </a:ext>
            </a:extLst>
          </p:cNvPr>
          <p:cNvSpPr>
            <a:spLocks noGrp="1"/>
          </p:cNvSpPr>
          <p:nvPr>
            <p:ph type="sldNum" idx="15"/>
          </p:nvPr>
        </p:nvSpPr>
        <p:spPr>
          <a:xfrm>
            <a:off x="11439526" y="6492883"/>
            <a:ext cx="766764" cy="365125"/>
          </a:xfrm>
        </p:spPr>
        <p:txBody>
          <a:bodyPr/>
          <a:lstStyle/>
          <a:p>
            <a:fld id="{00000000-1234-1234-1234-123412341234}" type="slidenum">
              <a:rPr lang="en-US" altLang="ja-JP" smtClean="0"/>
              <a:pPr/>
              <a:t>‹#›</a:t>
            </a:fld>
            <a:endParaRPr lang="ja-JP" altLang="en-US"/>
          </a:p>
        </p:txBody>
      </p:sp>
      <p:sp>
        <p:nvSpPr>
          <p:cNvPr id="4" name="タイトル 2">
            <a:extLst>
              <a:ext uri="{FF2B5EF4-FFF2-40B4-BE49-F238E27FC236}">
                <a16:creationId xmlns:a16="http://schemas.microsoft.com/office/drawing/2014/main" id="{CBA2A658-53C2-E11D-3009-391CA03085A5}"/>
              </a:ext>
            </a:extLst>
          </p:cNvPr>
          <p:cNvSpPr>
            <a:spLocks noGrp="1"/>
          </p:cNvSpPr>
          <p:nvPr>
            <p:ph type="title"/>
          </p:nvPr>
        </p:nvSpPr>
        <p:spPr>
          <a:xfrm>
            <a:off x="784208" y="314325"/>
            <a:ext cx="10633846" cy="396000"/>
          </a:xfrm>
        </p:spPr>
        <p:txBody>
          <a:bodyPr>
            <a:noAutofit/>
          </a:bodyPr>
          <a:lstStyle>
            <a:lvl1pPr>
              <a:defRPr sz="2400"/>
            </a:lvl1pPr>
          </a:lstStyle>
          <a:p>
            <a:r>
              <a:rPr kumimoji="1" lang="ja-JP" altLang="en-US"/>
              <a:t>マスター タイトルの書式設定</a:t>
            </a:r>
          </a:p>
        </p:txBody>
      </p:sp>
    </p:spTree>
    <p:extLst>
      <p:ext uri="{BB962C8B-B14F-4D97-AF65-F5344CB8AC3E}">
        <p14:creationId xmlns:p14="http://schemas.microsoft.com/office/powerpoint/2010/main" val="131411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3" name="Google Shape;14;p184">
            <a:extLst>
              <a:ext uri="{FF2B5EF4-FFF2-40B4-BE49-F238E27FC236}">
                <a16:creationId xmlns:a16="http://schemas.microsoft.com/office/drawing/2014/main" id="{6623D412-93FA-5F32-0190-7610CB6B3469}"/>
              </a:ext>
            </a:extLst>
          </p:cNvPr>
          <p:cNvSpPr txBox="1">
            <a:spLocks noGrp="1"/>
          </p:cNvSpPr>
          <p:nvPr>
            <p:ph type="sldNum" idx="12"/>
          </p:nvPr>
        </p:nvSpPr>
        <p:spPr>
          <a:xfrm>
            <a:off x="11418053" y="6492883"/>
            <a:ext cx="773949" cy="365125"/>
          </a:xfrm>
          <a:prstGeom prst="rect">
            <a:avLst/>
          </a:prstGeom>
          <a:noFill/>
          <a:ln>
            <a:noFill/>
          </a:ln>
        </p:spPr>
        <p:txBody>
          <a:bodyPr spcFirstLastPara="1" wrap="square" lIns="72000" tIns="72000" rIns="180000" bIns="72000" anchor="ctr" anchorCtr="0">
            <a:noAutofit/>
          </a:bodyPr>
          <a:lstStyle>
            <a:lvl1pPr marL="0" marR="0" lvl="0" indent="0" algn="r" rtl="0">
              <a:lnSpc>
                <a:spcPct val="100000"/>
              </a:lnSpc>
              <a:spcBef>
                <a:spcPts val="0"/>
              </a:spcBef>
              <a:spcAft>
                <a:spcPts val="0"/>
              </a:spcAft>
              <a:buNone/>
              <a:defRPr sz="1400" b="0" i="0" u="none" strike="noStrike" cap="none">
                <a:solidFill>
                  <a:schemeClr val="dk1"/>
                </a:solidFill>
                <a:latin typeface="+mn-lt"/>
                <a:ea typeface="Arial"/>
                <a:cs typeface="Arial"/>
                <a:sym typeface="Arial"/>
              </a:defRPr>
            </a:lvl1pPr>
            <a:lvl2pPr marL="0" marR="0" lvl="1"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5" name="テキスト プレースホルダー 7">
            <a:extLst>
              <a:ext uri="{FF2B5EF4-FFF2-40B4-BE49-F238E27FC236}">
                <a16:creationId xmlns:a16="http://schemas.microsoft.com/office/drawing/2014/main" id="{FD6E9667-8309-EFA1-6DD9-4BB005588081}"/>
              </a:ext>
            </a:extLst>
          </p:cNvPr>
          <p:cNvSpPr>
            <a:spLocks noGrp="1"/>
          </p:cNvSpPr>
          <p:nvPr>
            <p:ph type="body" sz="quarter" idx="14" hasCustomPrompt="1"/>
          </p:nvPr>
        </p:nvSpPr>
        <p:spPr>
          <a:xfrm>
            <a:off x="1428638" y="6492882"/>
            <a:ext cx="9322672" cy="365125"/>
          </a:xfrm>
          <a:prstGeom prst="rect">
            <a:avLst/>
          </a:prstGeom>
        </p:spPr>
        <p:txBody>
          <a:bodyPr lIns="36000" tIns="36000" rIns="36000" bIns="36000" anchor="ctr">
            <a:normAutofit/>
          </a:bodyPr>
          <a:lstStyle>
            <a:lvl1pPr marL="0" indent="0" algn="l">
              <a:lnSpc>
                <a:spcPct val="150000"/>
              </a:lnSpc>
              <a:spcBef>
                <a:spcPts val="0"/>
              </a:spcBef>
              <a:spcAft>
                <a:spcPts val="0"/>
              </a:spcAft>
              <a:buNone/>
              <a:defRPr sz="1231" b="0" i="0">
                <a:latin typeface="Yu Gothic" panose="020B0400000000000000" pitchFamily="34" charset="-128"/>
                <a:ea typeface="Yu Gothic" panose="020B0400000000000000" pitchFamily="34" charset="-128"/>
              </a:defRPr>
            </a:lvl1pPr>
            <a:lvl2pPr algn="ctr">
              <a:buNone/>
              <a:defRPr/>
            </a:lvl2pPr>
            <a:lvl3pPr algn="ctr">
              <a:buNone/>
              <a:defRPr/>
            </a:lvl3pPr>
            <a:lvl4pPr algn="ctr">
              <a:buNone/>
              <a:defRPr/>
            </a:lvl4pPr>
            <a:lvl5pPr algn="ctr">
              <a:buNone/>
              <a:defRPr/>
            </a:lvl5pPr>
          </a:lstStyle>
          <a:p>
            <a:pPr lvl="0"/>
            <a:r>
              <a:rPr kumimoji="1" lang="ja-JP" altLang="en-US"/>
              <a:t>補足事項を記載する</a:t>
            </a:r>
            <a:endParaRPr kumimoji="1" lang="en-US" altLang="ja-JP" dirty="0"/>
          </a:p>
        </p:txBody>
      </p:sp>
    </p:spTree>
    <p:extLst>
      <p:ext uri="{BB962C8B-B14F-4D97-AF65-F5344CB8AC3E}">
        <p14:creationId xmlns:p14="http://schemas.microsoft.com/office/powerpoint/2010/main" val="212637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2" name="Google Shape;12;p184"/>
          <p:cNvPicPr preferRelativeResize="0"/>
          <p:nvPr/>
        </p:nvPicPr>
        <p:blipFill rotWithShape="1">
          <a:blip r:embed="rId8">
            <a:alphaModFix/>
          </a:blip>
          <a:srcRect/>
          <a:stretch/>
        </p:blipFill>
        <p:spPr>
          <a:xfrm>
            <a:off x="166845" y="6573607"/>
            <a:ext cx="797538" cy="217080"/>
          </a:xfrm>
          <a:prstGeom prst="rect">
            <a:avLst/>
          </a:prstGeom>
          <a:noFill/>
          <a:ln>
            <a:noFill/>
          </a:ln>
        </p:spPr>
      </p:pic>
      <p:cxnSp>
        <p:nvCxnSpPr>
          <p:cNvPr id="13" name="Google Shape;13;p184"/>
          <p:cNvCxnSpPr/>
          <p:nvPr/>
        </p:nvCxnSpPr>
        <p:spPr>
          <a:xfrm>
            <a:off x="0" y="6484604"/>
            <a:ext cx="12192000" cy="0"/>
          </a:xfrm>
          <a:prstGeom prst="straightConnector1">
            <a:avLst/>
          </a:prstGeom>
          <a:noFill/>
          <a:ln w="9525" cap="flat" cmpd="sng">
            <a:solidFill>
              <a:srgbClr val="F2F2F2"/>
            </a:solidFill>
            <a:prstDash val="solid"/>
            <a:miter lim="800000"/>
            <a:headEnd type="none" w="sm" len="sm"/>
            <a:tailEnd type="none" w="sm" len="sm"/>
          </a:ln>
        </p:spPr>
      </p:cxnSp>
      <p:sp>
        <p:nvSpPr>
          <p:cNvPr id="14" name="Google Shape;14;p184"/>
          <p:cNvSpPr txBox="1">
            <a:spLocks noGrp="1"/>
          </p:cNvSpPr>
          <p:nvPr>
            <p:ph type="sldNum" idx="12"/>
          </p:nvPr>
        </p:nvSpPr>
        <p:spPr>
          <a:xfrm>
            <a:off x="11418053" y="6492883"/>
            <a:ext cx="773949" cy="365125"/>
          </a:xfrm>
          <a:prstGeom prst="rect">
            <a:avLst/>
          </a:prstGeom>
          <a:noFill/>
          <a:ln>
            <a:noFill/>
          </a:ln>
        </p:spPr>
        <p:txBody>
          <a:bodyPr spcFirstLastPara="1" wrap="square" lIns="72000" tIns="72000" rIns="180000" bIns="72000" anchor="ctr" anchorCtr="0">
            <a:noAutofit/>
          </a:bodyPr>
          <a:lstStyle>
            <a:lvl1pPr marL="0" marR="0" lvl="0" indent="0" algn="r" rtl="0">
              <a:lnSpc>
                <a:spcPct val="100000"/>
              </a:lnSpc>
              <a:spcBef>
                <a:spcPts val="0"/>
              </a:spcBef>
              <a:spcAft>
                <a:spcPts val="0"/>
              </a:spcAft>
              <a:buNone/>
              <a:defRPr sz="1400" b="0" i="0" u="none" strike="noStrike" cap="none">
                <a:solidFill>
                  <a:schemeClr val="dk1"/>
                </a:solidFill>
                <a:latin typeface="+mn-lt"/>
                <a:ea typeface="Arial"/>
                <a:cs typeface="Arial"/>
                <a:sym typeface="Arial"/>
              </a:defRPr>
            </a:lvl1pPr>
            <a:lvl2pPr marL="0" marR="0" lvl="1"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723"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7" name="正方形/長方形 6">
            <a:extLst>
              <a:ext uri="{FF2B5EF4-FFF2-40B4-BE49-F238E27FC236}">
                <a16:creationId xmlns:a16="http://schemas.microsoft.com/office/drawing/2014/main" id="{8856F12F-ADAB-B343-9F7A-EED88E72DDCA}"/>
              </a:ext>
            </a:extLst>
          </p:cNvPr>
          <p:cNvSpPr/>
          <p:nvPr userDrawn="1"/>
        </p:nvSpPr>
        <p:spPr>
          <a:xfrm>
            <a:off x="0" y="6492883"/>
            <a:ext cx="1431234" cy="3651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477" b="0" i="0" dirty="0">
                <a:solidFill>
                  <a:schemeClr val="bg1"/>
                </a:solidFill>
                <a:ea typeface="Yu Gothic" panose="020B0400000000000000" pitchFamily="34" charset="-128"/>
              </a:rPr>
              <a:t>LOGO</a:t>
            </a:r>
            <a:endParaRPr kumimoji="1" lang="ja-JP" altLang="en-US" sz="1477" b="0" i="0">
              <a:solidFill>
                <a:schemeClr val="bg1"/>
              </a:solidFill>
              <a:ea typeface="Yu Gothic" panose="020B0400000000000000" pitchFamily="34" charset="-128"/>
            </a:endParaRPr>
          </a:p>
        </p:txBody>
      </p:sp>
      <p:sp>
        <p:nvSpPr>
          <p:cNvPr id="3" name="タイトル プレースホルダー 2">
            <a:extLst>
              <a:ext uri="{FF2B5EF4-FFF2-40B4-BE49-F238E27FC236}">
                <a16:creationId xmlns:a16="http://schemas.microsoft.com/office/drawing/2014/main" id="{77E140DF-4E44-2146-8026-B37AB7F4D72E}"/>
              </a:ext>
            </a:extLst>
          </p:cNvPr>
          <p:cNvSpPr>
            <a:spLocks noGrp="1"/>
          </p:cNvSpPr>
          <p:nvPr>
            <p:ph type="title"/>
          </p:nvPr>
        </p:nvSpPr>
        <p:spPr>
          <a:xfrm>
            <a:off x="784208" y="314325"/>
            <a:ext cx="10633846" cy="396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4" name="テキスト プレースホルダー 3">
            <a:extLst>
              <a:ext uri="{FF2B5EF4-FFF2-40B4-BE49-F238E27FC236}">
                <a16:creationId xmlns:a16="http://schemas.microsoft.com/office/drawing/2014/main" id="{854173FC-9C4F-3241-AB08-7ACC183D98A3}"/>
              </a:ext>
            </a:extLst>
          </p:cNvPr>
          <p:cNvSpPr>
            <a:spLocks noGrp="1"/>
          </p:cNvSpPr>
          <p:nvPr>
            <p:ph type="body" idx="1"/>
          </p:nvPr>
        </p:nvSpPr>
        <p:spPr>
          <a:xfrm>
            <a:off x="773948" y="1561465"/>
            <a:ext cx="10644106" cy="4320000"/>
          </a:xfrm>
          <a:prstGeom prst="rect">
            <a:avLst/>
          </a:prstGeom>
        </p:spPr>
        <p:txBody>
          <a:bodyPr vert="horz" lIns="91440" tIns="45720" rIns="91440" bIns="45720" rtlCol="0">
            <a:normAutofit/>
          </a:bodyPr>
          <a:lstStyle/>
          <a:p>
            <a:pPr lvl="0"/>
            <a:r>
              <a:rPr kumimoji="1" lang="ja-JP" altLang="en-US"/>
              <a:t>マスター テキストの書式設定</a:t>
            </a:r>
            <a:r>
              <a:rPr kumimoji="1" lang="en-US" altLang="ja-JP" dirty="0"/>
              <a:t>(</a:t>
            </a:r>
            <a:r>
              <a:rPr kumimoji="1" lang="ja-JP" altLang="en-US"/>
              <a:t>表紙タイトル</a:t>
            </a:r>
            <a:r>
              <a:rPr kumimoji="1" lang="en-US" altLang="ja-JP" dirty="0"/>
              <a:t>)</a:t>
            </a:r>
            <a:endParaRPr kumimoji="1" lang="ja-JP" altLang="en-US"/>
          </a:p>
          <a:p>
            <a:pPr lvl="1"/>
            <a:r>
              <a:rPr kumimoji="1" lang="ja-JP" altLang="en-US"/>
              <a:t>第 </a:t>
            </a:r>
            <a:r>
              <a:rPr kumimoji="1" lang="en-US" altLang="ja-JP" dirty="0"/>
              <a:t>2 </a:t>
            </a:r>
            <a:r>
              <a:rPr kumimoji="1" lang="ja-JP" altLang="en-US"/>
              <a:t>レベル（スライドタイトル）</a:t>
            </a:r>
          </a:p>
          <a:p>
            <a:pPr lvl="2"/>
            <a:r>
              <a:rPr kumimoji="1" lang="ja-JP" altLang="en-US"/>
              <a:t>第 </a:t>
            </a:r>
            <a:r>
              <a:rPr kumimoji="1" lang="en-US" altLang="ja-JP" dirty="0"/>
              <a:t>3 </a:t>
            </a:r>
            <a:r>
              <a:rPr kumimoji="1" lang="ja-JP" altLang="en-US"/>
              <a:t>レベル（目次文）</a:t>
            </a:r>
          </a:p>
          <a:p>
            <a:pPr lvl="3"/>
            <a:r>
              <a:rPr kumimoji="1" lang="ja-JP" altLang="en-US"/>
              <a:t>第 </a:t>
            </a:r>
            <a:r>
              <a:rPr kumimoji="1" lang="en-US" altLang="ja-JP" dirty="0"/>
              <a:t>4 </a:t>
            </a:r>
            <a:r>
              <a:rPr kumimoji="1" lang="ja-JP" altLang="en-US"/>
              <a:t>レベル（本文）</a:t>
            </a:r>
          </a:p>
          <a:p>
            <a:pPr lvl="4"/>
            <a:r>
              <a:rPr kumimoji="1" lang="ja-JP" altLang="en-US"/>
              <a:t>第 </a:t>
            </a:r>
            <a:r>
              <a:rPr kumimoji="1" lang="en-US" altLang="ja-JP" dirty="0"/>
              <a:t>5 </a:t>
            </a:r>
            <a:r>
              <a:rPr kumimoji="1" lang="ja-JP" altLang="en-US"/>
              <a:t>レベル（図表・本文</a:t>
            </a:r>
            <a:r>
              <a:rPr kumimoji="1" lang="en-US" altLang="ja-JP" dirty="0"/>
              <a:t>[</a:t>
            </a:r>
            <a:r>
              <a:rPr kumimoji="1" lang="ja-JP" altLang="en-US"/>
              <a:t>小</a:t>
            </a:r>
            <a:r>
              <a:rPr kumimoji="1" lang="en-US" altLang="ja-JP" dirty="0"/>
              <a:t>]</a:t>
            </a:r>
            <a:r>
              <a:rPr kumimoji="1" lang="ja-JP" altLang="en-US"/>
              <a:t>）</a:t>
            </a:r>
          </a:p>
        </p:txBody>
      </p:sp>
    </p:spTree>
    <p:extLst>
      <p:ext uri="{BB962C8B-B14F-4D97-AF65-F5344CB8AC3E}">
        <p14:creationId xmlns:p14="http://schemas.microsoft.com/office/powerpoint/2010/main" val="2165693151"/>
      </p:ext>
    </p:extLst>
  </p:cSld>
  <p:clrMap bg1="lt1" tx1="dk1" bg2="dk2" tx2="lt2" accent1="accent1" accent2="accent2" accent3="accent3" accent4="accent4" accent5="accent5" accent6="accent6" hlink="hlink" folHlink="folHlink"/>
  <p:sldLayoutIdLst>
    <p:sldLayoutId id="2147483680" r:id="rId1"/>
    <p:sldLayoutId id="2147483665" r:id="rId2"/>
    <p:sldLayoutId id="2147483670" r:id="rId3"/>
    <p:sldLayoutId id="2147483669" r:id="rId4"/>
    <p:sldLayoutId id="2147483666" r:id="rId5"/>
    <p:sldLayoutId id="2147483706" r:id="rId6"/>
  </p:sldLayoutIdLst>
  <p:hf hdr="0" ftr="0" dt="0"/>
  <p:txStyles>
    <p:title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rgbClr val="000000"/>
        </a:buClr>
        <a:buFont typeface="Arial"/>
        <a:defRPr kumimoji="1" sz="2400" b="1"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kumimoji="1" sz="4000" b="1"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l" rtl="0" eaLnBrk="1" hangingPunct="1">
        <a:lnSpc>
          <a:spcPct val="100000"/>
        </a:lnSpc>
        <a:spcBef>
          <a:spcPts val="0"/>
        </a:spcBef>
        <a:spcAft>
          <a:spcPts val="0"/>
        </a:spcAft>
        <a:buClr>
          <a:srgbClr val="000000"/>
        </a:buClr>
        <a:buFont typeface="Arial"/>
        <a:defRPr kumimoji="1" sz="2400" b="1"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l" rtl="0" eaLnBrk="1" hangingPunct="1">
        <a:lnSpc>
          <a:spcPct val="100000"/>
        </a:lnSpc>
        <a:spcBef>
          <a:spcPts val="0"/>
        </a:spcBef>
        <a:spcAft>
          <a:spcPts val="0"/>
        </a:spcAft>
        <a:buClr>
          <a:srgbClr val="000000"/>
        </a:buClr>
        <a:buFont typeface="Arial"/>
        <a:defRPr kumimoji="1" sz="1800"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l" rtl="0" eaLnBrk="1" hangingPunct="1">
        <a:lnSpc>
          <a:spcPct val="100000"/>
        </a:lnSpc>
        <a:spcBef>
          <a:spcPts val="0"/>
        </a:spcBef>
        <a:spcAft>
          <a:spcPts val="0"/>
        </a:spcAft>
        <a:buClr>
          <a:srgbClr val="000000"/>
        </a:buClr>
        <a:buFont typeface="Arial"/>
        <a:defRPr kumimoji="1" sz="1600"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l" rtl="0" eaLnBrk="1" hangingPunct="1">
        <a:lnSpc>
          <a:spcPct val="100000"/>
        </a:lnSpc>
        <a:spcBef>
          <a:spcPts val="0"/>
        </a:spcBef>
        <a:spcAft>
          <a:spcPts val="0"/>
        </a:spcAft>
        <a:buClr>
          <a:srgbClr val="000000"/>
        </a:buClr>
        <a:buFont typeface="Arial"/>
        <a:defRPr kumimoji="1" sz="1400"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5" orient="horz" pos="187" userDrawn="1">
          <p15:clr>
            <a:srgbClr val="F26B43"/>
          </p15:clr>
        </p15:guide>
        <p15:guide id="6" orient="horz" pos="40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5"/>
        <p:cNvGrpSpPr/>
        <p:nvPr/>
      </p:nvGrpSpPr>
      <p:grpSpPr>
        <a:xfrm>
          <a:off x="0" y="0"/>
          <a:ext cx="0" cy="0"/>
          <a:chOff x="0" y="0"/>
          <a:chExt cx="0" cy="0"/>
        </a:xfrm>
      </p:grpSpPr>
      <p:sp>
        <p:nvSpPr>
          <p:cNvPr id="276" name="Google Shape;276;p176"/>
          <p:cNvSpPr txBox="1">
            <a:spLocks noGrp="1"/>
          </p:cNvSpPr>
          <p:nvPr>
            <p:ph type="ctrTitle"/>
          </p:nvPr>
        </p:nvSpPr>
        <p:spPr>
          <a:noFill/>
          <a:ln>
            <a:noFill/>
          </a:ln>
        </p:spPr>
        <p:txBody>
          <a:bodyPr spcFirstLastPara="1" vert="horz" wrap="square" lIns="44308" tIns="44308" rIns="44308" bIns="44308" rtlCol="0" anchor="ctr" anchorCtr="0">
            <a:spAutoFit/>
          </a:bodyPr>
          <a:lstStyle/>
          <a:p>
            <a:pPr lvl="0"/>
            <a:r>
              <a:rPr lang="ja-JP" altLang="en-US"/>
              <a:t>◯ ◯ ◯ ◯ サービスの</a:t>
            </a:r>
            <a:br>
              <a:rPr lang="en-US" altLang="ja-JP" dirty="0"/>
            </a:br>
            <a:r>
              <a:rPr lang="ja-JP" altLang="en-US"/>
              <a:t>ご提案</a:t>
            </a:r>
            <a:endParaRPr lang="ja-JP" altLang="en-US" dirty="0"/>
          </a:p>
        </p:txBody>
      </p:sp>
      <p:sp>
        <p:nvSpPr>
          <p:cNvPr id="4" name="字幕 3">
            <a:extLst>
              <a:ext uri="{FF2B5EF4-FFF2-40B4-BE49-F238E27FC236}">
                <a16:creationId xmlns:a16="http://schemas.microsoft.com/office/drawing/2014/main" id="{4915DCAB-7184-074B-B3AE-9E88EF8505E1}"/>
              </a:ext>
            </a:extLst>
          </p:cNvPr>
          <p:cNvSpPr>
            <a:spLocks noGrp="1"/>
          </p:cNvSpPr>
          <p:nvPr>
            <p:ph type="subTitle" idx="1"/>
          </p:nvPr>
        </p:nvSpPr>
        <p:spPr/>
        <p:txBody>
          <a:bodyPr/>
          <a:lstStyle/>
          <a:p>
            <a:r>
              <a:rPr lang="ja-JP" altLang="en-US"/>
              <a:t>◯◯○○の業務が効率的に！</a:t>
            </a:r>
          </a:p>
        </p:txBody>
      </p:sp>
      <p:sp>
        <p:nvSpPr>
          <p:cNvPr id="14" name="テキスト プレースホルダー 13">
            <a:extLst>
              <a:ext uri="{FF2B5EF4-FFF2-40B4-BE49-F238E27FC236}">
                <a16:creationId xmlns:a16="http://schemas.microsoft.com/office/drawing/2014/main" id="{96341C73-87D7-B9DF-E2A7-C39D0375C549}"/>
              </a:ext>
            </a:extLst>
          </p:cNvPr>
          <p:cNvSpPr>
            <a:spLocks noGrp="1"/>
          </p:cNvSpPr>
          <p:nvPr>
            <p:ph type="body" sz="quarter" idx="10"/>
          </p:nvPr>
        </p:nvSpPr>
        <p:spPr/>
        <p:txBody>
          <a:bodyPr/>
          <a:lstStyle/>
          <a:p>
            <a:endParaRPr lang="ja-JP" altLang="en-US"/>
          </a:p>
        </p:txBody>
      </p:sp>
      <p:sp>
        <p:nvSpPr>
          <p:cNvPr id="15" name="図プレースホルダー 14">
            <a:extLst>
              <a:ext uri="{FF2B5EF4-FFF2-40B4-BE49-F238E27FC236}">
                <a16:creationId xmlns:a16="http://schemas.microsoft.com/office/drawing/2014/main" id="{EACF7D67-85B9-89D9-11BA-20023BF0F64C}"/>
              </a:ext>
            </a:extLst>
          </p:cNvPr>
          <p:cNvSpPr>
            <a:spLocks noGrp="1"/>
          </p:cNvSpPr>
          <p:nvPr>
            <p:ph type="pic" sz="quarter" idx="11"/>
          </p:nvPr>
        </p:nvSpPr>
        <p:spPr/>
      </p:sp>
      <p:sp>
        <p:nvSpPr>
          <p:cNvPr id="18" name="テキスト プレースホルダー 17">
            <a:extLst>
              <a:ext uri="{FF2B5EF4-FFF2-40B4-BE49-F238E27FC236}">
                <a16:creationId xmlns:a16="http://schemas.microsoft.com/office/drawing/2014/main" id="{B99A9762-82BB-F3D8-915F-4F4E161AA08B}"/>
              </a:ext>
            </a:extLst>
          </p:cNvPr>
          <p:cNvSpPr>
            <a:spLocks noGrp="1"/>
          </p:cNvSpPr>
          <p:nvPr>
            <p:ph type="body" sz="quarter" idx="12"/>
          </p:nvPr>
        </p:nvSpPr>
        <p:spPr/>
        <p:txBody>
          <a:bodyPr/>
          <a:lstStyle/>
          <a:p>
            <a:endParaRPr lang="ja-JP" altLang="en-US"/>
          </a:p>
        </p:txBody>
      </p:sp>
      <p:sp>
        <p:nvSpPr>
          <p:cNvPr id="20" name="テキスト プレースホルダー 19">
            <a:extLst>
              <a:ext uri="{FF2B5EF4-FFF2-40B4-BE49-F238E27FC236}">
                <a16:creationId xmlns:a16="http://schemas.microsoft.com/office/drawing/2014/main" id="{F0C3D76D-A903-5404-4D6A-A7A8204EC212}"/>
              </a:ext>
            </a:extLst>
          </p:cNvPr>
          <p:cNvSpPr>
            <a:spLocks noGrp="1"/>
          </p:cNvSpPr>
          <p:nvPr>
            <p:ph type="body" sz="quarter" idx="13"/>
          </p:nvPr>
        </p:nvSpPr>
        <p:spPr/>
        <p:txBody>
          <a:bodyPr/>
          <a:lstStyle/>
          <a:p>
            <a:r>
              <a:rPr kumimoji="1" lang="ja-JP" altLang="en-US" sz="1600" b="1">
                <a:solidFill>
                  <a:schemeClr val="tx1"/>
                </a:solidFill>
                <a:latin typeface="Yu Gothic" panose="020B0400000000000000" pitchFamily="34" charset="-128"/>
                <a:ea typeface="Yu Gothic" panose="020B0400000000000000" pitchFamily="34" charset="-128"/>
              </a:rPr>
              <a:t>お問い合わせ：</a:t>
            </a:r>
            <a:r>
              <a:rPr kumimoji="1" lang="en-US" altLang="ja-JP" sz="1600" b="1" dirty="0">
                <a:solidFill>
                  <a:schemeClr val="tx1"/>
                </a:solidFill>
                <a:latin typeface="Yu Gothic" panose="020B0400000000000000" pitchFamily="34" charset="-128"/>
                <a:ea typeface="Yu Gothic" panose="020B0400000000000000" pitchFamily="34" charset="-128"/>
              </a:rPr>
              <a:t>0123-456-7890 </a:t>
            </a:r>
            <a:r>
              <a:rPr kumimoji="1" lang="ja-JP" altLang="en-US" sz="1600" b="1">
                <a:solidFill>
                  <a:schemeClr val="tx1"/>
                </a:solidFill>
                <a:latin typeface="Yu Gothic" panose="020B0400000000000000" pitchFamily="34" charset="-128"/>
                <a:ea typeface="Yu Gothic" panose="020B0400000000000000" pitchFamily="34" charset="-128"/>
              </a:rPr>
              <a:t>平日</a:t>
            </a:r>
            <a:r>
              <a:rPr kumimoji="1" lang="en-US" altLang="ja-JP" sz="1600" b="1" dirty="0">
                <a:solidFill>
                  <a:schemeClr val="tx1"/>
                </a:solidFill>
                <a:latin typeface="Yu Gothic" panose="020B0400000000000000" pitchFamily="34" charset="-128"/>
                <a:ea typeface="Yu Gothic" panose="020B0400000000000000" pitchFamily="34" charset="-128"/>
              </a:rPr>
              <a:t>00:00-00:00</a:t>
            </a:r>
          </a:p>
        </p:txBody>
      </p:sp>
    </p:spTree>
    <p:extLst>
      <p:ext uri="{BB962C8B-B14F-4D97-AF65-F5344CB8AC3E}">
        <p14:creationId xmlns:p14="http://schemas.microsoft.com/office/powerpoint/2010/main" val="392014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045D8036-B511-B8E6-82CA-7F48BB60337F}"/>
              </a:ext>
            </a:extLst>
          </p:cNvPr>
          <p:cNvSpPr>
            <a:spLocks noGrp="1"/>
          </p:cNvSpPr>
          <p:nvPr>
            <p:ph type="body" idx="1"/>
          </p:nvPr>
        </p:nvSpPr>
        <p:spPr/>
        <p:txBody>
          <a:bodyPr/>
          <a:lstStyle/>
          <a:p>
            <a:r>
              <a:rPr kumimoji="1" lang="ja-JP" altLang="en-US"/>
              <a:t>●●作業を効率化でき、●●の運営にかかるコストを削減できます。</a:t>
            </a:r>
          </a:p>
          <a:p>
            <a:r>
              <a:rPr kumimoji="1" lang="ja-JP" altLang="en-US"/>
              <a:t>高次のサービス提供へリソースシフトでき、新規顧客獲得、売上拡大へ繋がります。</a:t>
            </a:r>
          </a:p>
        </p:txBody>
      </p:sp>
      <p:sp>
        <p:nvSpPr>
          <p:cNvPr id="4" name="スライド番号プレースホルダー 3">
            <a:extLst>
              <a:ext uri="{FF2B5EF4-FFF2-40B4-BE49-F238E27FC236}">
                <a16:creationId xmlns:a16="http://schemas.microsoft.com/office/drawing/2014/main" id="{40A05FC1-9EC2-AE8F-67C8-FA6B81487D0E}"/>
              </a:ext>
            </a:extLst>
          </p:cNvPr>
          <p:cNvSpPr>
            <a:spLocks noGrp="1"/>
          </p:cNvSpPr>
          <p:nvPr>
            <p:ph type="sldNum" idx="15"/>
          </p:nvPr>
        </p:nvSpPr>
        <p:spPr/>
        <p:txBody>
          <a:bodyPr/>
          <a:lstStyle/>
          <a:p>
            <a:fld id="{00000000-1234-1234-1234-123412341234}" type="slidenum">
              <a:rPr lang="en-US" altLang="ja-JP" smtClean="0"/>
              <a:pPr/>
              <a:t>9</a:t>
            </a:fld>
            <a:endParaRPr lang="ja-JP" altLang="en-US"/>
          </a:p>
        </p:txBody>
      </p:sp>
      <p:sp>
        <p:nvSpPr>
          <p:cNvPr id="5" name="タイトル 4">
            <a:extLst>
              <a:ext uri="{FF2B5EF4-FFF2-40B4-BE49-F238E27FC236}">
                <a16:creationId xmlns:a16="http://schemas.microsoft.com/office/drawing/2014/main" id="{DF96B6D5-D35B-3DDF-6765-4E963DCF070D}"/>
              </a:ext>
            </a:extLst>
          </p:cNvPr>
          <p:cNvSpPr>
            <a:spLocks noGrp="1"/>
          </p:cNvSpPr>
          <p:nvPr>
            <p:ph type="title"/>
          </p:nvPr>
        </p:nvSpPr>
        <p:spPr/>
        <p:txBody>
          <a:bodyPr/>
          <a:lstStyle/>
          <a:p>
            <a:r>
              <a:rPr kumimoji="1" lang="ja-JP" altLang="en-US"/>
              <a:t>サービスの特長</a:t>
            </a:r>
          </a:p>
        </p:txBody>
      </p:sp>
      <p:sp>
        <p:nvSpPr>
          <p:cNvPr id="6" name="正方形/長方形 5">
            <a:extLst>
              <a:ext uri="{FF2B5EF4-FFF2-40B4-BE49-F238E27FC236}">
                <a16:creationId xmlns:a16="http://schemas.microsoft.com/office/drawing/2014/main" id="{121E16CC-6FC8-1B42-3D0A-0CF845CC66FA}"/>
              </a:ext>
            </a:extLst>
          </p:cNvPr>
          <p:cNvSpPr/>
          <p:nvPr/>
        </p:nvSpPr>
        <p:spPr>
          <a:xfrm>
            <a:off x="0" y="254404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a:extLst>
              <a:ext uri="{FF2B5EF4-FFF2-40B4-BE49-F238E27FC236}">
                <a16:creationId xmlns:a16="http://schemas.microsoft.com/office/drawing/2014/main" id="{85595A53-4D42-E26B-7CCA-58182A01AC09}"/>
              </a:ext>
            </a:extLst>
          </p:cNvPr>
          <p:cNvSpPr>
            <a:spLocks noChangeAspect="1"/>
          </p:cNvSpPr>
          <p:nvPr/>
        </p:nvSpPr>
        <p:spPr>
          <a:xfrm>
            <a:off x="1852782" y="1790365"/>
            <a:ext cx="1548554" cy="154794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8" name="テキスト ボックス 7">
            <a:extLst>
              <a:ext uri="{FF2B5EF4-FFF2-40B4-BE49-F238E27FC236}">
                <a16:creationId xmlns:a16="http://schemas.microsoft.com/office/drawing/2014/main" id="{28901FD2-76B5-2035-3658-2686FB8FFA43}"/>
              </a:ext>
            </a:extLst>
          </p:cNvPr>
          <p:cNvSpPr txBox="1"/>
          <p:nvPr/>
        </p:nvSpPr>
        <p:spPr>
          <a:xfrm>
            <a:off x="1368859" y="353111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1800" b="1">
                <a:solidFill>
                  <a:schemeClr val="tx1"/>
                </a:solidFill>
                <a:latin typeface="Yu Gothic Medium" panose="020B0400000000000000" pitchFamily="34" charset="-128"/>
                <a:ea typeface="Yu Gothic Medium" panose="020B0400000000000000" pitchFamily="34" charset="-128"/>
              </a:rPr>
              <a:t>●●●●●で</a:t>
            </a:r>
            <a:endParaRPr kumimoji="1" lang="en-US" altLang="ja-JP" sz="18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800" b="1">
                <a:solidFill>
                  <a:schemeClr val="tx1"/>
                </a:solidFill>
                <a:latin typeface="Yu Gothic Medium" panose="020B0400000000000000" pitchFamily="34" charset="-128"/>
                <a:ea typeface="Yu Gothic Medium" panose="020B0400000000000000" pitchFamily="34" charset="-128"/>
              </a:rPr>
              <a:t>コスト削減</a:t>
            </a:r>
          </a:p>
        </p:txBody>
      </p:sp>
      <p:sp>
        <p:nvSpPr>
          <p:cNvPr id="9" name="テキスト ボックス 8">
            <a:extLst>
              <a:ext uri="{FF2B5EF4-FFF2-40B4-BE49-F238E27FC236}">
                <a16:creationId xmlns:a16="http://schemas.microsoft.com/office/drawing/2014/main" id="{CAA8EFE0-4905-BB09-2FC3-228C9C4D7ACB}"/>
              </a:ext>
            </a:extLst>
          </p:cNvPr>
          <p:cNvSpPr txBox="1"/>
          <p:nvPr/>
        </p:nvSpPr>
        <p:spPr>
          <a:xfrm>
            <a:off x="1221600" y="4692752"/>
            <a:ext cx="2810918" cy="1254373"/>
          </a:xfrm>
          <a:prstGeom prst="rect">
            <a:avLst/>
          </a:prstGeom>
          <a:noFill/>
        </p:spPr>
        <p:txBody>
          <a:bodyPr wrap="square" lIns="36000" tIns="36000" rIns="36000" bIns="36000" rtlCol="0">
            <a:spAutoFit/>
          </a:bodyPr>
          <a:lstStyle/>
          <a:p>
            <a:pPr>
              <a:lnSpc>
                <a:spcPct val="140000"/>
              </a:lnSpc>
              <a:spcAft>
                <a:spcPts val="400"/>
              </a:spcAft>
            </a:pPr>
            <a:r>
              <a:rPr kumimoji="1" lang="ja-JP" altLang="en-US" sz="1400">
                <a:solidFill>
                  <a:schemeClr val="tx1"/>
                </a:solidFill>
                <a:latin typeface="Yu Gothic" panose="020B0400000000000000" pitchFamily="34" charset="-128"/>
                <a:ea typeface="Yu Gothic" panose="020B0400000000000000" pitchFamily="34" charset="-128"/>
              </a:rPr>
              <a:t>サービス内容や機能をふまえて特長を挙げる。前述の「よくある課題」に対して解決できることを記載する。</a:t>
            </a:r>
          </a:p>
        </p:txBody>
      </p:sp>
      <p:sp>
        <p:nvSpPr>
          <p:cNvPr id="10" name="円/楕円 9">
            <a:extLst>
              <a:ext uri="{FF2B5EF4-FFF2-40B4-BE49-F238E27FC236}">
                <a16:creationId xmlns:a16="http://schemas.microsoft.com/office/drawing/2014/main" id="{6B960603-4903-059B-759E-1B2416895B02}"/>
              </a:ext>
            </a:extLst>
          </p:cNvPr>
          <p:cNvSpPr>
            <a:spLocks noChangeAspect="1"/>
          </p:cNvSpPr>
          <p:nvPr/>
        </p:nvSpPr>
        <p:spPr>
          <a:xfrm>
            <a:off x="5299174" y="1790365"/>
            <a:ext cx="1548554" cy="154794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11" name="テキスト ボックス 10">
            <a:extLst>
              <a:ext uri="{FF2B5EF4-FFF2-40B4-BE49-F238E27FC236}">
                <a16:creationId xmlns:a16="http://schemas.microsoft.com/office/drawing/2014/main" id="{B24CEF5D-247B-CEE1-6F96-AB2987749AE1}"/>
              </a:ext>
            </a:extLst>
          </p:cNvPr>
          <p:cNvSpPr txBox="1"/>
          <p:nvPr/>
        </p:nvSpPr>
        <p:spPr>
          <a:xfrm>
            <a:off x="4815251" y="353111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1800" b="1">
                <a:solidFill>
                  <a:schemeClr val="tx1"/>
                </a:solidFill>
                <a:latin typeface="Yu Gothic" panose="020B0400000000000000" pitchFamily="34" charset="-128"/>
                <a:ea typeface="Yu Gothic" panose="020B0400000000000000" pitchFamily="34" charset="-128"/>
              </a:rPr>
              <a:t>●●●●●で</a:t>
            </a:r>
          </a:p>
          <a:p>
            <a:pPr algn="ctr">
              <a:spcAft>
                <a:spcPts val="400"/>
              </a:spcAft>
            </a:pPr>
            <a:r>
              <a:rPr kumimoji="1" lang="ja-JP" altLang="en-US" sz="1800" b="1">
                <a:solidFill>
                  <a:schemeClr val="tx1"/>
                </a:solidFill>
                <a:latin typeface="Yu Gothic" panose="020B0400000000000000" pitchFamily="34" charset="-128"/>
                <a:ea typeface="Yu Gothic" panose="020B0400000000000000" pitchFamily="34" charset="-128"/>
              </a:rPr>
              <a:t>作業効率アップ</a:t>
            </a:r>
          </a:p>
        </p:txBody>
      </p:sp>
      <p:sp>
        <p:nvSpPr>
          <p:cNvPr id="12" name="テキスト ボックス 11">
            <a:extLst>
              <a:ext uri="{FF2B5EF4-FFF2-40B4-BE49-F238E27FC236}">
                <a16:creationId xmlns:a16="http://schemas.microsoft.com/office/drawing/2014/main" id="{5CD4B41C-D1A5-E98E-AA37-8C2ECD5637C2}"/>
              </a:ext>
            </a:extLst>
          </p:cNvPr>
          <p:cNvSpPr txBox="1"/>
          <p:nvPr/>
        </p:nvSpPr>
        <p:spPr>
          <a:xfrm>
            <a:off x="4667992" y="4692752"/>
            <a:ext cx="2810918" cy="1254373"/>
          </a:xfrm>
          <a:prstGeom prst="rect">
            <a:avLst/>
          </a:prstGeom>
          <a:noFill/>
        </p:spPr>
        <p:txBody>
          <a:bodyPr wrap="square" lIns="36000" tIns="36000" rIns="36000" bIns="36000" rtlCol="0">
            <a:spAutoFit/>
          </a:bodyPr>
          <a:lstStyle/>
          <a:p>
            <a:pPr>
              <a:lnSpc>
                <a:spcPct val="140000"/>
              </a:lnSpc>
              <a:spcAft>
                <a:spcPts val="400"/>
              </a:spcAft>
            </a:pPr>
            <a:r>
              <a:rPr kumimoji="1" lang="ja-JP" altLang="en-US" sz="1400">
                <a:solidFill>
                  <a:schemeClr val="tx1"/>
                </a:solidFill>
                <a:latin typeface="Yu Gothic" panose="020B0400000000000000" pitchFamily="34" charset="-128"/>
                <a:ea typeface="Yu Gothic" panose="020B0400000000000000" pitchFamily="34" charset="-128"/>
              </a:rPr>
              <a:t>サービス内容や機能をふまえて特長を挙げる。前述の「よくある課題」に対して解決できることを記載する。</a:t>
            </a:r>
          </a:p>
        </p:txBody>
      </p:sp>
      <p:sp>
        <p:nvSpPr>
          <p:cNvPr id="13" name="円/楕円 12">
            <a:extLst>
              <a:ext uri="{FF2B5EF4-FFF2-40B4-BE49-F238E27FC236}">
                <a16:creationId xmlns:a16="http://schemas.microsoft.com/office/drawing/2014/main" id="{9324BD60-8A98-669A-3A9F-021F8A851B44}"/>
              </a:ext>
            </a:extLst>
          </p:cNvPr>
          <p:cNvSpPr>
            <a:spLocks noChangeAspect="1"/>
          </p:cNvSpPr>
          <p:nvPr/>
        </p:nvSpPr>
        <p:spPr>
          <a:xfrm>
            <a:off x="8745536" y="1790365"/>
            <a:ext cx="1548484" cy="154794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14" name="テキスト ボックス 13">
            <a:extLst>
              <a:ext uri="{FF2B5EF4-FFF2-40B4-BE49-F238E27FC236}">
                <a16:creationId xmlns:a16="http://schemas.microsoft.com/office/drawing/2014/main" id="{B84BA260-EB69-A306-FC7A-A36BAE519A90}"/>
              </a:ext>
            </a:extLst>
          </p:cNvPr>
          <p:cNvSpPr txBox="1"/>
          <p:nvPr/>
        </p:nvSpPr>
        <p:spPr>
          <a:xfrm>
            <a:off x="8261635" y="3531115"/>
            <a:ext cx="2516286" cy="773970"/>
          </a:xfrm>
          <a:prstGeom prst="rect">
            <a:avLst/>
          </a:prstGeom>
          <a:noFill/>
        </p:spPr>
        <p:txBody>
          <a:bodyPr wrap="square" lIns="36000" tIns="36000" rIns="36000" bIns="36000" rtlCol="0">
            <a:normAutofit/>
          </a:bodyPr>
          <a:lstStyle/>
          <a:p>
            <a:pPr algn="ctr">
              <a:spcAft>
                <a:spcPts val="400"/>
              </a:spcAft>
            </a:pPr>
            <a:r>
              <a:rPr kumimoji="1" lang="ja-JP" altLang="en-US" sz="1800" b="1">
                <a:solidFill>
                  <a:schemeClr val="tx1"/>
                </a:solidFill>
                <a:latin typeface="Yu Gothic Medium" panose="020B0400000000000000" pitchFamily="34" charset="-128"/>
                <a:ea typeface="Yu Gothic Medium" panose="020B0400000000000000" pitchFamily="34" charset="-128"/>
              </a:rPr>
              <a:t>●●●●●で</a:t>
            </a:r>
            <a:endParaRPr kumimoji="1" lang="en-US" altLang="ja-JP" sz="18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800" b="1">
                <a:solidFill>
                  <a:schemeClr val="tx1"/>
                </a:solidFill>
                <a:latin typeface="Yu Gothic Medium" panose="020B0400000000000000" pitchFamily="34" charset="-128"/>
                <a:ea typeface="Yu Gothic Medium" panose="020B0400000000000000" pitchFamily="34" charset="-128"/>
              </a:rPr>
              <a:t>売上拡大</a:t>
            </a:r>
          </a:p>
        </p:txBody>
      </p:sp>
      <p:sp>
        <p:nvSpPr>
          <p:cNvPr id="15" name="テキスト ボックス 14">
            <a:extLst>
              <a:ext uri="{FF2B5EF4-FFF2-40B4-BE49-F238E27FC236}">
                <a16:creationId xmlns:a16="http://schemas.microsoft.com/office/drawing/2014/main" id="{F370B9A5-2E79-F33A-4FC1-7A0049D2FFA2}"/>
              </a:ext>
            </a:extLst>
          </p:cNvPr>
          <p:cNvSpPr txBox="1"/>
          <p:nvPr/>
        </p:nvSpPr>
        <p:spPr>
          <a:xfrm>
            <a:off x="8114383" y="4692752"/>
            <a:ext cx="2810791" cy="1254373"/>
          </a:xfrm>
          <a:prstGeom prst="rect">
            <a:avLst/>
          </a:prstGeom>
          <a:noFill/>
        </p:spPr>
        <p:txBody>
          <a:bodyPr wrap="square" lIns="36000" tIns="36000" rIns="36000" bIns="36000" rtlCol="0">
            <a:spAutoFit/>
          </a:bodyPr>
          <a:lstStyle/>
          <a:p>
            <a:pPr>
              <a:lnSpc>
                <a:spcPct val="140000"/>
              </a:lnSpc>
              <a:spcAft>
                <a:spcPts val="400"/>
              </a:spcAft>
            </a:pPr>
            <a:r>
              <a:rPr kumimoji="1" lang="ja-JP" altLang="en-US" sz="1400">
                <a:solidFill>
                  <a:schemeClr val="tx1"/>
                </a:solidFill>
                <a:latin typeface="Yu Gothic" panose="020B0400000000000000" pitchFamily="34" charset="-128"/>
                <a:ea typeface="Yu Gothic" panose="020B0400000000000000" pitchFamily="34" charset="-128"/>
              </a:rPr>
              <a:t>サービス内容や機能をふまえて特長を挙げる。前述の「よくある課題」に対して解決できることを記載する。</a:t>
            </a:r>
          </a:p>
        </p:txBody>
      </p:sp>
      <p:sp>
        <p:nvSpPr>
          <p:cNvPr id="16" name="テキスト プレースホルダー 7">
            <a:extLst>
              <a:ext uri="{FF2B5EF4-FFF2-40B4-BE49-F238E27FC236}">
                <a16:creationId xmlns:a16="http://schemas.microsoft.com/office/drawing/2014/main" id="{B33771D9-0395-029E-4374-CF2FD233315E}"/>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2609128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0ED76D52-8C56-C041-7D91-08708665A538}"/>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EF69591-4596-0187-5888-75F06A3EE5CB}"/>
              </a:ext>
            </a:extLst>
          </p:cNvPr>
          <p:cNvSpPr>
            <a:spLocks noGrp="1"/>
          </p:cNvSpPr>
          <p:nvPr>
            <p:ph type="sldNum" idx="15"/>
          </p:nvPr>
        </p:nvSpPr>
        <p:spPr/>
        <p:txBody>
          <a:bodyPr/>
          <a:lstStyle/>
          <a:p>
            <a:fld id="{00000000-1234-1234-1234-123412341234}" type="slidenum">
              <a:rPr lang="en-US" altLang="ja-JP" smtClean="0"/>
              <a:pPr/>
              <a:t>10</a:t>
            </a:fld>
            <a:endParaRPr lang="ja-JP" altLang="en-US"/>
          </a:p>
        </p:txBody>
      </p:sp>
      <p:sp>
        <p:nvSpPr>
          <p:cNvPr id="5" name="タイトル 4">
            <a:extLst>
              <a:ext uri="{FF2B5EF4-FFF2-40B4-BE49-F238E27FC236}">
                <a16:creationId xmlns:a16="http://schemas.microsoft.com/office/drawing/2014/main" id="{C7B60B3E-54AD-1D57-580F-CCF927FC953C}"/>
              </a:ext>
            </a:extLst>
          </p:cNvPr>
          <p:cNvSpPr>
            <a:spLocks noGrp="1"/>
          </p:cNvSpPr>
          <p:nvPr>
            <p:ph type="title"/>
          </p:nvPr>
        </p:nvSpPr>
        <p:spPr/>
        <p:txBody>
          <a:bodyPr/>
          <a:lstStyle/>
          <a:p>
            <a:r>
              <a:rPr kumimoji="1" lang="ja-JP" altLang="en-US"/>
              <a:t>導入後の効果</a:t>
            </a:r>
          </a:p>
        </p:txBody>
      </p:sp>
      <p:sp>
        <p:nvSpPr>
          <p:cNvPr id="7" name="正方形/長方形 6">
            <a:extLst>
              <a:ext uri="{FF2B5EF4-FFF2-40B4-BE49-F238E27FC236}">
                <a16:creationId xmlns:a16="http://schemas.microsoft.com/office/drawing/2014/main" id="{C730B03F-7D40-43FD-37EE-515934AC945E}"/>
              </a:ext>
            </a:extLst>
          </p:cNvPr>
          <p:cNvSpPr/>
          <p:nvPr/>
        </p:nvSpPr>
        <p:spPr>
          <a:xfrm>
            <a:off x="1055688" y="2001981"/>
            <a:ext cx="4582103" cy="6174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rPr>
              <a:t>一般的にかかるコスト</a:t>
            </a:r>
          </a:p>
        </p:txBody>
      </p:sp>
      <p:sp>
        <p:nvSpPr>
          <p:cNvPr id="8" name="正方形/長方形 7">
            <a:extLst>
              <a:ext uri="{FF2B5EF4-FFF2-40B4-BE49-F238E27FC236}">
                <a16:creationId xmlns:a16="http://schemas.microsoft.com/office/drawing/2014/main" id="{7755B6D7-7EC0-F61B-CA55-757E39AC706F}"/>
              </a:ext>
            </a:extLst>
          </p:cNvPr>
          <p:cNvSpPr/>
          <p:nvPr/>
        </p:nvSpPr>
        <p:spPr>
          <a:xfrm>
            <a:off x="6554216" y="2001981"/>
            <a:ext cx="4582103" cy="6174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rPr>
              <a:t>●●サービス導入後の効果</a:t>
            </a:r>
          </a:p>
        </p:txBody>
      </p:sp>
      <p:sp>
        <p:nvSpPr>
          <p:cNvPr id="9" name="正方形/長方形 8">
            <a:extLst>
              <a:ext uri="{FF2B5EF4-FFF2-40B4-BE49-F238E27FC236}">
                <a16:creationId xmlns:a16="http://schemas.microsoft.com/office/drawing/2014/main" id="{0FD66B2E-CE72-36BD-B106-ADE8DBAA072D}"/>
              </a:ext>
            </a:extLst>
          </p:cNvPr>
          <p:cNvSpPr/>
          <p:nvPr/>
        </p:nvSpPr>
        <p:spPr>
          <a:xfrm>
            <a:off x="1743003" y="4786472"/>
            <a:ext cx="3207472" cy="1234916"/>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a:solidFill>
                  <a:schemeClr val="tx1"/>
                </a:solidFill>
                <a:latin typeface="+mn-ea"/>
              </a:rPr>
              <a:t>●●人件費</a:t>
            </a:r>
            <a:r>
              <a:rPr kumimoji="1" lang="en-US" altLang="ja-JP" sz="1400" dirty="0">
                <a:solidFill>
                  <a:schemeClr val="tx1"/>
                </a:solidFill>
                <a:latin typeface="+mn-ea"/>
              </a:rPr>
              <a:t> 0,000</a:t>
            </a:r>
            <a:r>
              <a:rPr kumimoji="1" lang="ja-JP" altLang="en-US" sz="1400">
                <a:solidFill>
                  <a:schemeClr val="tx1"/>
                </a:solidFill>
                <a:latin typeface="+mn-ea"/>
              </a:rPr>
              <a:t>万円</a:t>
            </a:r>
            <a:r>
              <a:rPr kumimoji="1" lang="en-US" altLang="ja-JP" sz="1400" dirty="0">
                <a:solidFill>
                  <a:schemeClr val="tx1"/>
                </a:solidFill>
                <a:latin typeface="+mn-ea"/>
              </a:rPr>
              <a:t>/</a:t>
            </a:r>
            <a:r>
              <a:rPr kumimoji="1" lang="ja-JP" altLang="en-US" sz="1400">
                <a:solidFill>
                  <a:schemeClr val="tx1"/>
                </a:solidFill>
                <a:latin typeface="+mn-ea"/>
              </a:rPr>
              <a:t>月</a:t>
            </a:r>
          </a:p>
        </p:txBody>
      </p:sp>
      <p:sp>
        <p:nvSpPr>
          <p:cNvPr id="10" name="正方形/長方形 9">
            <a:extLst>
              <a:ext uri="{FF2B5EF4-FFF2-40B4-BE49-F238E27FC236}">
                <a16:creationId xmlns:a16="http://schemas.microsoft.com/office/drawing/2014/main" id="{2150507D-7942-B465-A2CA-E716060B1A40}"/>
              </a:ext>
            </a:extLst>
          </p:cNvPr>
          <p:cNvSpPr/>
          <p:nvPr/>
        </p:nvSpPr>
        <p:spPr>
          <a:xfrm>
            <a:off x="1743003" y="4169013"/>
            <a:ext cx="3207472" cy="617458"/>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dirty="0">
                <a:solidFill>
                  <a:schemeClr val="tx1"/>
                </a:solidFill>
                <a:latin typeface="+mn-ea"/>
              </a:rPr>
              <a:t>●●実施費</a:t>
            </a:r>
            <a:r>
              <a:rPr kumimoji="1" lang="en-US" altLang="ja-JP" sz="1400" dirty="0">
                <a:solidFill>
                  <a:schemeClr val="tx1"/>
                </a:solidFill>
                <a:latin typeface="+mn-ea"/>
              </a:rPr>
              <a:t> 0,000</a:t>
            </a:r>
            <a:r>
              <a:rPr kumimoji="1" lang="ja-JP" altLang="en-US" sz="1400" dirty="0">
                <a:solidFill>
                  <a:schemeClr val="tx1"/>
                </a:solidFill>
                <a:latin typeface="+mn-ea"/>
              </a:rPr>
              <a:t>万円</a:t>
            </a:r>
            <a:r>
              <a:rPr kumimoji="1" lang="en-US" altLang="ja-JP" sz="1400" dirty="0">
                <a:solidFill>
                  <a:schemeClr val="tx1"/>
                </a:solidFill>
                <a:latin typeface="+mn-ea"/>
              </a:rPr>
              <a:t>/</a:t>
            </a:r>
            <a:r>
              <a:rPr kumimoji="1" lang="ja-JP" altLang="en-US" sz="1400" dirty="0">
                <a:solidFill>
                  <a:schemeClr val="tx1"/>
                </a:solidFill>
                <a:latin typeface="+mn-ea"/>
              </a:rPr>
              <a:t>月</a:t>
            </a:r>
          </a:p>
        </p:txBody>
      </p:sp>
      <p:sp>
        <p:nvSpPr>
          <p:cNvPr id="11" name="正方形/長方形 10">
            <a:extLst>
              <a:ext uri="{FF2B5EF4-FFF2-40B4-BE49-F238E27FC236}">
                <a16:creationId xmlns:a16="http://schemas.microsoft.com/office/drawing/2014/main" id="{98C3E7DF-4F59-88AA-A7AE-99F3F3450B7B}"/>
              </a:ext>
            </a:extLst>
          </p:cNvPr>
          <p:cNvSpPr/>
          <p:nvPr/>
        </p:nvSpPr>
        <p:spPr>
          <a:xfrm>
            <a:off x="1743003" y="3551555"/>
            <a:ext cx="3207472" cy="617458"/>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dirty="0">
                <a:solidFill>
                  <a:schemeClr val="tx1"/>
                </a:solidFill>
                <a:latin typeface="+mn-ea"/>
              </a:rPr>
              <a:t>●●調査費</a:t>
            </a:r>
            <a:r>
              <a:rPr kumimoji="1" lang="en-US" altLang="ja-JP" sz="1400" dirty="0">
                <a:solidFill>
                  <a:schemeClr val="tx1"/>
                </a:solidFill>
                <a:latin typeface="+mn-ea"/>
              </a:rPr>
              <a:t> 0,000</a:t>
            </a:r>
            <a:r>
              <a:rPr kumimoji="1" lang="ja-JP" altLang="en-US" sz="1400" dirty="0">
                <a:solidFill>
                  <a:schemeClr val="tx1"/>
                </a:solidFill>
                <a:latin typeface="+mn-ea"/>
              </a:rPr>
              <a:t>万円</a:t>
            </a:r>
            <a:r>
              <a:rPr kumimoji="1" lang="en-US" altLang="ja-JP" sz="1400" dirty="0">
                <a:solidFill>
                  <a:schemeClr val="tx1"/>
                </a:solidFill>
                <a:latin typeface="+mn-ea"/>
              </a:rPr>
              <a:t>/</a:t>
            </a:r>
            <a:r>
              <a:rPr kumimoji="1" lang="ja-JP" altLang="en-US" sz="1400" dirty="0">
                <a:solidFill>
                  <a:schemeClr val="tx1"/>
                </a:solidFill>
                <a:latin typeface="+mn-ea"/>
              </a:rPr>
              <a:t>月</a:t>
            </a:r>
          </a:p>
        </p:txBody>
      </p:sp>
      <p:sp>
        <p:nvSpPr>
          <p:cNvPr id="12" name="正方形/長方形 11">
            <a:extLst>
              <a:ext uri="{FF2B5EF4-FFF2-40B4-BE49-F238E27FC236}">
                <a16:creationId xmlns:a16="http://schemas.microsoft.com/office/drawing/2014/main" id="{EAEB05A0-DC77-D3F6-A5F8-8C7000BECD86}"/>
              </a:ext>
            </a:extLst>
          </p:cNvPr>
          <p:cNvSpPr/>
          <p:nvPr/>
        </p:nvSpPr>
        <p:spPr>
          <a:xfrm>
            <a:off x="7241535" y="3551555"/>
            <a:ext cx="3207472" cy="1234916"/>
          </a:xfrm>
          <a:prstGeom prst="rect">
            <a:avLst/>
          </a:prstGeom>
          <a:solidFill>
            <a:schemeClr val="bg1"/>
          </a:solidFill>
          <a:ln w="190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b="1" dirty="0">
                <a:solidFill>
                  <a:schemeClr val="accent6"/>
                </a:solidFill>
                <a:latin typeface="Yu Gothic" panose="020B0400000000000000" pitchFamily="34" charset="-128"/>
                <a:ea typeface="Yu Gothic" panose="020B0400000000000000" pitchFamily="34" charset="-128"/>
              </a:rPr>
              <a:t>●●</a:t>
            </a:r>
            <a:r>
              <a:rPr kumimoji="1" lang="en-US" altLang="ja-JP" b="1" dirty="0">
                <a:solidFill>
                  <a:schemeClr val="accent6"/>
                </a:solidFill>
                <a:latin typeface="Yu Gothic" panose="020B0400000000000000" pitchFamily="34" charset="-128"/>
                <a:ea typeface="Yu Gothic" panose="020B0400000000000000" pitchFamily="34" charset="-128"/>
              </a:rPr>
              <a:t>%</a:t>
            </a:r>
          </a:p>
          <a:p>
            <a:pPr algn="ctr"/>
            <a:r>
              <a:rPr kumimoji="1" lang="ja-JP" altLang="en-US" b="1" dirty="0">
                <a:solidFill>
                  <a:schemeClr val="accent6"/>
                </a:solidFill>
                <a:latin typeface="Yu Gothic" panose="020B0400000000000000" pitchFamily="34" charset="-128"/>
                <a:ea typeface="Yu Gothic" panose="020B0400000000000000" pitchFamily="34" charset="-128"/>
              </a:rPr>
              <a:t>コスト削減</a:t>
            </a:r>
          </a:p>
        </p:txBody>
      </p:sp>
      <p:sp>
        <p:nvSpPr>
          <p:cNvPr id="13" name="正方形/長方形 12">
            <a:extLst>
              <a:ext uri="{FF2B5EF4-FFF2-40B4-BE49-F238E27FC236}">
                <a16:creationId xmlns:a16="http://schemas.microsoft.com/office/drawing/2014/main" id="{B2BE6FF6-37B8-7BCE-E754-C4B5FBE403C0}"/>
              </a:ext>
            </a:extLst>
          </p:cNvPr>
          <p:cNvSpPr/>
          <p:nvPr/>
        </p:nvSpPr>
        <p:spPr>
          <a:xfrm>
            <a:off x="7241535" y="4786472"/>
            <a:ext cx="3207472" cy="1234916"/>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400">
                <a:solidFill>
                  <a:schemeClr val="tx1"/>
                </a:solidFill>
                <a:latin typeface="+mn-ea"/>
              </a:rPr>
              <a:t>●●人件費</a:t>
            </a:r>
            <a:r>
              <a:rPr kumimoji="1" lang="en-US" altLang="ja-JP" sz="1400" dirty="0">
                <a:solidFill>
                  <a:schemeClr val="tx1"/>
                </a:solidFill>
                <a:latin typeface="+mn-ea"/>
              </a:rPr>
              <a:t> 0,000</a:t>
            </a:r>
            <a:r>
              <a:rPr kumimoji="1" lang="ja-JP" altLang="en-US" sz="1400">
                <a:solidFill>
                  <a:schemeClr val="tx1"/>
                </a:solidFill>
                <a:latin typeface="+mn-ea"/>
              </a:rPr>
              <a:t>円</a:t>
            </a:r>
            <a:r>
              <a:rPr kumimoji="1" lang="en-US" altLang="ja-JP" sz="1400" dirty="0">
                <a:solidFill>
                  <a:schemeClr val="tx1"/>
                </a:solidFill>
                <a:latin typeface="+mn-ea"/>
              </a:rPr>
              <a:t>/</a:t>
            </a:r>
            <a:r>
              <a:rPr kumimoji="1" lang="ja-JP" altLang="en-US" sz="1400">
                <a:solidFill>
                  <a:schemeClr val="tx1"/>
                </a:solidFill>
                <a:latin typeface="+mn-ea"/>
              </a:rPr>
              <a:t>月</a:t>
            </a:r>
          </a:p>
        </p:txBody>
      </p:sp>
      <p:cxnSp>
        <p:nvCxnSpPr>
          <p:cNvPr id="14" name="直線コネクタ 13">
            <a:extLst>
              <a:ext uri="{FF2B5EF4-FFF2-40B4-BE49-F238E27FC236}">
                <a16:creationId xmlns:a16="http://schemas.microsoft.com/office/drawing/2014/main" id="{6DD855F6-A14C-24EF-37B0-C4E9C298B8C2}"/>
              </a:ext>
            </a:extLst>
          </p:cNvPr>
          <p:cNvCxnSpPr>
            <a:cxnSpLocks/>
          </p:cNvCxnSpPr>
          <p:nvPr/>
        </p:nvCxnSpPr>
        <p:spPr>
          <a:xfrm>
            <a:off x="4950476" y="3551559"/>
            <a:ext cx="2202804" cy="1234912"/>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6F481825-0748-F8FC-FED7-037B57B9BE28}"/>
              </a:ext>
            </a:extLst>
          </p:cNvPr>
          <p:cNvCxnSpPr/>
          <p:nvPr/>
        </p:nvCxnSpPr>
        <p:spPr>
          <a:xfrm>
            <a:off x="1055688" y="6021388"/>
            <a:ext cx="458210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82DA018-A9CE-6DA6-283B-E2E56AAF6B4D}"/>
              </a:ext>
            </a:extLst>
          </p:cNvPr>
          <p:cNvCxnSpPr/>
          <p:nvPr/>
        </p:nvCxnSpPr>
        <p:spPr>
          <a:xfrm>
            <a:off x="6554214" y="6021388"/>
            <a:ext cx="458210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円/楕円 16">
            <a:extLst>
              <a:ext uri="{FF2B5EF4-FFF2-40B4-BE49-F238E27FC236}">
                <a16:creationId xmlns:a16="http://schemas.microsoft.com/office/drawing/2014/main" id="{AF38E958-7D1E-67C5-243B-6396A17E5983}"/>
              </a:ext>
            </a:extLst>
          </p:cNvPr>
          <p:cNvSpPr>
            <a:spLocks/>
          </p:cNvSpPr>
          <p:nvPr/>
        </p:nvSpPr>
        <p:spPr>
          <a:xfrm>
            <a:off x="9587345" y="2810605"/>
            <a:ext cx="1548974" cy="1529637"/>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rtlCol="0" anchor="ctr"/>
          <a:lstStyle/>
          <a:p>
            <a:pPr algn="ctr"/>
            <a:r>
              <a:rPr kumimoji="1" lang="en-US" altLang="ja-JP" sz="1800" b="1" dirty="0">
                <a:solidFill>
                  <a:schemeClr val="bg1"/>
                </a:solidFill>
                <a:latin typeface="+mn-ea"/>
              </a:rPr>
              <a:t>0,000</a:t>
            </a:r>
            <a:r>
              <a:rPr kumimoji="1" lang="ja-JP" altLang="en-US" sz="1800" b="1">
                <a:solidFill>
                  <a:schemeClr val="bg1"/>
                </a:solidFill>
                <a:latin typeface="+mn-ea"/>
              </a:rPr>
              <a:t>万</a:t>
            </a:r>
            <a:endParaRPr kumimoji="1" lang="en-US" altLang="ja-JP" sz="1800" b="1" dirty="0">
              <a:solidFill>
                <a:schemeClr val="bg1"/>
              </a:solidFill>
              <a:latin typeface="+mn-ea"/>
            </a:endParaRPr>
          </a:p>
          <a:p>
            <a:pPr algn="ctr"/>
            <a:r>
              <a:rPr kumimoji="1" lang="ja-JP" altLang="en-US" sz="1800" b="1">
                <a:solidFill>
                  <a:schemeClr val="bg1"/>
                </a:solidFill>
                <a:latin typeface="+mn-ea"/>
              </a:rPr>
              <a:t>円</a:t>
            </a:r>
            <a:r>
              <a:rPr kumimoji="1" lang="en-US" altLang="ja-JP" sz="1800" b="1" dirty="0">
                <a:solidFill>
                  <a:schemeClr val="bg1"/>
                </a:solidFill>
                <a:latin typeface="+mn-ea"/>
              </a:rPr>
              <a:t>/</a:t>
            </a:r>
            <a:r>
              <a:rPr kumimoji="1" lang="ja-JP" altLang="en-US" sz="1800" b="1">
                <a:solidFill>
                  <a:schemeClr val="bg1"/>
                </a:solidFill>
                <a:latin typeface="+mn-ea"/>
              </a:rPr>
              <a:t>月</a:t>
            </a:r>
            <a:r>
              <a:rPr kumimoji="1" lang="ja-JP" altLang="en-US" b="1">
                <a:solidFill>
                  <a:schemeClr val="bg1"/>
                </a:solidFill>
                <a:latin typeface="+mn-ea"/>
              </a:rPr>
              <a:t>削減</a:t>
            </a:r>
            <a:endParaRPr kumimoji="1" lang="ja-JP" altLang="en-US" b="1" dirty="0">
              <a:solidFill>
                <a:schemeClr val="bg1"/>
              </a:solidFill>
              <a:latin typeface="+mn-ea"/>
            </a:endParaRPr>
          </a:p>
        </p:txBody>
      </p:sp>
      <p:sp>
        <p:nvSpPr>
          <p:cNvPr id="6" name="テキスト プレースホルダー 7">
            <a:extLst>
              <a:ext uri="{FF2B5EF4-FFF2-40B4-BE49-F238E27FC236}">
                <a16:creationId xmlns:a16="http://schemas.microsoft.com/office/drawing/2014/main" id="{37B78308-C19C-D52D-9346-D921136AB6B6}"/>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2512099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7688E64-A99B-7648-D6F7-D4C751F23CDD}"/>
              </a:ext>
            </a:extLst>
          </p:cNvPr>
          <p:cNvSpPr>
            <a:spLocks noGrp="1"/>
          </p:cNvSpPr>
          <p:nvPr>
            <p:ph type="sldNum" idx="15"/>
          </p:nvPr>
        </p:nvSpPr>
        <p:spPr/>
        <p:txBody>
          <a:bodyPr/>
          <a:lstStyle/>
          <a:p>
            <a:fld id="{00000000-1234-1234-1234-123412341234}" type="slidenum">
              <a:rPr lang="en-US" altLang="ja-JP" smtClean="0"/>
              <a:pPr/>
              <a:t>11</a:t>
            </a:fld>
            <a:endParaRPr lang="ja-JP" altLang="en-US"/>
          </a:p>
        </p:txBody>
      </p:sp>
      <p:sp>
        <p:nvSpPr>
          <p:cNvPr id="5" name="タイトル 4">
            <a:extLst>
              <a:ext uri="{FF2B5EF4-FFF2-40B4-BE49-F238E27FC236}">
                <a16:creationId xmlns:a16="http://schemas.microsoft.com/office/drawing/2014/main" id="{D370C0C0-B219-1254-5D72-7641F07F49EC}"/>
              </a:ext>
            </a:extLst>
          </p:cNvPr>
          <p:cNvSpPr>
            <a:spLocks noGrp="1"/>
          </p:cNvSpPr>
          <p:nvPr>
            <p:ph type="title"/>
          </p:nvPr>
        </p:nvSpPr>
        <p:spPr/>
        <p:txBody>
          <a:bodyPr/>
          <a:lstStyle/>
          <a:p>
            <a:r>
              <a:rPr kumimoji="1" lang="ja-JP" altLang="en-US"/>
              <a:t>選ばれる理由</a:t>
            </a:r>
          </a:p>
        </p:txBody>
      </p:sp>
      <p:sp>
        <p:nvSpPr>
          <p:cNvPr id="6" name="Google Shape;423;p16">
            <a:extLst>
              <a:ext uri="{FF2B5EF4-FFF2-40B4-BE49-F238E27FC236}">
                <a16:creationId xmlns:a16="http://schemas.microsoft.com/office/drawing/2014/main" id="{0B57CEEF-5442-DBBC-211A-69DDB1EF4DD6}"/>
              </a:ext>
            </a:extLst>
          </p:cNvPr>
          <p:cNvSpPr/>
          <p:nvPr/>
        </p:nvSpPr>
        <p:spPr>
          <a:xfrm>
            <a:off x="-1" y="2238622"/>
            <a:ext cx="12188477" cy="2790578"/>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50"/>
              <a:buFont typeface="Arial"/>
              <a:buNone/>
            </a:pPr>
            <a:endParaRPr sz="1950" b="0" i="0" u="none" strike="noStrike" cap="none">
              <a:solidFill>
                <a:schemeClr val="dk1"/>
              </a:solidFill>
              <a:latin typeface="Arial"/>
              <a:ea typeface="Arial"/>
              <a:cs typeface="Arial"/>
              <a:sym typeface="Arial"/>
            </a:endParaRPr>
          </a:p>
        </p:txBody>
      </p:sp>
      <p:sp>
        <p:nvSpPr>
          <p:cNvPr id="7" name="Google Shape;424;p16">
            <a:extLst>
              <a:ext uri="{FF2B5EF4-FFF2-40B4-BE49-F238E27FC236}">
                <a16:creationId xmlns:a16="http://schemas.microsoft.com/office/drawing/2014/main" id="{61DBCD82-8CFD-E5A5-FD06-6D0647FF5B11}"/>
              </a:ext>
            </a:extLst>
          </p:cNvPr>
          <p:cNvSpPr/>
          <p:nvPr/>
        </p:nvSpPr>
        <p:spPr>
          <a:xfrm>
            <a:off x="1062097" y="1773239"/>
            <a:ext cx="3194025" cy="4248148"/>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 name="Google Shape;425;p16">
            <a:extLst>
              <a:ext uri="{FF2B5EF4-FFF2-40B4-BE49-F238E27FC236}">
                <a16:creationId xmlns:a16="http://schemas.microsoft.com/office/drawing/2014/main" id="{9B2DA223-DF61-B6E5-23D0-06B4CFB1DA88}"/>
              </a:ext>
            </a:extLst>
          </p:cNvPr>
          <p:cNvSpPr/>
          <p:nvPr/>
        </p:nvSpPr>
        <p:spPr>
          <a:xfrm>
            <a:off x="4500407" y="1773240"/>
            <a:ext cx="3194025" cy="4248148"/>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 name="Google Shape;426;p16">
            <a:extLst>
              <a:ext uri="{FF2B5EF4-FFF2-40B4-BE49-F238E27FC236}">
                <a16:creationId xmlns:a16="http://schemas.microsoft.com/office/drawing/2014/main" id="{DFC4E603-C4E0-CFE6-B38F-DB161D6B2816}"/>
              </a:ext>
            </a:extLst>
          </p:cNvPr>
          <p:cNvSpPr/>
          <p:nvPr/>
        </p:nvSpPr>
        <p:spPr>
          <a:xfrm>
            <a:off x="7945457" y="1773239"/>
            <a:ext cx="3194025" cy="4248148"/>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 name="Google Shape;429;p16">
            <a:extLst>
              <a:ext uri="{FF2B5EF4-FFF2-40B4-BE49-F238E27FC236}">
                <a16:creationId xmlns:a16="http://schemas.microsoft.com/office/drawing/2014/main" id="{9690904F-D224-54F1-F956-11DF48CBE519}"/>
              </a:ext>
            </a:extLst>
          </p:cNvPr>
          <p:cNvSpPr txBox="1"/>
          <p:nvPr/>
        </p:nvSpPr>
        <p:spPr>
          <a:xfrm>
            <a:off x="4638081" y="2028390"/>
            <a:ext cx="2914235" cy="831891"/>
          </a:xfrm>
          <a:prstGeom prst="rect">
            <a:avLst/>
          </a:prstGeom>
          <a:noFill/>
          <a:ln>
            <a:noFill/>
          </a:ln>
        </p:spPr>
        <p:txBody>
          <a:bodyPr spcFirstLastPara="1" wrap="square" lIns="36000" tIns="36000" rIns="36000" bIns="36000" anchor="ctr" anchorCtr="0">
            <a:noAutofit/>
          </a:bodyPr>
          <a:lstStyle/>
          <a:p>
            <a:pPr lvl="0" algn="ctr">
              <a:spcAft>
                <a:spcPts val="200"/>
              </a:spcAft>
              <a:buSzPts val="1400"/>
            </a:pPr>
            <a:r>
              <a:rPr lang="ja-JP" altLang="en-US" sz="1800" b="1">
                <a:solidFill>
                  <a:schemeClr val="dk1"/>
                </a:solidFill>
                <a:latin typeface="Yu Gothic Medium" panose="020B0400000000000000" pitchFamily="34" charset="-128"/>
                <a:ea typeface="Yu Gothic Medium" panose="020B0400000000000000" pitchFamily="34" charset="-128"/>
                <a:cs typeface="Calibri"/>
                <a:sym typeface="Calibri"/>
              </a:rPr>
              <a:t>利用満足度</a:t>
            </a:r>
            <a:endParaRPr lang="en-US" altLang="ja-JP" sz="1800" b="1" dirty="0">
              <a:solidFill>
                <a:schemeClr val="dk1"/>
              </a:solidFill>
              <a:latin typeface="Yu Gothic Medium" panose="020B0400000000000000" pitchFamily="34" charset="-128"/>
              <a:ea typeface="Yu Gothic Medium" panose="020B0400000000000000" pitchFamily="34" charset="-128"/>
              <a:cs typeface="Calibri"/>
              <a:sym typeface="Calibri"/>
            </a:endParaRPr>
          </a:p>
          <a:p>
            <a:pPr lvl="0" algn="ctr">
              <a:spcAft>
                <a:spcPts val="200"/>
              </a:spcAft>
              <a:buSzPts val="1400"/>
            </a:pPr>
            <a:r>
              <a:rPr kumimoji="1" lang="ja-JP" altLang="en-US" sz="1800" b="1">
                <a:solidFill>
                  <a:schemeClr val="tx1"/>
                </a:solidFill>
                <a:latin typeface="Yu Gothic Medium" panose="020B0400000000000000" pitchFamily="34" charset="-128"/>
                <a:ea typeface="Yu Gothic Medium" panose="020B0400000000000000" pitchFamily="34" charset="-128"/>
              </a:rPr>
              <a:t>●●</a:t>
            </a:r>
            <a:r>
              <a:rPr kumimoji="1" lang="en-US" altLang="ja-JP" sz="1800" b="1" dirty="0">
                <a:solidFill>
                  <a:schemeClr val="tx1"/>
                </a:solidFill>
                <a:latin typeface="Yu Gothic Medium" panose="020B0400000000000000" pitchFamily="34" charset="-128"/>
                <a:ea typeface="Yu Gothic Medium" panose="020B0400000000000000" pitchFamily="34" charset="-128"/>
              </a:rPr>
              <a:t>%</a:t>
            </a:r>
            <a:endParaRPr lang="en-US" altLang="ja-JP" sz="1800" b="1" dirty="0">
              <a:solidFill>
                <a:schemeClr val="dk1"/>
              </a:solidFill>
              <a:latin typeface="Yu Gothic Medium" panose="020B0400000000000000" pitchFamily="34" charset="-128"/>
              <a:ea typeface="Yu Gothic Medium" panose="020B0400000000000000" pitchFamily="34" charset="-128"/>
              <a:cs typeface="Calibri"/>
              <a:sym typeface="Calibri"/>
            </a:endParaRPr>
          </a:p>
        </p:txBody>
      </p:sp>
      <p:cxnSp>
        <p:nvCxnSpPr>
          <p:cNvPr id="14" name="Google Shape;431;p16">
            <a:extLst>
              <a:ext uri="{FF2B5EF4-FFF2-40B4-BE49-F238E27FC236}">
                <a16:creationId xmlns:a16="http://schemas.microsoft.com/office/drawing/2014/main" id="{A40DEAF0-3902-FC62-1CE0-2ABDF2089595}"/>
              </a:ext>
            </a:extLst>
          </p:cNvPr>
          <p:cNvCxnSpPr>
            <a:cxnSpLocks/>
          </p:cNvCxnSpPr>
          <p:nvPr/>
        </p:nvCxnSpPr>
        <p:spPr>
          <a:xfrm>
            <a:off x="4794502" y="4138536"/>
            <a:ext cx="2620501" cy="0"/>
          </a:xfrm>
          <a:prstGeom prst="straightConnector1">
            <a:avLst/>
          </a:prstGeom>
          <a:noFill/>
          <a:ln w="12700" cap="flat" cmpd="sng">
            <a:solidFill>
              <a:schemeClr val="accent1"/>
            </a:solidFill>
            <a:prstDash val="solid"/>
            <a:miter lim="800000"/>
            <a:headEnd type="none" w="sm" len="sm"/>
            <a:tailEnd type="none" w="sm" len="sm"/>
          </a:ln>
        </p:spPr>
      </p:cxnSp>
      <p:cxnSp>
        <p:nvCxnSpPr>
          <p:cNvPr id="15" name="Google Shape;432;p16">
            <a:extLst>
              <a:ext uri="{FF2B5EF4-FFF2-40B4-BE49-F238E27FC236}">
                <a16:creationId xmlns:a16="http://schemas.microsoft.com/office/drawing/2014/main" id="{08F85F81-8229-05F1-096A-373FC052014B}"/>
              </a:ext>
            </a:extLst>
          </p:cNvPr>
          <p:cNvCxnSpPr>
            <a:cxnSpLocks/>
          </p:cNvCxnSpPr>
          <p:nvPr/>
        </p:nvCxnSpPr>
        <p:spPr>
          <a:xfrm>
            <a:off x="8218277" y="4120220"/>
            <a:ext cx="2620501" cy="0"/>
          </a:xfrm>
          <a:prstGeom prst="straightConnector1">
            <a:avLst/>
          </a:prstGeom>
          <a:noFill/>
          <a:ln w="12700" cap="flat" cmpd="sng">
            <a:solidFill>
              <a:schemeClr val="accent1"/>
            </a:solidFill>
            <a:prstDash val="solid"/>
            <a:miter lim="800000"/>
            <a:headEnd type="none" w="sm" len="sm"/>
            <a:tailEnd type="none" w="sm" len="sm"/>
          </a:ln>
        </p:spPr>
      </p:cxnSp>
      <p:sp>
        <p:nvSpPr>
          <p:cNvPr id="16" name="Google Shape;435;p16">
            <a:extLst>
              <a:ext uri="{FF2B5EF4-FFF2-40B4-BE49-F238E27FC236}">
                <a16:creationId xmlns:a16="http://schemas.microsoft.com/office/drawing/2014/main" id="{A739DAB2-5E54-7D00-C7FD-5094622F9561}"/>
              </a:ext>
            </a:extLst>
          </p:cNvPr>
          <p:cNvSpPr txBox="1"/>
          <p:nvPr/>
        </p:nvSpPr>
        <p:spPr>
          <a:xfrm>
            <a:off x="8079142" y="2026081"/>
            <a:ext cx="2914235" cy="831891"/>
          </a:xfrm>
          <a:prstGeom prst="rect">
            <a:avLst/>
          </a:prstGeom>
          <a:noFill/>
          <a:ln>
            <a:noFill/>
          </a:ln>
        </p:spPr>
        <p:txBody>
          <a:bodyPr spcFirstLastPara="1" wrap="square" lIns="36000" tIns="36000" rIns="36000" bIns="36000" anchor="ctr" anchorCtr="0">
            <a:noAutofit/>
          </a:bodyPr>
          <a:lstStyle/>
          <a:p>
            <a:pPr lvl="0" algn="ctr">
              <a:spcAft>
                <a:spcPts val="200"/>
              </a:spcAft>
              <a:buSzPts val="1400"/>
            </a:pPr>
            <a:r>
              <a:rPr kumimoji="1" lang="ja-JP" altLang="en-US" sz="1800" b="1">
                <a:solidFill>
                  <a:schemeClr val="tx1"/>
                </a:solidFill>
                <a:latin typeface="Yu Gothic Medium" panose="020B0400000000000000" pitchFamily="34" charset="-128"/>
                <a:ea typeface="Yu Gothic Medium" panose="020B0400000000000000" pitchFamily="34" charset="-128"/>
              </a:rPr>
              <a:t>●●●●</a:t>
            </a:r>
            <a:r>
              <a:rPr lang="ja-JP" altLang="en-US" sz="1800" b="1">
                <a:solidFill>
                  <a:schemeClr val="dk1"/>
                </a:solidFill>
                <a:latin typeface="Yu Gothic Medium" panose="020B0400000000000000" pitchFamily="34" charset="-128"/>
                <a:ea typeface="Yu Gothic Medium" panose="020B0400000000000000" pitchFamily="34" charset="-128"/>
                <a:cs typeface="Calibri"/>
                <a:sym typeface="Calibri"/>
              </a:rPr>
              <a:t>の</a:t>
            </a:r>
            <a:endParaRPr lang="en-US" altLang="ja-JP" sz="1800" b="1" dirty="0">
              <a:solidFill>
                <a:schemeClr val="dk1"/>
              </a:solidFill>
              <a:latin typeface="Yu Gothic Medium" panose="020B0400000000000000" pitchFamily="34" charset="-128"/>
              <a:ea typeface="Yu Gothic Medium" panose="020B0400000000000000" pitchFamily="34" charset="-128"/>
              <a:cs typeface="Calibri"/>
              <a:sym typeface="Calibri"/>
            </a:endParaRPr>
          </a:p>
          <a:p>
            <a:pPr lvl="0" algn="ctr">
              <a:spcAft>
                <a:spcPts val="200"/>
              </a:spcAft>
              <a:buSzPts val="1400"/>
            </a:pPr>
            <a:r>
              <a:rPr lang="ja-JP" altLang="en-US" sz="1800" b="1">
                <a:solidFill>
                  <a:schemeClr val="dk1"/>
                </a:solidFill>
                <a:latin typeface="Yu Gothic Medium" panose="020B0400000000000000" pitchFamily="34" charset="-128"/>
                <a:ea typeface="Yu Gothic Medium" panose="020B0400000000000000" pitchFamily="34" charset="-128"/>
                <a:cs typeface="Calibri"/>
                <a:sym typeface="Calibri"/>
              </a:rPr>
              <a:t>実績多数</a:t>
            </a:r>
          </a:p>
        </p:txBody>
      </p:sp>
      <p:sp>
        <p:nvSpPr>
          <p:cNvPr id="17" name="Google Shape;428;p16">
            <a:extLst>
              <a:ext uri="{FF2B5EF4-FFF2-40B4-BE49-F238E27FC236}">
                <a16:creationId xmlns:a16="http://schemas.microsoft.com/office/drawing/2014/main" id="{45B9E831-F713-393B-C673-FF675ED37CB3}"/>
              </a:ext>
            </a:extLst>
          </p:cNvPr>
          <p:cNvSpPr txBox="1"/>
          <p:nvPr/>
        </p:nvSpPr>
        <p:spPr>
          <a:xfrm>
            <a:off x="4641808" y="4248372"/>
            <a:ext cx="2914235" cy="1455809"/>
          </a:xfrm>
          <a:prstGeom prst="rect">
            <a:avLst/>
          </a:prstGeom>
          <a:noFill/>
          <a:ln>
            <a:noFill/>
          </a:ln>
        </p:spPr>
        <p:txBody>
          <a:bodyPr spcFirstLastPara="1" wrap="square" lIns="36000" tIns="36000" rIns="36000" bIns="36000" anchor="t" anchorCtr="0">
            <a:noAutofit/>
          </a:bodyPr>
          <a:lstStyle/>
          <a:p>
            <a:pPr marL="171450" marR="0" lvl="0" indent="-171450" algn="l" rtl="0">
              <a:lnSpc>
                <a:spcPct val="130000"/>
              </a:lnSpc>
              <a:spcBef>
                <a:spcPts val="600"/>
              </a:spcBef>
              <a:spcAft>
                <a:spcPts val="0"/>
              </a:spcAft>
              <a:buClr>
                <a:srgbClr val="000000"/>
              </a:buClr>
              <a:buSzPts val="1200"/>
              <a:buFont typeface="Arial"/>
              <a:buChar char="•"/>
            </a:pPr>
            <a:r>
              <a:rPr lang="ja-JP" altLang="en-US">
                <a:solidFill>
                  <a:schemeClr val="dk1"/>
                </a:solidFill>
                <a:latin typeface="+mn-ea"/>
                <a:ea typeface="+mn-ea"/>
                <a:cs typeface="Calibri"/>
                <a:sym typeface="Calibri"/>
              </a:rPr>
              <a:t>テキストテキストテキストテキストテキストテキスト</a:t>
            </a:r>
            <a:endParaRPr lang="en-US" altLang="ja-JP" dirty="0">
              <a:solidFill>
                <a:schemeClr val="dk1"/>
              </a:solidFill>
              <a:latin typeface="+mn-ea"/>
              <a:ea typeface="+mn-ea"/>
              <a:cs typeface="Calibri"/>
              <a:sym typeface="Calibri"/>
            </a:endParaRPr>
          </a:p>
          <a:p>
            <a:pPr marL="171450" marR="0" lvl="0" indent="-171450" algn="l" rtl="0">
              <a:lnSpc>
                <a:spcPct val="130000"/>
              </a:lnSpc>
              <a:spcBef>
                <a:spcPts val="600"/>
              </a:spcBef>
              <a:spcAft>
                <a:spcPts val="0"/>
              </a:spcAft>
              <a:buClr>
                <a:srgbClr val="000000"/>
              </a:buClr>
              <a:buSzPts val="1200"/>
              <a:buFont typeface="Arial"/>
              <a:buChar char="•"/>
            </a:pPr>
            <a:r>
              <a:rPr lang="ja-JP" altLang="en-US">
                <a:solidFill>
                  <a:schemeClr val="dk1"/>
                </a:solidFill>
                <a:latin typeface="+mn-ea"/>
                <a:ea typeface="+mn-ea"/>
                <a:cs typeface="Calibri"/>
                <a:sym typeface="Calibri"/>
              </a:rPr>
              <a:t>テキストテキストテキストテキストテキスト</a:t>
            </a:r>
            <a:endParaRPr lang="en-US" altLang="ja-JP" dirty="0">
              <a:solidFill>
                <a:schemeClr val="dk1"/>
              </a:solidFill>
              <a:latin typeface="+mn-ea"/>
              <a:ea typeface="+mn-ea"/>
              <a:cs typeface="Calibri"/>
              <a:sym typeface="Calibri"/>
            </a:endParaRPr>
          </a:p>
        </p:txBody>
      </p:sp>
      <p:sp>
        <p:nvSpPr>
          <p:cNvPr id="18" name="Google Shape;428;p16">
            <a:extLst>
              <a:ext uri="{FF2B5EF4-FFF2-40B4-BE49-F238E27FC236}">
                <a16:creationId xmlns:a16="http://schemas.microsoft.com/office/drawing/2014/main" id="{61DDB23B-E1BA-26DA-BD4B-E42081FAC55F}"/>
              </a:ext>
            </a:extLst>
          </p:cNvPr>
          <p:cNvSpPr txBox="1"/>
          <p:nvPr/>
        </p:nvSpPr>
        <p:spPr>
          <a:xfrm>
            <a:off x="8079142" y="4246063"/>
            <a:ext cx="2914235" cy="1455809"/>
          </a:xfrm>
          <a:prstGeom prst="rect">
            <a:avLst/>
          </a:prstGeom>
          <a:noFill/>
          <a:ln>
            <a:noFill/>
          </a:ln>
        </p:spPr>
        <p:txBody>
          <a:bodyPr spcFirstLastPara="1" wrap="square" lIns="36000" tIns="36000" rIns="36000" bIns="36000" anchor="t" anchorCtr="0">
            <a:noAutofit/>
          </a:bodyPr>
          <a:lstStyle/>
          <a:p>
            <a:pPr marL="171450" marR="0" lvl="0" indent="-171450" algn="l" rtl="0">
              <a:lnSpc>
                <a:spcPct val="130000"/>
              </a:lnSpc>
              <a:spcBef>
                <a:spcPts val="600"/>
              </a:spcBef>
              <a:spcAft>
                <a:spcPts val="0"/>
              </a:spcAft>
              <a:buClr>
                <a:srgbClr val="000000"/>
              </a:buClr>
              <a:buSzPts val="1200"/>
              <a:buFont typeface="Arial"/>
              <a:buChar char="•"/>
            </a:pPr>
            <a:r>
              <a:rPr lang="ja-JP" altLang="en-US">
                <a:solidFill>
                  <a:schemeClr val="dk1"/>
                </a:solidFill>
                <a:latin typeface="+mn-ea"/>
                <a:ea typeface="+mn-ea"/>
                <a:cs typeface="Calibri"/>
                <a:sym typeface="Calibri"/>
              </a:rPr>
              <a:t>テキストテキストテキストテキストテキストテキスト</a:t>
            </a:r>
            <a:endParaRPr lang="en-US" altLang="ja-JP" dirty="0">
              <a:solidFill>
                <a:schemeClr val="dk1"/>
              </a:solidFill>
              <a:latin typeface="+mn-ea"/>
              <a:ea typeface="+mn-ea"/>
              <a:cs typeface="Calibri"/>
              <a:sym typeface="Calibri"/>
            </a:endParaRPr>
          </a:p>
          <a:p>
            <a:pPr marL="171450" marR="0" lvl="0" indent="-171450" algn="l" rtl="0">
              <a:lnSpc>
                <a:spcPct val="130000"/>
              </a:lnSpc>
              <a:spcBef>
                <a:spcPts val="600"/>
              </a:spcBef>
              <a:spcAft>
                <a:spcPts val="0"/>
              </a:spcAft>
              <a:buClr>
                <a:srgbClr val="000000"/>
              </a:buClr>
              <a:buSzPts val="1200"/>
              <a:buFont typeface="Arial"/>
              <a:buChar char="•"/>
            </a:pPr>
            <a:r>
              <a:rPr lang="ja-JP" altLang="en-US">
                <a:solidFill>
                  <a:schemeClr val="dk1"/>
                </a:solidFill>
                <a:latin typeface="+mn-ea"/>
                <a:ea typeface="+mn-ea"/>
                <a:cs typeface="Calibri"/>
                <a:sym typeface="Calibri"/>
              </a:rPr>
              <a:t>テキストテキストテキストテキストテキスト</a:t>
            </a:r>
            <a:endParaRPr lang="en-US" altLang="ja-JP" dirty="0">
              <a:solidFill>
                <a:schemeClr val="dk1"/>
              </a:solidFill>
              <a:latin typeface="+mn-ea"/>
              <a:ea typeface="+mn-ea"/>
              <a:cs typeface="Calibri"/>
              <a:sym typeface="Calibri"/>
            </a:endParaRPr>
          </a:p>
        </p:txBody>
      </p:sp>
      <p:sp>
        <p:nvSpPr>
          <p:cNvPr id="10" name="Google Shape;427;p16">
            <a:extLst>
              <a:ext uri="{FF2B5EF4-FFF2-40B4-BE49-F238E27FC236}">
                <a16:creationId xmlns:a16="http://schemas.microsoft.com/office/drawing/2014/main" id="{7A9DBF45-A7DF-C0BE-B004-041200F1D0F3}"/>
              </a:ext>
            </a:extLst>
          </p:cNvPr>
          <p:cNvSpPr txBox="1"/>
          <p:nvPr/>
        </p:nvSpPr>
        <p:spPr>
          <a:xfrm>
            <a:off x="1198622" y="2026081"/>
            <a:ext cx="2914235" cy="831891"/>
          </a:xfrm>
          <a:prstGeom prst="rect">
            <a:avLst/>
          </a:prstGeom>
          <a:noFill/>
          <a:ln>
            <a:noFill/>
          </a:ln>
        </p:spPr>
        <p:txBody>
          <a:bodyPr spcFirstLastPara="1" wrap="square" lIns="36000" tIns="36000" rIns="36000" bIns="36000" anchor="ctr" anchorCtr="0">
            <a:noAutofit/>
          </a:bodyPr>
          <a:lstStyle/>
          <a:p>
            <a:pPr lvl="0" algn="ctr">
              <a:spcAft>
                <a:spcPts val="200"/>
              </a:spcAft>
              <a:buSzPts val="1400"/>
            </a:pPr>
            <a:r>
              <a:rPr kumimoji="1" lang="ja-JP" altLang="en-US" sz="1800" b="1">
                <a:solidFill>
                  <a:schemeClr val="tx1"/>
                </a:solidFill>
                <a:latin typeface="Yu Gothic Medium" panose="020B0400000000000000" pitchFamily="34" charset="-128"/>
                <a:ea typeface="Yu Gothic Medium" panose="020B0400000000000000" pitchFamily="34" charset="-128"/>
              </a:rPr>
              <a:t>●●●●</a:t>
            </a:r>
            <a:r>
              <a:rPr lang="ja-JP" altLang="en-US" sz="1800" b="1">
                <a:solidFill>
                  <a:schemeClr val="dk1"/>
                </a:solidFill>
                <a:latin typeface="Yu Gothic Medium" panose="020B0400000000000000" pitchFamily="34" charset="-128"/>
                <a:ea typeface="Yu Gothic Medium" panose="020B0400000000000000" pitchFamily="34" charset="-128"/>
                <a:cs typeface="Calibri"/>
                <a:sym typeface="Calibri"/>
              </a:rPr>
              <a:t>の</a:t>
            </a:r>
            <a:endParaRPr lang="en-US" altLang="ja-JP" sz="1800" b="1" dirty="0">
              <a:solidFill>
                <a:schemeClr val="dk1"/>
              </a:solidFill>
              <a:latin typeface="Yu Gothic Medium" panose="020B0400000000000000" pitchFamily="34" charset="-128"/>
              <a:ea typeface="Yu Gothic Medium" panose="020B0400000000000000" pitchFamily="34" charset="-128"/>
              <a:cs typeface="Calibri"/>
              <a:sym typeface="Calibri"/>
            </a:endParaRPr>
          </a:p>
          <a:p>
            <a:pPr lvl="0" algn="ctr">
              <a:spcAft>
                <a:spcPts val="200"/>
              </a:spcAft>
              <a:buSzPts val="1400"/>
            </a:pPr>
            <a:r>
              <a:rPr lang="ja-JP" altLang="en-US" sz="1800" b="1">
                <a:solidFill>
                  <a:schemeClr val="dk1"/>
                </a:solidFill>
                <a:latin typeface="Yu Gothic Medium" panose="020B0400000000000000" pitchFamily="34" charset="-128"/>
                <a:ea typeface="Yu Gothic Medium" panose="020B0400000000000000" pitchFamily="34" charset="-128"/>
                <a:cs typeface="Calibri"/>
                <a:sym typeface="Calibri"/>
              </a:rPr>
              <a:t>専門家がサポート</a:t>
            </a:r>
            <a:endParaRPr lang="en-US" altLang="ja-JP" sz="1800" b="1" dirty="0">
              <a:solidFill>
                <a:schemeClr val="dk1"/>
              </a:solidFill>
              <a:latin typeface="Yu Gothic Medium" panose="020B0400000000000000" pitchFamily="34" charset="-128"/>
              <a:ea typeface="Yu Gothic Medium" panose="020B0400000000000000" pitchFamily="34" charset="-128"/>
              <a:cs typeface="Calibri"/>
              <a:sym typeface="Calibri"/>
            </a:endParaRPr>
          </a:p>
        </p:txBody>
      </p:sp>
      <p:sp>
        <p:nvSpPr>
          <p:cNvPr id="11" name="Google Shape;428;p16">
            <a:extLst>
              <a:ext uri="{FF2B5EF4-FFF2-40B4-BE49-F238E27FC236}">
                <a16:creationId xmlns:a16="http://schemas.microsoft.com/office/drawing/2014/main" id="{8B54064A-8238-7A46-57C6-AF8DB8B2A8F9}"/>
              </a:ext>
            </a:extLst>
          </p:cNvPr>
          <p:cNvSpPr txBox="1"/>
          <p:nvPr/>
        </p:nvSpPr>
        <p:spPr>
          <a:xfrm>
            <a:off x="1198623" y="4246063"/>
            <a:ext cx="2914235" cy="1455809"/>
          </a:xfrm>
          <a:prstGeom prst="rect">
            <a:avLst/>
          </a:prstGeom>
          <a:noFill/>
          <a:ln>
            <a:noFill/>
          </a:ln>
        </p:spPr>
        <p:txBody>
          <a:bodyPr spcFirstLastPara="1" wrap="square" lIns="36000" tIns="36000" rIns="36000" bIns="36000" anchor="t" anchorCtr="0">
            <a:noAutofit/>
          </a:bodyPr>
          <a:lstStyle/>
          <a:p>
            <a:pPr marL="171450" marR="0" lvl="0" indent="-171450" algn="l" rtl="0">
              <a:lnSpc>
                <a:spcPct val="130000"/>
              </a:lnSpc>
              <a:spcBef>
                <a:spcPts val="600"/>
              </a:spcBef>
              <a:spcAft>
                <a:spcPts val="0"/>
              </a:spcAft>
              <a:buClr>
                <a:srgbClr val="000000"/>
              </a:buClr>
              <a:buSzPts val="1200"/>
              <a:buFont typeface="Arial"/>
              <a:buChar char="•"/>
            </a:pPr>
            <a:r>
              <a:rPr lang="ja-JP" altLang="en-US">
                <a:solidFill>
                  <a:schemeClr val="dk1"/>
                </a:solidFill>
                <a:latin typeface="+mn-ea"/>
                <a:ea typeface="+mn-ea"/>
                <a:cs typeface="Calibri"/>
                <a:sym typeface="Calibri"/>
              </a:rPr>
              <a:t>テキストテキストテキストテキストテキストテキスト</a:t>
            </a:r>
            <a:endParaRPr lang="en-US" altLang="ja-JP" dirty="0">
              <a:solidFill>
                <a:schemeClr val="dk1"/>
              </a:solidFill>
              <a:latin typeface="+mn-ea"/>
              <a:ea typeface="+mn-ea"/>
              <a:cs typeface="Calibri"/>
              <a:sym typeface="Calibri"/>
            </a:endParaRPr>
          </a:p>
          <a:p>
            <a:pPr marL="171450" marR="0" lvl="0" indent="-171450" algn="l" rtl="0">
              <a:lnSpc>
                <a:spcPct val="130000"/>
              </a:lnSpc>
              <a:spcBef>
                <a:spcPts val="600"/>
              </a:spcBef>
              <a:spcAft>
                <a:spcPts val="0"/>
              </a:spcAft>
              <a:buClr>
                <a:srgbClr val="000000"/>
              </a:buClr>
              <a:buSzPts val="1200"/>
              <a:buFont typeface="Arial"/>
              <a:buChar char="•"/>
            </a:pPr>
            <a:r>
              <a:rPr lang="ja-JP" altLang="en-US">
                <a:solidFill>
                  <a:schemeClr val="dk1"/>
                </a:solidFill>
                <a:latin typeface="+mn-ea"/>
                <a:ea typeface="+mn-ea"/>
                <a:cs typeface="Calibri"/>
                <a:sym typeface="Calibri"/>
              </a:rPr>
              <a:t>テキストテキストテキストテキストテキスト</a:t>
            </a:r>
            <a:endParaRPr lang="en-US" altLang="ja-JP" dirty="0">
              <a:solidFill>
                <a:schemeClr val="dk1"/>
              </a:solidFill>
              <a:latin typeface="+mn-ea"/>
              <a:ea typeface="+mn-ea"/>
              <a:cs typeface="Calibri"/>
              <a:sym typeface="Calibri"/>
            </a:endParaRPr>
          </a:p>
        </p:txBody>
      </p:sp>
      <p:cxnSp>
        <p:nvCxnSpPr>
          <p:cNvPr id="13" name="Google Shape;430;p16">
            <a:extLst>
              <a:ext uri="{FF2B5EF4-FFF2-40B4-BE49-F238E27FC236}">
                <a16:creationId xmlns:a16="http://schemas.microsoft.com/office/drawing/2014/main" id="{A21D9157-0B2A-7AF5-8D74-051DF7564AAF}"/>
              </a:ext>
            </a:extLst>
          </p:cNvPr>
          <p:cNvCxnSpPr>
            <a:cxnSpLocks/>
          </p:cNvCxnSpPr>
          <p:nvPr/>
        </p:nvCxnSpPr>
        <p:spPr>
          <a:xfrm>
            <a:off x="1310902" y="4136227"/>
            <a:ext cx="2620501" cy="0"/>
          </a:xfrm>
          <a:prstGeom prst="straightConnector1">
            <a:avLst/>
          </a:prstGeom>
          <a:noFill/>
          <a:ln w="12700" cap="flat" cmpd="sng">
            <a:solidFill>
              <a:schemeClr val="accent1"/>
            </a:solidFill>
            <a:prstDash val="solid"/>
            <a:miter lim="800000"/>
            <a:headEnd type="none" w="sm" len="sm"/>
            <a:tailEnd type="none" w="sm" len="sm"/>
          </a:ln>
        </p:spPr>
      </p:cxnSp>
      <p:sp>
        <p:nvSpPr>
          <p:cNvPr id="19" name="円/楕円 18">
            <a:extLst>
              <a:ext uri="{FF2B5EF4-FFF2-40B4-BE49-F238E27FC236}">
                <a16:creationId xmlns:a16="http://schemas.microsoft.com/office/drawing/2014/main" id="{C1B1003E-6E69-A1BB-7AD9-D6FE523786F5}"/>
              </a:ext>
            </a:extLst>
          </p:cNvPr>
          <p:cNvSpPr>
            <a:spLocks noChangeAspect="1"/>
          </p:cNvSpPr>
          <p:nvPr/>
        </p:nvSpPr>
        <p:spPr>
          <a:xfrm>
            <a:off x="2169739" y="2916186"/>
            <a:ext cx="972000" cy="972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20" name="円/楕円 19">
            <a:extLst>
              <a:ext uri="{FF2B5EF4-FFF2-40B4-BE49-F238E27FC236}">
                <a16:creationId xmlns:a16="http://schemas.microsoft.com/office/drawing/2014/main" id="{A8FDDFFD-FA0C-6EBC-5581-8DE8E68FDC6D}"/>
              </a:ext>
            </a:extLst>
          </p:cNvPr>
          <p:cNvSpPr>
            <a:spLocks noChangeAspect="1"/>
          </p:cNvSpPr>
          <p:nvPr/>
        </p:nvSpPr>
        <p:spPr>
          <a:xfrm>
            <a:off x="5604833" y="2930788"/>
            <a:ext cx="972000" cy="972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21" name="円/楕円 20">
            <a:extLst>
              <a:ext uri="{FF2B5EF4-FFF2-40B4-BE49-F238E27FC236}">
                <a16:creationId xmlns:a16="http://schemas.microsoft.com/office/drawing/2014/main" id="{DF91EB06-598D-89AA-D87C-2D86D664A81E}"/>
              </a:ext>
            </a:extLst>
          </p:cNvPr>
          <p:cNvSpPr>
            <a:spLocks noChangeAspect="1"/>
          </p:cNvSpPr>
          <p:nvPr/>
        </p:nvSpPr>
        <p:spPr>
          <a:xfrm>
            <a:off x="9050259" y="2916186"/>
            <a:ext cx="972000" cy="972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26" name="テキスト プレースホルダー 25">
            <a:extLst>
              <a:ext uri="{FF2B5EF4-FFF2-40B4-BE49-F238E27FC236}">
                <a16:creationId xmlns:a16="http://schemas.microsoft.com/office/drawing/2014/main" id="{AF301A8B-DC44-93B4-BACC-3463D8817C18}"/>
              </a:ext>
            </a:extLst>
          </p:cNvPr>
          <p:cNvSpPr>
            <a:spLocks noGrp="1"/>
          </p:cNvSpPr>
          <p:nvPr>
            <p:ph type="body" idx="1"/>
          </p:nvPr>
        </p:nvSpPr>
        <p:spPr>
          <a:xfrm>
            <a:off x="784208" y="883076"/>
            <a:ext cx="10633848" cy="781946"/>
          </a:xfrm>
        </p:spPr>
        <p:txBody>
          <a:bodyPr/>
          <a:lstStyle/>
          <a:p>
            <a:endParaRPr lang="ja-JP" altLang="en-US"/>
          </a:p>
        </p:txBody>
      </p:sp>
      <p:sp>
        <p:nvSpPr>
          <p:cNvPr id="2" name="テキスト プレースホルダー 7">
            <a:extLst>
              <a:ext uri="{FF2B5EF4-FFF2-40B4-BE49-F238E27FC236}">
                <a16:creationId xmlns:a16="http://schemas.microsoft.com/office/drawing/2014/main" id="{0CDFD20F-39C3-28E7-5525-305549FD1BAD}"/>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785428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14DD908-9EC0-4424-E7E2-2CDF2E49169E}"/>
              </a:ext>
            </a:extLst>
          </p:cNvPr>
          <p:cNvSpPr>
            <a:spLocks noGrp="1"/>
          </p:cNvSpPr>
          <p:nvPr>
            <p:ph type="sldNum" idx="15"/>
          </p:nvPr>
        </p:nvSpPr>
        <p:spPr/>
        <p:txBody>
          <a:bodyPr/>
          <a:lstStyle/>
          <a:p>
            <a:fld id="{00000000-1234-1234-1234-123412341234}" type="slidenum">
              <a:rPr lang="en-US" altLang="ja-JP" smtClean="0"/>
              <a:pPr/>
              <a:t>12</a:t>
            </a:fld>
            <a:endParaRPr lang="ja-JP" altLang="en-US"/>
          </a:p>
        </p:txBody>
      </p:sp>
      <p:sp>
        <p:nvSpPr>
          <p:cNvPr id="4" name="タイトル 3">
            <a:extLst>
              <a:ext uri="{FF2B5EF4-FFF2-40B4-BE49-F238E27FC236}">
                <a16:creationId xmlns:a16="http://schemas.microsoft.com/office/drawing/2014/main" id="{53D3B6F3-09B9-B811-C691-356E802529B1}"/>
              </a:ext>
            </a:extLst>
          </p:cNvPr>
          <p:cNvSpPr>
            <a:spLocks noGrp="1"/>
          </p:cNvSpPr>
          <p:nvPr>
            <p:ph type="title"/>
          </p:nvPr>
        </p:nvSpPr>
        <p:spPr/>
        <p:txBody>
          <a:bodyPr/>
          <a:lstStyle/>
          <a:p>
            <a:r>
              <a:rPr kumimoji="1" lang="ja-JP" altLang="en-US"/>
              <a:t>株式会社●●●●様の事例</a:t>
            </a:r>
          </a:p>
        </p:txBody>
      </p:sp>
      <p:sp>
        <p:nvSpPr>
          <p:cNvPr id="14" name="正方形/長方形 13">
            <a:extLst>
              <a:ext uri="{FF2B5EF4-FFF2-40B4-BE49-F238E27FC236}">
                <a16:creationId xmlns:a16="http://schemas.microsoft.com/office/drawing/2014/main" id="{50905ED5-FB1B-4DE3-9C62-03915B184B13}"/>
              </a:ext>
            </a:extLst>
          </p:cNvPr>
          <p:cNvSpPr/>
          <p:nvPr/>
        </p:nvSpPr>
        <p:spPr>
          <a:xfrm>
            <a:off x="1058779" y="4283251"/>
            <a:ext cx="4702788" cy="5661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ea typeface="Yu Gothic" panose="020B0400000000000000" pitchFamily="34" charset="-128"/>
              </a:rPr>
              <a:t>導入前の課題</a:t>
            </a:r>
          </a:p>
        </p:txBody>
      </p:sp>
      <p:sp>
        <p:nvSpPr>
          <p:cNvPr id="15" name="正方形/長方形 14">
            <a:extLst>
              <a:ext uri="{FF2B5EF4-FFF2-40B4-BE49-F238E27FC236}">
                <a16:creationId xmlns:a16="http://schemas.microsoft.com/office/drawing/2014/main" id="{6A14AC1D-4012-88F2-E8C8-C7D44AF5F5B5}"/>
              </a:ext>
            </a:extLst>
          </p:cNvPr>
          <p:cNvSpPr/>
          <p:nvPr/>
        </p:nvSpPr>
        <p:spPr>
          <a:xfrm>
            <a:off x="6433678" y="4290910"/>
            <a:ext cx="4702788" cy="56618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ea typeface="Yu Gothic" panose="020B0400000000000000" pitchFamily="34" charset="-128"/>
              </a:rPr>
              <a:t>導入後の効果</a:t>
            </a:r>
          </a:p>
        </p:txBody>
      </p:sp>
      <p:sp>
        <p:nvSpPr>
          <p:cNvPr id="16" name="テキスト ボックス 15">
            <a:extLst>
              <a:ext uri="{FF2B5EF4-FFF2-40B4-BE49-F238E27FC236}">
                <a16:creationId xmlns:a16="http://schemas.microsoft.com/office/drawing/2014/main" id="{7B188F3C-6601-F23A-FE9F-A0AFD203C41F}"/>
              </a:ext>
            </a:extLst>
          </p:cNvPr>
          <p:cNvSpPr txBox="1"/>
          <p:nvPr/>
        </p:nvSpPr>
        <p:spPr>
          <a:xfrm>
            <a:off x="1058779" y="4991210"/>
            <a:ext cx="4699695" cy="1037626"/>
          </a:xfrm>
          <a:prstGeom prst="rect">
            <a:avLst/>
          </a:prstGeom>
          <a:noFill/>
        </p:spPr>
        <p:txBody>
          <a:bodyPr wrap="square" lIns="44308" tIns="44308" rIns="44308" bIns="44308" rtlCol="0">
            <a:spAutoFit/>
          </a:bodyPr>
          <a:lstStyle/>
          <a:p>
            <a:pPr marL="211032" indent="-211032">
              <a:lnSpc>
                <a:spcPct val="130000"/>
              </a:lnSpc>
              <a:spcAft>
                <a:spcPts val="492"/>
              </a:spcAft>
              <a:buFont typeface="Wingdings" pitchFamily="2" charset="2"/>
              <a:buChar char="l"/>
            </a:pPr>
            <a:r>
              <a:rPr kumimoji="1" lang="en-US" altLang="ja-JP" dirty="0">
                <a:solidFill>
                  <a:schemeClr val="tx1"/>
                </a:solidFill>
                <a:latin typeface="Yu Gothic Medium" panose="020B0400000000000000" pitchFamily="34" charset="-128"/>
                <a:ea typeface="Yu Gothic Medium" panose="020B0400000000000000" pitchFamily="34" charset="-128"/>
              </a:rPr>
              <a:t>〜</a:t>
            </a:r>
            <a:r>
              <a:rPr kumimoji="1" lang="ja-JP" altLang="en-US">
                <a:solidFill>
                  <a:schemeClr val="tx1"/>
                </a:solidFill>
                <a:latin typeface="Yu Gothic Medium" panose="020B0400000000000000" pitchFamily="34" charset="-128"/>
                <a:ea typeface="Yu Gothic Medium" panose="020B0400000000000000" pitchFamily="34" charset="-128"/>
              </a:rPr>
              <a:t>の確認から実施まで</a:t>
            </a:r>
            <a:r>
              <a:rPr kumimoji="1" lang="en-US" altLang="ja-JP" dirty="0">
                <a:solidFill>
                  <a:schemeClr val="tx1"/>
                </a:solidFill>
                <a:latin typeface="Yu Gothic Medium" panose="020B0400000000000000" pitchFamily="34" charset="-128"/>
                <a:ea typeface="Yu Gothic Medium" panose="020B0400000000000000" pitchFamily="34" charset="-128"/>
              </a:rPr>
              <a:t>1</a:t>
            </a:r>
            <a:r>
              <a:rPr kumimoji="1" lang="ja-JP" altLang="en-US">
                <a:solidFill>
                  <a:schemeClr val="tx1"/>
                </a:solidFill>
                <a:latin typeface="Yu Gothic Medium" panose="020B0400000000000000" pitchFamily="34" charset="-128"/>
                <a:ea typeface="Yu Gothic Medium" panose="020B0400000000000000" pitchFamily="34" charset="-128"/>
              </a:rPr>
              <a:t>ヶ月以上かかる。</a:t>
            </a:r>
            <a:endParaRPr kumimoji="1" lang="en-US" altLang="ja-JP" dirty="0">
              <a:solidFill>
                <a:schemeClr val="tx1"/>
              </a:solidFill>
              <a:latin typeface="Yu Gothic Medium" panose="020B0400000000000000" pitchFamily="34" charset="-128"/>
              <a:ea typeface="Yu Gothic Medium" panose="020B0400000000000000" pitchFamily="34" charset="-128"/>
            </a:endParaRPr>
          </a:p>
          <a:p>
            <a:pPr marL="211032" indent="-211032">
              <a:lnSpc>
                <a:spcPct val="130000"/>
              </a:lnSpc>
              <a:spcAft>
                <a:spcPts val="492"/>
              </a:spcAft>
              <a:buFont typeface="Wingdings" pitchFamily="2" charset="2"/>
              <a:buChar char="l"/>
            </a:pPr>
            <a:r>
              <a:rPr kumimoji="1" lang="ja-JP" altLang="en-US">
                <a:solidFill>
                  <a:schemeClr val="tx1"/>
                </a:solidFill>
                <a:latin typeface="Yu Gothic Medium" panose="020B0400000000000000" pitchFamily="34" charset="-128"/>
                <a:ea typeface="Yu Gothic Medium" panose="020B0400000000000000" pitchFamily="34" charset="-128"/>
              </a:rPr>
              <a:t>担当者は兼務で忙しく、</a:t>
            </a:r>
            <a:r>
              <a:rPr kumimoji="1" lang="en-US" altLang="ja-JP" dirty="0">
                <a:solidFill>
                  <a:schemeClr val="tx1"/>
                </a:solidFill>
                <a:latin typeface="Yu Gothic Medium" panose="020B0400000000000000" pitchFamily="34" charset="-128"/>
                <a:ea typeface="Yu Gothic Medium" panose="020B0400000000000000" pitchFamily="34" charset="-128"/>
              </a:rPr>
              <a:t>〜</a:t>
            </a:r>
            <a:r>
              <a:rPr kumimoji="1" lang="ja-JP" altLang="en-US">
                <a:solidFill>
                  <a:schemeClr val="tx1"/>
                </a:solidFill>
                <a:latin typeface="Yu Gothic Medium" panose="020B0400000000000000" pitchFamily="34" charset="-128"/>
                <a:ea typeface="Yu Gothic Medium" panose="020B0400000000000000" pitchFamily="34" charset="-128"/>
              </a:rPr>
              <a:t>の改善が進まない。</a:t>
            </a:r>
          </a:p>
          <a:p>
            <a:pPr marL="211032" indent="-211032">
              <a:lnSpc>
                <a:spcPct val="130000"/>
              </a:lnSpc>
              <a:spcAft>
                <a:spcPts val="492"/>
              </a:spcAft>
              <a:buFont typeface="Wingdings" pitchFamily="2" charset="2"/>
              <a:buChar char="l"/>
            </a:pPr>
            <a:r>
              <a:rPr kumimoji="1" lang="en-US" altLang="ja-JP" dirty="0">
                <a:solidFill>
                  <a:schemeClr val="tx1"/>
                </a:solidFill>
                <a:latin typeface="Yu Gothic Medium" panose="020B0400000000000000" pitchFamily="34" charset="-128"/>
                <a:ea typeface="Yu Gothic Medium" panose="020B0400000000000000" pitchFamily="34" charset="-128"/>
              </a:rPr>
              <a:t>〜</a:t>
            </a:r>
            <a:r>
              <a:rPr kumimoji="1" lang="ja-JP" altLang="en-US">
                <a:solidFill>
                  <a:schemeClr val="tx1"/>
                </a:solidFill>
                <a:latin typeface="Yu Gothic Medium" panose="020B0400000000000000" pitchFamily="34" charset="-128"/>
                <a:ea typeface="Yu Gothic Medium" panose="020B0400000000000000" pitchFamily="34" charset="-128"/>
              </a:rPr>
              <a:t>の作業が煩雑になり、ミスが増える。</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7" name="テキスト ボックス 16">
            <a:extLst>
              <a:ext uri="{FF2B5EF4-FFF2-40B4-BE49-F238E27FC236}">
                <a16:creationId xmlns:a16="http://schemas.microsoft.com/office/drawing/2014/main" id="{D7DA5CC4-2833-3BB2-C3F0-8788371DA7EE}"/>
              </a:ext>
            </a:extLst>
          </p:cNvPr>
          <p:cNvSpPr txBox="1"/>
          <p:nvPr/>
        </p:nvSpPr>
        <p:spPr>
          <a:xfrm>
            <a:off x="6433678" y="4998869"/>
            <a:ext cx="4702788" cy="1037626"/>
          </a:xfrm>
          <a:prstGeom prst="rect">
            <a:avLst/>
          </a:prstGeom>
          <a:noFill/>
        </p:spPr>
        <p:txBody>
          <a:bodyPr wrap="square" lIns="44308" tIns="44308" rIns="44308" bIns="44308" rtlCol="0">
            <a:spAutoFit/>
          </a:bodyPr>
          <a:lstStyle/>
          <a:p>
            <a:pPr marL="211032" indent="-211032">
              <a:lnSpc>
                <a:spcPct val="130000"/>
              </a:lnSpc>
              <a:spcAft>
                <a:spcPts val="492"/>
              </a:spcAft>
              <a:buClr>
                <a:schemeClr val="accent6"/>
              </a:buClr>
              <a:buFont typeface="Wingdings" pitchFamily="2" charset="2"/>
              <a:buChar char="l"/>
            </a:pPr>
            <a:r>
              <a:rPr kumimoji="1" lang="en-US" altLang="ja-JP" dirty="0">
                <a:solidFill>
                  <a:schemeClr val="tx1"/>
                </a:solidFill>
                <a:latin typeface="Yu Gothic Medium" panose="020B0400000000000000" pitchFamily="34" charset="-128"/>
                <a:ea typeface="Yu Gothic Medium" panose="020B0400000000000000" pitchFamily="34" charset="-128"/>
              </a:rPr>
              <a:t>〜</a:t>
            </a:r>
            <a:r>
              <a:rPr kumimoji="1" lang="ja-JP" altLang="en-US">
                <a:solidFill>
                  <a:schemeClr val="tx1"/>
                </a:solidFill>
                <a:latin typeface="Yu Gothic Medium" panose="020B0400000000000000" pitchFamily="34" charset="-128"/>
                <a:ea typeface="Yu Gothic Medium" panose="020B0400000000000000" pitchFamily="34" charset="-128"/>
              </a:rPr>
              <a:t>の作業まで一気通貫。最短</a:t>
            </a:r>
            <a:r>
              <a:rPr kumimoji="1" lang="en-US" altLang="ja-JP" dirty="0">
                <a:solidFill>
                  <a:schemeClr val="tx1"/>
                </a:solidFill>
                <a:latin typeface="Yu Gothic Medium" panose="020B0400000000000000" pitchFamily="34" charset="-128"/>
                <a:ea typeface="Yu Gothic Medium" panose="020B0400000000000000" pitchFamily="34" charset="-128"/>
              </a:rPr>
              <a:t>1</a:t>
            </a:r>
            <a:r>
              <a:rPr kumimoji="1" lang="ja-JP" altLang="en-US">
                <a:solidFill>
                  <a:schemeClr val="tx1"/>
                </a:solidFill>
                <a:latin typeface="Yu Gothic Medium" panose="020B0400000000000000" pitchFamily="34" charset="-128"/>
                <a:ea typeface="Yu Gothic Medium" panose="020B0400000000000000" pitchFamily="34" charset="-128"/>
              </a:rPr>
              <a:t>日で完了できる。</a:t>
            </a:r>
            <a:endParaRPr kumimoji="1" lang="en-US" altLang="ja-JP" dirty="0">
              <a:solidFill>
                <a:schemeClr val="tx1"/>
              </a:solidFill>
              <a:latin typeface="Yu Gothic Medium" panose="020B0400000000000000" pitchFamily="34" charset="-128"/>
              <a:ea typeface="Yu Gothic Medium" panose="020B0400000000000000" pitchFamily="34" charset="-128"/>
            </a:endParaRPr>
          </a:p>
          <a:p>
            <a:pPr marL="211032" indent="-211032">
              <a:lnSpc>
                <a:spcPct val="130000"/>
              </a:lnSpc>
              <a:spcAft>
                <a:spcPts val="492"/>
              </a:spcAft>
              <a:buClr>
                <a:schemeClr val="accent6"/>
              </a:buClr>
              <a:buFont typeface="Wingdings" pitchFamily="2" charset="2"/>
              <a:buChar char="l"/>
            </a:pPr>
            <a:r>
              <a:rPr kumimoji="1" lang="en-US" altLang="ja-JP" dirty="0">
                <a:solidFill>
                  <a:schemeClr val="tx1"/>
                </a:solidFill>
                <a:latin typeface="Yu Gothic Medium" panose="020B0400000000000000" pitchFamily="34" charset="-128"/>
                <a:ea typeface="Yu Gothic Medium" panose="020B0400000000000000" pitchFamily="34" charset="-128"/>
              </a:rPr>
              <a:t>〜</a:t>
            </a:r>
            <a:r>
              <a:rPr kumimoji="1" lang="ja-JP" altLang="en-US">
                <a:solidFill>
                  <a:schemeClr val="tx1"/>
                </a:solidFill>
                <a:latin typeface="Yu Gothic Medium" panose="020B0400000000000000" pitchFamily="34" charset="-128"/>
                <a:ea typeface="Yu Gothic Medium" panose="020B0400000000000000" pitchFamily="34" charset="-128"/>
              </a:rPr>
              <a:t>の改善が進み、新規顧客の獲得</a:t>
            </a:r>
            <a:r>
              <a:rPr kumimoji="1" lang="en-US" altLang="ja-JP" dirty="0">
                <a:solidFill>
                  <a:schemeClr val="tx1"/>
                </a:solidFill>
                <a:latin typeface="Yu Gothic Medium" panose="020B0400000000000000" pitchFamily="34" charset="-128"/>
                <a:ea typeface="Yu Gothic Medium" panose="020B0400000000000000" pitchFamily="34" charset="-128"/>
              </a:rPr>
              <a:t>〜</a:t>
            </a:r>
            <a:r>
              <a:rPr kumimoji="1" lang="ja-JP" altLang="en-US">
                <a:solidFill>
                  <a:schemeClr val="tx1"/>
                </a:solidFill>
                <a:latin typeface="Yu Gothic Medium" panose="020B0400000000000000" pitchFamily="34" charset="-128"/>
                <a:ea typeface="Yu Gothic Medium" panose="020B0400000000000000" pitchFamily="34" charset="-128"/>
              </a:rPr>
              <a:t>倍を達成。</a:t>
            </a:r>
            <a:endParaRPr kumimoji="1" lang="en-US" altLang="ja-JP" dirty="0">
              <a:solidFill>
                <a:schemeClr val="tx1"/>
              </a:solidFill>
              <a:latin typeface="Yu Gothic Medium" panose="020B0400000000000000" pitchFamily="34" charset="-128"/>
              <a:ea typeface="Yu Gothic Medium" panose="020B0400000000000000" pitchFamily="34" charset="-128"/>
            </a:endParaRPr>
          </a:p>
          <a:p>
            <a:pPr marL="211032" indent="-211032">
              <a:lnSpc>
                <a:spcPct val="130000"/>
              </a:lnSpc>
              <a:spcAft>
                <a:spcPts val="492"/>
              </a:spcAft>
              <a:buClr>
                <a:schemeClr val="accent6"/>
              </a:buClr>
              <a:buFont typeface="Wingdings" pitchFamily="2" charset="2"/>
              <a:buChar char="l"/>
            </a:pPr>
            <a:r>
              <a:rPr kumimoji="1" lang="en-US" altLang="ja-JP" dirty="0">
                <a:solidFill>
                  <a:schemeClr val="tx1"/>
                </a:solidFill>
                <a:latin typeface="Yu Gothic Medium" panose="020B0400000000000000" pitchFamily="34" charset="-128"/>
                <a:ea typeface="Yu Gothic Medium" panose="020B0400000000000000" pitchFamily="34" charset="-128"/>
              </a:rPr>
              <a:t>〜</a:t>
            </a:r>
            <a:r>
              <a:rPr kumimoji="1" lang="ja-JP" altLang="en-US">
                <a:solidFill>
                  <a:schemeClr val="tx1"/>
                </a:solidFill>
                <a:latin typeface="Yu Gothic Medium" panose="020B0400000000000000" pitchFamily="34" charset="-128"/>
                <a:ea typeface="Yu Gothic Medium" panose="020B0400000000000000" pitchFamily="34" charset="-128"/>
              </a:rPr>
              <a:t>の作業フローが効率化され、ミスを軽減。</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8" name="正方形/長方形 17">
            <a:extLst>
              <a:ext uri="{FF2B5EF4-FFF2-40B4-BE49-F238E27FC236}">
                <a16:creationId xmlns:a16="http://schemas.microsoft.com/office/drawing/2014/main" id="{604AB254-D69A-BB00-A646-97180BD89CB8}"/>
              </a:ext>
            </a:extLst>
          </p:cNvPr>
          <p:cNvSpPr/>
          <p:nvPr/>
        </p:nvSpPr>
        <p:spPr>
          <a:xfrm>
            <a:off x="1058779" y="1241147"/>
            <a:ext cx="3026807" cy="6646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969" dirty="0">
                <a:solidFill>
                  <a:schemeClr val="bg1"/>
                </a:solidFill>
                <a:ea typeface="Yu Gothic" panose="020B0400000000000000" pitchFamily="34" charset="-128"/>
              </a:rPr>
              <a:t>LOGO</a:t>
            </a:r>
            <a:endParaRPr kumimoji="1" lang="ja-JP" altLang="en-US" sz="1969">
              <a:solidFill>
                <a:schemeClr val="bg1"/>
              </a:solidFill>
              <a:ea typeface="Yu Gothic" panose="020B0400000000000000" pitchFamily="34" charset="-128"/>
            </a:endParaRPr>
          </a:p>
        </p:txBody>
      </p:sp>
      <p:sp>
        <p:nvSpPr>
          <p:cNvPr id="19" name="正方形/長方形 18">
            <a:extLst>
              <a:ext uri="{FF2B5EF4-FFF2-40B4-BE49-F238E27FC236}">
                <a16:creationId xmlns:a16="http://schemas.microsoft.com/office/drawing/2014/main" id="{E253CD2D-A184-769C-40C5-0E061094A345}"/>
              </a:ext>
            </a:extLst>
          </p:cNvPr>
          <p:cNvSpPr/>
          <p:nvPr/>
        </p:nvSpPr>
        <p:spPr>
          <a:xfrm>
            <a:off x="6432653" y="1241147"/>
            <a:ext cx="4703660" cy="28286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969" dirty="0">
                <a:solidFill>
                  <a:schemeClr val="bg1"/>
                </a:solidFill>
                <a:ea typeface="Yu Gothic" panose="020B0400000000000000" pitchFamily="34" charset="-128"/>
              </a:rPr>
              <a:t>IMG</a:t>
            </a:r>
          </a:p>
        </p:txBody>
      </p:sp>
      <p:sp>
        <p:nvSpPr>
          <p:cNvPr id="20" name="テキスト ボックス 19">
            <a:extLst>
              <a:ext uri="{FF2B5EF4-FFF2-40B4-BE49-F238E27FC236}">
                <a16:creationId xmlns:a16="http://schemas.microsoft.com/office/drawing/2014/main" id="{BE8D6CD7-FFE5-A1B0-4805-88E40C6730A3}"/>
              </a:ext>
            </a:extLst>
          </p:cNvPr>
          <p:cNvSpPr txBox="1"/>
          <p:nvPr/>
        </p:nvSpPr>
        <p:spPr>
          <a:xfrm>
            <a:off x="1058779" y="2372065"/>
            <a:ext cx="4702787" cy="978678"/>
          </a:xfrm>
          <a:prstGeom prst="rect">
            <a:avLst/>
          </a:prstGeom>
          <a:noFill/>
        </p:spPr>
        <p:txBody>
          <a:bodyPr wrap="square" lIns="44308" tIns="44308" rIns="44308" bIns="44308" rtlCol="0" anchor="ctr">
            <a:normAutofit/>
          </a:bodyPr>
          <a:lstStyle/>
          <a:p>
            <a:pPr>
              <a:spcAft>
                <a:spcPts val="492"/>
              </a:spcAft>
            </a:pPr>
            <a:r>
              <a:rPr kumimoji="1" lang="ja-JP" altLang="en-US" sz="2200" b="1">
                <a:solidFill>
                  <a:schemeClr val="tx1"/>
                </a:solidFill>
                <a:latin typeface="+mn-lt"/>
                <a:ea typeface="Yu Gothic Medium" panose="020B0400000000000000" pitchFamily="34" charset="-128"/>
              </a:rPr>
              <a:t>●●効率化でコスト削減。</a:t>
            </a:r>
            <a:endParaRPr kumimoji="1" lang="en-US" altLang="ja-JP" sz="2200" b="1" dirty="0">
              <a:solidFill>
                <a:schemeClr val="tx1"/>
              </a:solidFill>
              <a:latin typeface="+mn-lt"/>
              <a:ea typeface="Yu Gothic Medium" panose="020B0400000000000000" pitchFamily="34" charset="-128"/>
            </a:endParaRPr>
          </a:p>
          <a:p>
            <a:pPr>
              <a:spcAft>
                <a:spcPts val="492"/>
              </a:spcAft>
            </a:pPr>
            <a:r>
              <a:rPr kumimoji="1" lang="ja-JP" altLang="en-US" sz="2200" b="1">
                <a:solidFill>
                  <a:schemeClr val="tx1"/>
                </a:solidFill>
                <a:latin typeface="+mn-lt"/>
                <a:ea typeface="Yu Gothic Medium" panose="020B0400000000000000" pitchFamily="34" charset="-128"/>
              </a:rPr>
              <a:t>新規顧客の獲得●倍の成果を創出。</a:t>
            </a:r>
            <a:endParaRPr kumimoji="1" lang="en-US" altLang="ja-JP" sz="2200" b="1" dirty="0">
              <a:solidFill>
                <a:schemeClr val="tx1"/>
              </a:solidFill>
              <a:latin typeface="+mn-lt"/>
              <a:ea typeface="Yu Gothic Medium" panose="020B0400000000000000" pitchFamily="34" charset="-128"/>
            </a:endParaRPr>
          </a:p>
        </p:txBody>
      </p:sp>
      <p:sp>
        <p:nvSpPr>
          <p:cNvPr id="21" name="テキスト ボックス 20">
            <a:extLst>
              <a:ext uri="{FF2B5EF4-FFF2-40B4-BE49-F238E27FC236}">
                <a16:creationId xmlns:a16="http://schemas.microsoft.com/office/drawing/2014/main" id="{D05C08D9-8747-4090-4319-063100982C14}"/>
              </a:ext>
            </a:extLst>
          </p:cNvPr>
          <p:cNvSpPr txBox="1"/>
          <p:nvPr/>
        </p:nvSpPr>
        <p:spPr>
          <a:xfrm>
            <a:off x="1058779" y="1980443"/>
            <a:ext cx="4702787" cy="305266"/>
          </a:xfrm>
          <a:prstGeom prst="rect">
            <a:avLst/>
          </a:prstGeom>
          <a:noFill/>
        </p:spPr>
        <p:txBody>
          <a:bodyPr wrap="square" lIns="44308" tIns="44308" rIns="44308" bIns="44308" rtlCol="0" anchor="ctr" anchorCtr="0">
            <a:normAutofit/>
          </a:bodyPr>
          <a:lstStyle/>
          <a:p>
            <a:pPr>
              <a:spcAft>
                <a:spcPts val="492"/>
              </a:spcAft>
            </a:pPr>
            <a:r>
              <a:rPr kumimoji="1" lang="en-US" altLang="ja-JP" sz="1200" u="sng" dirty="0">
                <a:solidFill>
                  <a:srgbClr val="0070C0"/>
                </a:solidFill>
                <a:latin typeface="Yu Gothic" panose="020B0400000000000000" pitchFamily="34" charset="-128"/>
              </a:rPr>
              <a:t>https://*****</a:t>
            </a:r>
          </a:p>
        </p:txBody>
      </p:sp>
      <p:sp>
        <p:nvSpPr>
          <p:cNvPr id="22" name="テキスト ボックス 21">
            <a:extLst>
              <a:ext uri="{FF2B5EF4-FFF2-40B4-BE49-F238E27FC236}">
                <a16:creationId xmlns:a16="http://schemas.microsoft.com/office/drawing/2014/main" id="{48A03D26-C2A9-D4AA-0750-26AD3CB0D0D3}"/>
              </a:ext>
            </a:extLst>
          </p:cNvPr>
          <p:cNvSpPr txBox="1"/>
          <p:nvPr/>
        </p:nvSpPr>
        <p:spPr>
          <a:xfrm>
            <a:off x="1055687" y="3437099"/>
            <a:ext cx="4702787" cy="566183"/>
          </a:xfrm>
          <a:prstGeom prst="rect">
            <a:avLst/>
          </a:prstGeom>
          <a:noFill/>
        </p:spPr>
        <p:txBody>
          <a:bodyPr wrap="square" lIns="44308" tIns="44308" rIns="44308" bIns="44308" rtlCol="0">
            <a:noAutofit/>
          </a:bodyPr>
          <a:lstStyle/>
          <a:p>
            <a:pPr marL="211032" indent="-211032">
              <a:spcAft>
                <a:spcPts val="492"/>
              </a:spcAft>
              <a:buFont typeface="Wingdings" pitchFamily="2" charset="2"/>
              <a:buChar char="l"/>
            </a:pPr>
            <a:r>
              <a:rPr kumimoji="1" lang="en-US" altLang="ja-JP" sz="1200" dirty="0">
                <a:solidFill>
                  <a:schemeClr val="tx1"/>
                </a:solidFill>
                <a:latin typeface="+mn-ea"/>
                <a:ea typeface="+mn-ea"/>
              </a:rPr>
              <a:t>〜</a:t>
            </a:r>
            <a:r>
              <a:rPr kumimoji="1" lang="ja-JP" altLang="en-US" sz="1200">
                <a:solidFill>
                  <a:schemeClr val="tx1"/>
                </a:solidFill>
                <a:latin typeface="+mn-ea"/>
                <a:ea typeface="+mn-ea"/>
              </a:rPr>
              <a:t>サービスの開発・提供</a:t>
            </a:r>
            <a:endParaRPr kumimoji="1" lang="en-US" altLang="ja-JP" sz="1200" dirty="0">
              <a:solidFill>
                <a:schemeClr val="tx1"/>
              </a:solidFill>
              <a:latin typeface="+mn-ea"/>
              <a:ea typeface="+mn-ea"/>
            </a:endParaRPr>
          </a:p>
          <a:p>
            <a:pPr marL="211032" indent="-211032">
              <a:spcAft>
                <a:spcPts val="492"/>
              </a:spcAft>
              <a:buFont typeface="Wingdings" pitchFamily="2" charset="2"/>
              <a:buChar char="l"/>
            </a:pPr>
            <a:r>
              <a:rPr kumimoji="1" lang="ja-JP" altLang="en-US" sz="1200">
                <a:solidFill>
                  <a:schemeClr val="tx1"/>
                </a:solidFill>
                <a:latin typeface="+mn-ea"/>
                <a:ea typeface="+mn-ea"/>
              </a:rPr>
              <a:t>従業員数</a:t>
            </a:r>
            <a:r>
              <a:rPr kumimoji="1" lang="en-US" altLang="ja-JP" sz="1200" dirty="0">
                <a:solidFill>
                  <a:schemeClr val="tx1"/>
                </a:solidFill>
                <a:latin typeface="+mn-ea"/>
                <a:ea typeface="+mn-ea"/>
              </a:rPr>
              <a:t>0,000</a:t>
            </a:r>
            <a:r>
              <a:rPr kumimoji="1" lang="ja-JP" altLang="en-US" sz="1200">
                <a:solidFill>
                  <a:schemeClr val="tx1"/>
                </a:solidFill>
                <a:latin typeface="+mn-ea"/>
                <a:ea typeface="+mn-ea"/>
              </a:rPr>
              <a:t>人</a:t>
            </a:r>
            <a:r>
              <a:rPr kumimoji="1" lang="en-US" altLang="ja-JP" sz="1200" dirty="0">
                <a:solidFill>
                  <a:schemeClr val="tx1"/>
                </a:solidFill>
                <a:latin typeface="+mn-ea"/>
                <a:ea typeface="+mn-ea"/>
              </a:rPr>
              <a:t> 0000</a:t>
            </a:r>
            <a:r>
              <a:rPr kumimoji="1" lang="ja-JP" altLang="en-US" sz="1200">
                <a:solidFill>
                  <a:schemeClr val="tx1"/>
                </a:solidFill>
                <a:latin typeface="+mn-ea"/>
                <a:ea typeface="+mn-ea"/>
              </a:rPr>
              <a:t>年</a:t>
            </a:r>
            <a:r>
              <a:rPr kumimoji="1" lang="en-US" altLang="ja-JP" sz="1200" dirty="0">
                <a:solidFill>
                  <a:schemeClr val="tx1"/>
                </a:solidFill>
                <a:latin typeface="+mn-ea"/>
                <a:ea typeface="+mn-ea"/>
              </a:rPr>
              <a:t>00</a:t>
            </a:r>
            <a:r>
              <a:rPr kumimoji="1" lang="ja-JP" altLang="en-US" sz="1200">
                <a:solidFill>
                  <a:schemeClr val="tx1"/>
                </a:solidFill>
                <a:latin typeface="+mn-ea"/>
                <a:ea typeface="+mn-ea"/>
              </a:rPr>
              <a:t>月時点</a:t>
            </a:r>
            <a:endParaRPr kumimoji="1" lang="en-US" altLang="ja-JP" sz="1200" dirty="0">
              <a:solidFill>
                <a:schemeClr val="tx1"/>
              </a:solidFill>
              <a:latin typeface="+mn-ea"/>
              <a:ea typeface="+mn-ea"/>
            </a:endParaRPr>
          </a:p>
        </p:txBody>
      </p:sp>
      <p:sp>
        <p:nvSpPr>
          <p:cNvPr id="5" name="テキスト プレースホルダー 7">
            <a:extLst>
              <a:ext uri="{FF2B5EF4-FFF2-40B4-BE49-F238E27FC236}">
                <a16:creationId xmlns:a16="http://schemas.microsoft.com/office/drawing/2014/main" id="{1F7FDFA7-7713-F6C8-9594-8F56CE3C1EF5}"/>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4229053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28410722-E59E-0391-324D-C4C364BE254F}"/>
              </a:ext>
            </a:extLst>
          </p:cNvPr>
          <p:cNvSpPr>
            <a:spLocks noGrp="1"/>
          </p:cNvSpPr>
          <p:nvPr>
            <p:ph type="body" idx="1"/>
          </p:nvPr>
        </p:nvSpPr>
        <p:spPr/>
        <p:txBody>
          <a:bodyPr/>
          <a:lstStyle/>
          <a:p>
            <a:r>
              <a:rPr kumimoji="1" lang="ja-JP" altLang="en-US"/>
              <a:t>●●業界の企業様を中心に</a:t>
            </a:r>
            <a:r>
              <a:rPr kumimoji="1" lang="en-US" altLang="ja-JP" dirty="0"/>
              <a:t>0,000</a:t>
            </a:r>
            <a:r>
              <a:rPr kumimoji="1" lang="ja-JP" altLang="en-US"/>
              <a:t>社以上を支援しています。</a:t>
            </a:r>
          </a:p>
        </p:txBody>
      </p:sp>
      <p:sp>
        <p:nvSpPr>
          <p:cNvPr id="4" name="スライド番号プレースホルダー 3">
            <a:extLst>
              <a:ext uri="{FF2B5EF4-FFF2-40B4-BE49-F238E27FC236}">
                <a16:creationId xmlns:a16="http://schemas.microsoft.com/office/drawing/2014/main" id="{A3A4DAC6-F57B-0821-8D24-4526644C74B6}"/>
              </a:ext>
            </a:extLst>
          </p:cNvPr>
          <p:cNvSpPr>
            <a:spLocks noGrp="1"/>
          </p:cNvSpPr>
          <p:nvPr>
            <p:ph type="sldNum" idx="15"/>
          </p:nvPr>
        </p:nvSpPr>
        <p:spPr/>
        <p:txBody>
          <a:bodyPr/>
          <a:lstStyle/>
          <a:p>
            <a:fld id="{00000000-1234-1234-1234-123412341234}" type="slidenum">
              <a:rPr lang="en-US" altLang="ja-JP" smtClean="0"/>
              <a:pPr/>
              <a:t>13</a:t>
            </a:fld>
            <a:endParaRPr lang="ja-JP" altLang="en-US"/>
          </a:p>
        </p:txBody>
      </p:sp>
      <p:sp>
        <p:nvSpPr>
          <p:cNvPr id="5" name="タイトル 4">
            <a:extLst>
              <a:ext uri="{FF2B5EF4-FFF2-40B4-BE49-F238E27FC236}">
                <a16:creationId xmlns:a16="http://schemas.microsoft.com/office/drawing/2014/main" id="{E45C9B16-5A61-8B49-B4BA-842C41EF1956}"/>
              </a:ext>
            </a:extLst>
          </p:cNvPr>
          <p:cNvSpPr>
            <a:spLocks noGrp="1"/>
          </p:cNvSpPr>
          <p:nvPr>
            <p:ph type="title"/>
          </p:nvPr>
        </p:nvSpPr>
        <p:spPr/>
        <p:txBody>
          <a:bodyPr/>
          <a:lstStyle/>
          <a:p>
            <a:r>
              <a:rPr kumimoji="1" lang="ja-JP" altLang="en-US"/>
              <a:t>事例一覧</a:t>
            </a:r>
          </a:p>
        </p:txBody>
      </p:sp>
      <p:sp>
        <p:nvSpPr>
          <p:cNvPr id="18" name="正方形/長方形 17">
            <a:extLst>
              <a:ext uri="{FF2B5EF4-FFF2-40B4-BE49-F238E27FC236}">
                <a16:creationId xmlns:a16="http://schemas.microsoft.com/office/drawing/2014/main" id="{CFFA42B6-F4F5-4D9D-29ED-9C3E2899F0CA}"/>
              </a:ext>
            </a:extLst>
          </p:cNvPr>
          <p:cNvSpPr>
            <a:spLocks/>
          </p:cNvSpPr>
          <p:nvPr/>
        </p:nvSpPr>
        <p:spPr>
          <a:xfrm>
            <a:off x="1056464" y="1789864"/>
            <a:ext cx="2944036" cy="50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ソフトウェア</a:t>
            </a:r>
          </a:p>
        </p:txBody>
      </p:sp>
      <p:sp>
        <p:nvSpPr>
          <p:cNvPr id="19" name="テキスト ボックス 18">
            <a:extLst>
              <a:ext uri="{FF2B5EF4-FFF2-40B4-BE49-F238E27FC236}">
                <a16:creationId xmlns:a16="http://schemas.microsoft.com/office/drawing/2014/main" id="{910F11AA-8683-B5B7-09F5-1635A5FD205A}"/>
              </a:ext>
            </a:extLst>
          </p:cNvPr>
          <p:cNvSpPr txBox="1"/>
          <p:nvPr/>
        </p:nvSpPr>
        <p:spPr>
          <a:xfrm>
            <a:off x="1056464" y="2372365"/>
            <a:ext cx="2944036" cy="1335165"/>
          </a:xfrm>
          <a:prstGeom prst="rect">
            <a:avLst/>
          </a:prstGeom>
          <a:noFill/>
        </p:spPr>
        <p:txBody>
          <a:bodyPr wrap="square" lIns="36000" tIns="36000" rIns="36000" bIns="36000" rtlCol="0">
            <a:spAutoFit/>
          </a:bodyPr>
          <a:lstStyle/>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p:txBody>
      </p:sp>
      <p:sp>
        <p:nvSpPr>
          <p:cNvPr id="20" name="正方形/長方形 19">
            <a:extLst>
              <a:ext uri="{FF2B5EF4-FFF2-40B4-BE49-F238E27FC236}">
                <a16:creationId xmlns:a16="http://schemas.microsoft.com/office/drawing/2014/main" id="{F4A8A289-CF5E-47D5-E3CF-906B876859EB}"/>
              </a:ext>
            </a:extLst>
          </p:cNvPr>
          <p:cNvSpPr>
            <a:spLocks/>
          </p:cNvSpPr>
          <p:nvPr/>
        </p:nvSpPr>
        <p:spPr>
          <a:xfrm>
            <a:off x="4623982" y="1789864"/>
            <a:ext cx="2944036" cy="50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教育</a:t>
            </a:r>
          </a:p>
        </p:txBody>
      </p:sp>
      <p:sp>
        <p:nvSpPr>
          <p:cNvPr id="21" name="テキスト ボックス 20">
            <a:extLst>
              <a:ext uri="{FF2B5EF4-FFF2-40B4-BE49-F238E27FC236}">
                <a16:creationId xmlns:a16="http://schemas.microsoft.com/office/drawing/2014/main" id="{4B844CBE-CFBD-898D-20F7-9E7DF4AFEF8A}"/>
              </a:ext>
            </a:extLst>
          </p:cNvPr>
          <p:cNvSpPr txBox="1"/>
          <p:nvPr/>
        </p:nvSpPr>
        <p:spPr>
          <a:xfrm>
            <a:off x="4623207" y="2372365"/>
            <a:ext cx="2944036" cy="1335165"/>
          </a:xfrm>
          <a:prstGeom prst="rect">
            <a:avLst/>
          </a:prstGeom>
          <a:noFill/>
        </p:spPr>
        <p:txBody>
          <a:bodyPr wrap="square" lIns="36000" tIns="36000" rIns="36000" bIns="36000" rtlCol="0">
            <a:spAutoFit/>
          </a:bodyPr>
          <a:lstStyle/>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p:txBody>
      </p:sp>
      <p:sp>
        <p:nvSpPr>
          <p:cNvPr id="22" name="正方形/長方形 21">
            <a:extLst>
              <a:ext uri="{FF2B5EF4-FFF2-40B4-BE49-F238E27FC236}">
                <a16:creationId xmlns:a16="http://schemas.microsoft.com/office/drawing/2014/main" id="{925C0312-42A1-9E21-FA86-B8FFA9A4D4E7}"/>
              </a:ext>
            </a:extLst>
          </p:cNvPr>
          <p:cNvSpPr>
            <a:spLocks/>
          </p:cNvSpPr>
          <p:nvPr/>
        </p:nvSpPr>
        <p:spPr>
          <a:xfrm>
            <a:off x="8192277" y="1789864"/>
            <a:ext cx="2944036" cy="50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金融</a:t>
            </a:r>
          </a:p>
        </p:txBody>
      </p:sp>
      <p:sp>
        <p:nvSpPr>
          <p:cNvPr id="24" name="正方形/長方形 23">
            <a:extLst>
              <a:ext uri="{FF2B5EF4-FFF2-40B4-BE49-F238E27FC236}">
                <a16:creationId xmlns:a16="http://schemas.microsoft.com/office/drawing/2014/main" id="{ACB4B34D-3640-0E4F-A280-2CBBB9EB9EB6}"/>
              </a:ext>
            </a:extLst>
          </p:cNvPr>
          <p:cNvSpPr>
            <a:spLocks/>
          </p:cNvSpPr>
          <p:nvPr/>
        </p:nvSpPr>
        <p:spPr>
          <a:xfrm>
            <a:off x="1056464" y="4104102"/>
            <a:ext cx="2944036" cy="50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通信</a:t>
            </a:r>
          </a:p>
        </p:txBody>
      </p:sp>
      <p:sp>
        <p:nvSpPr>
          <p:cNvPr id="25" name="テキスト ボックス 24">
            <a:extLst>
              <a:ext uri="{FF2B5EF4-FFF2-40B4-BE49-F238E27FC236}">
                <a16:creationId xmlns:a16="http://schemas.microsoft.com/office/drawing/2014/main" id="{BA64D816-C656-7F6E-D065-05557E4CF3D8}"/>
              </a:ext>
            </a:extLst>
          </p:cNvPr>
          <p:cNvSpPr txBox="1"/>
          <p:nvPr/>
        </p:nvSpPr>
        <p:spPr>
          <a:xfrm>
            <a:off x="1056464" y="4686603"/>
            <a:ext cx="2944036" cy="1335165"/>
          </a:xfrm>
          <a:prstGeom prst="rect">
            <a:avLst/>
          </a:prstGeom>
          <a:noFill/>
        </p:spPr>
        <p:txBody>
          <a:bodyPr wrap="square" lIns="36000" tIns="36000" rIns="36000" bIns="36000" rtlCol="0">
            <a:spAutoFit/>
          </a:bodyPr>
          <a:lstStyle/>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p:txBody>
      </p:sp>
      <p:sp>
        <p:nvSpPr>
          <p:cNvPr id="26" name="正方形/長方形 25">
            <a:extLst>
              <a:ext uri="{FF2B5EF4-FFF2-40B4-BE49-F238E27FC236}">
                <a16:creationId xmlns:a16="http://schemas.microsoft.com/office/drawing/2014/main" id="{44D5668A-6559-52F8-DCD0-C913DAB93970}"/>
              </a:ext>
            </a:extLst>
          </p:cNvPr>
          <p:cNvSpPr>
            <a:spLocks/>
          </p:cNvSpPr>
          <p:nvPr/>
        </p:nvSpPr>
        <p:spPr>
          <a:xfrm>
            <a:off x="4624758" y="4104102"/>
            <a:ext cx="2944036" cy="50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製造</a:t>
            </a:r>
          </a:p>
        </p:txBody>
      </p:sp>
      <p:sp>
        <p:nvSpPr>
          <p:cNvPr id="27" name="テキスト ボックス 26">
            <a:extLst>
              <a:ext uri="{FF2B5EF4-FFF2-40B4-BE49-F238E27FC236}">
                <a16:creationId xmlns:a16="http://schemas.microsoft.com/office/drawing/2014/main" id="{664B300C-9EC4-3F30-A3A3-EA1DBD9F0601}"/>
              </a:ext>
            </a:extLst>
          </p:cNvPr>
          <p:cNvSpPr txBox="1"/>
          <p:nvPr/>
        </p:nvSpPr>
        <p:spPr>
          <a:xfrm>
            <a:off x="4623983" y="4686603"/>
            <a:ext cx="2944036" cy="1335165"/>
          </a:xfrm>
          <a:prstGeom prst="rect">
            <a:avLst/>
          </a:prstGeom>
          <a:noFill/>
        </p:spPr>
        <p:txBody>
          <a:bodyPr wrap="square" lIns="36000" tIns="36000" rIns="36000" bIns="36000" rtlCol="0">
            <a:spAutoFit/>
          </a:bodyPr>
          <a:lstStyle/>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p:txBody>
      </p:sp>
      <p:sp>
        <p:nvSpPr>
          <p:cNvPr id="28" name="正方形/長方形 27">
            <a:extLst>
              <a:ext uri="{FF2B5EF4-FFF2-40B4-BE49-F238E27FC236}">
                <a16:creationId xmlns:a16="http://schemas.microsoft.com/office/drawing/2014/main" id="{5A5ACE8C-AE41-A8D7-26AA-686A7682B760}"/>
              </a:ext>
            </a:extLst>
          </p:cNvPr>
          <p:cNvSpPr>
            <a:spLocks/>
          </p:cNvSpPr>
          <p:nvPr/>
        </p:nvSpPr>
        <p:spPr>
          <a:xfrm>
            <a:off x="8192277" y="4104102"/>
            <a:ext cx="2944036" cy="50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メディア</a:t>
            </a:r>
          </a:p>
        </p:txBody>
      </p:sp>
      <p:sp>
        <p:nvSpPr>
          <p:cNvPr id="30" name="テキスト ボックス 29">
            <a:extLst>
              <a:ext uri="{FF2B5EF4-FFF2-40B4-BE49-F238E27FC236}">
                <a16:creationId xmlns:a16="http://schemas.microsoft.com/office/drawing/2014/main" id="{180E4823-6539-F4F9-DF74-5D587A72B30E}"/>
              </a:ext>
            </a:extLst>
          </p:cNvPr>
          <p:cNvSpPr txBox="1"/>
          <p:nvPr/>
        </p:nvSpPr>
        <p:spPr>
          <a:xfrm>
            <a:off x="8189950" y="2372365"/>
            <a:ext cx="2944036" cy="1335165"/>
          </a:xfrm>
          <a:prstGeom prst="rect">
            <a:avLst/>
          </a:prstGeom>
          <a:noFill/>
        </p:spPr>
        <p:txBody>
          <a:bodyPr wrap="square" lIns="36000" tIns="36000" rIns="36000" bIns="36000" rtlCol="0">
            <a:spAutoFit/>
          </a:bodyPr>
          <a:lstStyle/>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p:txBody>
      </p:sp>
      <p:sp>
        <p:nvSpPr>
          <p:cNvPr id="31" name="テキスト ボックス 30">
            <a:extLst>
              <a:ext uri="{FF2B5EF4-FFF2-40B4-BE49-F238E27FC236}">
                <a16:creationId xmlns:a16="http://schemas.microsoft.com/office/drawing/2014/main" id="{587F471E-E519-ABAB-CF0A-C105F6F87B0F}"/>
              </a:ext>
            </a:extLst>
          </p:cNvPr>
          <p:cNvSpPr txBox="1"/>
          <p:nvPr/>
        </p:nvSpPr>
        <p:spPr>
          <a:xfrm>
            <a:off x="8190726" y="4686603"/>
            <a:ext cx="2944036" cy="1335165"/>
          </a:xfrm>
          <a:prstGeom prst="rect">
            <a:avLst/>
          </a:prstGeom>
          <a:noFill/>
        </p:spPr>
        <p:txBody>
          <a:bodyPr wrap="square" lIns="36000" tIns="36000" rIns="36000" bIns="36000" rtlCol="0">
            <a:spAutoFit/>
          </a:bodyPr>
          <a:lstStyle/>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p:txBody>
      </p:sp>
      <p:sp>
        <p:nvSpPr>
          <p:cNvPr id="3" name="テキスト プレースホルダー 7">
            <a:extLst>
              <a:ext uri="{FF2B5EF4-FFF2-40B4-BE49-F238E27FC236}">
                <a16:creationId xmlns:a16="http://schemas.microsoft.com/office/drawing/2014/main" id="{CDEC4229-99A1-2120-9F9F-4521D4235717}"/>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928308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949BD9D-0C12-C9D1-252B-4FD9F9C3374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562E343-BBFF-07F5-0CFE-8E0E7D56E6A3}"/>
              </a:ext>
            </a:extLst>
          </p:cNvPr>
          <p:cNvSpPr>
            <a:spLocks noGrp="1"/>
          </p:cNvSpPr>
          <p:nvPr>
            <p:ph type="sldNum" idx="15"/>
          </p:nvPr>
        </p:nvSpPr>
        <p:spPr/>
        <p:txBody>
          <a:bodyPr/>
          <a:lstStyle/>
          <a:p>
            <a:fld id="{00000000-1234-1234-1234-123412341234}" type="slidenum">
              <a:rPr lang="en-US" altLang="ja-JP" smtClean="0"/>
              <a:pPr/>
              <a:t>14</a:t>
            </a:fld>
            <a:endParaRPr lang="ja-JP" altLang="en-US"/>
          </a:p>
        </p:txBody>
      </p:sp>
      <p:sp>
        <p:nvSpPr>
          <p:cNvPr id="5" name="タイトル 4">
            <a:extLst>
              <a:ext uri="{FF2B5EF4-FFF2-40B4-BE49-F238E27FC236}">
                <a16:creationId xmlns:a16="http://schemas.microsoft.com/office/drawing/2014/main" id="{EC0DAE53-6439-DC9A-7C24-4067F6659382}"/>
              </a:ext>
            </a:extLst>
          </p:cNvPr>
          <p:cNvSpPr>
            <a:spLocks noGrp="1"/>
          </p:cNvSpPr>
          <p:nvPr>
            <p:ph type="title"/>
          </p:nvPr>
        </p:nvSpPr>
        <p:spPr/>
        <p:txBody>
          <a:bodyPr/>
          <a:lstStyle/>
          <a:p>
            <a:r>
              <a:rPr kumimoji="1" lang="ja-JP" altLang="en-US"/>
              <a:t>競合比較</a:t>
            </a:r>
          </a:p>
        </p:txBody>
      </p:sp>
      <p:graphicFrame>
        <p:nvGraphicFramePr>
          <p:cNvPr id="6" name="Google Shape;415;p15">
            <a:extLst>
              <a:ext uri="{FF2B5EF4-FFF2-40B4-BE49-F238E27FC236}">
                <a16:creationId xmlns:a16="http://schemas.microsoft.com/office/drawing/2014/main" id="{84027453-9CA9-5CC9-9D64-375AD2DF4F1B}"/>
              </a:ext>
            </a:extLst>
          </p:cNvPr>
          <p:cNvGraphicFramePr/>
          <p:nvPr>
            <p:extLst>
              <p:ext uri="{D42A27DB-BD31-4B8C-83A1-F6EECF244321}">
                <p14:modId xmlns:p14="http://schemas.microsoft.com/office/powerpoint/2010/main" val="1035405821"/>
              </p:ext>
            </p:extLst>
          </p:nvPr>
        </p:nvGraphicFramePr>
        <p:xfrm>
          <a:off x="1055688" y="1981200"/>
          <a:ext cx="10080626" cy="4040182"/>
        </p:xfrm>
        <a:graphic>
          <a:graphicData uri="http://schemas.openxmlformats.org/drawingml/2006/table">
            <a:tbl>
              <a:tblPr>
                <a:noFill/>
              </a:tblPr>
              <a:tblGrid>
                <a:gridCol w="1649643">
                  <a:extLst>
                    <a:ext uri="{9D8B030D-6E8A-4147-A177-3AD203B41FA5}">
                      <a16:colId xmlns:a16="http://schemas.microsoft.com/office/drawing/2014/main" val="20000"/>
                    </a:ext>
                  </a:extLst>
                </a:gridCol>
                <a:gridCol w="507570">
                  <a:extLst>
                    <a:ext uri="{9D8B030D-6E8A-4147-A177-3AD203B41FA5}">
                      <a16:colId xmlns:a16="http://schemas.microsoft.com/office/drawing/2014/main" val="20001"/>
                    </a:ext>
                  </a:extLst>
                </a:gridCol>
                <a:gridCol w="2327334">
                  <a:extLst>
                    <a:ext uri="{9D8B030D-6E8A-4147-A177-3AD203B41FA5}">
                      <a16:colId xmlns:a16="http://schemas.microsoft.com/office/drawing/2014/main" val="20002"/>
                    </a:ext>
                  </a:extLst>
                </a:gridCol>
                <a:gridCol w="507570">
                  <a:extLst>
                    <a:ext uri="{9D8B030D-6E8A-4147-A177-3AD203B41FA5}">
                      <a16:colId xmlns:a16="http://schemas.microsoft.com/office/drawing/2014/main" val="20003"/>
                    </a:ext>
                  </a:extLst>
                </a:gridCol>
                <a:gridCol w="2285166">
                  <a:extLst>
                    <a:ext uri="{9D8B030D-6E8A-4147-A177-3AD203B41FA5}">
                      <a16:colId xmlns:a16="http://schemas.microsoft.com/office/drawing/2014/main" val="20004"/>
                    </a:ext>
                  </a:extLst>
                </a:gridCol>
                <a:gridCol w="507570">
                  <a:extLst>
                    <a:ext uri="{9D8B030D-6E8A-4147-A177-3AD203B41FA5}">
                      <a16:colId xmlns:a16="http://schemas.microsoft.com/office/drawing/2014/main" val="20005"/>
                    </a:ext>
                  </a:extLst>
                </a:gridCol>
                <a:gridCol w="2295773">
                  <a:extLst>
                    <a:ext uri="{9D8B030D-6E8A-4147-A177-3AD203B41FA5}">
                      <a16:colId xmlns:a16="http://schemas.microsoft.com/office/drawing/2014/main" val="20006"/>
                    </a:ext>
                  </a:extLst>
                </a:gridCol>
              </a:tblGrid>
              <a:tr h="629334">
                <a:tc>
                  <a:txBody>
                    <a:bodyPr/>
                    <a:lstStyle/>
                    <a:p>
                      <a:pPr marL="0" marR="0" lvl="0" indent="0" algn="ctr" rtl="0">
                        <a:lnSpc>
                          <a:spcPct val="100000"/>
                        </a:lnSpc>
                        <a:spcBef>
                          <a:spcPts val="0"/>
                        </a:spcBef>
                        <a:spcAft>
                          <a:spcPts val="0"/>
                        </a:spcAft>
                        <a:buClr>
                          <a:schemeClr val="dk1"/>
                        </a:buClr>
                        <a:buSzPts val="1000"/>
                        <a:buFont typeface="Calibri"/>
                        <a:buNone/>
                      </a:pPr>
                      <a:endParaRPr sz="1400" b="0" i="0" u="none" strike="noStrike" cap="none" dirty="0">
                        <a:solidFill>
                          <a:schemeClr val="lt1"/>
                        </a:solidFill>
                        <a:latin typeface="Yu Gothic" panose="020B0400000000000000" pitchFamily="34" charset="-128"/>
                        <a:ea typeface="Yu Gothic" panose="020B0400000000000000" pitchFamily="34" charset="-128"/>
                        <a:cs typeface="Arial"/>
                        <a:sym typeface="Arial"/>
                      </a:endParaRPr>
                    </a:p>
                  </a:txBody>
                  <a:tcPr marL="88615" marR="88615" marT="88615" marB="886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gridSpan="2">
                  <a:txBody>
                    <a:bodyPr/>
                    <a:lstStyle/>
                    <a:p>
                      <a:pPr marL="0" marR="0" lvl="0" indent="0" algn="ctr" rtl="0">
                        <a:lnSpc>
                          <a:spcPct val="100000"/>
                        </a:lnSpc>
                        <a:spcBef>
                          <a:spcPts val="0"/>
                        </a:spcBef>
                        <a:spcAft>
                          <a:spcPts val="0"/>
                        </a:spcAft>
                        <a:buClr>
                          <a:schemeClr val="lt1"/>
                        </a:buClr>
                        <a:buSzPts val="1000"/>
                        <a:buFont typeface="Arial"/>
                        <a:buNone/>
                      </a:pPr>
                      <a:r>
                        <a:rPr lang="ja-JP" altLang="en-US" sz="1800" b="1" i="0" u="none" strike="noStrike" cap="none">
                          <a:solidFill>
                            <a:schemeClr val="lt1"/>
                          </a:solidFill>
                          <a:latin typeface="Yu Gothic" panose="020B0400000000000000" pitchFamily="34" charset="-128"/>
                          <a:ea typeface="Yu Gothic" panose="020B0400000000000000" pitchFamily="34" charset="-128"/>
                          <a:cs typeface="Arial"/>
                          <a:sym typeface="Arial"/>
                        </a:rPr>
                        <a:t>（商品・サービス名）</a:t>
                      </a:r>
                      <a:endParaRPr sz="1800" b="1" i="0" u="none" strike="noStrike" cap="none" dirty="0">
                        <a:solidFill>
                          <a:schemeClr val="lt1"/>
                        </a:solidFill>
                        <a:latin typeface="Yu Gothic" panose="020B0400000000000000" pitchFamily="34" charset="-128"/>
                        <a:ea typeface="Yu Gothic" panose="020B0400000000000000" pitchFamily="34" charset="-128"/>
                        <a:cs typeface="Arial"/>
                        <a:sym typeface="Arial"/>
                      </a:endParaRPr>
                    </a:p>
                  </a:txBody>
                  <a:tcPr marL="132923" marR="132923" marT="132923" marB="132923" anchor="ctr">
                    <a:lnL w="9525" cap="flat" cmpd="sng">
                      <a:solidFill>
                        <a:srgbClr val="000000">
                          <a:alpha val="0"/>
                        </a:srgbClr>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BFBFB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chemeClr val="lt1"/>
                        </a:buClr>
                        <a:buSzPts val="1000"/>
                        <a:buFont typeface="Arial"/>
                        <a:buNone/>
                      </a:pPr>
                      <a:r>
                        <a:rPr lang="ja-JP" altLang="en-US" sz="1600" b="1" i="0" u="none" strike="noStrike" cap="none">
                          <a:solidFill>
                            <a:schemeClr val="tx1"/>
                          </a:solidFill>
                          <a:latin typeface="Yu Gothic" panose="020B0400000000000000" pitchFamily="34" charset="-128"/>
                          <a:ea typeface="Yu Gothic" panose="020B0400000000000000" pitchFamily="34" charset="-128"/>
                          <a:cs typeface="Arial"/>
                          <a:sym typeface="Arial"/>
                        </a:rPr>
                        <a:t>◯◯系サービス</a:t>
                      </a:r>
                      <a:endParaRPr sz="16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32923" marR="132923"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ja-JP"/>
                    </a:p>
                  </a:txBody>
                  <a:tcPr/>
                </a:tc>
                <a:tc gridSpan="2">
                  <a:txBody>
                    <a:bodyPr/>
                    <a:lstStyle/>
                    <a:p>
                      <a:pPr marL="0" marR="0" lvl="0" indent="0" algn="ctr" defTabSz="914400" rtl="0" eaLnBrk="1" fontAlgn="auto" latinLnBrk="0" hangingPunct="1">
                        <a:lnSpc>
                          <a:spcPct val="100000"/>
                        </a:lnSpc>
                        <a:spcBef>
                          <a:spcPts val="0"/>
                        </a:spcBef>
                        <a:spcAft>
                          <a:spcPts val="0"/>
                        </a:spcAft>
                        <a:buClr>
                          <a:schemeClr val="lt1"/>
                        </a:buClr>
                        <a:buSzPts val="1000"/>
                        <a:buFont typeface="Arial"/>
                        <a:buNone/>
                        <a:tabLst/>
                        <a:defRPr/>
                      </a:pPr>
                      <a:r>
                        <a:rPr lang="ja-JP" altLang="en-US" sz="1600" b="1" i="0" u="none" strike="noStrike" cap="none">
                          <a:solidFill>
                            <a:schemeClr val="tx1"/>
                          </a:solidFill>
                          <a:latin typeface="Yu Gothic" panose="020B0400000000000000" pitchFamily="34" charset="-128"/>
                          <a:ea typeface="Yu Gothic" panose="020B0400000000000000" pitchFamily="34" charset="-128"/>
                          <a:cs typeface="Arial"/>
                          <a:sym typeface="Arial"/>
                        </a:rPr>
                        <a:t>◯◯系サービス</a:t>
                      </a:r>
                    </a:p>
                  </a:txBody>
                  <a:tcPr marL="132923" marR="132923"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ja-JP"/>
                    </a:p>
                  </a:txBody>
                  <a:tcPr/>
                </a:tc>
                <a:extLst>
                  <a:ext uri="{0D108BD9-81ED-4DB2-BD59-A6C34878D82A}">
                    <a16:rowId xmlns:a16="http://schemas.microsoft.com/office/drawing/2014/main" val="10000"/>
                  </a:ext>
                </a:extLst>
              </a:tr>
              <a:tr h="852712">
                <a:tc>
                  <a:txBody>
                    <a:bodyPr/>
                    <a:lstStyle/>
                    <a:p>
                      <a:pPr marL="0" marR="0" lvl="0" indent="0" algn="ctr" rtl="0">
                        <a:lnSpc>
                          <a:spcPct val="100000"/>
                        </a:lnSpc>
                        <a:spcBef>
                          <a:spcPts val="0"/>
                        </a:spcBef>
                        <a:spcAft>
                          <a:spcPts val="0"/>
                        </a:spcAft>
                        <a:buClr>
                          <a:schemeClr val="lt1"/>
                        </a:buClr>
                        <a:buSzPts val="1000"/>
                        <a:buFont typeface="Arial"/>
                        <a:buNone/>
                      </a:pPr>
                      <a:r>
                        <a:rPr lang="ja-JP" altLang="en-US" sz="1400" b="1" i="0" u="none" strike="noStrike" cap="none">
                          <a:solidFill>
                            <a:schemeClr val="lt1"/>
                          </a:solidFill>
                          <a:latin typeface="+mn-ea"/>
                          <a:ea typeface="+mn-ea"/>
                          <a:cs typeface="Arial"/>
                          <a:sym typeface="Arial"/>
                        </a:rPr>
                        <a:t>おもな機能</a:t>
                      </a:r>
                      <a:endParaRPr sz="1400" b="1" i="0" u="none" strike="noStrike" cap="none" dirty="0">
                        <a:solidFill>
                          <a:schemeClr val="lt1"/>
                        </a:solidFill>
                        <a:latin typeface="+mn-ea"/>
                        <a:ea typeface="+mn-ea"/>
                        <a:cs typeface="Arial"/>
                        <a:sym typeface="Arial"/>
                      </a:endParaRPr>
                    </a:p>
                  </a:txBody>
                  <a:tcPr marL="88615" marR="88615" marT="88615" marB="88615" anchor="ctr">
                    <a:lnL w="12700" cap="flat" cmpd="sng">
                      <a:solidFill>
                        <a:srgbClr val="BFBFBF"/>
                      </a:solidFill>
                      <a:prstDash val="solid"/>
                      <a:round/>
                      <a:headEnd type="none" w="sm" len="sm"/>
                      <a:tailEnd type="none" w="sm" len="sm"/>
                    </a:lnL>
                    <a:lnR w="12700" cap="flat" cmpd="sng" algn="ctr">
                      <a:solidFill>
                        <a:schemeClr val="tx1"/>
                      </a:solidFill>
                      <a:prstDash val="solid"/>
                      <a:round/>
                      <a:headEnd type="none" w="med" len="med"/>
                      <a:tailEnd type="none" w="med" len="med"/>
                    </a:lnR>
                    <a:lnT w="9525" cap="flat" cmpd="sng">
                      <a:solidFill>
                        <a:srgbClr val="000000">
                          <a:alpha val="0"/>
                        </a:srgbClr>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800" b="1" i="0" u="none" strike="noStrike" cap="none">
                          <a:solidFill>
                            <a:schemeClr val="accent6"/>
                          </a:solidFill>
                          <a:latin typeface="+mn-ea"/>
                          <a:ea typeface="+mn-ea"/>
                          <a:cs typeface="Arial"/>
                          <a:sym typeface="Arial"/>
                        </a:rPr>
                        <a:t>◎</a:t>
                      </a:r>
                      <a:endParaRPr sz="1800" b="1" i="0" u="none" strike="noStrike" cap="none" dirty="0">
                        <a:solidFill>
                          <a:schemeClr val="accent6"/>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400" b="0" i="0">
                          <a:solidFill>
                            <a:schemeClr val="dk1"/>
                          </a:solidFill>
                          <a:latin typeface="+mn-ea"/>
                          <a:ea typeface="+mn-ea"/>
                        </a:rPr>
                        <a:t>テキストテキストテキストテキスト</a:t>
                      </a:r>
                      <a:endParaRPr sz="1400" b="0" i="0" dirty="0">
                        <a:solidFill>
                          <a:schemeClr val="dk1"/>
                        </a:solidFill>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dk1"/>
                          </a:solidFill>
                          <a:latin typeface="+mn-ea"/>
                          <a:ea typeface="+mn-ea"/>
                          <a:cs typeface="Arial"/>
                          <a:sym typeface="Arial"/>
                        </a:rPr>
                        <a:t>△</a:t>
                      </a:r>
                      <a:endParaRPr sz="1600" b="1" i="0" u="none" strike="noStrike" cap="none" dirty="0">
                        <a:solidFill>
                          <a:schemeClr val="dk1"/>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400" b="0" i="0">
                          <a:solidFill>
                            <a:schemeClr val="dk1"/>
                          </a:solidFill>
                          <a:latin typeface="+mn-ea"/>
                          <a:ea typeface="+mn-ea"/>
                        </a:rPr>
                        <a:t>テキストテキストテキストテキスト</a:t>
                      </a:r>
                      <a:endParaRPr sz="1400" b="0" i="0" dirty="0">
                        <a:solidFill>
                          <a:schemeClr val="dk1"/>
                        </a:solidFill>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tx1"/>
                          </a:solidFill>
                          <a:latin typeface="+mn-ea"/>
                          <a:ea typeface="+mn-ea"/>
                          <a:cs typeface="Arial"/>
                          <a:sym typeface="Arial"/>
                        </a:rPr>
                        <a:t>◎</a:t>
                      </a:r>
                      <a:endParaRPr sz="1600" b="1" i="0" u="none" strike="noStrike" cap="none" dirty="0">
                        <a:solidFill>
                          <a:schemeClr val="tx1"/>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ts val="1000"/>
                        <a:buFont typeface="Calibri"/>
                        <a:buNone/>
                      </a:pPr>
                      <a:r>
                        <a:rPr lang="ja-JP" altLang="en-US" sz="1400" b="0" i="0">
                          <a:solidFill>
                            <a:schemeClr val="dk1"/>
                          </a:solidFill>
                          <a:latin typeface="+mn-ea"/>
                          <a:ea typeface="+mn-ea"/>
                        </a:rPr>
                        <a:t>テキストテキストテキストテキスト</a:t>
                      </a:r>
                      <a:endParaRPr sz="1400" b="0" i="0" dirty="0">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2712">
                <a:tc>
                  <a:txBody>
                    <a:bodyPr/>
                    <a:lstStyle/>
                    <a:p>
                      <a:pPr marL="0" marR="0" lvl="0" indent="0" algn="ctr" rtl="0">
                        <a:lnSpc>
                          <a:spcPct val="100000"/>
                        </a:lnSpc>
                        <a:spcBef>
                          <a:spcPts val="0"/>
                        </a:spcBef>
                        <a:spcAft>
                          <a:spcPts val="0"/>
                        </a:spcAft>
                        <a:buClr>
                          <a:schemeClr val="lt1"/>
                        </a:buClr>
                        <a:buSzPts val="1000"/>
                        <a:buFont typeface="Arial"/>
                        <a:buNone/>
                      </a:pPr>
                      <a:r>
                        <a:rPr lang="ja-JP" altLang="en-US" sz="1400" b="1" i="0" u="none" strike="noStrike" cap="none">
                          <a:solidFill>
                            <a:schemeClr val="lt1"/>
                          </a:solidFill>
                          <a:latin typeface="+mn-ea"/>
                          <a:ea typeface="+mn-ea"/>
                          <a:cs typeface="Arial"/>
                          <a:sym typeface="Arial"/>
                        </a:rPr>
                        <a:t>料金体系</a:t>
                      </a:r>
                      <a:endParaRPr sz="1400" b="1" i="0" u="none" strike="noStrike" cap="none" dirty="0">
                        <a:solidFill>
                          <a:schemeClr val="lt1"/>
                        </a:solidFill>
                        <a:latin typeface="+mn-ea"/>
                        <a:ea typeface="+mn-ea"/>
                        <a:cs typeface="Arial"/>
                        <a:sym typeface="Arial"/>
                      </a:endParaRPr>
                    </a:p>
                  </a:txBody>
                  <a:tcPr marL="88615" marR="88615" marT="88615" marB="88615" anchor="ctr">
                    <a:lnL w="12700" cap="flat" cmpd="sng">
                      <a:solidFill>
                        <a:srgbClr val="BFBFB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800" b="1" i="0" u="none" strike="noStrike" cap="none">
                          <a:solidFill>
                            <a:schemeClr val="accent6"/>
                          </a:solidFill>
                          <a:latin typeface="+mn-ea"/>
                          <a:ea typeface="+mn-ea"/>
                          <a:cs typeface="Arial"/>
                          <a:sym typeface="Arial"/>
                        </a:rPr>
                        <a:t>〇</a:t>
                      </a:r>
                      <a:endParaRPr sz="1800" b="1" i="0" u="none" strike="noStrike" cap="none" dirty="0">
                        <a:solidFill>
                          <a:schemeClr val="accent6"/>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400" b="0" i="0">
                          <a:solidFill>
                            <a:schemeClr val="dk1"/>
                          </a:solidFill>
                          <a:latin typeface="+mn-ea"/>
                          <a:ea typeface="+mn-ea"/>
                        </a:rPr>
                        <a:t>テキストテキストテキストテキスト</a:t>
                      </a:r>
                      <a:endParaRPr lang="ja-JP" altLang="en-US" sz="1400" b="0" i="0" dirty="0">
                        <a:solidFill>
                          <a:schemeClr val="dk1"/>
                        </a:solidFill>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tx1"/>
                          </a:solidFill>
                          <a:latin typeface="+mn-ea"/>
                          <a:ea typeface="+mn-ea"/>
                          <a:cs typeface="Arial"/>
                          <a:sym typeface="Arial"/>
                        </a:rPr>
                        <a:t>◎</a:t>
                      </a:r>
                      <a:endParaRPr sz="1600" b="1" i="0" u="none" strike="noStrike" cap="none" dirty="0">
                        <a:solidFill>
                          <a:schemeClr val="tx1"/>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400" b="0" i="0">
                          <a:solidFill>
                            <a:schemeClr val="dk1"/>
                          </a:solidFill>
                          <a:latin typeface="+mn-ea"/>
                          <a:ea typeface="+mn-ea"/>
                        </a:rPr>
                        <a:t>標準機能範囲が狭い分、</a:t>
                      </a:r>
                    </a:p>
                    <a:p>
                      <a:pPr marL="0" marR="0" lvl="0" indent="0" algn="l" rtl="0">
                        <a:lnSpc>
                          <a:spcPct val="100000"/>
                        </a:lnSpc>
                        <a:spcBef>
                          <a:spcPts val="0"/>
                        </a:spcBef>
                        <a:spcAft>
                          <a:spcPts val="0"/>
                        </a:spcAft>
                        <a:buClr>
                          <a:schemeClr val="dk1"/>
                        </a:buClr>
                        <a:buSzPts val="1000"/>
                        <a:buFont typeface="Calibri"/>
                        <a:buNone/>
                      </a:pPr>
                      <a:r>
                        <a:rPr lang="ja-JP" altLang="en-US" sz="1400" b="0" i="0">
                          <a:solidFill>
                            <a:schemeClr val="dk1"/>
                          </a:solidFill>
                          <a:latin typeface="+mn-ea"/>
                          <a:ea typeface="+mn-ea"/>
                        </a:rPr>
                        <a:t>比較的安価で利用可能</a:t>
                      </a:r>
                      <a:endParaRPr lang="ja-JP" altLang="en-US" sz="1400" b="0" i="0" dirty="0">
                        <a:solidFill>
                          <a:schemeClr val="dk1"/>
                        </a:solidFill>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tx1"/>
                          </a:solidFill>
                          <a:latin typeface="+mn-ea"/>
                          <a:ea typeface="+mn-ea"/>
                          <a:cs typeface="Arial"/>
                          <a:sym typeface="Arial"/>
                        </a:rPr>
                        <a:t>△</a:t>
                      </a:r>
                      <a:endParaRPr sz="1600" b="1" i="0" u="none" strike="noStrike" cap="none" dirty="0">
                        <a:solidFill>
                          <a:schemeClr val="tx1"/>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sz="1400" b="0" i="0">
                          <a:solidFill>
                            <a:schemeClr val="dk1"/>
                          </a:solidFill>
                          <a:latin typeface="+mn-ea"/>
                          <a:ea typeface="+mn-ea"/>
                        </a:rPr>
                        <a:t>高機能な分、料金も高額</a:t>
                      </a:r>
                      <a:endParaRPr sz="1400" b="0" i="0" dirty="0">
                        <a:solidFill>
                          <a:schemeClr val="dk1"/>
                        </a:solidFill>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2712">
                <a:tc>
                  <a:txBody>
                    <a:bodyPr/>
                    <a:lstStyle/>
                    <a:p>
                      <a:pPr marL="0" marR="0" lvl="0" indent="0" algn="ctr" rtl="0">
                        <a:lnSpc>
                          <a:spcPct val="100000"/>
                        </a:lnSpc>
                        <a:spcBef>
                          <a:spcPts val="0"/>
                        </a:spcBef>
                        <a:spcAft>
                          <a:spcPts val="0"/>
                        </a:spcAft>
                        <a:buClr>
                          <a:schemeClr val="lt1"/>
                        </a:buClr>
                        <a:buSzPts val="1000"/>
                        <a:buFont typeface="Arial"/>
                        <a:buNone/>
                      </a:pPr>
                      <a:r>
                        <a:rPr lang="ja-JP" altLang="en-US" sz="1400" b="1" i="0" u="none" strike="noStrike" cap="none">
                          <a:solidFill>
                            <a:schemeClr val="lt1"/>
                          </a:solidFill>
                          <a:latin typeface="+mn-ea"/>
                          <a:ea typeface="+mn-ea"/>
                          <a:cs typeface="Arial"/>
                          <a:sym typeface="Arial"/>
                        </a:rPr>
                        <a:t>サポート体制</a:t>
                      </a:r>
                      <a:endParaRPr sz="1400" b="1" i="0" u="none" strike="noStrike" cap="none" dirty="0">
                        <a:solidFill>
                          <a:schemeClr val="lt1"/>
                        </a:solidFill>
                        <a:latin typeface="+mn-ea"/>
                        <a:ea typeface="+mn-ea"/>
                        <a:cs typeface="Arial"/>
                        <a:sym typeface="Arial"/>
                      </a:endParaRPr>
                    </a:p>
                  </a:txBody>
                  <a:tcPr marL="88615" marR="88615" marT="88615" marB="88615" anchor="ctr">
                    <a:lnL w="12700" cap="flat" cmpd="sng">
                      <a:solidFill>
                        <a:srgbClr val="BFBFB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800" b="1" i="0" u="none" strike="noStrike" cap="none">
                          <a:solidFill>
                            <a:schemeClr val="accent6"/>
                          </a:solidFill>
                          <a:latin typeface="+mn-ea"/>
                          <a:ea typeface="+mn-ea"/>
                          <a:cs typeface="Arial"/>
                          <a:sym typeface="Arial"/>
                        </a:rPr>
                        <a:t>◎</a:t>
                      </a:r>
                      <a:endParaRPr sz="1800" b="1" i="0" u="none" strike="noStrike" cap="none" dirty="0">
                        <a:solidFill>
                          <a:schemeClr val="accent6"/>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400" b="0" i="0">
                          <a:solidFill>
                            <a:schemeClr val="dk1"/>
                          </a:solidFill>
                          <a:latin typeface="+mn-ea"/>
                          <a:ea typeface="+mn-ea"/>
                        </a:rPr>
                        <a:t>テキストテキストテキストテキスト</a:t>
                      </a:r>
                      <a:endParaRPr sz="1400" b="0" i="0" dirty="0">
                        <a:solidFill>
                          <a:schemeClr val="dk1"/>
                        </a:solidFill>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dk1"/>
                          </a:solidFill>
                          <a:latin typeface="+mn-ea"/>
                          <a:ea typeface="+mn-ea"/>
                          <a:cs typeface="Arial"/>
                          <a:sym typeface="Arial"/>
                        </a:rPr>
                        <a:t>△</a:t>
                      </a:r>
                      <a:endParaRPr sz="1600" b="1" i="0" u="none" strike="noStrike" cap="none" dirty="0">
                        <a:solidFill>
                          <a:schemeClr val="dk1"/>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400" b="0" i="0">
                          <a:solidFill>
                            <a:schemeClr val="dk1"/>
                          </a:solidFill>
                          <a:latin typeface="+mn-ea"/>
                          <a:ea typeface="+mn-ea"/>
                        </a:rPr>
                        <a:t>テキストテキストテキストテキスト</a:t>
                      </a:r>
                      <a:endParaRPr sz="1400" b="0" i="0" dirty="0">
                        <a:solidFill>
                          <a:schemeClr val="dk1"/>
                        </a:solidFill>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2"/>
                        </a:buClr>
                        <a:buSzPts val="1000"/>
                        <a:buFont typeface="Arial"/>
                        <a:buNone/>
                      </a:pPr>
                      <a:r>
                        <a:rPr lang="ja-JP" sz="1600" b="1" i="0" u="none" strike="noStrike" cap="none">
                          <a:solidFill>
                            <a:schemeClr val="tx1"/>
                          </a:solidFill>
                          <a:latin typeface="+mn-ea"/>
                          <a:ea typeface="+mn-ea"/>
                          <a:cs typeface="Arial"/>
                          <a:sym typeface="Arial"/>
                        </a:rPr>
                        <a:t>〇</a:t>
                      </a:r>
                      <a:endParaRPr sz="1600" b="1" i="0" u="none" strike="noStrike" cap="none" dirty="0">
                        <a:solidFill>
                          <a:schemeClr val="tx1"/>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400" b="0" i="0">
                          <a:solidFill>
                            <a:schemeClr val="dk1"/>
                          </a:solidFill>
                          <a:latin typeface="+mn-ea"/>
                          <a:ea typeface="+mn-ea"/>
                        </a:rPr>
                        <a:t>テキストテキストテキストテキスト</a:t>
                      </a:r>
                      <a:endParaRPr sz="1400" b="0" i="0" dirty="0">
                        <a:solidFill>
                          <a:schemeClr val="dk1"/>
                        </a:solidFill>
                        <a:latin typeface="+mn-ea"/>
                        <a:ea typeface="+mn-ea"/>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52712">
                <a:tc>
                  <a:txBody>
                    <a:bodyPr/>
                    <a:lstStyle/>
                    <a:p>
                      <a:pPr marL="0" marR="0" lvl="0" indent="0" algn="ctr" rtl="0">
                        <a:lnSpc>
                          <a:spcPct val="100000"/>
                        </a:lnSpc>
                        <a:spcBef>
                          <a:spcPts val="0"/>
                        </a:spcBef>
                        <a:spcAft>
                          <a:spcPts val="0"/>
                        </a:spcAft>
                        <a:buClr>
                          <a:schemeClr val="lt1"/>
                        </a:buClr>
                        <a:buSzPts val="1000"/>
                        <a:buFont typeface="Arial"/>
                        <a:buNone/>
                      </a:pPr>
                      <a:r>
                        <a:rPr lang="ja-JP" altLang="en-US" sz="1400" b="1" i="0" u="none" strike="noStrike" cap="none">
                          <a:solidFill>
                            <a:schemeClr val="lt1"/>
                          </a:solidFill>
                          <a:latin typeface="+mn-ea"/>
                          <a:ea typeface="+mn-ea"/>
                          <a:cs typeface="Arial"/>
                          <a:sym typeface="Arial"/>
                        </a:rPr>
                        <a:t>実績</a:t>
                      </a:r>
                      <a:endParaRPr sz="1400" b="1" i="0" u="none" strike="noStrike" cap="none" dirty="0">
                        <a:solidFill>
                          <a:schemeClr val="lt1"/>
                        </a:solidFill>
                        <a:latin typeface="+mn-ea"/>
                        <a:ea typeface="+mn-ea"/>
                        <a:cs typeface="Arial"/>
                        <a:sym typeface="Arial"/>
                      </a:endParaRPr>
                    </a:p>
                  </a:txBody>
                  <a:tcPr marL="88615" marR="88615" marT="88615" marB="88615" anchor="ctr">
                    <a:lnL w="12700" cap="flat" cmpd="sng">
                      <a:solidFill>
                        <a:srgbClr val="BFBFB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BFBFBF"/>
                      </a:solidFill>
                      <a:prstDash val="solid"/>
                      <a:round/>
                      <a:headEnd type="none" w="sm" len="sm"/>
                      <a:tailEnd type="none" w="sm" len="sm"/>
                    </a:lnT>
                    <a:lnB w="12700" cap="flat" cmpd="sng" algn="ctr">
                      <a:solidFill>
                        <a:srgbClr val="BFBFBF"/>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800" b="1" i="0" u="none" strike="noStrike" cap="none">
                          <a:solidFill>
                            <a:schemeClr val="accent6"/>
                          </a:solidFill>
                          <a:latin typeface="+mn-ea"/>
                          <a:ea typeface="+mn-ea"/>
                          <a:cs typeface="Arial"/>
                          <a:sym typeface="Arial"/>
                        </a:rPr>
                        <a:t>〇</a:t>
                      </a:r>
                      <a:endParaRPr sz="1800" b="1" i="0" u="none" strike="noStrike" cap="none" dirty="0">
                        <a:solidFill>
                          <a:schemeClr val="accent6"/>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Arial"/>
                        <a:buNone/>
                      </a:pPr>
                      <a:r>
                        <a:rPr lang="ja-JP" altLang="en-US" sz="1400" b="0" i="0" u="none" strike="noStrike" cap="none">
                          <a:solidFill>
                            <a:schemeClr val="dk1"/>
                          </a:solidFill>
                          <a:latin typeface="+mn-ea"/>
                          <a:ea typeface="+mn-ea"/>
                          <a:cs typeface="Arial"/>
                          <a:sym typeface="Arial"/>
                        </a:rPr>
                        <a:t>テキストテキストテキストテキスト</a:t>
                      </a:r>
                      <a:endParaRPr sz="1400" b="0" i="0" u="none" strike="noStrike" cap="none" dirty="0">
                        <a:solidFill>
                          <a:schemeClr val="dk1"/>
                        </a:solidFill>
                        <a:latin typeface="+mn-ea"/>
                        <a:ea typeface="+mn-ea"/>
                        <a:cs typeface="Arial"/>
                        <a:sym typeface="Arial"/>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dk1"/>
                          </a:solidFill>
                          <a:latin typeface="+mn-ea"/>
                          <a:ea typeface="+mn-ea"/>
                          <a:cs typeface="Arial"/>
                          <a:sym typeface="Arial"/>
                        </a:rPr>
                        <a:t>×</a:t>
                      </a:r>
                      <a:endParaRPr sz="1600" b="1" i="0" u="none" strike="noStrike" cap="none" dirty="0">
                        <a:solidFill>
                          <a:schemeClr val="dk1"/>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Arial"/>
                        <a:buNone/>
                      </a:pPr>
                      <a:r>
                        <a:rPr lang="ja-JP" altLang="en-US" sz="1400" b="0" i="0" u="none" strike="noStrike" cap="none">
                          <a:solidFill>
                            <a:schemeClr val="dk1"/>
                          </a:solidFill>
                          <a:latin typeface="+mn-ea"/>
                          <a:ea typeface="+mn-ea"/>
                          <a:cs typeface="Arial"/>
                          <a:sym typeface="Arial"/>
                        </a:rPr>
                        <a:t>テキストテキストテキストテキスト</a:t>
                      </a:r>
                      <a:endParaRPr sz="1400" b="0" i="0" u="none" strike="noStrike" cap="none" dirty="0">
                        <a:solidFill>
                          <a:schemeClr val="dk1"/>
                        </a:solidFill>
                        <a:latin typeface="+mn-ea"/>
                        <a:ea typeface="+mn-ea"/>
                        <a:cs typeface="Arial"/>
                        <a:sym typeface="Arial"/>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2"/>
                        </a:buClr>
                        <a:buSzPts val="800"/>
                        <a:buFont typeface="Arial"/>
                        <a:buNone/>
                      </a:pPr>
                      <a:r>
                        <a:rPr lang="ja-JP" sz="1600" b="1" i="0" u="none" strike="noStrike" cap="none">
                          <a:solidFill>
                            <a:schemeClr val="dk1"/>
                          </a:solidFill>
                          <a:latin typeface="+mn-ea"/>
                          <a:ea typeface="+mn-ea"/>
                          <a:cs typeface="Arial"/>
                          <a:sym typeface="Arial"/>
                        </a:rPr>
                        <a:t>△</a:t>
                      </a:r>
                      <a:endParaRPr sz="1600" b="1" i="0" u="none" strike="noStrike" cap="none" dirty="0">
                        <a:solidFill>
                          <a:schemeClr val="dk1"/>
                        </a:solidFill>
                        <a:latin typeface="+mn-ea"/>
                        <a:ea typeface="+mn-ea"/>
                        <a:cs typeface="Arial"/>
                        <a:sym typeface="Arial"/>
                      </a:endParaRPr>
                    </a:p>
                  </a:txBody>
                  <a:tcPr marL="88615" marR="88615" marT="132923" marB="13292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Arial"/>
                        <a:buNone/>
                      </a:pPr>
                      <a:r>
                        <a:rPr lang="ja-JP" altLang="en-US" sz="1400" b="0" i="0" u="none" strike="noStrike" cap="none">
                          <a:solidFill>
                            <a:schemeClr val="dk1"/>
                          </a:solidFill>
                          <a:latin typeface="+mn-ea"/>
                          <a:ea typeface="+mn-ea"/>
                          <a:cs typeface="Arial"/>
                          <a:sym typeface="Arial"/>
                        </a:rPr>
                        <a:t>テキストテキストテキストテキスト</a:t>
                      </a:r>
                      <a:endParaRPr sz="1400" b="0" i="0" u="none" strike="noStrike" cap="none" dirty="0">
                        <a:solidFill>
                          <a:schemeClr val="dk1"/>
                        </a:solidFill>
                        <a:latin typeface="+mn-ea"/>
                        <a:ea typeface="+mn-ea"/>
                        <a:cs typeface="Arial"/>
                        <a:sym typeface="Arial"/>
                      </a:endParaRPr>
                    </a:p>
                  </a:txBody>
                  <a:tcPr marL="88615" marR="88615" marT="132923" marB="13292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片側の 2 つの角を丸めた四角形 6">
            <a:extLst>
              <a:ext uri="{FF2B5EF4-FFF2-40B4-BE49-F238E27FC236}">
                <a16:creationId xmlns:a16="http://schemas.microsoft.com/office/drawing/2014/main" id="{C7891EB1-7067-06D8-792D-C47455828695}"/>
              </a:ext>
            </a:extLst>
          </p:cNvPr>
          <p:cNvSpPr/>
          <p:nvPr/>
        </p:nvSpPr>
        <p:spPr>
          <a:xfrm>
            <a:off x="2691238" y="1818369"/>
            <a:ext cx="2836800" cy="781946"/>
          </a:xfrm>
          <a:prstGeom prst="round2SameRect">
            <a:avLst/>
          </a:prstGeom>
          <a:solidFill>
            <a:schemeClr val="accent6"/>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bg1"/>
                </a:solidFill>
              </a:rPr>
              <a:t>（自社商品・サービス名）</a:t>
            </a:r>
          </a:p>
        </p:txBody>
      </p:sp>
      <p:sp>
        <p:nvSpPr>
          <p:cNvPr id="8" name="正方形/長方形 7">
            <a:extLst>
              <a:ext uri="{FF2B5EF4-FFF2-40B4-BE49-F238E27FC236}">
                <a16:creationId xmlns:a16="http://schemas.microsoft.com/office/drawing/2014/main" id="{7C6562E0-22B6-F9F9-4971-CC7E64E19D71}"/>
              </a:ext>
            </a:extLst>
          </p:cNvPr>
          <p:cNvSpPr/>
          <p:nvPr/>
        </p:nvSpPr>
        <p:spPr>
          <a:xfrm>
            <a:off x="2696757" y="2622549"/>
            <a:ext cx="2836800" cy="3376599"/>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15"/>
          </a:p>
        </p:txBody>
      </p:sp>
      <p:sp>
        <p:nvSpPr>
          <p:cNvPr id="9" name="テキスト プレースホルダー 7">
            <a:extLst>
              <a:ext uri="{FF2B5EF4-FFF2-40B4-BE49-F238E27FC236}">
                <a16:creationId xmlns:a16="http://schemas.microsoft.com/office/drawing/2014/main" id="{091EC2F4-DD1F-D30B-3A68-8CDBCA14FCAC}"/>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2012095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BAC1A65-FEA0-740E-1B1D-9025E36989A8}"/>
              </a:ext>
            </a:extLst>
          </p:cNvPr>
          <p:cNvSpPr>
            <a:spLocks noGrp="1"/>
          </p:cNvSpPr>
          <p:nvPr>
            <p:ph type="body" idx="1"/>
          </p:nvPr>
        </p:nvSpPr>
        <p:spPr/>
        <p:txBody>
          <a:bodyPr/>
          <a:lstStyle/>
          <a:p>
            <a:r>
              <a:rPr kumimoji="1" lang="ja-JP" altLang="en-US"/>
              <a:t>お客様を紹介いただく「紹介パートナー制度」と、自社サービスの一環として</a:t>
            </a:r>
          </a:p>
          <a:p>
            <a:r>
              <a:rPr kumimoji="1" lang="ja-JP" altLang="en-US"/>
              <a:t>お客様に提供する「再販パートナー制度」を用意しています。</a:t>
            </a:r>
          </a:p>
        </p:txBody>
      </p:sp>
      <p:sp>
        <p:nvSpPr>
          <p:cNvPr id="4" name="スライド番号プレースホルダー 3">
            <a:extLst>
              <a:ext uri="{FF2B5EF4-FFF2-40B4-BE49-F238E27FC236}">
                <a16:creationId xmlns:a16="http://schemas.microsoft.com/office/drawing/2014/main" id="{5FFE165F-D5E1-E73E-9011-F007024034EF}"/>
              </a:ext>
            </a:extLst>
          </p:cNvPr>
          <p:cNvSpPr>
            <a:spLocks noGrp="1"/>
          </p:cNvSpPr>
          <p:nvPr>
            <p:ph type="sldNum" idx="15"/>
          </p:nvPr>
        </p:nvSpPr>
        <p:spPr/>
        <p:txBody>
          <a:bodyPr/>
          <a:lstStyle/>
          <a:p>
            <a:fld id="{00000000-1234-1234-1234-123412341234}" type="slidenum">
              <a:rPr lang="en-US" altLang="ja-JP" smtClean="0"/>
              <a:pPr/>
              <a:t>15</a:t>
            </a:fld>
            <a:endParaRPr lang="ja-JP" altLang="en-US"/>
          </a:p>
        </p:txBody>
      </p:sp>
      <p:sp>
        <p:nvSpPr>
          <p:cNvPr id="5" name="タイトル 4">
            <a:extLst>
              <a:ext uri="{FF2B5EF4-FFF2-40B4-BE49-F238E27FC236}">
                <a16:creationId xmlns:a16="http://schemas.microsoft.com/office/drawing/2014/main" id="{A82CE215-347C-55E5-942A-A81D0ADB2C05}"/>
              </a:ext>
            </a:extLst>
          </p:cNvPr>
          <p:cNvSpPr>
            <a:spLocks noGrp="1"/>
          </p:cNvSpPr>
          <p:nvPr>
            <p:ph type="title"/>
          </p:nvPr>
        </p:nvSpPr>
        <p:spPr/>
        <p:txBody>
          <a:bodyPr/>
          <a:lstStyle/>
          <a:p>
            <a:r>
              <a:rPr kumimoji="1" lang="ja-JP" altLang="en-US"/>
              <a:t>パートナープログラム概要</a:t>
            </a:r>
          </a:p>
        </p:txBody>
      </p:sp>
      <p:grpSp>
        <p:nvGrpSpPr>
          <p:cNvPr id="91" name="グループ化 90">
            <a:extLst>
              <a:ext uri="{FF2B5EF4-FFF2-40B4-BE49-F238E27FC236}">
                <a16:creationId xmlns:a16="http://schemas.microsoft.com/office/drawing/2014/main" id="{F24AEA83-0A09-240D-9A4A-402A7D37E949}"/>
              </a:ext>
            </a:extLst>
          </p:cNvPr>
          <p:cNvGrpSpPr/>
          <p:nvPr/>
        </p:nvGrpSpPr>
        <p:grpSpPr>
          <a:xfrm>
            <a:off x="1064023" y="1785670"/>
            <a:ext cx="4698148" cy="3643630"/>
            <a:chOff x="1064023" y="1785670"/>
            <a:chExt cx="4698148" cy="3643630"/>
          </a:xfrm>
        </p:grpSpPr>
        <p:sp>
          <p:nvSpPr>
            <p:cNvPr id="6" name="四角形: 角を丸くする 30">
              <a:extLst>
                <a:ext uri="{FF2B5EF4-FFF2-40B4-BE49-F238E27FC236}">
                  <a16:creationId xmlns:a16="http://schemas.microsoft.com/office/drawing/2014/main" id="{75231240-7E02-BADA-A93E-5391FD0263AF}"/>
                </a:ext>
              </a:extLst>
            </p:cNvPr>
            <p:cNvSpPr/>
            <p:nvPr/>
          </p:nvSpPr>
          <p:spPr>
            <a:xfrm>
              <a:off x="1064233" y="2495401"/>
              <a:ext cx="1597705" cy="2933899"/>
            </a:xfrm>
            <a:prstGeom prst="roundRect">
              <a:avLst>
                <a:gd name="adj" fmla="val 612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パートナー様</a:t>
              </a:r>
            </a:p>
          </p:txBody>
        </p:sp>
        <p:sp>
          <p:nvSpPr>
            <p:cNvPr id="7" name="テキスト ボックス 6">
              <a:extLst>
                <a:ext uri="{FF2B5EF4-FFF2-40B4-BE49-F238E27FC236}">
                  <a16:creationId xmlns:a16="http://schemas.microsoft.com/office/drawing/2014/main" id="{52CEF22F-2E5D-2A75-D204-2CBFE565DD31}"/>
                </a:ext>
              </a:extLst>
            </p:cNvPr>
            <p:cNvSpPr txBox="1"/>
            <p:nvPr/>
          </p:nvSpPr>
          <p:spPr>
            <a:xfrm>
              <a:off x="2732742" y="4255852"/>
              <a:ext cx="1597706" cy="291490"/>
            </a:xfrm>
            <a:prstGeom prst="rect">
              <a:avLst/>
            </a:prstGeom>
            <a:noFill/>
          </p:spPr>
          <p:txBody>
            <a:bodyPr wrap="square">
              <a:spAutoFit/>
            </a:bodyPr>
            <a:lstStyle/>
            <a:p>
              <a:pPr algn="ctr"/>
              <a:r>
                <a:rPr kumimoji="1" lang="ja-JP" altLang="en-US" sz="1294" b="1">
                  <a:solidFill>
                    <a:schemeClr val="accent6"/>
                  </a:solidFill>
                  <a:ea typeface="Yu Gothic" panose="020B0400000000000000" pitchFamily="34" charset="-128"/>
                </a:rPr>
                <a:t>②</a:t>
              </a:r>
              <a:r>
                <a:rPr kumimoji="1" lang="en-US" altLang="ja-JP" sz="1294" b="1" dirty="0">
                  <a:solidFill>
                    <a:schemeClr val="accent6"/>
                  </a:solidFill>
                  <a:ea typeface="Yu Gothic" panose="020B0400000000000000" pitchFamily="34" charset="-128"/>
                </a:rPr>
                <a:t> </a:t>
              </a:r>
              <a:r>
                <a:rPr kumimoji="1" lang="ja-JP" altLang="en-US" sz="1294" b="1">
                  <a:solidFill>
                    <a:schemeClr val="accent6"/>
                  </a:solidFill>
                  <a:ea typeface="Yu Gothic" panose="020B0400000000000000" pitchFamily="34" charset="-128"/>
                </a:rPr>
                <a:t>お客様紹介</a:t>
              </a:r>
              <a:endParaRPr lang="ja-JP" altLang="en-US" sz="1294" b="1">
                <a:solidFill>
                  <a:schemeClr val="accent6"/>
                </a:solidFill>
              </a:endParaRPr>
            </a:p>
          </p:txBody>
        </p:sp>
        <p:cxnSp>
          <p:nvCxnSpPr>
            <p:cNvPr id="8" name="Google Shape;430;p16">
              <a:extLst>
                <a:ext uri="{FF2B5EF4-FFF2-40B4-BE49-F238E27FC236}">
                  <a16:creationId xmlns:a16="http://schemas.microsoft.com/office/drawing/2014/main" id="{03FFD82C-8E91-4664-9ACE-8339C361B53C}"/>
                </a:ext>
              </a:extLst>
            </p:cNvPr>
            <p:cNvCxnSpPr>
              <a:cxnSpLocks/>
            </p:cNvCxnSpPr>
            <p:nvPr/>
          </p:nvCxnSpPr>
          <p:spPr>
            <a:xfrm>
              <a:off x="1064023" y="2293806"/>
              <a:ext cx="4697942" cy="0"/>
            </a:xfrm>
            <a:prstGeom prst="straightConnector1">
              <a:avLst/>
            </a:prstGeom>
            <a:noFill/>
            <a:ln w="12700" cap="flat" cmpd="sng">
              <a:solidFill>
                <a:schemeClr val="accent1"/>
              </a:solidFill>
              <a:prstDash val="solid"/>
              <a:miter lim="800000"/>
              <a:headEnd type="none" w="sm" len="sm"/>
              <a:tailEnd type="none" w="sm" len="sm"/>
            </a:ln>
          </p:spPr>
        </p:cxnSp>
        <p:sp>
          <p:nvSpPr>
            <p:cNvPr id="9" name="テキスト ボックス 8">
              <a:extLst>
                <a:ext uri="{FF2B5EF4-FFF2-40B4-BE49-F238E27FC236}">
                  <a16:creationId xmlns:a16="http://schemas.microsoft.com/office/drawing/2014/main" id="{16933C2B-F420-1FBD-7AE0-453B5AD4A107}"/>
                </a:ext>
              </a:extLst>
            </p:cNvPr>
            <p:cNvSpPr txBox="1"/>
            <p:nvPr/>
          </p:nvSpPr>
          <p:spPr>
            <a:xfrm>
              <a:off x="1064229" y="1881204"/>
              <a:ext cx="4697942" cy="366480"/>
            </a:xfrm>
            <a:prstGeom prst="rect">
              <a:avLst/>
            </a:prstGeom>
            <a:noFill/>
          </p:spPr>
          <p:txBody>
            <a:bodyPr wrap="square" lIns="44308" tIns="44308" rIns="44308" bIns="44308">
              <a:spAutoFit/>
            </a:bodyPr>
            <a:lstStyle/>
            <a:p>
              <a:pPr algn="ctr"/>
              <a:r>
                <a:rPr kumimoji="1" lang="ja-JP" altLang="en-US" sz="1800" b="1">
                  <a:solidFill>
                    <a:schemeClr val="tx1"/>
                  </a:solidFill>
                  <a:ea typeface="Yu Gothic" panose="020B0400000000000000" pitchFamily="34" charset="-128"/>
                </a:rPr>
                <a:t>紹介パートナー制度</a:t>
              </a:r>
              <a:endParaRPr lang="ja-JP" altLang="en-US" sz="1800" b="1"/>
            </a:p>
          </p:txBody>
        </p:sp>
        <p:sp>
          <p:nvSpPr>
            <p:cNvPr id="20" name="四角形: 角を丸くする 30">
              <a:extLst>
                <a:ext uri="{FF2B5EF4-FFF2-40B4-BE49-F238E27FC236}">
                  <a16:creationId xmlns:a16="http://schemas.microsoft.com/office/drawing/2014/main" id="{0F6C2DA0-6507-D931-C62F-CFB6A386BF8E}"/>
                </a:ext>
              </a:extLst>
            </p:cNvPr>
            <p:cNvSpPr/>
            <p:nvPr/>
          </p:nvSpPr>
          <p:spPr>
            <a:xfrm>
              <a:off x="4429602" y="4358638"/>
              <a:ext cx="1329231" cy="1070662"/>
            </a:xfrm>
            <a:prstGeom prst="roundRect">
              <a:avLst>
                <a:gd name="adj" fmla="val 61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弊社</a:t>
              </a:r>
            </a:p>
          </p:txBody>
        </p:sp>
        <p:sp>
          <p:nvSpPr>
            <p:cNvPr id="21" name="四角形: 角を丸くする 30">
              <a:extLst>
                <a:ext uri="{FF2B5EF4-FFF2-40B4-BE49-F238E27FC236}">
                  <a16:creationId xmlns:a16="http://schemas.microsoft.com/office/drawing/2014/main" id="{21CAB458-365E-351D-4C8E-9A336F5ACA2A}"/>
                </a:ext>
              </a:extLst>
            </p:cNvPr>
            <p:cNvSpPr/>
            <p:nvPr/>
          </p:nvSpPr>
          <p:spPr>
            <a:xfrm>
              <a:off x="4429602" y="2495402"/>
              <a:ext cx="1329231" cy="1070662"/>
            </a:xfrm>
            <a:prstGeom prst="roundRect">
              <a:avLst>
                <a:gd name="adj" fmla="val 612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ea typeface="Yu Gothic" panose="020B0400000000000000" pitchFamily="34" charset="-128"/>
                </a:rPr>
                <a:t>お客様</a:t>
              </a:r>
            </a:p>
          </p:txBody>
        </p:sp>
        <p:sp>
          <p:nvSpPr>
            <p:cNvPr id="28" name="左矢印 27">
              <a:extLst>
                <a:ext uri="{FF2B5EF4-FFF2-40B4-BE49-F238E27FC236}">
                  <a16:creationId xmlns:a16="http://schemas.microsoft.com/office/drawing/2014/main" id="{7D681468-4BB6-3FA1-DE71-71FD172638E5}"/>
                </a:ext>
              </a:extLst>
            </p:cNvPr>
            <p:cNvSpPr/>
            <p:nvPr/>
          </p:nvSpPr>
          <p:spPr>
            <a:xfrm>
              <a:off x="2656011" y="5103406"/>
              <a:ext cx="1946905" cy="265846"/>
            </a:xfrm>
            <a:prstGeom prst="leftArrow">
              <a:avLst>
                <a:gd name="adj1" fmla="val 50000"/>
                <a:gd name="adj2" fmla="val 6322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29" name="右矢印 28">
              <a:extLst>
                <a:ext uri="{FF2B5EF4-FFF2-40B4-BE49-F238E27FC236}">
                  <a16:creationId xmlns:a16="http://schemas.microsoft.com/office/drawing/2014/main" id="{1C572819-AD03-0D66-7289-944C90FD7EA3}"/>
                </a:ext>
              </a:extLst>
            </p:cNvPr>
            <p:cNvSpPr/>
            <p:nvPr/>
          </p:nvSpPr>
          <p:spPr>
            <a:xfrm>
              <a:off x="2646797" y="4497808"/>
              <a:ext cx="1779469" cy="26584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30" name="右矢印 29">
              <a:extLst>
                <a:ext uri="{FF2B5EF4-FFF2-40B4-BE49-F238E27FC236}">
                  <a16:creationId xmlns:a16="http://schemas.microsoft.com/office/drawing/2014/main" id="{F27B2FA2-A09C-4FFE-4DFF-C08624961306}"/>
                </a:ext>
              </a:extLst>
            </p:cNvPr>
            <p:cNvSpPr/>
            <p:nvPr/>
          </p:nvSpPr>
          <p:spPr>
            <a:xfrm>
              <a:off x="2657297" y="2858360"/>
              <a:ext cx="1779469" cy="26584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31" name="テキスト ボックス 30">
              <a:extLst>
                <a:ext uri="{FF2B5EF4-FFF2-40B4-BE49-F238E27FC236}">
                  <a16:creationId xmlns:a16="http://schemas.microsoft.com/office/drawing/2014/main" id="{67770B27-E5C0-9D0F-DB37-9F56DEA429D0}"/>
                </a:ext>
              </a:extLst>
            </p:cNvPr>
            <p:cNvSpPr txBox="1"/>
            <p:nvPr/>
          </p:nvSpPr>
          <p:spPr>
            <a:xfrm>
              <a:off x="2737678" y="4859865"/>
              <a:ext cx="1597705" cy="291490"/>
            </a:xfrm>
            <a:prstGeom prst="rect">
              <a:avLst/>
            </a:prstGeom>
            <a:noFill/>
          </p:spPr>
          <p:txBody>
            <a:bodyPr wrap="square" anchor="ctr">
              <a:spAutoFit/>
            </a:bodyPr>
            <a:lstStyle/>
            <a:p>
              <a:pPr algn="ctr"/>
              <a:r>
                <a:rPr kumimoji="1" lang="ja-JP" altLang="en-US" sz="1294" b="1">
                  <a:solidFill>
                    <a:schemeClr val="tx1"/>
                  </a:solidFill>
                  <a:ea typeface="Yu Gothic" panose="020B0400000000000000" pitchFamily="34" charset="-128"/>
                </a:rPr>
                <a:t>④</a:t>
              </a:r>
              <a:r>
                <a:rPr kumimoji="1" lang="en-US" altLang="ja-JP" sz="1294" b="1" dirty="0">
                  <a:solidFill>
                    <a:schemeClr val="tx1"/>
                  </a:solidFill>
                  <a:ea typeface="Yu Gothic" panose="020B0400000000000000" pitchFamily="34" charset="-128"/>
                </a:rPr>
                <a:t> </a:t>
              </a:r>
              <a:r>
                <a:rPr kumimoji="1" lang="ja-JP" altLang="en-US" sz="1294" b="1">
                  <a:solidFill>
                    <a:schemeClr val="tx1"/>
                  </a:solidFill>
                  <a:ea typeface="Yu Gothic" panose="020B0400000000000000" pitchFamily="34" charset="-128"/>
                </a:rPr>
                <a:t>紹介料</a:t>
              </a:r>
              <a:endParaRPr lang="ja-JP" altLang="en-US" sz="1294" b="1"/>
            </a:p>
          </p:txBody>
        </p:sp>
        <p:sp>
          <p:nvSpPr>
            <p:cNvPr id="32" name="上矢印 31">
              <a:extLst>
                <a:ext uri="{FF2B5EF4-FFF2-40B4-BE49-F238E27FC236}">
                  <a16:creationId xmlns:a16="http://schemas.microsoft.com/office/drawing/2014/main" id="{BD2C2151-AA70-B567-1EA6-574176B0E55E}"/>
                </a:ext>
              </a:extLst>
            </p:cNvPr>
            <p:cNvSpPr/>
            <p:nvPr/>
          </p:nvSpPr>
          <p:spPr>
            <a:xfrm>
              <a:off x="4955654" y="3574204"/>
              <a:ext cx="265846" cy="793619"/>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33" name="テキスト ボックス 32">
              <a:extLst>
                <a:ext uri="{FF2B5EF4-FFF2-40B4-BE49-F238E27FC236}">
                  <a16:creationId xmlns:a16="http://schemas.microsoft.com/office/drawing/2014/main" id="{EE6B3C7C-CFD3-546B-E8C2-A9BFFAB67770}"/>
                </a:ext>
              </a:extLst>
            </p:cNvPr>
            <p:cNvSpPr txBox="1"/>
            <p:nvPr/>
          </p:nvSpPr>
          <p:spPr>
            <a:xfrm>
              <a:off x="4429602" y="3858696"/>
              <a:ext cx="1312379" cy="291490"/>
            </a:xfrm>
            <a:prstGeom prst="rect">
              <a:avLst/>
            </a:prstGeom>
            <a:solidFill>
              <a:schemeClr val="bg1"/>
            </a:solidFill>
          </p:spPr>
          <p:txBody>
            <a:bodyPr wrap="square" anchor="ctr">
              <a:spAutoFit/>
            </a:bodyPr>
            <a:lstStyle/>
            <a:p>
              <a:pPr algn="ctr"/>
              <a:r>
                <a:rPr kumimoji="1" lang="ja-JP" altLang="en-US" sz="1294" b="1">
                  <a:solidFill>
                    <a:schemeClr val="tx1"/>
                  </a:solidFill>
                  <a:latin typeface="Yu Gothic" panose="020B0400000000000000" pitchFamily="34" charset="-128"/>
                  <a:ea typeface="Yu Gothic" panose="020B0400000000000000" pitchFamily="34" charset="-128"/>
                </a:rPr>
                <a:t>③</a:t>
              </a:r>
              <a:r>
                <a:rPr kumimoji="1" lang="en-US" altLang="ja-JP" sz="1294" b="1" dirty="0">
                  <a:solidFill>
                    <a:schemeClr val="tx1"/>
                  </a:solidFill>
                  <a:latin typeface="Yu Gothic" panose="020B0400000000000000" pitchFamily="34" charset="-128"/>
                  <a:ea typeface="Yu Gothic" panose="020B0400000000000000" pitchFamily="34" charset="-128"/>
                </a:rPr>
                <a:t> </a:t>
              </a:r>
              <a:r>
                <a:rPr kumimoji="1" lang="ja-JP" altLang="en-US" sz="1294" b="1">
                  <a:solidFill>
                    <a:schemeClr val="tx1"/>
                  </a:solidFill>
                  <a:latin typeface="Yu Gothic" panose="020B0400000000000000" pitchFamily="34" charset="-128"/>
                  <a:ea typeface="Yu Gothic" panose="020B0400000000000000" pitchFamily="34" charset="-128"/>
                </a:rPr>
                <a:t>販売</a:t>
              </a:r>
              <a:endParaRPr lang="ja-JP" altLang="en-US" sz="1294" b="1">
                <a:latin typeface="Yu Gothic" panose="020B0400000000000000" pitchFamily="34" charset="-128"/>
                <a:ea typeface="Yu Gothic" panose="020B0400000000000000" pitchFamily="34" charset="-128"/>
              </a:endParaRPr>
            </a:p>
          </p:txBody>
        </p:sp>
        <p:sp>
          <p:nvSpPr>
            <p:cNvPr id="34" name="テキスト ボックス 33">
              <a:extLst>
                <a:ext uri="{FF2B5EF4-FFF2-40B4-BE49-F238E27FC236}">
                  <a16:creationId xmlns:a16="http://schemas.microsoft.com/office/drawing/2014/main" id="{2855E609-2100-11B1-CD53-1D947FE8044D}"/>
                </a:ext>
              </a:extLst>
            </p:cNvPr>
            <p:cNvSpPr txBox="1"/>
            <p:nvPr/>
          </p:nvSpPr>
          <p:spPr>
            <a:xfrm>
              <a:off x="2742282" y="2598634"/>
              <a:ext cx="1597705" cy="291490"/>
            </a:xfrm>
            <a:prstGeom prst="rect">
              <a:avLst/>
            </a:prstGeom>
            <a:noFill/>
          </p:spPr>
          <p:txBody>
            <a:bodyPr wrap="square">
              <a:spAutoFit/>
            </a:bodyPr>
            <a:lstStyle/>
            <a:p>
              <a:pPr algn="ctr"/>
              <a:r>
                <a:rPr kumimoji="1" lang="ja-JP" altLang="en-US" sz="1294" b="1">
                  <a:solidFill>
                    <a:schemeClr val="accent6"/>
                  </a:solidFill>
                  <a:ea typeface="Yu Gothic" panose="020B0400000000000000" pitchFamily="34" charset="-128"/>
                </a:rPr>
                <a:t>①</a:t>
              </a:r>
              <a:r>
                <a:rPr kumimoji="1" lang="en-US" altLang="ja-JP" sz="1294" b="1" dirty="0">
                  <a:solidFill>
                    <a:schemeClr val="accent6"/>
                  </a:solidFill>
                  <a:ea typeface="Yu Gothic" panose="020B0400000000000000" pitchFamily="34" charset="-128"/>
                </a:rPr>
                <a:t> </a:t>
              </a:r>
              <a:r>
                <a:rPr kumimoji="1" lang="ja-JP" altLang="en-US" sz="1294" b="1">
                  <a:solidFill>
                    <a:schemeClr val="accent6"/>
                  </a:solidFill>
                  <a:ea typeface="Yu Gothic" panose="020B0400000000000000" pitchFamily="34" charset="-128"/>
                </a:rPr>
                <a:t>製品紹介</a:t>
              </a:r>
              <a:endParaRPr lang="ja-JP" altLang="en-US" sz="1294" b="1">
                <a:solidFill>
                  <a:schemeClr val="accent6"/>
                </a:solidFill>
              </a:endParaRPr>
            </a:p>
          </p:txBody>
        </p:sp>
        <p:cxnSp>
          <p:nvCxnSpPr>
            <p:cNvPr id="35" name="Google Shape;430;p16">
              <a:extLst>
                <a:ext uri="{FF2B5EF4-FFF2-40B4-BE49-F238E27FC236}">
                  <a16:creationId xmlns:a16="http://schemas.microsoft.com/office/drawing/2014/main" id="{EF9289C7-C1B5-AB21-E9DD-695E44DF8093}"/>
                </a:ext>
              </a:extLst>
            </p:cNvPr>
            <p:cNvCxnSpPr>
              <a:cxnSpLocks/>
            </p:cNvCxnSpPr>
            <p:nvPr/>
          </p:nvCxnSpPr>
          <p:spPr>
            <a:xfrm>
              <a:off x="1064023" y="1785670"/>
              <a:ext cx="4697942" cy="0"/>
            </a:xfrm>
            <a:prstGeom prst="straightConnector1">
              <a:avLst/>
            </a:prstGeom>
            <a:noFill/>
            <a:ln w="12700" cap="flat" cmpd="sng">
              <a:solidFill>
                <a:schemeClr val="accent1"/>
              </a:solidFill>
              <a:prstDash val="solid"/>
              <a:miter lim="800000"/>
              <a:headEnd type="none" w="sm" len="sm"/>
              <a:tailEnd type="none" w="sm" len="sm"/>
            </a:ln>
          </p:spPr>
        </p:cxnSp>
      </p:grpSp>
      <p:sp>
        <p:nvSpPr>
          <p:cNvPr id="64" name="右矢印 63">
            <a:extLst>
              <a:ext uri="{FF2B5EF4-FFF2-40B4-BE49-F238E27FC236}">
                <a16:creationId xmlns:a16="http://schemas.microsoft.com/office/drawing/2014/main" id="{60F87580-74CB-4248-6976-E4FBBD5FDDBE}"/>
              </a:ext>
            </a:extLst>
          </p:cNvPr>
          <p:cNvSpPr/>
          <p:nvPr/>
        </p:nvSpPr>
        <p:spPr>
          <a:xfrm>
            <a:off x="8041915" y="3289866"/>
            <a:ext cx="1779469" cy="26584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65" name="テキスト ボックス 64">
            <a:extLst>
              <a:ext uri="{FF2B5EF4-FFF2-40B4-BE49-F238E27FC236}">
                <a16:creationId xmlns:a16="http://schemas.microsoft.com/office/drawing/2014/main" id="{77403C54-4B8F-4223-296E-4CB407FC0FEA}"/>
              </a:ext>
            </a:extLst>
          </p:cNvPr>
          <p:cNvSpPr txBox="1"/>
          <p:nvPr/>
        </p:nvSpPr>
        <p:spPr>
          <a:xfrm>
            <a:off x="8126900" y="3058276"/>
            <a:ext cx="1597705" cy="291490"/>
          </a:xfrm>
          <a:prstGeom prst="rect">
            <a:avLst/>
          </a:prstGeom>
          <a:noFill/>
        </p:spPr>
        <p:txBody>
          <a:bodyPr wrap="square">
            <a:spAutoFit/>
          </a:bodyPr>
          <a:lstStyle/>
          <a:p>
            <a:pPr algn="ctr"/>
            <a:r>
              <a:rPr kumimoji="1" lang="ja-JP" altLang="en-US" sz="1294" b="1">
                <a:solidFill>
                  <a:schemeClr val="accent6"/>
                </a:solidFill>
                <a:ea typeface="Yu Gothic" panose="020B0400000000000000" pitchFamily="34" charset="-128"/>
              </a:rPr>
              <a:t>④</a:t>
            </a:r>
            <a:r>
              <a:rPr kumimoji="1" lang="en-US" altLang="ja-JP" sz="1294" b="1" dirty="0">
                <a:solidFill>
                  <a:schemeClr val="accent6"/>
                </a:solidFill>
                <a:ea typeface="Yu Gothic" panose="020B0400000000000000" pitchFamily="34" charset="-128"/>
              </a:rPr>
              <a:t> </a:t>
            </a:r>
            <a:r>
              <a:rPr kumimoji="1" lang="ja-JP" altLang="en-US" sz="1294" b="1">
                <a:solidFill>
                  <a:schemeClr val="accent6"/>
                </a:solidFill>
                <a:ea typeface="Yu Gothic" panose="020B0400000000000000" pitchFamily="34" charset="-128"/>
              </a:rPr>
              <a:t>販売</a:t>
            </a:r>
            <a:endParaRPr lang="ja-JP" altLang="en-US" sz="1294" b="1">
              <a:solidFill>
                <a:schemeClr val="accent6"/>
              </a:solidFill>
            </a:endParaRPr>
          </a:p>
        </p:txBody>
      </p:sp>
      <p:sp>
        <p:nvSpPr>
          <p:cNvPr id="68" name="テキスト ボックス 67">
            <a:extLst>
              <a:ext uri="{FF2B5EF4-FFF2-40B4-BE49-F238E27FC236}">
                <a16:creationId xmlns:a16="http://schemas.microsoft.com/office/drawing/2014/main" id="{49B80514-D0AC-0338-9297-F418A0B04394}"/>
              </a:ext>
            </a:extLst>
          </p:cNvPr>
          <p:cNvSpPr txBox="1"/>
          <p:nvPr/>
        </p:nvSpPr>
        <p:spPr>
          <a:xfrm>
            <a:off x="1055688" y="5707098"/>
            <a:ext cx="10084537" cy="555793"/>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営業</a:t>
            </a:r>
            <a:r>
              <a:rPr kumimoji="1" lang="en-US" altLang="ja-JP" sz="1200" dirty="0">
                <a:solidFill>
                  <a:schemeClr val="tx1"/>
                </a:solidFill>
                <a:latin typeface="Yu Gothic" panose="020B0400000000000000" pitchFamily="34" charset="-128"/>
                <a:ea typeface="Yu Gothic" panose="020B0400000000000000" pitchFamily="34" charset="-128"/>
              </a:rPr>
              <a:t>/</a:t>
            </a:r>
            <a:r>
              <a:rPr kumimoji="1" lang="ja-JP" altLang="en-US" sz="1200">
                <a:solidFill>
                  <a:schemeClr val="tx1"/>
                </a:solidFill>
                <a:latin typeface="Yu Gothic" panose="020B0400000000000000" pitchFamily="34" charset="-128"/>
                <a:ea typeface="Yu Gothic" panose="020B0400000000000000" pitchFamily="34" charset="-128"/>
              </a:rPr>
              <a:t>カスタマーサクセス</a:t>
            </a:r>
            <a:r>
              <a:rPr kumimoji="1" lang="en-US" altLang="ja-JP" sz="1200" dirty="0">
                <a:solidFill>
                  <a:schemeClr val="tx1"/>
                </a:solidFill>
                <a:latin typeface="Yu Gothic" panose="020B0400000000000000" pitchFamily="34" charset="-128"/>
                <a:ea typeface="Yu Gothic" panose="020B0400000000000000" pitchFamily="34" charset="-128"/>
              </a:rPr>
              <a:t>/</a:t>
            </a:r>
            <a:r>
              <a:rPr kumimoji="1" lang="ja-JP" altLang="en-US" sz="1200">
                <a:solidFill>
                  <a:schemeClr val="tx1"/>
                </a:solidFill>
                <a:latin typeface="Yu Gothic" panose="020B0400000000000000" pitchFamily="34" charset="-128"/>
                <a:ea typeface="Yu Gothic" panose="020B0400000000000000" pitchFamily="34" charset="-128"/>
              </a:rPr>
              <a:t>サポートは◯◯が支援します。</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85750" indent="-285750">
              <a:lnSpc>
                <a:spcPct val="130000"/>
              </a:lnSpc>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○○○についてはご相談ください。</a:t>
            </a:r>
          </a:p>
        </p:txBody>
      </p:sp>
      <p:cxnSp>
        <p:nvCxnSpPr>
          <p:cNvPr id="69" name="Google Shape;430;p16">
            <a:extLst>
              <a:ext uri="{FF2B5EF4-FFF2-40B4-BE49-F238E27FC236}">
                <a16:creationId xmlns:a16="http://schemas.microsoft.com/office/drawing/2014/main" id="{DD6506C8-5AA3-A7B9-D011-14BE2E4198D3}"/>
              </a:ext>
            </a:extLst>
          </p:cNvPr>
          <p:cNvCxnSpPr>
            <a:cxnSpLocks/>
          </p:cNvCxnSpPr>
          <p:nvPr/>
        </p:nvCxnSpPr>
        <p:spPr>
          <a:xfrm>
            <a:off x="1055688" y="5639005"/>
            <a:ext cx="10084537" cy="0"/>
          </a:xfrm>
          <a:prstGeom prst="straightConnector1">
            <a:avLst/>
          </a:prstGeom>
          <a:noFill/>
          <a:ln w="12700" cap="flat" cmpd="sng">
            <a:solidFill>
              <a:schemeClr val="accent1"/>
            </a:solidFill>
            <a:prstDash val="solid"/>
            <a:miter lim="800000"/>
            <a:headEnd type="none" w="sm" len="sm"/>
            <a:tailEnd type="none" w="sm" len="sm"/>
          </a:ln>
        </p:spPr>
      </p:cxnSp>
      <p:sp>
        <p:nvSpPr>
          <p:cNvPr id="77" name="四角形: 角を丸くする 30">
            <a:extLst>
              <a:ext uri="{FF2B5EF4-FFF2-40B4-BE49-F238E27FC236}">
                <a16:creationId xmlns:a16="http://schemas.microsoft.com/office/drawing/2014/main" id="{3A08D502-94AF-DF9C-EA86-3939FBDA4AE7}"/>
              </a:ext>
            </a:extLst>
          </p:cNvPr>
          <p:cNvSpPr/>
          <p:nvPr/>
        </p:nvSpPr>
        <p:spPr>
          <a:xfrm>
            <a:off x="6444210" y="2495331"/>
            <a:ext cx="1597705" cy="2933899"/>
          </a:xfrm>
          <a:prstGeom prst="roundRect">
            <a:avLst>
              <a:gd name="adj" fmla="val 612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パートナー様</a:t>
            </a:r>
          </a:p>
        </p:txBody>
      </p:sp>
      <p:sp>
        <p:nvSpPr>
          <p:cNvPr id="78" name="テキスト ボックス 77">
            <a:extLst>
              <a:ext uri="{FF2B5EF4-FFF2-40B4-BE49-F238E27FC236}">
                <a16:creationId xmlns:a16="http://schemas.microsoft.com/office/drawing/2014/main" id="{D124B1E1-68F1-C41C-5165-B26380DF0644}"/>
              </a:ext>
            </a:extLst>
          </p:cNvPr>
          <p:cNvSpPr txBox="1"/>
          <p:nvPr/>
        </p:nvSpPr>
        <p:spPr>
          <a:xfrm>
            <a:off x="8112719" y="4255782"/>
            <a:ext cx="1597706" cy="291490"/>
          </a:xfrm>
          <a:prstGeom prst="rect">
            <a:avLst/>
          </a:prstGeom>
          <a:noFill/>
        </p:spPr>
        <p:txBody>
          <a:bodyPr wrap="square">
            <a:spAutoFit/>
          </a:bodyPr>
          <a:lstStyle/>
          <a:p>
            <a:pPr algn="ctr"/>
            <a:r>
              <a:rPr kumimoji="1" lang="ja-JP" altLang="en-US" sz="1294" b="1">
                <a:solidFill>
                  <a:schemeClr val="accent6"/>
                </a:solidFill>
                <a:ea typeface="Yu Gothic" panose="020B0400000000000000" pitchFamily="34" charset="-128"/>
              </a:rPr>
              <a:t>②</a:t>
            </a:r>
            <a:r>
              <a:rPr kumimoji="1" lang="en-US" altLang="ja-JP" sz="1294" b="1" dirty="0">
                <a:solidFill>
                  <a:schemeClr val="accent6"/>
                </a:solidFill>
                <a:ea typeface="Yu Gothic" panose="020B0400000000000000" pitchFamily="34" charset="-128"/>
              </a:rPr>
              <a:t> </a:t>
            </a:r>
            <a:r>
              <a:rPr kumimoji="1" lang="ja-JP" altLang="en-US" sz="1294" b="1">
                <a:solidFill>
                  <a:schemeClr val="accent6"/>
                </a:solidFill>
                <a:ea typeface="Yu Gothic" panose="020B0400000000000000" pitchFamily="34" charset="-128"/>
              </a:rPr>
              <a:t>要件相談</a:t>
            </a:r>
            <a:endParaRPr lang="ja-JP" altLang="en-US" sz="1294" b="1">
              <a:solidFill>
                <a:schemeClr val="accent6"/>
              </a:solidFill>
            </a:endParaRPr>
          </a:p>
        </p:txBody>
      </p:sp>
      <p:cxnSp>
        <p:nvCxnSpPr>
          <p:cNvPr id="79" name="Google Shape;430;p16">
            <a:extLst>
              <a:ext uri="{FF2B5EF4-FFF2-40B4-BE49-F238E27FC236}">
                <a16:creationId xmlns:a16="http://schemas.microsoft.com/office/drawing/2014/main" id="{7C6726F6-A0F0-AB01-25F1-5B7FC0785FF4}"/>
              </a:ext>
            </a:extLst>
          </p:cNvPr>
          <p:cNvCxnSpPr>
            <a:cxnSpLocks/>
          </p:cNvCxnSpPr>
          <p:nvPr/>
        </p:nvCxnSpPr>
        <p:spPr>
          <a:xfrm>
            <a:off x="6444000" y="2293736"/>
            <a:ext cx="4697942" cy="0"/>
          </a:xfrm>
          <a:prstGeom prst="straightConnector1">
            <a:avLst/>
          </a:prstGeom>
          <a:noFill/>
          <a:ln w="12700" cap="flat" cmpd="sng">
            <a:solidFill>
              <a:schemeClr val="accent1"/>
            </a:solidFill>
            <a:prstDash val="solid"/>
            <a:miter lim="800000"/>
            <a:headEnd type="none" w="sm" len="sm"/>
            <a:tailEnd type="none" w="sm" len="sm"/>
          </a:ln>
        </p:spPr>
      </p:cxnSp>
      <p:sp>
        <p:nvSpPr>
          <p:cNvPr id="80" name="テキスト ボックス 79">
            <a:extLst>
              <a:ext uri="{FF2B5EF4-FFF2-40B4-BE49-F238E27FC236}">
                <a16:creationId xmlns:a16="http://schemas.microsoft.com/office/drawing/2014/main" id="{81597B6E-20F9-8D73-4FBC-FAB3DD706E3B}"/>
              </a:ext>
            </a:extLst>
          </p:cNvPr>
          <p:cNvSpPr txBox="1"/>
          <p:nvPr/>
        </p:nvSpPr>
        <p:spPr>
          <a:xfrm>
            <a:off x="6444206" y="1881134"/>
            <a:ext cx="4697942" cy="366480"/>
          </a:xfrm>
          <a:prstGeom prst="rect">
            <a:avLst/>
          </a:prstGeom>
          <a:noFill/>
        </p:spPr>
        <p:txBody>
          <a:bodyPr wrap="square" lIns="44308" tIns="44308" rIns="44308" bIns="44308">
            <a:spAutoFit/>
          </a:bodyPr>
          <a:lstStyle/>
          <a:p>
            <a:pPr algn="ctr"/>
            <a:r>
              <a:rPr kumimoji="1" lang="ja-JP" altLang="en-US" sz="1800" b="1">
                <a:solidFill>
                  <a:schemeClr val="tx1"/>
                </a:solidFill>
                <a:ea typeface="Yu Gothic" panose="020B0400000000000000" pitchFamily="34" charset="-128"/>
              </a:rPr>
              <a:t>再販パートナー制度</a:t>
            </a:r>
            <a:endParaRPr lang="ja-JP" altLang="en-US" sz="1800" b="1"/>
          </a:p>
        </p:txBody>
      </p:sp>
      <p:sp>
        <p:nvSpPr>
          <p:cNvPr id="81" name="四角形: 角を丸くする 30">
            <a:extLst>
              <a:ext uri="{FF2B5EF4-FFF2-40B4-BE49-F238E27FC236}">
                <a16:creationId xmlns:a16="http://schemas.microsoft.com/office/drawing/2014/main" id="{F9B36513-1F34-1126-2F80-13B0FB3871DD}"/>
              </a:ext>
            </a:extLst>
          </p:cNvPr>
          <p:cNvSpPr/>
          <p:nvPr/>
        </p:nvSpPr>
        <p:spPr>
          <a:xfrm>
            <a:off x="9809579" y="4358568"/>
            <a:ext cx="1329231" cy="1070662"/>
          </a:xfrm>
          <a:prstGeom prst="roundRect">
            <a:avLst>
              <a:gd name="adj" fmla="val 61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弊社</a:t>
            </a:r>
          </a:p>
        </p:txBody>
      </p:sp>
      <p:sp>
        <p:nvSpPr>
          <p:cNvPr id="82" name="四角形: 角を丸くする 30">
            <a:extLst>
              <a:ext uri="{FF2B5EF4-FFF2-40B4-BE49-F238E27FC236}">
                <a16:creationId xmlns:a16="http://schemas.microsoft.com/office/drawing/2014/main" id="{1ED459CF-E500-5448-32B3-73A30F741BCE}"/>
              </a:ext>
            </a:extLst>
          </p:cNvPr>
          <p:cNvSpPr/>
          <p:nvPr/>
        </p:nvSpPr>
        <p:spPr>
          <a:xfrm>
            <a:off x="9809579" y="2495332"/>
            <a:ext cx="1329231" cy="1070662"/>
          </a:xfrm>
          <a:prstGeom prst="roundRect">
            <a:avLst>
              <a:gd name="adj" fmla="val 612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ea typeface="Yu Gothic" panose="020B0400000000000000" pitchFamily="34" charset="-128"/>
              </a:rPr>
              <a:t>お客様</a:t>
            </a:r>
          </a:p>
        </p:txBody>
      </p:sp>
      <p:sp>
        <p:nvSpPr>
          <p:cNvPr id="83" name="左矢印 82">
            <a:extLst>
              <a:ext uri="{FF2B5EF4-FFF2-40B4-BE49-F238E27FC236}">
                <a16:creationId xmlns:a16="http://schemas.microsoft.com/office/drawing/2014/main" id="{0CE227F9-313F-0D89-A898-28D8CDBFEC8D}"/>
              </a:ext>
            </a:extLst>
          </p:cNvPr>
          <p:cNvSpPr/>
          <p:nvPr/>
        </p:nvSpPr>
        <p:spPr>
          <a:xfrm>
            <a:off x="8035988" y="5103336"/>
            <a:ext cx="1946905" cy="265846"/>
          </a:xfrm>
          <a:prstGeom prst="leftArrow">
            <a:avLst>
              <a:gd name="adj1" fmla="val 50000"/>
              <a:gd name="adj2" fmla="val 6322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84" name="右矢印 83">
            <a:extLst>
              <a:ext uri="{FF2B5EF4-FFF2-40B4-BE49-F238E27FC236}">
                <a16:creationId xmlns:a16="http://schemas.microsoft.com/office/drawing/2014/main" id="{CD43B2D3-A91F-F6A8-4747-ED1118A31855}"/>
              </a:ext>
            </a:extLst>
          </p:cNvPr>
          <p:cNvSpPr/>
          <p:nvPr/>
        </p:nvSpPr>
        <p:spPr>
          <a:xfrm>
            <a:off x="8026774" y="4497738"/>
            <a:ext cx="1779469" cy="26584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85" name="右矢印 84">
            <a:extLst>
              <a:ext uri="{FF2B5EF4-FFF2-40B4-BE49-F238E27FC236}">
                <a16:creationId xmlns:a16="http://schemas.microsoft.com/office/drawing/2014/main" id="{D0864947-27BE-D399-7B72-325D84F90DC9}"/>
              </a:ext>
            </a:extLst>
          </p:cNvPr>
          <p:cNvSpPr/>
          <p:nvPr/>
        </p:nvSpPr>
        <p:spPr>
          <a:xfrm>
            <a:off x="8037274" y="2773882"/>
            <a:ext cx="1779469" cy="26584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86" name="テキスト ボックス 85">
            <a:extLst>
              <a:ext uri="{FF2B5EF4-FFF2-40B4-BE49-F238E27FC236}">
                <a16:creationId xmlns:a16="http://schemas.microsoft.com/office/drawing/2014/main" id="{2D54035A-62B3-F246-999F-37E34385592E}"/>
              </a:ext>
            </a:extLst>
          </p:cNvPr>
          <p:cNvSpPr txBox="1"/>
          <p:nvPr/>
        </p:nvSpPr>
        <p:spPr>
          <a:xfrm>
            <a:off x="8117655" y="4873863"/>
            <a:ext cx="1597705" cy="291490"/>
          </a:xfrm>
          <a:prstGeom prst="rect">
            <a:avLst/>
          </a:prstGeom>
          <a:noFill/>
        </p:spPr>
        <p:txBody>
          <a:bodyPr wrap="square" anchor="ctr">
            <a:spAutoFit/>
          </a:bodyPr>
          <a:lstStyle/>
          <a:p>
            <a:pPr algn="ctr"/>
            <a:r>
              <a:rPr kumimoji="1" lang="ja-JP" altLang="en-US" sz="1294" b="1">
                <a:solidFill>
                  <a:schemeClr val="tx1"/>
                </a:solidFill>
                <a:ea typeface="Yu Gothic" panose="020B0400000000000000" pitchFamily="34" charset="-128"/>
              </a:rPr>
              <a:t>④</a:t>
            </a:r>
            <a:r>
              <a:rPr kumimoji="1" lang="en-US" altLang="ja-JP" sz="1294" b="1" dirty="0">
                <a:solidFill>
                  <a:schemeClr val="tx1"/>
                </a:solidFill>
                <a:ea typeface="Yu Gothic" panose="020B0400000000000000" pitchFamily="34" charset="-128"/>
              </a:rPr>
              <a:t> </a:t>
            </a:r>
            <a:r>
              <a:rPr kumimoji="1" lang="ja-JP" altLang="en-US" sz="1294" b="1">
                <a:solidFill>
                  <a:schemeClr val="tx1"/>
                </a:solidFill>
                <a:ea typeface="Yu Gothic" panose="020B0400000000000000" pitchFamily="34" charset="-128"/>
              </a:rPr>
              <a:t>販売支援・卸売</a:t>
            </a:r>
            <a:endParaRPr lang="ja-JP" altLang="en-US" sz="1294" b="1"/>
          </a:p>
        </p:txBody>
      </p:sp>
      <p:sp>
        <p:nvSpPr>
          <p:cNvPr id="87" name="上矢印 86">
            <a:extLst>
              <a:ext uri="{FF2B5EF4-FFF2-40B4-BE49-F238E27FC236}">
                <a16:creationId xmlns:a16="http://schemas.microsoft.com/office/drawing/2014/main" id="{6666DF05-BB11-0734-F0B7-B632C9B6DFD8}"/>
              </a:ext>
            </a:extLst>
          </p:cNvPr>
          <p:cNvSpPr/>
          <p:nvPr/>
        </p:nvSpPr>
        <p:spPr>
          <a:xfrm>
            <a:off x="10335631" y="3574134"/>
            <a:ext cx="265846" cy="793619"/>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88" name="テキスト ボックス 87">
            <a:extLst>
              <a:ext uri="{FF2B5EF4-FFF2-40B4-BE49-F238E27FC236}">
                <a16:creationId xmlns:a16="http://schemas.microsoft.com/office/drawing/2014/main" id="{1B701991-B715-F9B3-B20E-62FE6F4586DB}"/>
              </a:ext>
            </a:extLst>
          </p:cNvPr>
          <p:cNvSpPr txBox="1"/>
          <p:nvPr/>
        </p:nvSpPr>
        <p:spPr>
          <a:xfrm>
            <a:off x="9809579" y="3858626"/>
            <a:ext cx="1312379" cy="291490"/>
          </a:xfrm>
          <a:prstGeom prst="rect">
            <a:avLst/>
          </a:prstGeom>
          <a:solidFill>
            <a:schemeClr val="bg1"/>
          </a:solidFill>
        </p:spPr>
        <p:txBody>
          <a:bodyPr wrap="square" anchor="ctr">
            <a:spAutoFit/>
          </a:bodyPr>
          <a:lstStyle/>
          <a:p>
            <a:pPr algn="ctr"/>
            <a:r>
              <a:rPr kumimoji="1" lang="ja-JP" altLang="en-US" sz="1294" b="1">
                <a:solidFill>
                  <a:schemeClr val="tx1"/>
                </a:solidFill>
                <a:latin typeface="Yu Gothic" panose="020B0400000000000000" pitchFamily="34" charset="-128"/>
                <a:ea typeface="Yu Gothic" panose="020B0400000000000000" pitchFamily="34" charset="-128"/>
              </a:rPr>
              <a:t>商談支援</a:t>
            </a:r>
            <a:endParaRPr lang="ja-JP" altLang="en-US" sz="1294" b="1">
              <a:latin typeface="Yu Gothic" panose="020B0400000000000000" pitchFamily="34" charset="-128"/>
              <a:ea typeface="Yu Gothic" panose="020B0400000000000000" pitchFamily="34" charset="-128"/>
            </a:endParaRPr>
          </a:p>
        </p:txBody>
      </p:sp>
      <p:sp>
        <p:nvSpPr>
          <p:cNvPr id="89" name="テキスト ボックス 88">
            <a:extLst>
              <a:ext uri="{FF2B5EF4-FFF2-40B4-BE49-F238E27FC236}">
                <a16:creationId xmlns:a16="http://schemas.microsoft.com/office/drawing/2014/main" id="{E9C949E2-CD20-CBB7-3DB8-40C679BBE95E}"/>
              </a:ext>
            </a:extLst>
          </p:cNvPr>
          <p:cNvSpPr txBox="1"/>
          <p:nvPr/>
        </p:nvSpPr>
        <p:spPr>
          <a:xfrm>
            <a:off x="8122259" y="2542292"/>
            <a:ext cx="1597705" cy="291490"/>
          </a:xfrm>
          <a:prstGeom prst="rect">
            <a:avLst/>
          </a:prstGeom>
          <a:noFill/>
        </p:spPr>
        <p:txBody>
          <a:bodyPr wrap="square">
            <a:spAutoFit/>
          </a:bodyPr>
          <a:lstStyle/>
          <a:p>
            <a:pPr algn="ctr"/>
            <a:r>
              <a:rPr kumimoji="1" lang="ja-JP" altLang="en-US" sz="1294" b="1">
                <a:solidFill>
                  <a:schemeClr val="accent6"/>
                </a:solidFill>
                <a:ea typeface="Yu Gothic" panose="020B0400000000000000" pitchFamily="34" charset="-128"/>
              </a:rPr>
              <a:t>①</a:t>
            </a:r>
            <a:r>
              <a:rPr kumimoji="1" lang="en-US" altLang="ja-JP" sz="1294" b="1" dirty="0">
                <a:solidFill>
                  <a:schemeClr val="accent6"/>
                </a:solidFill>
                <a:ea typeface="Yu Gothic" panose="020B0400000000000000" pitchFamily="34" charset="-128"/>
              </a:rPr>
              <a:t> </a:t>
            </a:r>
            <a:r>
              <a:rPr kumimoji="1" lang="ja-JP" altLang="en-US" sz="1294" b="1">
                <a:solidFill>
                  <a:schemeClr val="accent6"/>
                </a:solidFill>
                <a:ea typeface="Yu Gothic" panose="020B0400000000000000" pitchFamily="34" charset="-128"/>
              </a:rPr>
              <a:t>製品紹介</a:t>
            </a:r>
            <a:endParaRPr lang="ja-JP" altLang="en-US" sz="1294" b="1">
              <a:solidFill>
                <a:schemeClr val="accent6"/>
              </a:solidFill>
            </a:endParaRPr>
          </a:p>
        </p:txBody>
      </p:sp>
      <p:cxnSp>
        <p:nvCxnSpPr>
          <p:cNvPr id="90" name="Google Shape;430;p16">
            <a:extLst>
              <a:ext uri="{FF2B5EF4-FFF2-40B4-BE49-F238E27FC236}">
                <a16:creationId xmlns:a16="http://schemas.microsoft.com/office/drawing/2014/main" id="{0457D35B-F03D-428B-71B5-003ABA9CD11D}"/>
              </a:ext>
            </a:extLst>
          </p:cNvPr>
          <p:cNvCxnSpPr>
            <a:cxnSpLocks/>
          </p:cNvCxnSpPr>
          <p:nvPr/>
        </p:nvCxnSpPr>
        <p:spPr>
          <a:xfrm>
            <a:off x="6444000" y="1785600"/>
            <a:ext cx="4697942" cy="0"/>
          </a:xfrm>
          <a:prstGeom prst="straightConnector1">
            <a:avLst/>
          </a:prstGeom>
          <a:noFill/>
          <a:ln w="12700" cap="flat" cmpd="sng">
            <a:solidFill>
              <a:schemeClr val="accent1"/>
            </a:solidFill>
            <a:prstDash val="solid"/>
            <a:miter lim="800000"/>
            <a:headEnd type="none" w="sm" len="sm"/>
            <a:tailEnd type="none" w="sm" len="sm"/>
          </a:ln>
        </p:spPr>
      </p:cxnSp>
      <p:sp>
        <p:nvSpPr>
          <p:cNvPr id="10" name="テキスト プレースホルダー 7">
            <a:extLst>
              <a:ext uri="{FF2B5EF4-FFF2-40B4-BE49-F238E27FC236}">
                <a16:creationId xmlns:a16="http://schemas.microsoft.com/office/drawing/2014/main" id="{DB03EB66-21A9-12DE-940B-7624646B934D}"/>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265226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045D8036-B511-B8E6-82CA-7F48BB60337F}"/>
              </a:ext>
            </a:extLst>
          </p:cNvPr>
          <p:cNvSpPr>
            <a:spLocks noGrp="1"/>
          </p:cNvSpPr>
          <p:nvPr>
            <p:ph type="body" idx="1"/>
          </p:nvPr>
        </p:nvSpPr>
        <p:spPr/>
        <p:txBody>
          <a:bodyPr/>
          <a:lstStyle/>
          <a:p>
            <a:r>
              <a:rPr lang="ja-JP" altLang="en-US"/>
              <a:t>パートナー契約を締結すると、新規顧客獲得や売上拡大に繋がります。</a:t>
            </a:r>
          </a:p>
        </p:txBody>
      </p:sp>
      <p:sp>
        <p:nvSpPr>
          <p:cNvPr id="4" name="スライド番号プレースホルダー 3">
            <a:extLst>
              <a:ext uri="{FF2B5EF4-FFF2-40B4-BE49-F238E27FC236}">
                <a16:creationId xmlns:a16="http://schemas.microsoft.com/office/drawing/2014/main" id="{40A05FC1-9EC2-AE8F-67C8-FA6B81487D0E}"/>
              </a:ext>
            </a:extLst>
          </p:cNvPr>
          <p:cNvSpPr>
            <a:spLocks noGrp="1"/>
          </p:cNvSpPr>
          <p:nvPr>
            <p:ph type="sldNum" idx="15"/>
          </p:nvPr>
        </p:nvSpPr>
        <p:spPr/>
        <p:txBody>
          <a:bodyPr/>
          <a:lstStyle/>
          <a:p>
            <a:fld id="{00000000-1234-1234-1234-123412341234}" type="slidenum">
              <a:rPr lang="en-US" altLang="ja-JP" smtClean="0"/>
              <a:pPr/>
              <a:t>16</a:t>
            </a:fld>
            <a:endParaRPr lang="ja-JP" altLang="en-US"/>
          </a:p>
        </p:txBody>
      </p:sp>
      <p:sp>
        <p:nvSpPr>
          <p:cNvPr id="5" name="タイトル 4">
            <a:extLst>
              <a:ext uri="{FF2B5EF4-FFF2-40B4-BE49-F238E27FC236}">
                <a16:creationId xmlns:a16="http://schemas.microsoft.com/office/drawing/2014/main" id="{DF96B6D5-D35B-3DDF-6765-4E963DCF070D}"/>
              </a:ext>
            </a:extLst>
          </p:cNvPr>
          <p:cNvSpPr>
            <a:spLocks noGrp="1"/>
          </p:cNvSpPr>
          <p:nvPr>
            <p:ph type="title"/>
          </p:nvPr>
        </p:nvSpPr>
        <p:spPr/>
        <p:txBody>
          <a:bodyPr/>
          <a:lstStyle/>
          <a:p>
            <a:r>
              <a:rPr kumimoji="1" lang="ja-JP" altLang="en-US"/>
              <a:t>パートナーになるメリット</a:t>
            </a:r>
          </a:p>
        </p:txBody>
      </p:sp>
      <p:sp>
        <p:nvSpPr>
          <p:cNvPr id="6" name="正方形/長方形 5">
            <a:extLst>
              <a:ext uri="{FF2B5EF4-FFF2-40B4-BE49-F238E27FC236}">
                <a16:creationId xmlns:a16="http://schemas.microsoft.com/office/drawing/2014/main" id="{121E16CC-6FC8-1B42-3D0A-0CF845CC66FA}"/>
              </a:ext>
            </a:extLst>
          </p:cNvPr>
          <p:cNvSpPr/>
          <p:nvPr/>
        </p:nvSpPr>
        <p:spPr>
          <a:xfrm>
            <a:off x="0" y="254404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a:extLst>
              <a:ext uri="{FF2B5EF4-FFF2-40B4-BE49-F238E27FC236}">
                <a16:creationId xmlns:a16="http://schemas.microsoft.com/office/drawing/2014/main" id="{85595A53-4D42-E26B-7CCA-58182A01AC09}"/>
              </a:ext>
            </a:extLst>
          </p:cNvPr>
          <p:cNvSpPr>
            <a:spLocks noChangeAspect="1"/>
          </p:cNvSpPr>
          <p:nvPr/>
        </p:nvSpPr>
        <p:spPr>
          <a:xfrm>
            <a:off x="1852782" y="1790365"/>
            <a:ext cx="1548554" cy="154794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8" name="テキスト ボックス 7">
            <a:extLst>
              <a:ext uri="{FF2B5EF4-FFF2-40B4-BE49-F238E27FC236}">
                <a16:creationId xmlns:a16="http://schemas.microsoft.com/office/drawing/2014/main" id="{28901FD2-76B5-2035-3658-2686FB8FFA43}"/>
              </a:ext>
            </a:extLst>
          </p:cNvPr>
          <p:cNvSpPr txBox="1"/>
          <p:nvPr/>
        </p:nvSpPr>
        <p:spPr>
          <a:xfrm>
            <a:off x="1221600" y="3531115"/>
            <a:ext cx="2810918" cy="773970"/>
          </a:xfrm>
          <a:prstGeom prst="rect">
            <a:avLst/>
          </a:prstGeom>
          <a:noFill/>
        </p:spPr>
        <p:txBody>
          <a:bodyPr wrap="square" lIns="36000" tIns="36000" rIns="36000" bIns="36000" rtlCol="0" anchor="ctr" anchorCtr="0">
            <a:normAutofit/>
          </a:bodyPr>
          <a:lstStyle/>
          <a:p>
            <a:pPr algn="ctr">
              <a:spcAft>
                <a:spcPts val="492"/>
              </a:spcAft>
            </a:pPr>
            <a:r>
              <a:rPr kumimoji="1" lang="ja-JP" altLang="en-US" sz="1800" b="1">
                <a:solidFill>
                  <a:schemeClr val="tx1"/>
                </a:solidFill>
                <a:latin typeface="+mn-ea"/>
                <a:ea typeface="+mn-ea"/>
              </a:rPr>
              <a:t>ストックで安定収益</a:t>
            </a:r>
          </a:p>
        </p:txBody>
      </p:sp>
      <p:sp>
        <p:nvSpPr>
          <p:cNvPr id="9" name="テキスト ボックス 8">
            <a:extLst>
              <a:ext uri="{FF2B5EF4-FFF2-40B4-BE49-F238E27FC236}">
                <a16:creationId xmlns:a16="http://schemas.microsoft.com/office/drawing/2014/main" id="{CAA8EFE0-4905-BB09-2FC3-228C9C4D7ACB}"/>
              </a:ext>
            </a:extLst>
          </p:cNvPr>
          <p:cNvSpPr txBox="1"/>
          <p:nvPr/>
        </p:nvSpPr>
        <p:spPr>
          <a:xfrm>
            <a:off x="1221600" y="4692752"/>
            <a:ext cx="2810918" cy="651131"/>
          </a:xfrm>
          <a:prstGeom prst="rect">
            <a:avLst/>
          </a:prstGeom>
          <a:noFill/>
        </p:spPr>
        <p:txBody>
          <a:bodyPr wrap="square" lIns="36000" tIns="36000" rIns="36000" bIns="36000" rtlCol="0">
            <a:spAutoFit/>
          </a:bodyPr>
          <a:lstStyle/>
          <a:p>
            <a:pPr>
              <a:lnSpc>
                <a:spcPct val="140000"/>
              </a:lnSpc>
              <a:spcAft>
                <a:spcPts val="400"/>
              </a:spcAft>
            </a:pPr>
            <a:r>
              <a:rPr kumimoji="1" lang="ja-JP" altLang="en-US" sz="1400">
                <a:solidFill>
                  <a:schemeClr val="tx1"/>
                </a:solidFill>
                <a:latin typeface="Yu Gothic" panose="020B0400000000000000" pitchFamily="34" charset="-128"/>
                <a:ea typeface="Yu Gothic" panose="020B0400000000000000" pitchFamily="34" charset="-128"/>
              </a:rPr>
              <a:t>サービス内容や機能をふまえて特長を挙げる。</a:t>
            </a:r>
          </a:p>
        </p:txBody>
      </p:sp>
      <p:sp>
        <p:nvSpPr>
          <p:cNvPr id="10" name="円/楕円 9">
            <a:extLst>
              <a:ext uri="{FF2B5EF4-FFF2-40B4-BE49-F238E27FC236}">
                <a16:creationId xmlns:a16="http://schemas.microsoft.com/office/drawing/2014/main" id="{6B960603-4903-059B-759E-1B2416895B02}"/>
              </a:ext>
            </a:extLst>
          </p:cNvPr>
          <p:cNvSpPr>
            <a:spLocks noChangeAspect="1"/>
          </p:cNvSpPr>
          <p:nvPr/>
        </p:nvSpPr>
        <p:spPr>
          <a:xfrm>
            <a:off x="5299174" y="1790365"/>
            <a:ext cx="1548554" cy="154794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11" name="テキスト ボックス 10">
            <a:extLst>
              <a:ext uri="{FF2B5EF4-FFF2-40B4-BE49-F238E27FC236}">
                <a16:creationId xmlns:a16="http://schemas.microsoft.com/office/drawing/2014/main" id="{B24CEF5D-247B-CEE1-6F96-AB2987749AE1}"/>
              </a:ext>
            </a:extLst>
          </p:cNvPr>
          <p:cNvSpPr txBox="1"/>
          <p:nvPr/>
        </p:nvSpPr>
        <p:spPr>
          <a:xfrm>
            <a:off x="4667992" y="3531115"/>
            <a:ext cx="2810791" cy="773970"/>
          </a:xfrm>
          <a:prstGeom prst="rect">
            <a:avLst/>
          </a:prstGeom>
          <a:noFill/>
        </p:spPr>
        <p:txBody>
          <a:bodyPr wrap="square" lIns="36000" tIns="36000" rIns="36000" bIns="36000" rtlCol="0" anchor="ctr" anchorCtr="0">
            <a:normAutofit/>
          </a:bodyPr>
          <a:lstStyle/>
          <a:p>
            <a:pPr algn="ctr">
              <a:spcAft>
                <a:spcPts val="492"/>
              </a:spcAft>
            </a:pPr>
            <a:r>
              <a:rPr kumimoji="1" lang="ja-JP" altLang="en-US" sz="1800" b="1">
                <a:solidFill>
                  <a:schemeClr val="tx1"/>
                </a:solidFill>
                <a:latin typeface="+mn-ea"/>
                <a:ea typeface="+mn-ea"/>
              </a:rPr>
              <a:t>共同マーケティング</a:t>
            </a:r>
          </a:p>
        </p:txBody>
      </p:sp>
      <p:sp>
        <p:nvSpPr>
          <p:cNvPr id="12" name="テキスト ボックス 11">
            <a:extLst>
              <a:ext uri="{FF2B5EF4-FFF2-40B4-BE49-F238E27FC236}">
                <a16:creationId xmlns:a16="http://schemas.microsoft.com/office/drawing/2014/main" id="{5CD4B41C-D1A5-E98E-AA37-8C2ECD5637C2}"/>
              </a:ext>
            </a:extLst>
          </p:cNvPr>
          <p:cNvSpPr txBox="1"/>
          <p:nvPr/>
        </p:nvSpPr>
        <p:spPr>
          <a:xfrm>
            <a:off x="4667992" y="4692752"/>
            <a:ext cx="2810918" cy="651131"/>
          </a:xfrm>
          <a:prstGeom prst="rect">
            <a:avLst/>
          </a:prstGeom>
          <a:noFill/>
        </p:spPr>
        <p:txBody>
          <a:bodyPr wrap="square" lIns="36000" tIns="36000" rIns="36000" bIns="36000" rtlCol="0">
            <a:spAutoFit/>
          </a:bodyPr>
          <a:lstStyle/>
          <a:p>
            <a:pPr>
              <a:lnSpc>
                <a:spcPct val="140000"/>
              </a:lnSpc>
              <a:spcAft>
                <a:spcPts val="400"/>
              </a:spcAft>
            </a:pPr>
            <a:r>
              <a:rPr kumimoji="1" lang="ja-JP" altLang="en-US" sz="1400">
                <a:solidFill>
                  <a:schemeClr val="tx1"/>
                </a:solidFill>
                <a:latin typeface="Yu Gothic" panose="020B0400000000000000" pitchFamily="34" charset="-128"/>
                <a:ea typeface="Yu Gothic" panose="020B0400000000000000" pitchFamily="34" charset="-128"/>
              </a:rPr>
              <a:t>サービス内容や機能をふまえて特長を挙げる。</a:t>
            </a:r>
          </a:p>
        </p:txBody>
      </p:sp>
      <p:sp>
        <p:nvSpPr>
          <p:cNvPr id="13" name="円/楕円 12">
            <a:extLst>
              <a:ext uri="{FF2B5EF4-FFF2-40B4-BE49-F238E27FC236}">
                <a16:creationId xmlns:a16="http://schemas.microsoft.com/office/drawing/2014/main" id="{9324BD60-8A98-669A-3A9F-021F8A851B44}"/>
              </a:ext>
            </a:extLst>
          </p:cNvPr>
          <p:cNvSpPr>
            <a:spLocks noChangeAspect="1"/>
          </p:cNvSpPr>
          <p:nvPr/>
        </p:nvSpPr>
        <p:spPr>
          <a:xfrm>
            <a:off x="8745536" y="1790365"/>
            <a:ext cx="1548484" cy="154794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14" name="テキスト ボックス 13">
            <a:extLst>
              <a:ext uri="{FF2B5EF4-FFF2-40B4-BE49-F238E27FC236}">
                <a16:creationId xmlns:a16="http://schemas.microsoft.com/office/drawing/2014/main" id="{B84BA260-EB69-A306-FC7A-A36BAE519A90}"/>
              </a:ext>
            </a:extLst>
          </p:cNvPr>
          <p:cNvSpPr txBox="1"/>
          <p:nvPr/>
        </p:nvSpPr>
        <p:spPr>
          <a:xfrm>
            <a:off x="8114258" y="3531115"/>
            <a:ext cx="2810916" cy="773970"/>
          </a:xfrm>
          <a:prstGeom prst="rect">
            <a:avLst/>
          </a:prstGeom>
          <a:noFill/>
        </p:spPr>
        <p:txBody>
          <a:bodyPr wrap="square" lIns="36000" tIns="36000" rIns="36000" bIns="36000" rtlCol="0" anchor="ctr" anchorCtr="0">
            <a:normAutofit/>
          </a:bodyPr>
          <a:lstStyle/>
          <a:p>
            <a:pPr algn="ctr">
              <a:spcAft>
                <a:spcPts val="400"/>
              </a:spcAft>
            </a:pPr>
            <a:r>
              <a:rPr kumimoji="1" lang="ja-JP" altLang="en-US" sz="1800" b="1">
                <a:solidFill>
                  <a:schemeClr val="tx1"/>
                </a:solidFill>
                <a:latin typeface="+mn-ea"/>
                <a:ea typeface="+mn-ea"/>
              </a:rPr>
              <a:t>フック商材として使える</a:t>
            </a:r>
          </a:p>
        </p:txBody>
      </p:sp>
      <p:sp>
        <p:nvSpPr>
          <p:cNvPr id="15" name="テキスト ボックス 14">
            <a:extLst>
              <a:ext uri="{FF2B5EF4-FFF2-40B4-BE49-F238E27FC236}">
                <a16:creationId xmlns:a16="http://schemas.microsoft.com/office/drawing/2014/main" id="{F370B9A5-2E79-F33A-4FC1-7A0049D2FFA2}"/>
              </a:ext>
            </a:extLst>
          </p:cNvPr>
          <p:cNvSpPr txBox="1"/>
          <p:nvPr/>
        </p:nvSpPr>
        <p:spPr>
          <a:xfrm>
            <a:off x="8114383" y="4692752"/>
            <a:ext cx="2810791" cy="651131"/>
          </a:xfrm>
          <a:prstGeom prst="rect">
            <a:avLst/>
          </a:prstGeom>
          <a:noFill/>
        </p:spPr>
        <p:txBody>
          <a:bodyPr wrap="square" lIns="36000" tIns="36000" rIns="36000" bIns="36000" rtlCol="0">
            <a:spAutoFit/>
          </a:bodyPr>
          <a:lstStyle/>
          <a:p>
            <a:pPr>
              <a:lnSpc>
                <a:spcPct val="140000"/>
              </a:lnSpc>
              <a:spcAft>
                <a:spcPts val="400"/>
              </a:spcAft>
            </a:pPr>
            <a:r>
              <a:rPr kumimoji="1" lang="ja-JP" altLang="en-US" sz="1400">
                <a:solidFill>
                  <a:schemeClr val="tx1"/>
                </a:solidFill>
                <a:latin typeface="Yu Gothic" panose="020B0400000000000000" pitchFamily="34" charset="-128"/>
                <a:ea typeface="Yu Gothic" panose="020B0400000000000000" pitchFamily="34" charset="-128"/>
              </a:rPr>
              <a:t>サービス内容や機能をふまえて特長を挙げる。</a:t>
            </a:r>
          </a:p>
        </p:txBody>
      </p:sp>
      <p:sp>
        <p:nvSpPr>
          <p:cNvPr id="16" name="テキスト プレースホルダー 7">
            <a:extLst>
              <a:ext uri="{FF2B5EF4-FFF2-40B4-BE49-F238E27FC236}">
                <a16:creationId xmlns:a16="http://schemas.microsoft.com/office/drawing/2014/main" id="{74B66153-7801-7545-6AFE-10E5851C9CFB}"/>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757663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25D0B810-A7D6-031D-2A02-B2AF433C84CD}"/>
              </a:ext>
            </a:extLst>
          </p:cNvPr>
          <p:cNvSpPr>
            <a:spLocks noGrp="1"/>
          </p:cNvSpPr>
          <p:nvPr>
            <p:ph type="body" idx="1"/>
          </p:nvPr>
        </p:nvSpPr>
        <p:spPr/>
        <p:txBody>
          <a:bodyPr/>
          <a:lstStyle/>
          <a:p>
            <a:r>
              <a:rPr kumimoji="1" lang="ja-JP" altLang="en-US">
                <a:latin typeface="+mn-ea"/>
                <a:ea typeface="+mn-ea"/>
              </a:rPr>
              <a:t>マーケティング・セールス・サポートの領域で共創ビジネスパートナーとして。</a:t>
            </a:r>
          </a:p>
          <a:p>
            <a:r>
              <a:rPr kumimoji="1" lang="ja-JP" altLang="en-US">
                <a:latin typeface="+mn-ea"/>
                <a:ea typeface="+mn-ea"/>
              </a:rPr>
              <a:t>貴社のビジネスの成長を加速させるために支援いたします。</a:t>
            </a:r>
          </a:p>
        </p:txBody>
      </p:sp>
      <p:sp>
        <p:nvSpPr>
          <p:cNvPr id="4" name="スライド番号プレースホルダー 3">
            <a:extLst>
              <a:ext uri="{FF2B5EF4-FFF2-40B4-BE49-F238E27FC236}">
                <a16:creationId xmlns:a16="http://schemas.microsoft.com/office/drawing/2014/main" id="{2FEEBCCB-D1B1-06A7-9A3D-D5D51DE2159A}"/>
              </a:ext>
            </a:extLst>
          </p:cNvPr>
          <p:cNvSpPr>
            <a:spLocks noGrp="1"/>
          </p:cNvSpPr>
          <p:nvPr>
            <p:ph type="sldNum" idx="15"/>
          </p:nvPr>
        </p:nvSpPr>
        <p:spPr/>
        <p:txBody>
          <a:bodyPr/>
          <a:lstStyle/>
          <a:p>
            <a:fld id="{00000000-1234-1234-1234-123412341234}" type="slidenum">
              <a:rPr lang="en-US" altLang="ja-JP" smtClean="0"/>
              <a:pPr/>
              <a:t>17</a:t>
            </a:fld>
            <a:endParaRPr lang="ja-JP" altLang="en-US"/>
          </a:p>
        </p:txBody>
      </p:sp>
      <p:sp>
        <p:nvSpPr>
          <p:cNvPr id="5" name="タイトル 4">
            <a:extLst>
              <a:ext uri="{FF2B5EF4-FFF2-40B4-BE49-F238E27FC236}">
                <a16:creationId xmlns:a16="http://schemas.microsoft.com/office/drawing/2014/main" id="{A121835F-904E-E4CD-C5DB-04F206B747A6}"/>
              </a:ext>
            </a:extLst>
          </p:cNvPr>
          <p:cNvSpPr>
            <a:spLocks noGrp="1"/>
          </p:cNvSpPr>
          <p:nvPr>
            <p:ph type="title"/>
          </p:nvPr>
        </p:nvSpPr>
        <p:spPr/>
        <p:txBody>
          <a:bodyPr/>
          <a:lstStyle/>
          <a:p>
            <a:r>
              <a:rPr kumimoji="1" lang="ja-JP" altLang="en-US"/>
              <a:t>パートナー活動支援</a:t>
            </a:r>
          </a:p>
        </p:txBody>
      </p:sp>
      <p:sp>
        <p:nvSpPr>
          <p:cNvPr id="6" name="正方形/長方形 5">
            <a:extLst>
              <a:ext uri="{FF2B5EF4-FFF2-40B4-BE49-F238E27FC236}">
                <a16:creationId xmlns:a16="http://schemas.microsoft.com/office/drawing/2014/main" id="{10BFD6AB-72AA-1EBA-5783-6A304D073DBE}"/>
              </a:ext>
            </a:extLst>
          </p:cNvPr>
          <p:cNvSpPr/>
          <p:nvPr/>
        </p:nvSpPr>
        <p:spPr>
          <a:xfrm>
            <a:off x="1064120" y="1900242"/>
            <a:ext cx="4271278" cy="804149"/>
          </a:xfrm>
          <a:prstGeom prst="rect">
            <a:avLst/>
          </a:prstGeom>
          <a:solidFill>
            <a:srgbClr val="FFFFFF">
              <a:lumMod val="95000"/>
            </a:srgbClr>
          </a:solidFill>
          <a:ln w="12700" cap="flat" cmpd="sng" algn="ctr">
            <a:noFill/>
            <a:prstDash val="solid"/>
            <a:miter lim="800000"/>
          </a:ln>
          <a:effectLst/>
        </p:spPr>
        <p:txBody>
          <a:bodyPr rtlCol="0" anchor="ctr"/>
          <a:lstStyle/>
          <a:p>
            <a:pPr algn="ctr">
              <a:buClrTx/>
              <a:defRPr/>
            </a:pPr>
            <a:endParaRPr kumimoji="1" lang="ja-JP" altLang="en-US" sz="1969">
              <a:solidFill>
                <a:srgbClr val="FFFFFF"/>
              </a:solidFill>
              <a:latin typeface="Yu Gothic" panose="020B0400000000000000" pitchFamily="34" charset="-128"/>
              <a:ea typeface="Yu Gothic" panose="020B0400000000000000" pitchFamily="34" charset="-128"/>
            </a:endParaRPr>
          </a:p>
        </p:txBody>
      </p:sp>
      <p:sp>
        <p:nvSpPr>
          <p:cNvPr id="9" name="テキスト ボックス 8">
            <a:extLst>
              <a:ext uri="{FF2B5EF4-FFF2-40B4-BE49-F238E27FC236}">
                <a16:creationId xmlns:a16="http://schemas.microsoft.com/office/drawing/2014/main" id="{49D69389-F548-90E1-ACF9-4F6B56CE4A82}"/>
              </a:ext>
            </a:extLst>
          </p:cNvPr>
          <p:cNvSpPr txBox="1"/>
          <p:nvPr/>
        </p:nvSpPr>
        <p:spPr>
          <a:xfrm>
            <a:off x="1055688" y="1900242"/>
            <a:ext cx="4024577" cy="804149"/>
          </a:xfrm>
          <a:prstGeom prst="rect">
            <a:avLst/>
          </a:prstGeom>
          <a:noFill/>
        </p:spPr>
        <p:txBody>
          <a:bodyPr wrap="square" lIns="44308" tIns="44308" rIns="44308" bIns="44308" rtlCol="0" anchor="ctr">
            <a:normAutofit/>
          </a:bodyPr>
          <a:lstStyle/>
          <a:p>
            <a:pPr algn="ctr">
              <a:spcAft>
                <a:spcPts val="683"/>
              </a:spcAft>
            </a:pPr>
            <a:r>
              <a:rPr kumimoji="1" lang="ja-JP" altLang="en-US" sz="1800" b="1">
                <a:solidFill>
                  <a:schemeClr val="tx1"/>
                </a:solidFill>
                <a:latin typeface="Yu Gothic" panose="020B0400000000000000" pitchFamily="34" charset="-128"/>
                <a:ea typeface="Yu Gothic" panose="020B0400000000000000" pitchFamily="34" charset="-128"/>
              </a:rPr>
              <a:t>営業支援</a:t>
            </a:r>
          </a:p>
        </p:txBody>
      </p:sp>
      <p:sp>
        <p:nvSpPr>
          <p:cNvPr id="11" name="円/楕円 10">
            <a:extLst>
              <a:ext uri="{FF2B5EF4-FFF2-40B4-BE49-F238E27FC236}">
                <a16:creationId xmlns:a16="http://schemas.microsoft.com/office/drawing/2014/main" id="{139C0D01-D4E3-DAA4-B9DE-85C4946D628D}"/>
              </a:ext>
            </a:extLst>
          </p:cNvPr>
          <p:cNvSpPr/>
          <p:nvPr/>
        </p:nvSpPr>
        <p:spPr>
          <a:xfrm>
            <a:off x="4813939" y="1781796"/>
            <a:ext cx="1046785" cy="1046785"/>
          </a:xfrm>
          <a:prstGeom prst="ellipse">
            <a:avLst/>
          </a:prstGeom>
          <a:solidFill>
            <a:schemeClr val="accent1">
              <a:lumMod val="75000"/>
            </a:schemeClr>
          </a:solidFill>
          <a:ln w="12700" cap="flat" cmpd="sng" algn="ctr">
            <a:noFill/>
            <a:prstDash val="solid"/>
            <a:miter lim="800000"/>
          </a:ln>
          <a:effectLst/>
        </p:spPr>
        <p:txBody>
          <a:bodyPr rtlCol="0" anchor="ctr"/>
          <a:lstStyle/>
          <a:p>
            <a:pPr algn="ctr">
              <a:buClrTx/>
              <a:defRPr/>
            </a:pPr>
            <a:r>
              <a:rPr kumimoji="1" lang="en" altLang="ja-JP" b="1" dirty="0">
                <a:solidFill>
                  <a:srgbClr val="FFFFFF"/>
                </a:solidFill>
                <a:latin typeface="Yu Gothic" panose="020B0400000000000000" pitchFamily="34" charset="-128"/>
                <a:ea typeface="Yu Gothic" panose="020B0400000000000000" pitchFamily="34" charset="-128"/>
              </a:rPr>
              <a:t>icon</a:t>
            </a:r>
          </a:p>
        </p:txBody>
      </p:sp>
      <p:sp>
        <p:nvSpPr>
          <p:cNvPr id="19" name="正方形/長方形 18">
            <a:extLst>
              <a:ext uri="{FF2B5EF4-FFF2-40B4-BE49-F238E27FC236}">
                <a16:creationId xmlns:a16="http://schemas.microsoft.com/office/drawing/2014/main" id="{83FE1E3E-B30F-106C-98C8-C4D7A32E23B3}"/>
              </a:ext>
            </a:extLst>
          </p:cNvPr>
          <p:cNvSpPr/>
          <p:nvPr/>
        </p:nvSpPr>
        <p:spPr>
          <a:xfrm>
            <a:off x="1055689" y="2704392"/>
            <a:ext cx="4792388" cy="1333270"/>
          </a:xfrm>
          <a:prstGeom prst="rect">
            <a:avLst/>
          </a:prstGeom>
          <a:noFill/>
          <a:ln w="12700" cap="flat" cmpd="sng" algn="ctr">
            <a:noFill/>
            <a:prstDash val="solid"/>
            <a:miter lim="800000"/>
          </a:ln>
          <a:effectLst/>
        </p:spPr>
        <p:txBody>
          <a:bodyPr wrap="square" lIns="221538" tIns="132923" rIns="132923" bIns="177231" rtlCol="0" anchor="t">
            <a:spAutoFit/>
          </a:bodyPr>
          <a:lstStyle/>
          <a:p>
            <a:pPr marL="245423" indent="-245423">
              <a:lnSpc>
                <a:spcPct val="120000"/>
              </a:lnSpc>
              <a:buClr>
                <a:schemeClr val="bg2">
                  <a:lumMod val="75000"/>
                </a:schemeClr>
              </a:buClr>
              <a:buSzPts val="1200"/>
              <a:buFont typeface="Noto Sans Symbols"/>
              <a:buChar char="●"/>
              <a:defRPr/>
            </a:pPr>
            <a:r>
              <a:rPr lang="ja-JP" altLang="en-US">
                <a:solidFill>
                  <a:schemeClr val="tx1"/>
                </a:solidFill>
                <a:latin typeface="Yu Gothic" panose="020B0400000000000000" pitchFamily="34" charset="-128"/>
                <a:ea typeface="Yu Gothic" panose="020B0400000000000000" pitchFamily="34" charset="-128"/>
              </a:rPr>
              <a:t>案件紹介、商談同行</a:t>
            </a:r>
            <a:endParaRPr lang="en-US" altLang="ja-JP" dirty="0">
              <a:solidFill>
                <a:schemeClr val="tx1"/>
              </a:solidFill>
              <a:latin typeface="Yu Gothic" panose="020B0400000000000000" pitchFamily="34" charset="-128"/>
              <a:ea typeface="Yu Gothic" panose="020B0400000000000000" pitchFamily="34" charset="-128"/>
            </a:endParaRPr>
          </a:p>
          <a:p>
            <a:pPr marL="245423" indent="-245423">
              <a:lnSpc>
                <a:spcPct val="120000"/>
              </a:lnSpc>
              <a:buClr>
                <a:schemeClr val="bg2">
                  <a:lumMod val="75000"/>
                </a:schemeClr>
              </a:buClr>
              <a:buSzPts val="1200"/>
              <a:buFont typeface="Noto Sans Symbols"/>
              <a:buChar char="●"/>
              <a:defRPr/>
            </a:pPr>
            <a:r>
              <a:rPr lang="ja-JP" altLang="en-US">
                <a:solidFill>
                  <a:schemeClr val="tx1"/>
                </a:solidFill>
                <a:latin typeface="Yu Gothic" panose="020B0400000000000000" pitchFamily="34" charset="-128"/>
                <a:ea typeface="Yu Gothic" panose="020B0400000000000000" pitchFamily="34" charset="-128"/>
              </a:rPr>
              <a:t>ビジネス開発</a:t>
            </a:r>
            <a:endParaRPr lang="en-US" altLang="ja-JP" dirty="0">
              <a:solidFill>
                <a:schemeClr val="tx1"/>
              </a:solidFill>
              <a:latin typeface="Yu Gothic" panose="020B0400000000000000" pitchFamily="34" charset="-128"/>
              <a:ea typeface="Yu Gothic" panose="020B0400000000000000" pitchFamily="34" charset="-128"/>
            </a:endParaRPr>
          </a:p>
          <a:p>
            <a:pPr marL="245423" indent="-245423">
              <a:lnSpc>
                <a:spcPct val="120000"/>
              </a:lnSpc>
              <a:buClr>
                <a:schemeClr val="bg2">
                  <a:lumMod val="75000"/>
                </a:schemeClr>
              </a:buClr>
              <a:buSzPts val="1200"/>
              <a:buFont typeface="Noto Sans Symbols"/>
              <a:buChar char="●"/>
              <a:defRPr/>
            </a:pPr>
            <a:r>
              <a:rPr lang="ja-JP" altLang="en-US">
                <a:solidFill>
                  <a:schemeClr val="tx1"/>
                </a:solidFill>
                <a:latin typeface="Yu Gothic" panose="020B0400000000000000" pitchFamily="34" charset="-128"/>
                <a:ea typeface="Yu Gothic" panose="020B0400000000000000" pitchFamily="34" charset="-128"/>
              </a:rPr>
              <a:t>提案ツールの提供</a:t>
            </a:r>
            <a:endParaRPr lang="en-US" altLang="ja-JP" dirty="0">
              <a:solidFill>
                <a:schemeClr val="tx1"/>
              </a:solidFill>
              <a:latin typeface="Yu Gothic" panose="020B0400000000000000" pitchFamily="34" charset="-128"/>
              <a:ea typeface="Yu Gothic" panose="020B0400000000000000" pitchFamily="34" charset="-128"/>
            </a:endParaRPr>
          </a:p>
          <a:p>
            <a:pPr marL="245423" indent="-245423">
              <a:lnSpc>
                <a:spcPct val="120000"/>
              </a:lnSpc>
              <a:buClr>
                <a:schemeClr val="bg2">
                  <a:lumMod val="75000"/>
                </a:schemeClr>
              </a:buClr>
              <a:buSzPts val="1200"/>
              <a:buFont typeface="Noto Sans Symbols"/>
              <a:buChar char="●"/>
              <a:defRPr/>
            </a:pPr>
            <a:r>
              <a:rPr lang="ja-JP" altLang="en-US">
                <a:solidFill>
                  <a:schemeClr val="tx1"/>
                </a:solidFill>
                <a:latin typeface="Yu Gothic" panose="020B0400000000000000" pitchFamily="34" charset="-128"/>
                <a:ea typeface="Yu Gothic" panose="020B0400000000000000" pitchFamily="34" charset="-128"/>
              </a:rPr>
              <a:t>優遇価格での貴社導入</a:t>
            </a:r>
            <a:endParaRPr lang="en-US" altLang="ja-JP" dirty="0">
              <a:solidFill>
                <a:schemeClr val="tx1"/>
              </a:solidFill>
              <a:latin typeface="Yu Gothic" panose="020B0400000000000000" pitchFamily="34" charset="-128"/>
              <a:ea typeface="Yu Gothic" panose="020B0400000000000000" pitchFamily="34" charset="-128"/>
            </a:endParaRPr>
          </a:p>
        </p:txBody>
      </p:sp>
      <p:sp>
        <p:nvSpPr>
          <p:cNvPr id="26" name="正方形/長方形 25">
            <a:extLst>
              <a:ext uri="{FF2B5EF4-FFF2-40B4-BE49-F238E27FC236}">
                <a16:creationId xmlns:a16="http://schemas.microsoft.com/office/drawing/2014/main" id="{835C2859-0E8F-FF36-8D07-BC856ED05C86}"/>
              </a:ext>
            </a:extLst>
          </p:cNvPr>
          <p:cNvSpPr/>
          <p:nvPr/>
        </p:nvSpPr>
        <p:spPr>
          <a:xfrm>
            <a:off x="1072552" y="4122825"/>
            <a:ext cx="4271278" cy="804149"/>
          </a:xfrm>
          <a:prstGeom prst="rect">
            <a:avLst/>
          </a:prstGeom>
          <a:solidFill>
            <a:srgbClr val="FFFFFF">
              <a:lumMod val="95000"/>
            </a:srgbClr>
          </a:solidFill>
          <a:ln w="12700" cap="flat" cmpd="sng" algn="ctr">
            <a:noFill/>
            <a:prstDash val="solid"/>
            <a:miter lim="800000"/>
          </a:ln>
          <a:effectLst/>
        </p:spPr>
        <p:txBody>
          <a:bodyPr rtlCol="0" anchor="ctr"/>
          <a:lstStyle/>
          <a:p>
            <a:pPr algn="ctr">
              <a:buClrTx/>
              <a:defRPr/>
            </a:pPr>
            <a:endParaRPr kumimoji="1" lang="ja-JP" altLang="en-US" sz="1969">
              <a:solidFill>
                <a:srgbClr val="FFFFFF"/>
              </a:solidFill>
              <a:latin typeface="Yu Gothic" panose="020B0400000000000000" pitchFamily="34" charset="-128"/>
              <a:ea typeface="Yu Gothic" panose="020B0400000000000000" pitchFamily="34" charset="-128"/>
            </a:endParaRPr>
          </a:p>
        </p:txBody>
      </p:sp>
      <p:sp>
        <p:nvSpPr>
          <p:cNvPr id="27" name="テキスト ボックス 26">
            <a:extLst>
              <a:ext uri="{FF2B5EF4-FFF2-40B4-BE49-F238E27FC236}">
                <a16:creationId xmlns:a16="http://schemas.microsoft.com/office/drawing/2014/main" id="{F74040C6-B8FE-7D82-31E6-978CB301042F}"/>
              </a:ext>
            </a:extLst>
          </p:cNvPr>
          <p:cNvSpPr txBox="1"/>
          <p:nvPr/>
        </p:nvSpPr>
        <p:spPr>
          <a:xfrm>
            <a:off x="1064120" y="4122825"/>
            <a:ext cx="4024577" cy="804149"/>
          </a:xfrm>
          <a:prstGeom prst="rect">
            <a:avLst/>
          </a:prstGeom>
          <a:noFill/>
        </p:spPr>
        <p:txBody>
          <a:bodyPr wrap="square" lIns="44308" tIns="44308" rIns="44308" bIns="44308" rtlCol="0" anchor="ctr">
            <a:normAutofit/>
          </a:bodyPr>
          <a:lstStyle/>
          <a:p>
            <a:pPr algn="ctr">
              <a:spcAft>
                <a:spcPts val="683"/>
              </a:spcAft>
            </a:pPr>
            <a:r>
              <a:rPr kumimoji="1" lang="ja-JP" altLang="en-US" sz="1800" b="1">
                <a:solidFill>
                  <a:schemeClr val="tx1"/>
                </a:solidFill>
                <a:latin typeface="Yu Gothic" panose="020B0400000000000000" pitchFamily="34" charset="-128"/>
                <a:ea typeface="Yu Gothic" panose="020B0400000000000000" pitchFamily="34" charset="-128"/>
              </a:rPr>
              <a:t>営業支援</a:t>
            </a:r>
          </a:p>
        </p:txBody>
      </p:sp>
      <p:sp>
        <p:nvSpPr>
          <p:cNvPr id="28" name="円/楕円 27">
            <a:extLst>
              <a:ext uri="{FF2B5EF4-FFF2-40B4-BE49-F238E27FC236}">
                <a16:creationId xmlns:a16="http://schemas.microsoft.com/office/drawing/2014/main" id="{8F332813-C5DB-A642-46EC-1DF383AFFC31}"/>
              </a:ext>
            </a:extLst>
          </p:cNvPr>
          <p:cNvSpPr/>
          <p:nvPr/>
        </p:nvSpPr>
        <p:spPr>
          <a:xfrm>
            <a:off x="4822371" y="4004379"/>
            <a:ext cx="1046785" cy="1046785"/>
          </a:xfrm>
          <a:prstGeom prst="ellipse">
            <a:avLst/>
          </a:prstGeom>
          <a:solidFill>
            <a:schemeClr val="accent1">
              <a:lumMod val="75000"/>
            </a:schemeClr>
          </a:solidFill>
          <a:ln w="12700" cap="flat" cmpd="sng" algn="ctr">
            <a:noFill/>
            <a:prstDash val="solid"/>
            <a:miter lim="800000"/>
          </a:ln>
          <a:effectLst/>
        </p:spPr>
        <p:txBody>
          <a:bodyPr rtlCol="0" anchor="ctr"/>
          <a:lstStyle/>
          <a:p>
            <a:pPr algn="ctr">
              <a:buClrTx/>
              <a:defRPr/>
            </a:pPr>
            <a:r>
              <a:rPr kumimoji="1" lang="en" altLang="ja-JP" b="1" dirty="0">
                <a:solidFill>
                  <a:srgbClr val="FFFFFF"/>
                </a:solidFill>
                <a:latin typeface="Yu Gothic" panose="020B0400000000000000" pitchFamily="34" charset="-128"/>
                <a:ea typeface="Yu Gothic" panose="020B0400000000000000" pitchFamily="34" charset="-128"/>
              </a:rPr>
              <a:t>icon</a:t>
            </a:r>
          </a:p>
        </p:txBody>
      </p:sp>
      <p:sp>
        <p:nvSpPr>
          <p:cNvPr id="29" name="正方形/長方形 28">
            <a:extLst>
              <a:ext uri="{FF2B5EF4-FFF2-40B4-BE49-F238E27FC236}">
                <a16:creationId xmlns:a16="http://schemas.microsoft.com/office/drawing/2014/main" id="{FAE04893-EB17-BF87-B11D-1D5CAA183F28}"/>
              </a:ext>
            </a:extLst>
          </p:cNvPr>
          <p:cNvSpPr/>
          <p:nvPr/>
        </p:nvSpPr>
        <p:spPr>
          <a:xfrm>
            <a:off x="1064121" y="4926975"/>
            <a:ext cx="4792388" cy="1133985"/>
          </a:xfrm>
          <a:prstGeom prst="rect">
            <a:avLst/>
          </a:prstGeom>
          <a:noFill/>
          <a:ln w="12700" cap="flat" cmpd="sng" algn="ctr">
            <a:noFill/>
            <a:prstDash val="solid"/>
            <a:miter lim="800000"/>
          </a:ln>
          <a:effectLst/>
        </p:spPr>
        <p:txBody>
          <a:bodyPr wrap="square" lIns="221538" tIns="132923" rIns="132923" bIns="177231" rtlCol="0" anchor="t">
            <a:spAutoFit/>
          </a:bodyPr>
          <a:lstStyle/>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kern="0">
                <a:solidFill>
                  <a:schemeClr val="tx1"/>
                </a:solidFill>
                <a:latin typeface="Yu Gothic" panose="020B0400000000000000" pitchFamily="34" charset="-128"/>
                <a:ea typeface="Yu Gothic" panose="020B0400000000000000" pitchFamily="34" charset="-128"/>
                <a:cs typeface="Arial"/>
                <a:sym typeface="Arial"/>
              </a:rPr>
              <a:t>販売後の利用サポート</a:t>
            </a:r>
            <a:endParaRPr kumimoji="0" lang="en-US" altLang="ja-JP"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kern="0">
                <a:solidFill>
                  <a:schemeClr val="tx1"/>
                </a:solidFill>
                <a:latin typeface="Yu Gothic" panose="020B0400000000000000" pitchFamily="34" charset="-128"/>
                <a:ea typeface="Yu Gothic" panose="020B0400000000000000" pitchFamily="34" charset="-128"/>
                <a:cs typeface="Arial"/>
                <a:sym typeface="Arial"/>
              </a:rPr>
              <a:t>開発支援</a:t>
            </a:r>
            <a:endParaRPr lang="en-US" altLang="ja-JP" kern="0" dirty="0">
              <a:solidFill>
                <a:schemeClr val="tx1"/>
              </a:solidFill>
              <a:latin typeface="Yu Gothic" panose="020B0400000000000000" pitchFamily="34" charset="-128"/>
              <a:ea typeface="Yu Gothic" panose="020B0400000000000000" pitchFamily="34" charset="-128"/>
              <a:cs typeface="Arial"/>
              <a:sym typeface="Arial"/>
            </a:endParaRPr>
          </a:p>
          <a:p>
            <a:pPr marL="199390" indent="-199390" defTabSz="914400">
              <a:lnSpc>
                <a:spcPct val="130000"/>
              </a:lnSpc>
              <a:buClr>
                <a:schemeClr val="bg2">
                  <a:lumMod val="75000"/>
                </a:schemeClr>
              </a:buClr>
              <a:buSzPts val="1200"/>
              <a:buFont typeface="Noto Sans Symbols"/>
              <a:buChar char="●"/>
              <a:defRPr/>
            </a:pPr>
            <a:r>
              <a:rPr kumimoji="0" lang="ja-JP" altLang="en-US" b="0"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イベント運営・</a:t>
            </a:r>
            <a:r>
              <a:rPr kumimoji="0" lang="en-US" altLang="ja-JP"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Web</a:t>
            </a:r>
            <a:r>
              <a:rPr kumimoji="0" lang="ja-JP" altLang="en-US" b="0"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サイト掲載支援</a:t>
            </a:r>
            <a:endParaRPr kumimoji="0" lang="en-US" altLang="ja-JP"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p:txBody>
      </p:sp>
      <p:sp>
        <p:nvSpPr>
          <p:cNvPr id="46" name="正方形/長方形 45">
            <a:extLst>
              <a:ext uri="{FF2B5EF4-FFF2-40B4-BE49-F238E27FC236}">
                <a16:creationId xmlns:a16="http://schemas.microsoft.com/office/drawing/2014/main" id="{4FE69C25-D14F-5E0F-9880-B57DC6705C8B}"/>
              </a:ext>
            </a:extLst>
          </p:cNvPr>
          <p:cNvSpPr/>
          <p:nvPr/>
        </p:nvSpPr>
        <p:spPr>
          <a:xfrm>
            <a:off x="6352357" y="1900242"/>
            <a:ext cx="4271278" cy="804149"/>
          </a:xfrm>
          <a:prstGeom prst="rect">
            <a:avLst/>
          </a:prstGeom>
          <a:solidFill>
            <a:srgbClr val="FFFFFF">
              <a:lumMod val="95000"/>
            </a:srgbClr>
          </a:solidFill>
          <a:ln w="12700" cap="flat" cmpd="sng" algn="ctr">
            <a:noFill/>
            <a:prstDash val="solid"/>
            <a:miter lim="800000"/>
          </a:ln>
          <a:effectLst/>
        </p:spPr>
        <p:txBody>
          <a:bodyPr rtlCol="0" anchor="ctr"/>
          <a:lstStyle/>
          <a:p>
            <a:pPr algn="ctr">
              <a:buClrTx/>
              <a:defRPr/>
            </a:pPr>
            <a:endParaRPr kumimoji="1" lang="ja-JP" altLang="en-US" sz="1969">
              <a:solidFill>
                <a:srgbClr val="FFFFFF"/>
              </a:solidFill>
              <a:latin typeface="Yu Gothic" panose="020B0400000000000000" pitchFamily="34" charset="-128"/>
              <a:ea typeface="Yu Gothic" panose="020B0400000000000000" pitchFamily="34" charset="-128"/>
            </a:endParaRPr>
          </a:p>
        </p:txBody>
      </p:sp>
      <p:sp>
        <p:nvSpPr>
          <p:cNvPr id="47" name="テキスト ボックス 46">
            <a:extLst>
              <a:ext uri="{FF2B5EF4-FFF2-40B4-BE49-F238E27FC236}">
                <a16:creationId xmlns:a16="http://schemas.microsoft.com/office/drawing/2014/main" id="{380FBFF0-4840-EC2A-FDEA-36184E7B6E90}"/>
              </a:ext>
            </a:extLst>
          </p:cNvPr>
          <p:cNvSpPr txBox="1"/>
          <p:nvPr/>
        </p:nvSpPr>
        <p:spPr>
          <a:xfrm>
            <a:off x="6343925" y="1900242"/>
            <a:ext cx="4024577" cy="804149"/>
          </a:xfrm>
          <a:prstGeom prst="rect">
            <a:avLst/>
          </a:prstGeom>
          <a:noFill/>
        </p:spPr>
        <p:txBody>
          <a:bodyPr wrap="square" lIns="44308" tIns="44308" rIns="44308" bIns="44308" rtlCol="0" anchor="ctr">
            <a:normAutofit/>
          </a:bodyPr>
          <a:lstStyle/>
          <a:p>
            <a:pPr algn="ctr">
              <a:spcAft>
                <a:spcPts val="683"/>
              </a:spcAft>
            </a:pPr>
            <a:r>
              <a:rPr kumimoji="1" lang="ja-JP" altLang="en-US" sz="1800" b="1">
                <a:solidFill>
                  <a:schemeClr val="tx1"/>
                </a:solidFill>
                <a:latin typeface="Yu Gothic" panose="020B0400000000000000" pitchFamily="34" charset="-128"/>
                <a:ea typeface="Yu Gothic" panose="020B0400000000000000" pitchFamily="34" charset="-128"/>
              </a:rPr>
              <a:t>マーケティング支援</a:t>
            </a:r>
          </a:p>
        </p:txBody>
      </p:sp>
      <p:sp>
        <p:nvSpPr>
          <p:cNvPr id="48" name="円/楕円 47">
            <a:extLst>
              <a:ext uri="{FF2B5EF4-FFF2-40B4-BE49-F238E27FC236}">
                <a16:creationId xmlns:a16="http://schemas.microsoft.com/office/drawing/2014/main" id="{B7A1D784-BFB0-6EFC-61DD-C7E321863860}"/>
              </a:ext>
            </a:extLst>
          </p:cNvPr>
          <p:cNvSpPr/>
          <p:nvPr/>
        </p:nvSpPr>
        <p:spPr>
          <a:xfrm>
            <a:off x="10102176" y="1781796"/>
            <a:ext cx="1046785" cy="1046785"/>
          </a:xfrm>
          <a:prstGeom prst="ellipse">
            <a:avLst/>
          </a:prstGeom>
          <a:solidFill>
            <a:schemeClr val="accent1">
              <a:lumMod val="75000"/>
            </a:schemeClr>
          </a:solidFill>
          <a:ln w="12700" cap="flat" cmpd="sng" algn="ctr">
            <a:noFill/>
            <a:prstDash val="solid"/>
            <a:miter lim="800000"/>
          </a:ln>
          <a:effectLst/>
        </p:spPr>
        <p:txBody>
          <a:bodyPr rtlCol="0" anchor="ctr"/>
          <a:lstStyle/>
          <a:p>
            <a:pPr algn="ctr">
              <a:buClrTx/>
              <a:defRPr/>
            </a:pPr>
            <a:r>
              <a:rPr kumimoji="1" lang="en" altLang="ja-JP" b="1" dirty="0">
                <a:solidFill>
                  <a:srgbClr val="FFFFFF"/>
                </a:solidFill>
                <a:latin typeface="Yu Gothic" panose="020B0400000000000000" pitchFamily="34" charset="-128"/>
                <a:ea typeface="Yu Gothic" panose="020B0400000000000000" pitchFamily="34" charset="-128"/>
              </a:rPr>
              <a:t>icon</a:t>
            </a:r>
          </a:p>
        </p:txBody>
      </p:sp>
      <p:sp>
        <p:nvSpPr>
          <p:cNvPr id="49" name="正方形/長方形 48">
            <a:extLst>
              <a:ext uri="{FF2B5EF4-FFF2-40B4-BE49-F238E27FC236}">
                <a16:creationId xmlns:a16="http://schemas.microsoft.com/office/drawing/2014/main" id="{88FA8989-DDB9-4994-9FAC-275E7FD0032A}"/>
              </a:ext>
            </a:extLst>
          </p:cNvPr>
          <p:cNvSpPr/>
          <p:nvPr/>
        </p:nvSpPr>
        <p:spPr>
          <a:xfrm>
            <a:off x="6343926" y="2704392"/>
            <a:ext cx="4792388" cy="1333270"/>
          </a:xfrm>
          <a:prstGeom prst="rect">
            <a:avLst/>
          </a:prstGeom>
          <a:noFill/>
          <a:ln w="12700" cap="flat" cmpd="sng" algn="ctr">
            <a:noFill/>
            <a:prstDash val="solid"/>
            <a:miter lim="800000"/>
          </a:ln>
          <a:effectLst/>
        </p:spPr>
        <p:txBody>
          <a:bodyPr wrap="square" lIns="221538" tIns="132923" rIns="132923" bIns="177231" rtlCol="0" anchor="t">
            <a:spAutoFit/>
          </a:bodyPr>
          <a:lstStyle/>
          <a:p>
            <a:pPr marL="245423" indent="-245423">
              <a:lnSpc>
                <a:spcPct val="120000"/>
              </a:lnSpc>
              <a:buClr>
                <a:schemeClr val="bg2">
                  <a:lumMod val="75000"/>
                </a:schemeClr>
              </a:buClr>
              <a:buSzPts val="1200"/>
              <a:buFont typeface="Noto Sans Symbols"/>
              <a:buChar char="●"/>
              <a:defRPr/>
            </a:pPr>
            <a:r>
              <a:rPr lang="ja-JP" altLang="en-US">
                <a:solidFill>
                  <a:schemeClr val="tx1"/>
                </a:solidFill>
                <a:latin typeface="Yu Gothic" panose="020B0400000000000000" pitchFamily="34" charset="-128"/>
                <a:ea typeface="Yu Gothic" panose="020B0400000000000000" pitchFamily="34" charset="-128"/>
              </a:rPr>
              <a:t>パートナー主催セミナーへ登壇</a:t>
            </a:r>
          </a:p>
          <a:p>
            <a:pPr marL="245423" indent="-245423">
              <a:lnSpc>
                <a:spcPct val="120000"/>
              </a:lnSpc>
              <a:buClr>
                <a:schemeClr val="bg2">
                  <a:lumMod val="75000"/>
                </a:schemeClr>
              </a:buClr>
              <a:buSzPts val="1200"/>
              <a:buFont typeface="Noto Sans Symbols"/>
              <a:buChar char="●"/>
              <a:defRPr/>
            </a:pPr>
            <a:r>
              <a:rPr lang="ja-JP" altLang="en-US">
                <a:solidFill>
                  <a:schemeClr val="tx1"/>
                </a:solidFill>
                <a:latin typeface="Yu Gothic" panose="020B0400000000000000" pitchFamily="34" charset="-128"/>
                <a:ea typeface="Yu Gothic" panose="020B0400000000000000" pitchFamily="34" charset="-128"/>
              </a:rPr>
              <a:t>共同マーケティングプログラム</a:t>
            </a:r>
          </a:p>
          <a:p>
            <a:pPr marL="245423" indent="-245423">
              <a:lnSpc>
                <a:spcPct val="120000"/>
              </a:lnSpc>
              <a:buClr>
                <a:schemeClr val="bg2">
                  <a:lumMod val="75000"/>
                </a:schemeClr>
              </a:buClr>
              <a:buSzPts val="1200"/>
              <a:buFont typeface="Noto Sans Symbols"/>
              <a:buChar char="●"/>
              <a:defRPr/>
            </a:pPr>
            <a:r>
              <a:rPr lang="ja-JP" altLang="en-US">
                <a:solidFill>
                  <a:schemeClr val="tx1"/>
                </a:solidFill>
                <a:latin typeface="Yu Gothic" panose="020B0400000000000000" pitchFamily="34" charset="-128"/>
                <a:ea typeface="Yu Gothic" panose="020B0400000000000000" pitchFamily="34" charset="-128"/>
              </a:rPr>
              <a:t>パートナーロゴの使用</a:t>
            </a:r>
          </a:p>
          <a:p>
            <a:pPr marL="245423" indent="-245423">
              <a:lnSpc>
                <a:spcPct val="120000"/>
              </a:lnSpc>
              <a:buClr>
                <a:schemeClr val="bg2">
                  <a:lumMod val="75000"/>
                </a:schemeClr>
              </a:buClr>
              <a:buSzPts val="1200"/>
              <a:buFont typeface="Noto Sans Symbols"/>
              <a:buChar char="●"/>
              <a:defRPr/>
            </a:pPr>
            <a:r>
              <a:rPr lang="ja-JP" altLang="en-US">
                <a:solidFill>
                  <a:schemeClr val="tx1"/>
                </a:solidFill>
                <a:latin typeface="Yu Gothic" panose="020B0400000000000000" pitchFamily="34" charset="-128"/>
                <a:ea typeface="Yu Gothic" panose="020B0400000000000000" pitchFamily="34" charset="-128"/>
              </a:rPr>
              <a:t>弊社</a:t>
            </a:r>
            <a:r>
              <a:rPr lang="en" altLang="ja-JP" dirty="0">
                <a:solidFill>
                  <a:schemeClr val="tx1"/>
                </a:solidFill>
                <a:latin typeface="Yu Gothic" panose="020B0400000000000000" pitchFamily="34" charset="-128"/>
                <a:ea typeface="Yu Gothic" panose="020B0400000000000000" pitchFamily="34" charset="-128"/>
              </a:rPr>
              <a:t>Web</a:t>
            </a:r>
            <a:r>
              <a:rPr lang="ja-JP" altLang="en-US">
                <a:solidFill>
                  <a:schemeClr val="tx1"/>
                </a:solidFill>
                <a:latin typeface="Yu Gothic" panose="020B0400000000000000" pitchFamily="34" charset="-128"/>
                <a:ea typeface="Yu Gothic" panose="020B0400000000000000" pitchFamily="34" charset="-128"/>
              </a:rPr>
              <a:t>サイトへの掲載</a:t>
            </a:r>
          </a:p>
        </p:txBody>
      </p:sp>
      <p:sp>
        <p:nvSpPr>
          <p:cNvPr id="50" name="正方形/長方形 49">
            <a:extLst>
              <a:ext uri="{FF2B5EF4-FFF2-40B4-BE49-F238E27FC236}">
                <a16:creationId xmlns:a16="http://schemas.microsoft.com/office/drawing/2014/main" id="{62790D26-BBA9-374B-9D65-C6BE468164B8}"/>
              </a:ext>
            </a:extLst>
          </p:cNvPr>
          <p:cNvSpPr/>
          <p:nvPr/>
        </p:nvSpPr>
        <p:spPr>
          <a:xfrm>
            <a:off x="6339711" y="4120242"/>
            <a:ext cx="4271278" cy="804149"/>
          </a:xfrm>
          <a:prstGeom prst="rect">
            <a:avLst/>
          </a:prstGeom>
          <a:solidFill>
            <a:srgbClr val="FFFFFF">
              <a:lumMod val="95000"/>
            </a:srgbClr>
          </a:solidFill>
          <a:ln w="12700" cap="flat" cmpd="sng" algn="ctr">
            <a:noFill/>
            <a:prstDash val="solid"/>
            <a:miter lim="800000"/>
          </a:ln>
          <a:effectLst/>
        </p:spPr>
        <p:txBody>
          <a:bodyPr rtlCol="0" anchor="ctr"/>
          <a:lstStyle/>
          <a:p>
            <a:pPr algn="ctr">
              <a:buClrTx/>
              <a:defRPr/>
            </a:pPr>
            <a:endParaRPr kumimoji="1" lang="ja-JP" altLang="en-US" sz="1969">
              <a:solidFill>
                <a:srgbClr val="FFFFFF"/>
              </a:solidFill>
              <a:latin typeface="Yu Gothic" panose="020B0400000000000000" pitchFamily="34" charset="-128"/>
              <a:ea typeface="Yu Gothic" panose="020B0400000000000000" pitchFamily="34" charset="-128"/>
            </a:endParaRPr>
          </a:p>
        </p:txBody>
      </p:sp>
      <p:sp>
        <p:nvSpPr>
          <p:cNvPr id="51" name="テキスト ボックス 50">
            <a:extLst>
              <a:ext uri="{FF2B5EF4-FFF2-40B4-BE49-F238E27FC236}">
                <a16:creationId xmlns:a16="http://schemas.microsoft.com/office/drawing/2014/main" id="{5D8C01EA-88EF-6B6C-E860-9EE2075666C0}"/>
              </a:ext>
            </a:extLst>
          </p:cNvPr>
          <p:cNvSpPr txBox="1"/>
          <p:nvPr/>
        </p:nvSpPr>
        <p:spPr>
          <a:xfrm>
            <a:off x="6331279" y="4120242"/>
            <a:ext cx="4024577" cy="804149"/>
          </a:xfrm>
          <a:prstGeom prst="rect">
            <a:avLst/>
          </a:prstGeom>
          <a:noFill/>
        </p:spPr>
        <p:txBody>
          <a:bodyPr wrap="square" lIns="44308" tIns="44308" rIns="44308" bIns="44308" rtlCol="0" anchor="ctr">
            <a:normAutofit/>
          </a:bodyPr>
          <a:lstStyle/>
          <a:p>
            <a:pPr algn="ctr">
              <a:spcAft>
                <a:spcPts val="683"/>
              </a:spcAft>
            </a:pPr>
            <a:r>
              <a:rPr kumimoji="1" lang="ja-JP" altLang="en-US" sz="1800" b="1">
                <a:solidFill>
                  <a:schemeClr val="tx1"/>
                </a:solidFill>
                <a:latin typeface="Yu Gothic" panose="020B0400000000000000" pitchFamily="34" charset="-128"/>
                <a:ea typeface="Yu Gothic" panose="020B0400000000000000" pitchFamily="34" charset="-128"/>
              </a:rPr>
              <a:t>営業支援</a:t>
            </a:r>
          </a:p>
        </p:txBody>
      </p:sp>
      <p:sp>
        <p:nvSpPr>
          <p:cNvPr id="52" name="円/楕円 51">
            <a:extLst>
              <a:ext uri="{FF2B5EF4-FFF2-40B4-BE49-F238E27FC236}">
                <a16:creationId xmlns:a16="http://schemas.microsoft.com/office/drawing/2014/main" id="{5F41B80D-2EDF-439E-CACA-4B4E1DDF9F0E}"/>
              </a:ext>
            </a:extLst>
          </p:cNvPr>
          <p:cNvSpPr/>
          <p:nvPr/>
        </p:nvSpPr>
        <p:spPr>
          <a:xfrm>
            <a:off x="10089530" y="4001796"/>
            <a:ext cx="1046785" cy="1046785"/>
          </a:xfrm>
          <a:prstGeom prst="ellipse">
            <a:avLst/>
          </a:prstGeom>
          <a:solidFill>
            <a:schemeClr val="accent1">
              <a:lumMod val="75000"/>
            </a:schemeClr>
          </a:solidFill>
          <a:ln w="12700" cap="flat" cmpd="sng" algn="ctr">
            <a:noFill/>
            <a:prstDash val="solid"/>
            <a:miter lim="800000"/>
          </a:ln>
          <a:effectLst/>
        </p:spPr>
        <p:txBody>
          <a:bodyPr rtlCol="0" anchor="ctr"/>
          <a:lstStyle/>
          <a:p>
            <a:pPr algn="ctr">
              <a:buClrTx/>
              <a:defRPr/>
            </a:pPr>
            <a:r>
              <a:rPr kumimoji="1" lang="en" altLang="ja-JP" b="1" dirty="0">
                <a:solidFill>
                  <a:srgbClr val="FFFFFF"/>
                </a:solidFill>
                <a:latin typeface="Yu Gothic" panose="020B0400000000000000" pitchFamily="34" charset="-128"/>
                <a:ea typeface="Yu Gothic" panose="020B0400000000000000" pitchFamily="34" charset="-128"/>
              </a:rPr>
              <a:t>icon</a:t>
            </a:r>
          </a:p>
        </p:txBody>
      </p:sp>
      <p:sp>
        <p:nvSpPr>
          <p:cNvPr id="53" name="正方形/長方形 52">
            <a:extLst>
              <a:ext uri="{FF2B5EF4-FFF2-40B4-BE49-F238E27FC236}">
                <a16:creationId xmlns:a16="http://schemas.microsoft.com/office/drawing/2014/main" id="{AF7AAFFC-E95C-EE80-B35E-487C1CE6D510}"/>
              </a:ext>
            </a:extLst>
          </p:cNvPr>
          <p:cNvSpPr/>
          <p:nvPr/>
        </p:nvSpPr>
        <p:spPr>
          <a:xfrm>
            <a:off x="6331280" y="4924392"/>
            <a:ext cx="4792388" cy="1414062"/>
          </a:xfrm>
          <a:prstGeom prst="rect">
            <a:avLst/>
          </a:prstGeom>
          <a:noFill/>
          <a:ln w="12700" cap="flat" cmpd="sng" algn="ctr">
            <a:noFill/>
            <a:prstDash val="solid"/>
            <a:miter lim="800000"/>
          </a:ln>
          <a:effectLst/>
        </p:spPr>
        <p:txBody>
          <a:bodyPr wrap="square" lIns="221538" tIns="132923" rIns="132923" bIns="177231" rtlCol="0" anchor="t">
            <a:spAutoFit/>
          </a:bodyPr>
          <a:lstStyle/>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kern="0">
                <a:solidFill>
                  <a:schemeClr val="tx1"/>
                </a:solidFill>
                <a:latin typeface="Yu Gothic" panose="020B0400000000000000" pitchFamily="34" charset="-128"/>
                <a:ea typeface="Yu Gothic" panose="020B0400000000000000" pitchFamily="34" charset="-128"/>
                <a:sym typeface="Arial"/>
              </a:rPr>
              <a:t>ロードマップの先行公開</a:t>
            </a:r>
            <a:endParaRPr lang="en-US" altLang="ja-JP" kern="0" dirty="0">
              <a:solidFill>
                <a:schemeClr val="tx1"/>
              </a:solidFill>
              <a:latin typeface="Yu Gothic" panose="020B0400000000000000" pitchFamily="34" charset="-128"/>
              <a:ea typeface="Yu Gothic" panose="020B0400000000000000" pitchFamily="34" charset="-128"/>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en-US" altLang="ja-JP" kern="0" dirty="0">
                <a:solidFill>
                  <a:schemeClr val="tx1"/>
                </a:solidFill>
                <a:latin typeface="Yu Gothic" panose="020B0400000000000000" pitchFamily="34" charset="-128"/>
                <a:ea typeface="Yu Gothic" panose="020B0400000000000000" pitchFamily="34" charset="-128"/>
                <a:sym typeface="Arial"/>
              </a:rPr>
              <a:t>β</a:t>
            </a:r>
            <a:r>
              <a:rPr lang="ja-JP" altLang="en-US" kern="0">
                <a:solidFill>
                  <a:schemeClr val="tx1"/>
                </a:solidFill>
                <a:latin typeface="Yu Gothic" panose="020B0400000000000000" pitchFamily="34" charset="-128"/>
                <a:ea typeface="Yu Gothic" panose="020B0400000000000000" pitchFamily="34" charset="-128"/>
                <a:sym typeface="Arial"/>
              </a:rPr>
              <a:t>版の先行提供</a:t>
            </a:r>
            <a:endParaRPr lang="en-US" altLang="ja-JP" kern="0" dirty="0">
              <a:solidFill>
                <a:schemeClr val="tx1"/>
              </a:solidFill>
              <a:latin typeface="Yu Gothic" panose="020B0400000000000000" pitchFamily="34" charset="-128"/>
              <a:ea typeface="Yu Gothic" panose="020B0400000000000000" pitchFamily="34" charset="-128"/>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kern="0">
                <a:solidFill>
                  <a:schemeClr val="tx1"/>
                </a:solidFill>
                <a:latin typeface="Yu Gothic" panose="020B0400000000000000" pitchFamily="34" charset="-128"/>
                <a:ea typeface="Yu Gothic" panose="020B0400000000000000" pitchFamily="34" charset="-128"/>
                <a:cs typeface="Arial"/>
                <a:sym typeface="Arial"/>
              </a:rPr>
              <a:t>パートナーコミュニティへのご招待</a:t>
            </a:r>
            <a:endParaRPr lang="en-US" altLang="ja-JP" kern="0" dirty="0">
              <a:solidFill>
                <a:schemeClr val="tx1"/>
              </a:solidFill>
              <a:latin typeface="Yu Gothic" panose="020B0400000000000000" pitchFamily="34" charset="-128"/>
              <a:ea typeface="Yu Gothic" panose="020B0400000000000000" pitchFamily="34" charset="-128"/>
              <a:cs typeface="Arial"/>
              <a:sym typeface="Arial"/>
            </a:endParaRPr>
          </a:p>
          <a:p>
            <a:pPr marL="199390" indent="-199390" defTabSz="914400">
              <a:lnSpc>
                <a:spcPct val="130000"/>
              </a:lnSpc>
              <a:buClr>
                <a:schemeClr val="bg2">
                  <a:lumMod val="75000"/>
                </a:schemeClr>
              </a:buClr>
              <a:buSzPts val="1200"/>
              <a:buFont typeface="Noto Sans Symbols"/>
              <a:buChar char="●"/>
              <a:defRPr/>
            </a:pPr>
            <a:r>
              <a:rPr kumimoji="0" lang="ja-JP" altLang="en-US" b="0"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パートナー限定勉強会、事例紹介</a:t>
            </a:r>
            <a:endParaRPr kumimoji="0" lang="en-US" altLang="ja-JP"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p:txBody>
      </p:sp>
      <p:sp>
        <p:nvSpPr>
          <p:cNvPr id="7" name="テキスト プレースホルダー 7">
            <a:extLst>
              <a:ext uri="{FF2B5EF4-FFF2-40B4-BE49-F238E27FC236}">
                <a16:creationId xmlns:a16="http://schemas.microsoft.com/office/drawing/2014/main" id="{4EB42449-5C0B-8416-F82A-40530D4F971D}"/>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5256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7ECF7C4E-A852-DF5E-066E-A7012859F645}"/>
              </a:ext>
            </a:extLst>
          </p:cNvPr>
          <p:cNvSpPr>
            <a:spLocks noGrp="1"/>
          </p:cNvSpPr>
          <p:nvPr>
            <p:ph type="sldNum" idx="15"/>
          </p:nvPr>
        </p:nvSpPr>
        <p:spPr/>
        <p:txBody>
          <a:bodyPr/>
          <a:lstStyle/>
          <a:p>
            <a:fld id="{00000000-1234-1234-1234-123412341234}" type="slidenum">
              <a:rPr lang="en-US" altLang="ja-JP" smtClean="0"/>
              <a:pPr/>
              <a:t>18</a:t>
            </a:fld>
            <a:endParaRPr lang="ja-JP" altLang="en-US"/>
          </a:p>
        </p:txBody>
      </p:sp>
      <p:sp>
        <p:nvSpPr>
          <p:cNvPr id="4" name="タイトル 3">
            <a:extLst>
              <a:ext uri="{FF2B5EF4-FFF2-40B4-BE49-F238E27FC236}">
                <a16:creationId xmlns:a16="http://schemas.microsoft.com/office/drawing/2014/main" id="{105972FF-A455-AFCB-ADB9-E32924CE3789}"/>
              </a:ext>
            </a:extLst>
          </p:cNvPr>
          <p:cNvSpPr>
            <a:spLocks noGrp="1"/>
          </p:cNvSpPr>
          <p:nvPr>
            <p:ph type="title"/>
          </p:nvPr>
        </p:nvSpPr>
        <p:spPr/>
        <p:txBody>
          <a:bodyPr/>
          <a:lstStyle/>
          <a:p>
            <a:r>
              <a:rPr kumimoji="1" lang="ja-JP" altLang="en-US"/>
              <a:t>サポート内容</a:t>
            </a:r>
          </a:p>
        </p:txBody>
      </p:sp>
      <p:sp>
        <p:nvSpPr>
          <p:cNvPr id="8" name="テキスト ボックス 7">
            <a:extLst>
              <a:ext uri="{FF2B5EF4-FFF2-40B4-BE49-F238E27FC236}">
                <a16:creationId xmlns:a16="http://schemas.microsoft.com/office/drawing/2014/main" id="{1F68F743-F071-9109-F917-937A75579FA5}"/>
              </a:ext>
            </a:extLst>
          </p:cNvPr>
          <p:cNvSpPr txBox="1"/>
          <p:nvPr/>
        </p:nvSpPr>
        <p:spPr>
          <a:xfrm>
            <a:off x="1055688" y="5898487"/>
            <a:ext cx="10090503" cy="288147"/>
          </a:xfrm>
          <a:prstGeom prst="rect">
            <a:avLst/>
          </a:prstGeom>
          <a:noFill/>
        </p:spPr>
        <p:txBody>
          <a:bodyPr wrap="square" lIns="36000" tIns="36000" rIns="36000" bIns="36000" rtlCol="0">
            <a:spAutoFit/>
          </a:bodyPr>
          <a:lstStyle/>
          <a:p>
            <a:pPr>
              <a:spcAft>
                <a:spcPts val="400"/>
              </a:spcAft>
            </a:pPr>
            <a:r>
              <a:rPr kumimoji="1" lang="en-US" altLang="ja-JP" dirty="0">
                <a:solidFill>
                  <a:schemeClr val="tx1"/>
                </a:solidFill>
                <a:latin typeface="Yu Gothic" panose="020B0400000000000000" pitchFamily="34" charset="-128"/>
                <a:ea typeface="Yu Gothic" panose="020B0400000000000000" pitchFamily="34" charset="-128"/>
              </a:rPr>
              <a:t>※ </a:t>
            </a:r>
            <a:r>
              <a:rPr kumimoji="1" lang="ja-JP" altLang="en-US">
                <a:solidFill>
                  <a:schemeClr val="tx1"/>
                </a:solidFill>
                <a:latin typeface="Yu Gothic" panose="020B0400000000000000" pitchFamily="34" charset="-128"/>
                <a:ea typeface="Yu Gothic" panose="020B0400000000000000" pitchFamily="34" charset="-128"/>
              </a:rPr>
              <a:t>注釈</a:t>
            </a:r>
            <a:r>
              <a:rPr kumimoji="1" lang="en-US" altLang="ja-JP" dirty="0">
                <a:solidFill>
                  <a:schemeClr val="tx1"/>
                </a:solidFill>
                <a:latin typeface="Yu Gothic" panose="020B0400000000000000" pitchFamily="34" charset="-128"/>
                <a:ea typeface="Yu Gothic" panose="020B0400000000000000" pitchFamily="34" charset="-128"/>
              </a:rPr>
              <a:t> </a:t>
            </a:r>
            <a:r>
              <a:rPr kumimoji="1" lang="ja-JP" altLang="en-US">
                <a:solidFill>
                  <a:schemeClr val="tx1"/>
                </a:solidFill>
                <a:latin typeface="Yu Gothic" panose="020B0400000000000000" pitchFamily="34" charset="-128"/>
                <a:ea typeface="Yu Gothic" panose="020B0400000000000000" pitchFamily="34" charset="-128"/>
              </a:rPr>
              <a:t>テキストテキストテキストテキスト</a:t>
            </a:r>
            <a:endParaRPr kumimoji="1" lang="en-US" altLang="ja-JP" dirty="0">
              <a:solidFill>
                <a:schemeClr val="tx1"/>
              </a:solidFill>
              <a:latin typeface="Yu Gothic" panose="020B0400000000000000" pitchFamily="34" charset="-128"/>
              <a:ea typeface="Yu Gothic" panose="020B0400000000000000" pitchFamily="34" charset="-128"/>
            </a:endParaRPr>
          </a:p>
        </p:txBody>
      </p:sp>
      <p:graphicFrame>
        <p:nvGraphicFramePr>
          <p:cNvPr id="9" name="表 8">
            <a:extLst>
              <a:ext uri="{FF2B5EF4-FFF2-40B4-BE49-F238E27FC236}">
                <a16:creationId xmlns:a16="http://schemas.microsoft.com/office/drawing/2014/main" id="{59727D72-1229-4A60-0541-BFCD538EDE5B}"/>
              </a:ext>
            </a:extLst>
          </p:cNvPr>
          <p:cNvGraphicFramePr>
            <a:graphicFrameLocks noGrp="1"/>
          </p:cNvGraphicFramePr>
          <p:nvPr>
            <p:extLst>
              <p:ext uri="{D42A27DB-BD31-4B8C-83A1-F6EECF244321}">
                <p14:modId xmlns:p14="http://schemas.microsoft.com/office/powerpoint/2010/main" val="3979685447"/>
              </p:ext>
            </p:extLst>
          </p:nvPr>
        </p:nvGraphicFramePr>
        <p:xfrm>
          <a:off x="1055688" y="1233488"/>
          <a:ext cx="10090510" cy="4561468"/>
        </p:xfrm>
        <a:graphic>
          <a:graphicData uri="http://schemas.openxmlformats.org/drawingml/2006/table">
            <a:tbl>
              <a:tblPr/>
              <a:tblGrid>
                <a:gridCol w="2611306">
                  <a:extLst>
                    <a:ext uri="{9D8B030D-6E8A-4147-A177-3AD203B41FA5}">
                      <a16:colId xmlns:a16="http://schemas.microsoft.com/office/drawing/2014/main" val="3920742022"/>
                    </a:ext>
                  </a:extLst>
                </a:gridCol>
                <a:gridCol w="3063734">
                  <a:extLst>
                    <a:ext uri="{9D8B030D-6E8A-4147-A177-3AD203B41FA5}">
                      <a16:colId xmlns:a16="http://schemas.microsoft.com/office/drawing/2014/main" val="3719527908"/>
                    </a:ext>
                  </a:extLst>
                </a:gridCol>
                <a:gridCol w="492268">
                  <a:extLst>
                    <a:ext uri="{9D8B030D-6E8A-4147-A177-3AD203B41FA5}">
                      <a16:colId xmlns:a16="http://schemas.microsoft.com/office/drawing/2014/main" val="3369051300"/>
                    </a:ext>
                  </a:extLst>
                </a:gridCol>
                <a:gridCol w="3437698">
                  <a:extLst>
                    <a:ext uri="{9D8B030D-6E8A-4147-A177-3AD203B41FA5}">
                      <a16:colId xmlns:a16="http://schemas.microsoft.com/office/drawing/2014/main" val="2507170622"/>
                    </a:ext>
                  </a:extLst>
                </a:gridCol>
                <a:gridCol w="485504">
                  <a:extLst>
                    <a:ext uri="{9D8B030D-6E8A-4147-A177-3AD203B41FA5}">
                      <a16:colId xmlns:a16="http://schemas.microsoft.com/office/drawing/2014/main" val="1544358666"/>
                    </a:ext>
                  </a:extLst>
                </a:gridCol>
              </a:tblGrid>
              <a:tr h="743999">
                <a:tc>
                  <a:txBody>
                    <a:bodyPr/>
                    <a:lstStyle/>
                    <a:p>
                      <a:pPr rtl="0" fontAlgn="b"/>
                      <a:endParaRPr lang="ja-JP" altLang="en-US" sz="1400" b="0" i="0">
                        <a:effectLst/>
                        <a:latin typeface="Yu Gothic" panose="020B0400000000000000" pitchFamily="34" charset="-128"/>
                        <a:ea typeface="Yu Gothic" panose="020B0400000000000000" pitchFamily="34" charset="-128"/>
                      </a:endParaRPr>
                    </a:p>
                  </a:txBody>
                  <a:tcPr marL="33340" marR="33340" marT="210016" marB="210016"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1" lang="ja-JP" altLang="en-US" sz="2000" b="1">
                          <a:solidFill>
                            <a:schemeClr val="bg1"/>
                          </a:solidFill>
                          <a:ea typeface="Yu Gothic" panose="020B0400000000000000" pitchFamily="34" charset="-128"/>
                        </a:rPr>
                        <a:t>紹介パートナー制度</a:t>
                      </a:r>
                      <a:endParaRPr lang="ja-JP" altLang="en-US" sz="2000" b="1">
                        <a:solidFill>
                          <a:schemeClr val="bg1"/>
                        </a:solidFill>
                      </a:endParaRPr>
                    </a:p>
                  </a:txBody>
                  <a:tcPr marL="33340" marR="3334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ctr" rtl="0" fontAlgn="b"/>
                      <a:endParaRPr lang="ja-JP" altLang="en-US" sz="1400" b="0" i="0">
                        <a:effectLst/>
                        <a:latin typeface="Yu Gothic" panose="020B0400000000000000" pitchFamily="34" charset="-128"/>
                        <a:ea typeface="Yu Gothic" panose="020B0400000000000000" pitchFamily="34" charset="-128"/>
                      </a:endParaRPr>
                    </a:p>
                  </a:txBody>
                  <a:tcPr marL="28575" marR="28575"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1" lang="ja-JP" altLang="en-US" sz="2000" b="1">
                          <a:solidFill>
                            <a:schemeClr val="bg1"/>
                          </a:solidFill>
                          <a:ea typeface="Yu Gothic" panose="020B0400000000000000" pitchFamily="34" charset="-128"/>
                        </a:rPr>
                        <a:t>再販パートナー制度</a:t>
                      </a:r>
                      <a:endParaRPr lang="ja-JP" altLang="en-US" sz="2000" b="1">
                        <a:solidFill>
                          <a:schemeClr val="bg1"/>
                        </a:solidFill>
                      </a:endParaRPr>
                    </a:p>
                  </a:txBody>
                  <a:tcPr marL="33340" marR="3334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ctr" rtl="0" fontAlgn="b"/>
                      <a:endParaRPr lang="ja-JP" altLang="en-US" sz="1200" b="0" i="0">
                        <a:effectLst/>
                        <a:latin typeface="Yu Gothic" panose="020B0400000000000000" pitchFamily="34" charset="-128"/>
                        <a:ea typeface="Yu Gothic" panose="020B0400000000000000" pitchFamily="34" charset="-128"/>
                      </a:endParaRPr>
                    </a:p>
                  </a:txBody>
                  <a:tcPr marL="28575" marR="28575"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50607482"/>
                  </a:ext>
                </a:extLst>
              </a:tr>
              <a:tr h="517591">
                <a:tc>
                  <a:txBody>
                    <a:bodyPr/>
                    <a:lstStyle/>
                    <a:p>
                      <a:pPr rtl="0" fontAlgn="b"/>
                      <a:r>
                        <a:rPr lang="ja-JP" altLang="en-US" sz="1500" b="1" i="0">
                          <a:effectLst/>
                          <a:latin typeface="Yu Gothic" panose="020B0400000000000000" pitchFamily="34" charset="-128"/>
                          <a:ea typeface="Yu Gothic" panose="020B0400000000000000" pitchFamily="34" charset="-128"/>
                        </a:rPr>
                        <a:t>エンド顧客への販売価格</a:t>
                      </a:r>
                    </a:p>
                  </a:txBody>
                  <a:tcPr marL="84007" marR="84007" marT="126010" marB="1260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500,000</a:t>
                      </a: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500" b="0" i="0">
                          <a:effectLst/>
                          <a:latin typeface="Yu Gothic" panose="020B0400000000000000" pitchFamily="34" charset="-128"/>
                          <a:ea typeface="Yu Gothic" panose="020B0400000000000000" pitchFamily="34" charset="-128"/>
                        </a:rPr>
                        <a:t>円</a:t>
                      </a: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a:t>
                      </a:r>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4065395"/>
                  </a:ext>
                </a:extLst>
              </a:tr>
              <a:tr h="517591">
                <a:tc>
                  <a:txBody>
                    <a:bodyPr/>
                    <a:lstStyle/>
                    <a:p>
                      <a:pPr rtl="0" fontAlgn="b"/>
                      <a:r>
                        <a:rPr lang="ja-JP" altLang="en-US" sz="1500" b="1" i="0">
                          <a:effectLst/>
                          <a:latin typeface="Yu Gothic" panose="020B0400000000000000" pitchFamily="34" charset="-128"/>
                          <a:ea typeface="Yu Gothic" panose="020B0400000000000000" pitchFamily="34" charset="-128"/>
                        </a:rPr>
                        <a:t>卸率</a:t>
                      </a:r>
                    </a:p>
                  </a:txBody>
                  <a:tcPr marL="84007" marR="84007" marT="126010" marB="1260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a:t>
                      </a: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80</a:t>
                      </a:r>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500" b="0" i="0" dirty="0">
                          <a:effectLst/>
                          <a:latin typeface="Yu Gothic" panose="020B0400000000000000" pitchFamily="34" charset="-128"/>
                          <a:ea typeface="Yu Gothic" panose="020B0400000000000000" pitchFamily="34" charset="-128"/>
                        </a:rPr>
                        <a:t>%</a:t>
                      </a:r>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1386975"/>
                  </a:ext>
                </a:extLst>
              </a:tr>
              <a:tr h="517591">
                <a:tc>
                  <a:txBody>
                    <a:bodyPr/>
                    <a:lstStyle/>
                    <a:p>
                      <a:pPr rtl="0" fontAlgn="b"/>
                      <a:r>
                        <a:rPr lang="ja-JP" altLang="en-US" sz="1500" b="1" i="0">
                          <a:effectLst/>
                          <a:latin typeface="Yu Gothic" panose="020B0400000000000000" pitchFamily="34" charset="-128"/>
                          <a:ea typeface="Yu Gothic" panose="020B0400000000000000" pitchFamily="34" charset="-128"/>
                        </a:rPr>
                        <a:t>卸価格</a:t>
                      </a:r>
                    </a:p>
                  </a:txBody>
                  <a:tcPr marL="84007" marR="84007" marT="126010" marB="1260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a:t>
                      </a: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400,000</a:t>
                      </a:r>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500" b="0" i="0">
                          <a:effectLst/>
                          <a:latin typeface="Yu Gothic" panose="020B0400000000000000" pitchFamily="34" charset="-128"/>
                          <a:ea typeface="Yu Gothic" panose="020B0400000000000000" pitchFamily="34" charset="-128"/>
                        </a:rPr>
                        <a:t>円</a:t>
                      </a: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1367313"/>
                  </a:ext>
                </a:extLst>
              </a:tr>
              <a:tr h="517591">
                <a:tc>
                  <a:txBody>
                    <a:bodyPr/>
                    <a:lstStyle/>
                    <a:p>
                      <a:pPr rtl="0" fontAlgn="b"/>
                      <a:r>
                        <a:rPr lang="ja-JP" altLang="en-US" sz="1500" b="1" i="0">
                          <a:effectLst/>
                          <a:latin typeface="Yu Gothic" panose="020B0400000000000000" pitchFamily="34" charset="-128"/>
                          <a:ea typeface="Yu Gothic" panose="020B0400000000000000" pitchFamily="34" charset="-128"/>
                        </a:rPr>
                        <a:t>初期導入費用</a:t>
                      </a:r>
                    </a:p>
                  </a:txBody>
                  <a:tcPr marL="84007" marR="84007" marT="126010" marB="1260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300,000</a:t>
                      </a: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500" b="0" i="0">
                          <a:effectLst/>
                          <a:latin typeface="Yu Gothic" panose="020B0400000000000000" pitchFamily="34" charset="-128"/>
                          <a:ea typeface="Yu Gothic" panose="020B0400000000000000" pitchFamily="34" charset="-128"/>
                        </a:rPr>
                        <a:t>円</a:t>
                      </a: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ja-JP" altLang="en-US" sz="1500" b="0" i="0">
                          <a:effectLst/>
                          <a:latin typeface="Yu Gothic" panose="020B0400000000000000" pitchFamily="34" charset="-128"/>
                          <a:ea typeface="Yu Gothic" panose="020B0400000000000000" pitchFamily="34" charset="-128"/>
                        </a:rPr>
                        <a:t>条件による</a:t>
                      </a: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9601300"/>
                  </a:ext>
                </a:extLst>
              </a:tr>
              <a:tr h="517591">
                <a:tc>
                  <a:txBody>
                    <a:bodyPr/>
                    <a:lstStyle/>
                    <a:p>
                      <a:pPr rtl="0" fontAlgn="b"/>
                      <a:r>
                        <a:rPr lang="ja-JP" altLang="en-US" sz="1500" b="1" i="0">
                          <a:effectLst/>
                          <a:latin typeface="Yu Gothic" panose="020B0400000000000000" pitchFamily="34" charset="-128"/>
                          <a:ea typeface="Yu Gothic" panose="020B0400000000000000" pitchFamily="34" charset="-128"/>
                        </a:rPr>
                        <a:t>紹介料率</a:t>
                      </a:r>
                    </a:p>
                  </a:txBody>
                  <a:tcPr marL="84007" marR="84007" marT="126010" marB="1260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20</a:t>
                      </a: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500" b="0" i="0" dirty="0">
                          <a:effectLst/>
                          <a:latin typeface="Yu Gothic" panose="020B0400000000000000" pitchFamily="34" charset="-128"/>
                          <a:ea typeface="Yu Gothic" panose="020B0400000000000000" pitchFamily="34" charset="-128"/>
                        </a:rPr>
                        <a:t>%</a:t>
                      </a:r>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altLang="ja-JP" sz="1500" b="0" i="0" dirty="0">
                          <a:effectLst/>
                          <a:latin typeface="Yu Gothic" panose="020B0400000000000000" pitchFamily="34" charset="-128"/>
                          <a:ea typeface="Yu Gothic" panose="020B0400000000000000" pitchFamily="34" charset="-128"/>
                        </a:rPr>
                        <a:t>-</a:t>
                      </a:r>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500" b="0" i="0">
                        <a:effectLst/>
                        <a:latin typeface="Yu Gothic" panose="020B0400000000000000" pitchFamily="34" charset="-128"/>
                        <a:ea typeface="Yu Gothic" panose="020B0400000000000000" pitchFamily="34" charset="-128"/>
                      </a:endParaRPr>
                    </a:p>
                  </a:txBody>
                  <a:tcPr marL="84007" marR="84007" marT="126010" marB="12601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1375214"/>
                  </a:ext>
                </a:extLst>
              </a:tr>
              <a:tr h="1229514">
                <a:tc>
                  <a:txBody>
                    <a:bodyPr/>
                    <a:lstStyle/>
                    <a:p>
                      <a:pPr rtl="0" fontAlgn="b"/>
                      <a:r>
                        <a:rPr lang="ja-JP" altLang="en-US" sz="1500" b="1" i="0">
                          <a:effectLst/>
                          <a:latin typeface="Yu Gothic" panose="020B0400000000000000" pitchFamily="34" charset="-128"/>
                          <a:ea typeface="Yu Gothic" panose="020B0400000000000000" pitchFamily="34" charset="-128"/>
                        </a:rPr>
                        <a:t>サポート内容</a:t>
                      </a:r>
                    </a:p>
                  </a:txBody>
                  <a:tcPr marL="84007" marR="84007" marT="84007" marB="84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gridSpan="2">
                  <a:txBody>
                    <a:bodyPr/>
                    <a:lstStyle/>
                    <a:p>
                      <a:pPr marL="171450" indent="-171450" algn="l" rtl="0" fontAlgn="b">
                        <a:buClr>
                          <a:schemeClr val="tx1"/>
                        </a:buClr>
                        <a:buFont typeface="Wingdings" pitchFamily="2" charset="2"/>
                        <a:buChar char="l"/>
                      </a:pPr>
                      <a:r>
                        <a:rPr lang="ja-JP" altLang="en-US" sz="1500" b="0" i="0">
                          <a:effectLst/>
                          <a:latin typeface="Yu Gothic" panose="020B0400000000000000" pitchFamily="34" charset="-128"/>
                          <a:ea typeface="Yu Gothic" panose="020B0400000000000000" pitchFamily="34" charset="-128"/>
                        </a:rPr>
                        <a:t>サポート内容</a:t>
                      </a:r>
                      <a:r>
                        <a:rPr lang="en-US" altLang="ja-JP" sz="1500" b="0" i="0" dirty="0">
                          <a:effectLst/>
                          <a:latin typeface="Yu Gothic" panose="020B0400000000000000" pitchFamily="34" charset="-128"/>
                          <a:ea typeface="Yu Gothic" panose="020B0400000000000000" pitchFamily="34" charset="-128"/>
                        </a:rPr>
                        <a:t>1</a:t>
                      </a:r>
                    </a:p>
                    <a:p>
                      <a:pPr marL="171450" indent="-171450" algn="l" rtl="0" fontAlgn="b">
                        <a:buClr>
                          <a:schemeClr val="tx1"/>
                        </a:buClr>
                        <a:buFont typeface="Wingdings" pitchFamily="2" charset="2"/>
                        <a:buChar char="l"/>
                      </a:pPr>
                      <a:r>
                        <a:rPr lang="ja-JP" altLang="en-US" sz="1500" b="0" i="0">
                          <a:effectLst/>
                          <a:latin typeface="Yu Gothic" panose="020B0400000000000000" pitchFamily="34" charset="-128"/>
                          <a:ea typeface="Yu Gothic" panose="020B0400000000000000" pitchFamily="34" charset="-128"/>
                        </a:rPr>
                        <a:t>サポート内容</a:t>
                      </a:r>
                      <a:r>
                        <a:rPr lang="en-US" altLang="ja-JP" sz="1500" b="0" i="0" dirty="0">
                          <a:effectLst/>
                          <a:latin typeface="Yu Gothic" panose="020B0400000000000000" pitchFamily="34" charset="-128"/>
                          <a:ea typeface="Yu Gothic" panose="020B0400000000000000" pitchFamily="34" charset="-128"/>
                        </a:rPr>
                        <a:t>2</a:t>
                      </a:r>
                    </a:p>
                    <a:p>
                      <a:pPr marL="171450" indent="-171450" algn="l" rtl="0" fontAlgn="b">
                        <a:buClr>
                          <a:schemeClr val="tx1"/>
                        </a:buClr>
                        <a:buFont typeface="Wingdings" pitchFamily="2" charset="2"/>
                        <a:buChar char="l"/>
                      </a:pPr>
                      <a:r>
                        <a:rPr lang="ja-JP" altLang="en-US" sz="1500" b="0" i="0">
                          <a:effectLst/>
                          <a:latin typeface="Yu Gothic" panose="020B0400000000000000" pitchFamily="34" charset="-128"/>
                          <a:ea typeface="Yu Gothic" panose="020B0400000000000000" pitchFamily="34" charset="-128"/>
                        </a:rPr>
                        <a:t>サポート内容</a:t>
                      </a:r>
                      <a:r>
                        <a:rPr lang="en-US" altLang="ja-JP" sz="1500" b="0" i="0" dirty="0">
                          <a:effectLst/>
                          <a:latin typeface="Yu Gothic" panose="020B0400000000000000" pitchFamily="34" charset="-128"/>
                          <a:ea typeface="Yu Gothic" panose="020B0400000000000000" pitchFamily="34" charset="-128"/>
                        </a:rPr>
                        <a:t>3</a:t>
                      </a:r>
                    </a:p>
                    <a:p>
                      <a:pPr marL="171450" indent="-171450" algn="l" rtl="0" fontAlgn="b">
                        <a:buClr>
                          <a:schemeClr val="tx1"/>
                        </a:buClr>
                        <a:buFont typeface="Wingdings" pitchFamily="2" charset="2"/>
                        <a:buChar char="l"/>
                      </a:pPr>
                      <a:r>
                        <a:rPr lang="ja-JP" altLang="en-US" sz="1500" b="0" i="0">
                          <a:effectLst/>
                          <a:latin typeface="Yu Gothic" panose="020B0400000000000000" pitchFamily="34" charset="-128"/>
                          <a:ea typeface="Yu Gothic" panose="020B0400000000000000" pitchFamily="34" charset="-128"/>
                        </a:rPr>
                        <a:t>サポート内容</a:t>
                      </a:r>
                      <a:r>
                        <a:rPr lang="en-US" altLang="ja-JP" sz="1500" b="0" i="0" dirty="0">
                          <a:effectLst/>
                          <a:latin typeface="Yu Gothic" panose="020B0400000000000000" pitchFamily="34" charset="-128"/>
                          <a:ea typeface="Yu Gothic" panose="020B0400000000000000" pitchFamily="34" charset="-128"/>
                        </a:rPr>
                        <a:t>4</a:t>
                      </a:r>
                    </a:p>
                  </a:txBody>
                  <a:tcPr marL="33340" marR="33340" marT="84007" marB="84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28575" marR="28575" marT="72000" marB="72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71450" indent="-171450" algn="l" rtl="0" fontAlgn="b">
                        <a:buClr>
                          <a:schemeClr val="tx1"/>
                        </a:buClr>
                        <a:buFont typeface="Wingdings" pitchFamily="2" charset="2"/>
                        <a:buChar char="l"/>
                      </a:pPr>
                      <a:r>
                        <a:rPr lang="ja-JP" altLang="en-US" sz="1500" b="0" i="0">
                          <a:effectLst/>
                          <a:latin typeface="Yu Gothic" panose="020B0400000000000000" pitchFamily="34" charset="-128"/>
                          <a:ea typeface="Yu Gothic" panose="020B0400000000000000" pitchFamily="34" charset="-128"/>
                        </a:rPr>
                        <a:t>サポート内容</a:t>
                      </a:r>
                      <a:r>
                        <a:rPr lang="en-US" altLang="ja-JP" sz="1500" b="0" i="0" dirty="0">
                          <a:effectLst/>
                          <a:latin typeface="Yu Gothic" panose="020B0400000000000000" pitchFamily="34" charset="-128"/>
                          <a:ea typeface="Yu Gothic" panose="020B0400000000000000" pitchFamily="34" charset="-128"/>
                        </a:rPr>
                        <a:t>1</a:t>
                      </a:r>
                    </a:p>
                    <a:p>
                      <a:pPr marL="171450" indent="-171450" algn="l" rtl="0" fontAlgn="b">
                        <a:buClr>
                          <a:schemeClr val="tx1"/>
                        </a:buClr>
                        <a:buFont typeface="Wingdings" pitchFamily="2" charset="2"/>
                        <a:buChar char="l"/>
                      </a:pPr>
                      <a:r>
                        <a:rPr lang="ja-JP" altLang="en-US" sz="1500" b="0" i="0">
                          <a:effectLst/>
                          <a:latin typeface="Yu Gothic" panose="020B0400000000000000" pitchFamily="34" charset="-128"/>
                          <a:ea typeface="Yu Gothic" panose="020B0400000000000000" pitchFamily="34" charset="-128"/>
                        </a:rPr>
                        <a:t>サポート内容</a:t>
                      </a:r>
                      <a:r>
                        <a:rPr lang="en-US" altLang="ja-JP" sz="1500" b="0" i="0" dirty="0">
                          <a:effectLst/>
                          <a:latin typeface="Yu Gothic" panose="020B0400000000000000" pitchFamily="34" charset="-128"/>
                          <a:ea typeface="Yu Gothic" panose="020B0400000000000000" pitchFamily="34" charset="-128"/>
                        </a:rPr>
                        <a:t>2</a:t>
                      </a:r>
                    </a:p>
                    <a:p>
                      <a:pPr marL="171450" indent="-171450" algn="l" rtl="0" fontAlgn="b">
                        <a:buClr>
                          <a:schemeClr val="tx1"/>
                        </a:buClr>
                        <a:buFont typeface="Wingdings" pitchFamily="2" charset="2"/>
                        <a:buChar char="l"/>
                      </a:pPr>
                      <a:r>
                        <a:rPr lang="ja-JP" altLang="en-US" sz="1500" b="0" i="0">
                          <a:effectLst/>
                          <a:latin typeface="Yu Gothic" panose="020B0400000000000000" pitchFamily="34" charset="-128"/>
                          <a:ea typeface="Yu Gothic" panose="020B0400000000000000" pitchFamily="34" charset="-128"/>
                        </a:rPr>
                        <a:t>サポート内容</a:t>
                      </a:r>
                      <a:r>
                        <a:rPr lang="en-US" altLang="ja-JP" sz="1500" b="0" i="0" dirty="0">
                          <a:effectLst/>
                          <a:latin typeface="Yu Gothic" panose="020B0400000000000000" pitchFamily="34" charset="-128"/>
                          <a:ea typeface="Yu Gothic" panose="020B0400000000000000" pitchFamily="34" charset="-128"/>
                        </a:rPr>
                        <a:t>3</a:t>
                      </a:r>
                    </a:p>
                    <a:p>
                      <a:pPr marL="171450" indent="-171450" algn="l" rtl="0" fontAlgn="b">
                        <a:buClr>
                          <a:schemeClr val="tx1"/>
                        </a:buClr>
                        <a:buFont typeface="Wingdings" pitchFamily="2" charset="2"/>
                        <a:buChar char="l"/>
                      </a:pPr>
                      <a:r>
                        <a:rPr lang="ja-JP" altLang="en-US" sz="1500" b="0" i="0">
                          <a:effectLst/>
                          <a:latin typeface="Yu Gothic" panose="020B0400000000000000" pitchFamily="34" charset="-128"/>
                          <a:ea typeface="Yu Gothic" panose="020B0400000000000000" pitchFamily="34" charset="-128"/>
                        </a:rPr>
                        <a:t>サポート内容</a:t>
                      </a:r>
                      <a:r>
                        <a:rPr lang="en-US" altLang="ja-JP" sz="1500" b="0" i="0" dirty="0">
                          <a:effectLst/>
                          <a:latin typeface="Yu Gothic" panose="020B0400000000000000" pitchFamily="34" charset="-128"/>
                          <a:ea typeface="Yu Gothic" panose="020B0400000000000000" pitchFamily="34" charset="-128"/>
                        </a:rPr>
                        <a:t>4</a:t>
                      </a:r>
                    </a:p>
                  </a:txBody>
                  <a:tcPr marL="33340" marR="33340" marT="84007" marB="84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28575" marR="28575" marT="72000" marB="72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0394166"/>
                  </a:ext>
                </a:extLst>
              </a:tr>
            </a:tbl>
          </a:graphicData>
        </a:graphic>
      </p:graphicFrame>
      <p:sp>
        <p:nvSpPr>
          <p:cNvPr id="2" name="テキスト プレースホルダー 7">
            <a:extLst>
              <a:ext uri="{FF2B5EF4-FFF2-40B4-BE49-F238E27FC236}">
                <a16:creationId xmlns:a16="http://schemas.microsoft.com/office/drawing/2014/main" id="{CCFDA3F8-C6E3-3F9E-19B8-003D4F0D081F}"/>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1611200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56BABB30-8840-06B2-0667-68C0C12FA8F2}"/>
              </a:ext>
            </a:extLst>
          </p:cNvPr>
          <p:cNvSpPr>
            <a:spLocks noGrp="1"/>
          </p:cNvSpPr>
          <p:nvPr>
            <p:ph type="sldNum" idx="12"/>
          </p:nvPr>
        </p:nvSpPr>
        <p:spPr>
          <a:xfrm>
            <a:off x="11418056" y="6492883"/>
            <a:ext cx="773948" cy="365125"/>
          </a:xfrm>
        </p:spPr>
        <p:txBody>
          <a:bodyPr/>
          <a:lstStyle/>
          <a:p>
            <a:fld id="{00000000-1234-1234-1234-123412341234}" type="slidenum">
              <a:rPr lang="en-US" altLang="ja-JP" smtClean="0"/>
              <a:pPr/>
              <a:t>1</a:t>
            </a:fld>
            <a:endParaRPr lang="ja-JP" altLang="en-US" dirty="0"/>
          </a:p>
        </p:txBody>
      </p:sp>
      <p:sp>
        <p:nvSpPr>
          <p:cNvPr id="9" name="角丸四角形 8">
            <a:extLst>
              <a:ext uri="{FF2B5EF4-FFF2-40B4-BE49-F238E27FC236}">
                <a16:creationId xmlns:a16="http://schemas.microsoft.com/office/drawing/2014/main" id="{D9857FB3-84C9-B490-4937-AEBF4874B63D}"/>
              </a:ext>
            </a:extLst>
          </p:cNvPr>
          <p:cNvSpPr/>
          <p:nvPr/>
        </p:nvSpPr>
        <p:spPr>
          <a:xfrm>
            <a:off x="1061093" y="1273747"/>
            <a:ext cx="10080625" cy="4339081"/>
          </a:xfrm>
          <a:prstGeom prst="roundRect">
            <a:avLst>
              <a:gd name="adj" fmla="val 2381"/>
            </a:avLst>
          </a:prstGeom>
          <a:solidFill>
            <a:srgbClr val="FFFFFF">
              <a:lumMod val="95000"/>
            </a:srgbClr>
          </a:solidFill>
          <a:ln w="12700" cap="flat" cmpd="sng" algn="ctr">
            <a:solidFill>
              <a:srgbClr val="FFFFFF"/>
            </a:solidFill>
            <a:prstDash val="solid"/>
            <a:miter lim="800000"/>
          </a:ln>
          <a:effectLst/>
        </p:spPr>
        <p:txBody>
          <a:bodyPr rtlCol="0" anchor="ctr"/>
          <a:lstStyle/>
          <a:p>
            <a:pPr algn="ctr" defTabSz="562751">
              <a:buClrTx/>
              <a:defRPr/>
            </a:pPr>
            <a:endParaRPr kumimoji="1" lang="ja-JP" altLang="en-US" sz="2047" kern="1200">
              <a:solidFill>
                <a:srgbClr val="FFFFFF"/>
              </a:solidFill>
              <a:latin typeface="游ゴシック" panose="020F0502020204030204"/>
              <a:ea typeface="游ゴシック" panose="020B0400000000000000" pitchFamily="34" charset="-128"/>
              <a:cs typeface="+mn-cs"/>
            </a:endParaRPr>
          </a:p>
        </p:txBody>
      </p:sp>
      <p:sp>
        <p:nvSpPr>
          <p:cNvPr id="10" name="Google Shape;282;p177">
            <a:extLst>
              <a:ext uri="{FF2B5EF4-FFF2-40B4-BE49-F238E27FC236}">
                <a16:creationId xmlns:a16="http://schemas.microsoft.com/office/drawing/2014/main" id="{B58D8CFC-BA54-E5A9-A9E0-ABAA80CDE178}"/>
              </a:ext>
            </a:extLst>
          </p:cNvPr>
          <p:cNvSpPr txBox="1">
            <a:spLocks noGrp="1"/>
          </p:cNvSpPr>
          <p:nvPr>
            <p:ph type="body" idx="1"/>
          </p:nvPr>
        </p:nvSpPr>
        <p:spPr>
          <a:xfrm>
            <a:off x="1588408" y="1582328"/>
            <a:ext cx="9553310" cy="3721910"/>
          </a:xfrm>
          <a:noFill/>
          <a:ln>
            <a:noFill/>
          </a:ln>
        </p:spPr>
        <p:txBody>
          <a:bodyPr spcFirstLastPara="1" vert="horz" wrap="square" lIns="44308" tIns="44308" rIns="44308" bIns="44308" numCol="2" rtlCol="0" anchor="ctr" anchorCtr="1">
            <a:normAutofit/>
          </a:bodyPr>
          <a:lstStyle/>
          <a:p>
            <a:pPr lvl="0"/>
            <a:r>
              <a:rPr lang="ja-JP" altLang="en-US" sz="1800">
                <a:latin typeface="+mn-ea"/>
                <a:ea typeface="+mn-ea"/>
              </a:rPr>
              <a:t>ご提案サマリー</a:t>
            </a:r>
            <a:endParaRPr lang="en-US" altLang="ja-JP" sz="1800" dirty="0">
              <a:latin typeface="+mn-ea"/>
              <a:ea typeface="+mn-ea"/>
            </a:endParaRPr>
          </a:p>
          <a:p>
            <a:pPr lvl="0"/>
            <a:r>
              <a:rPr lang="ja-JP" altLang="en-US" sz="1800">
                <a:latin typeface="+mn-ea"/>
                <a:ea typeface="+mn-ea"/>
              </a:rPr>
              <a:t>会社概要</a:t>
            </a:r>
          </a:p>
          <a:p>
            <a:pPr lvl="0"/>
            <a:r>
              <a:rPr lang="ja-JP" altLang="en-US" sz="1800">
                <a:latin typeface="+mn-ea"/>
                <a:ea typeface="+mn-ea"/>
              </a:rPr>
              <a:t>サービス概要</a:t>
            </a:r>
          </a:p>
          <a:p>
            <a:pPr lvl="0"/>
            <a:r>
              <a:rPr lang="ja-JP" altLang="en-US" sz="1800">
                <a:latin typeface="+mn-ea"/>
                <a:ea typeface="+mn-ea"/>
              </a:rPr>
              <a:t>ターゲット市場・ポジショニング</a:t>
            </a:r>
            <a:endParaRPr lang="en-US" altLang="ja-JP" sz="1800" dirty="0">
              <a:latin typeface="+mn-ea"/>
              <a:ea typeface="+mn-ea"/>
            </a:endParaRPr>
          </a:p>
          <a:p>
            <a:pPr lvl="0"/>
            <a:r>
              <a:rPr lang="ja-JP" altLang="en-US" sz="1800">
                <a:latin typeface="+mn-ea"/>
                <a:ea typeface="+mn-ea"/>
              </a:rPr>
              <a:t>よくある課題</a:t>
            </a:r>
            <a:endParaRPr lang="en-US" altLang="ja-JP" sz="1800" dirty="0">
              <a:latin typeface="+mn-ea"/>
              <a:ea typeface="+mn-ea"/>
            </a:endParaRPr>
          </a:p>
          <a:p>
            <a:pPr lvl="0"/>
            <a:r>
              <a:rPr lang="ja-JP" altLang="en-US" sz="1800">
                <a:latin typeface="+mn-ea"/>
                <a:ea typeface="+mn-ea"/>
              </a:rPr>
              <a:t>サービスの特長</a:t>
            </a:r>
            <a:endParaRPr lang="en-US" altLang="ja-JP" sz="1800" dirty="0">
              <a:latin typeface="+mn-ea"/>
              <a:ea typeface="+mn-ea"/>
            </a:endParaRPr>
          </a:p>
          <a:p>
            <a:pPr lvl="0"/>
            <a:r>
              <a:rPr lang="ja-JP" altLang="en-US" sz="1800">
                <a:latin typeface="+mn-ea"/>
                <a:ea typeface="+mn-ea"/>
              </a:rPr>
              <a:t>導入事例・実績</a:t>
            </a:r>
            <a:endParaRPr lang="en-US" altLang="ja-JP" sz="1800" dirty="0">
              <a:latin typeface="+mn-ea"/>
              <a:ea typeface="+mn-ea"/>
            </a:endParaRPr>
          </a:p>
          <a:p>
            <a:pPr lvl="0"/>
            <a:r>
              <a:rPr lang="ja-JP" altLang="en-US" sz="1800">
                <a:latin typeface="+mn-ea"/>
                <a:ea typeface="+mn-ea"/>
              </a:rPr>
              <a:t>競合他社との比較</a:t>
            </a:r>
          </a:p>
          <a:p>
            <a:pPr marL="125055" indent="0">
              <a:buNone/>
            </a:pPr>
            <a:r>
              <a:rPr lang="ja-JP" altLang="en-US" sz="1800">
                <a:latin typeface="+mn-ea"/>
                <a:ea typeface="+mn-ea"/>
              </a:rPr>
              <a:t>パートナープログラム概要</a:t>
            </a:r>
            <a:endParaRPr lang="en-US" altLang="ja-JP" sz="1800" dirty="0">
              <a:latin typeface="+mn-ea"/>
              <a:ea typeface="+mn-ea"/>
            </a:endParaRPr>
          </a:p>
          <a:p>
            <a:pPr lvl="0">
              <a:buFont typeface="Arial" panose="020B0604020202020204" pitchFamily="34" charset="0"/>
              <a:buChar char="•"/>
            </a:pPr>
            <a:r>
              <a:rPr lang="ja-JP" altLang="en-US" sz="1800">
                <a:latin typeface="+mn-ea"/>
                <a:ea typeface="+mn-ea"/>
              </a:rPr>
              <a:t>パートナーになるメリット</a:t>
            </a:r>
            <a:endParaRPr lang="en-US" altLang="ja-JP" sz="1800" dirty="0">
              <a:latin typeface="+mn-ea"/>
              <a:ea typeface="+mn-ea"/>
            </a:endParaRPr>
          </a:p>
          <a:p>
            <a:pPr lvl="0">
              <a:buFont typeface="Arial" panose="020B0604020202020204" pitchFamily="34" charset="0"/>
              <a:buChar char="•"/>
            </a:pPr>
            <a:r>
              <a:rPr lang="ja-JP" altLang="en-US" sz="1800">
                <a:latin typeface="+mn-ea"/>
                <a:ea typeface="+mn-ea"/>
              </a:rPr>
              <a:t>活動支援内容</a:t>
            </a:r>
            <a:endParaRPr lang="en-US" altLang="ja-JP" sz="1800" dirty="0">
              <a:latin typeface="+mn-ea"/>
              <a:ea typeface="+mn-ea"/>
            </a:endParaRPr>
          </a:p>
          <a:p>
            <a:pPr lvl="0">
              <a:buFont typeface="Arial" panose="020B0604020202020204" pitchFamily="34" charset="0"/>
              <a:buChar char="•"/>
            </a:pPr>
            <a:r>
              <a:rPr lang="ja-JP" altLang="en-US" sz="1800">
                <a:latin typeface="+mn-ea"/>
                <a:ea typeface="+mn-ea"/>
              </a:rPr>
              <a:t>料金</a:t>
            </a:r>
            <a:endParaRPr lang="en-US" altLang="ja-JP" sz="1800" dirty="0">
              <a:latin typeface="+mn-ea"/>
              <a:ea typeface="+mn-ea"/>
            </a:endParaRPr>
          </a:p>
          <a:p>
            <a:pPr lvl="0">
              <a:buFont typeface="Arial" panose="020B0604020202020204" pitchFamily="34" charset="0"/>
              <a:buChar char="•"/>
            </a:pPr>
            <a:r>
              <a:rPr lang="ja-JP" altLang="en-US" sz="1800">
                <a:latin typeface="+mn-ea"/>
                <a:ea typeface="+mn-ea"/>
              </a:rPr>
              <a:t>収益シミュレーション</a:t>
            </a:r>
            <a:endParaRPr lang="en-US" altLang="ja-JP" sz="1800" dirty="0">
              <a:latin typeface="+mn-ea"/>
              <a:ea typeface="+mn-ea"/>
            </a:endParaRPr>
          </a:p>
          <a:p>
            <a:pPr lvl="0">
              <a:buFont typeface="Arial" panose="020B0604020202020204" pitchFamily="34" charset="0"/>
              <a:buChar char="•"/>
            </a:pPr>
            <a:r>
              <a:rPr lang="ja-JP" altLang="en-US" sz="1800">
                <a:latin typeface="+mn-ea"/>
                <a:ea typeface="+mn-ea"/>
              </a:rPr>
              <a:t>契約の流れ</a:t>
            </a:r>
            <a:endParaRPr lang="en-US" altLang="ja-JP" sz="1800" dirty="0">
              <a:latin typeface="+mn-ea"/>
              <a:ea typeface="+mn-ea"/>
            </a:endParaRPr>
          </a:p>
          <a:p>
            <a:pPr lvl="0">
              <a:buFont typeface="Arial" panose="020B0604020202020204" pitchFamily="34" charset="0"/>
              <a:buChar char="•"/>
            </a:pPr>
            <a:r>
              <a:rPr lang="ja-JP" altLang="en-US" sz="1800">
                <a:latin typeface="+mn-ea"/>
                <a:ea typeface="+mn-ea"/>
              </a:rPr>
              <a:t>よくある質問</a:t>
            </a:r>
            <a:endParaRPr lang="en-US" altLang="ja-JP" sz="1800" dirty="0">
              <a:latin typeface="+mn-ea"/>
              <a:ea typeface="+mn-ea"/>
            </a:endParaRPr>
          </a:p>
        </p:txBody>
      </p:sp>
      <p:sp>
        <p:nvSpPr>
          <p:cNvPr id="11" name="Google Shape;283;p177">
            <a:extLst>
              <a:ext uri="{FF2B5EF4-FFF2-40B4-BE49-F238E27FC236}">
                <a16:creationId xmlns:a16="http://schemas.microsoft.com/office/drawing/2014/main" id="{7A23077B-1731-9C05-53FD-8F1020826DD3}"/>
              </a:ext>
            </a:extLst>
          </p:cNvPr>
          <p:cNvSpPr txBox="1">
            <a:spLocks noGrp="1"/>
          </p:cNvSpPr>
          <p:nvPr>
            <p:ph type="title"/>
          </p:nvPr>
        </p:nvSpPr>
        <p:spPr>
          <a:xfrm>
            <a:off x="784206" y="313200"/>
            <a:ext cx="10634400" cy="396000"/>
          </a:xfrm>
          <a:noFill/>
          <a:ln>
            <a:noFill/>
          </a:ln>
        </p:spPr>
        <p:txBody>
          <a:bodyPr spcFirstLastPara="1" vert="horz" wrap="square" lIns="44308" tIns="44308" rIns="44308" bIns="44308" rtlCol="0" anchor="ctr" anchorCtr="0">
            <a:noAutofit/>
          </a:bodyPr>
          <a:lstStyle/>
          <a:p>
            <a:pPr lvl="0"/>
            <a:r>
              <a:rPr lang="ja-JP" altLang="en-US"/>
              <a:t>目次</a:t>
            </a:r>
            <a:endParaRPr lang="ja-JP" altLang="en-US" dirty="0"/>
          </a:p>
        </p:txBody>
      </p:sp>
    </p:spTree>
    <p:extLst>
      <p:ext uri="{BB962C8B-B14F-4D97-AF65-F5344CB8AC3E}">
        <p14:creationId xmlns:p14="http://schemas.microsoft.com/office/powerpoint/2010/main" val="1913775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F125B222-7B15-115E-10AD-3983CBB1D42F}"/>
              </a:ext>
            </a:extLst>
          </p:cNvPr>
          <p:cNvSpPr>
            <a:spLocks noGrp="1"/>
          </p:cNvSpPr>
          <p:nvPr>
            <p:ph type="body" idx="1"/>
          </p:nvPr>
        </p:nvSpPr>
        <p:spPr/>
        <p:txBody>
          <a:bodyPr/>
          <a:lstStyle/>
          <a:p>
            <a:r>
              <a:rPr kumimoji="1" lang="ja-JP" altLang="en-US"/>
              <a:t>基本の料金体系は「初期費用</a:t>
            </a:r>
            <a:r>
              <a:rPr kumimoji="1" lang="en-US" altLang="ja-JP" dirty="0"/>
              <a:t>0,000</a:t>
            </a:r>
            <a:r>
              <a:rPr kumimoji="1" lang="ja-JP" altLang="en-US"/>
              <a:t>円」＋「サービス利用料</a:t>
            </a:r>
            <a:r>
              <a:rPr kumimoji="1" lang="en-US" altLang="ja-JP" dirty="0"/>
              <a:t>/</a:t>
            </a:r>
            <a:r>
              <a:rPr kumimoji="1" lang="ja-JP" altLang="en-US"/>
              <a:t>月」です。</a:t>
            </a:r>
          </a:p>
          <a:p>
            <a:r>
              <a:rPr kumimoji="1" lang="ja-JP" altLang="en-US"/>
              <a:t>ご要望に応じてカスタマイズしたプランもご提案できますので、詳しくはお問い合わせください。</a:t>
            </a:r>
          </a:p>
        </p:txBody>
      </p:sp>
      <p:sp>
        <p:nvSpPr>
          <p:cNvPr id="4" name="スライド番号プレースホルダー 3">
            <a:extLst>
              <a:ext uri="{FF2B5EF4-FFF2-40B4-BE49-F238E27FC236}">
                <a16:creationId xmlns:a16="http://schemas.microsoft.com/office/drawing/2014/main" id="{5B6F3E61-3826-E080-AD59-DEB0A169C60E}"/>
              </a:ext>
            </a:extLst>
          </p:cNvPr>
          <p:cNvSpPr>
            <a:spLocks noGrp="1"/>
          </p:cNvSpPr>
          <p:nvPr>
            <p:ph type="sldNum" idx="15"/>
          </p:nvPr>
        </p:nvSpPr>
        <p:spPr/>
        <p:txBody>
          <a:bodyPr/>
          <a:lstStyle/>
          <a:p>
            <a:fld id="{00000000-1234-1234-1234-123412341234}" type="slidenum">
              <a:rPr lang="en-US" altLang="ja-JP" smtClean="0"/>
              <a:pPr/>
              <a:t>19</a:t>
            </a:fld>
            <a:endParaRPr lang="ja-JP" altLang="en-US"/>
          </a:p>
        </p:txBody>
      </p:sp>
      <p:sp>
        <p:nvSpPr>
          <p:cNvPr id="5" name="タイトル 4">
            <a:extLst>
              <a:ext uri="{FF2B5EF4-FFF2-40B4-BE49-F238E27FC236}">
                <a16:creationId xmlns:a16="http://schemas.microsoft.com/office/drawing/2014/main" id="{98D39BB6-D53A-A119-5DFC-D34E925DE978}"/>
              </a:ext>
            </a:extLst>
          </p:cNvPr>
          <p:cNvSpPr>
            <a:spLocks noGrp="1"/>
          </p:cNvSpPr>
          <p:nvPr>
            <p:ph type="title"/>
          </p:nvPr>
        </p:nvSpPr>
        <p:spPr/>
        <p:txBody>
          <a:bodyPr/>
          <a:lstStyle/>
          <a:p>
            <a:r>
              <a:rPr kumimoji="1" lang="ja-JP" altLang="en-US"/>
              <a:t>料金</a:t>
            </a:r>
          </a:p>
        </p:txBody>
      </p:sp>
      <p:sp>
        <p:nvSpPr>
          <p:cNvPr id="6" name="正方形/長方形 5">
            <a:extLst>
              <a:ext uri="{FF2B5EF4-FFF2-40B4-BE49-F238E27FC236}">
                <a16:creationId xmlns:a16="http://schemas.microsoft.com/office/drawing/2014/main" id="{E0257DA1-B8A8-EF87-82C2-01C5F5301C4D}"/>
              </a:ext>
            </a:extLst>
          </p:cNvPr>
          <p:cNvSpPr/>
          <p:nvPr/>
        </p:nvSpPr>
        <p:spPr>
          <a:xfrm>
            <a:off x="1079702" y="1787715"/>
            <a:ext cx="3153596" cy="53169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a:solidFill>
                  <a:schemeClr val="bg1"/>
                </a:solidFill>
                <a:latin typeface="Yu Gothic Medium" panose="020B0400000000000000" pitchFamily="34" charset="-128"/>
                <a:ea typeface="Yu Gothic Medium" panose="020B0400000000000000" pitchFamily="34" charset="-128"/>
              </a:rPr>
              <a:t>プラン</a:t>
            </a:r>
            <a:r>
              <a:rPr kumimoji="1" lang="en-US" altLang="ja-JP" sz="1800" b="1" dirty="0">
                <a:solidFill>
                  <a:schemeClr val="bg1"/>
                </a:solidFill>
                <a:latin typeface="Yu Gothic Medium" panose="020B0400000000000000" pitchFamily="34" charset="-128"/>
                <a:ea typeface="Yu Gothic Medium" panose="020B0400000000000000" pitchFamily="34" charset="-128"/>
              </a:rPr>
              <a:t>A</a:t>
            </a:r>
            <a:endParaRPr kumimoji="1" lang="ja-JP" altLang="en-US" sz="1800" b="1">
              <a:solidFill>
                <a:schemeClr val="bg1"/>
              </a:solidFill>
              <a:latin typeface="Yu Gothic Medium" panose="020B0400000000000000" pitchFamily="34" charset="-128"/>
              <a:ea typeface="Yu Gothic Medium" panose="020B0400000000000000" pitchFamily="34" charset="-128"/>
            </a:endParaRPr>
          </a:p>
        </p:txBody>
      </p:sp>
      <p:sp>
        <p:nvSpPr>
          <p:cNvPr id="7" name="正方形/長方形 6">
            <a:extLst>
              <a:ext uri="{FF2B5EF4-FFF2-40B4-BE49-F238E27FC236}">
                <a16:creationId xmlns:a16="http://schemas.microsoft.com/office/drawing/2014/main" id="{F2CF6125-0160-3E8F-A445-3DEBF69A1F8D}"/>
              </a:ext>
            </a:extLst>
          </p:cNvPr>
          <p:cNvSpPr/>
          <p:nvPr/>
        </p:nvSpPr>
        <p:spPr>
          <a:xfrm>
            <a:off x="4522507" y="1787715"/>
            <a:ext cx="3153596" cy="53169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a:solidFill>
                  <a:schemeClr val="bg1"/>
                </a:solidFill>
                <a:latin typeface="Yu Gothic Medium" panose="020B0400000000000000" pitchFamily="34" charset="-128"/>
                <a:ea typeface="Yu Gothic Medium" panose="020B0400000000000000" pitchFamily="34" charset="-128"/>
              </a:rPr>
              <a:t>プラン</a:t>
            </a:r>
            <a:r>
              <a:rPr kumimoji="1" lang="en-US" altLang="ja-JP" sz="1800" b="1" dirty="0">
                <a:solidFill>
                  <a:schemeClr val="bg1"/>
                </a:solidFill>
                <a:latin typeface="Yu Gothic Medium" panose="020B0400000000000000" pitchFamily="34" charset="-128"/>
                <a:ea typeface="Yu Gothic Medium" panose="020B0400000000000000" pitchFamily="34" charset="-128"/>
              </a:rPr>
              <a:t>B</a:t>
            </a:r>
            <a:endParaRPr kumimoji="1" lang="ja-JP" altLang="en-US" sz="1800" b="1">
              <a:solidFill>
                <a:schemeClr val="bg1"/>
              </a:solidFill>
              <a:latin typeface="Yu Gothic Medium" panose="020B0400000000000000" pitchFamily="34" charset="-128"/>
              <a:ea typeface="Yu Gothic Medium" panose="020B0400000000000000" pitchFamily="34" charset="-128"/>
            </a:endParaRPr>
          </a:p>
        </p:txBody>
      </p:sp>
      <p:sp>
        <p:nvSpPr>
          <p:cNvPr id="8" name="正方形/長方形 7">
            <a:extLst>
              <a:ext uri="{FF2B5EF4-FFF2-40B4-BE49-F238E27FC236}">
                <a16:creationId xmlns:a16="http://schemas.microsoft.com/office/drawing/2014/main" id="{443A54EA-5877-FBB8-B6BE-61CBFCCFFC9E}"/>
              </a:ext>
            </a:extLst>
          </p:cNvPr>
          <p:cNvSpPr/>
          <p:nvPr/>
        </p:nvSpPr>
        <p:spPr>
          <a:xfrm>
            <a:off x="7978871" y="1787715"/>
            <a:ext cx="3153596" cy="53169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a:solidFill>
                  <a:schemeClr val="bg1"/>
                </a:solidFill>
                <a:latin typeface="Yu Gothic Medium" panose="020B0400000000000000" pitchFamily="34" charset="-128"/>
                <a:ea typeface="Yu Gothic Medium" panose="020B0400000000000000" pitchFamily="34" charset="-128"/>
              </a:rPr>
              <a:t>プラン</a:t>
            </a:r>
            <a:r>
              <a:rPr kumimoji="1" lang="en-US" altLang="ja-JP" sz="1800" b="1" dirty="0">
                <a:solidFill>
                  <a:schemeClr val="bg1"/>
                </a:solidFill>
                <a:latin typeface="Yu Gothic Medium" panose="020B0400000000000000" pitchFamily="34" charset="-128"/>
                <a:ea typeface="Yu Gothic Medium" panose="020B0400000000000000" pitchFamily="34" charset="-128"/>
              </a:rPr>
              <a:t>C</a:t>
            </a:r>
            <a:endParaRPr kumimoji="1" lang="ja-JP" altLang="en-US" sz="1800" b="1">
              <a:solidFill>
                <a:schemeClr val="bg1"/>
              </a:solidFill>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59E66FCE-1073-B7E7-9A05-90FC566B859A}"/>
              </a:ext>
            </a:extLst>
          </p:cNvPr>
          <p:cNvSpPr txBox="1"/>
          <p:nvPr/>
        </p:nvSpPr>
        <p:spPr>
          <a:xfrm>
            <a:off x="1079702" y="2498561"/>
            <a:ext cx="3153596" cy="608213"/>
          </a:xfrm>
          <a:prstGeom prst="rect">
            <a:avLst/>
          </a:prstGeom>
          <a:noFill/>
        </p:spPr>
        <p:txBody>
          <a:bodyPr wrap="square" lIns="44308" tIns="44308" rIns="44308" bIns="44308" rtlCol="0">
            <a:spAutoFit/>
          </a:bodyPr>
          <a:lstStyle/>
          <a:p>
            <a:pPr algn="ctr">
              <a:spcAft>
                <a:spcPts val="492"/>
              </a:spcAft>
            </a:pPr>
            <a:r>
              <a:rPr kumimoji="1" lang="ja-JP" altLang="en-US" sz="1477" b="1">
                <a:solidFill>
                  <a:schemeClr val="tx1"/>
                </a:solidFill>
                <a:latin typeface="Yu Gothic Medium" panose="020B0400000000000000" pitchFamily="34" charset="-128"/>
                <a:ea typeface="Yu Gothic Medium" panose="020B0400000000000000" pitchFamily="34" charset="-128"/>
              </a:rPr>
              <a:t>●●●●●●●●な</a:t>
            </a:r>
            <a:endParaRPr kumimoji="1" lang="en-US" altLang="ja-JP" sz="1477" b="1" dirty="0">
              <a:solidFill>
                <a:schemeClr val="tx1"/>
              </a:solidFill>
              <a:latin typeface="Yu Gothic Medium" panose="020B0400000000000000" pitchFamily="34" charset="-128"/>
              <a:ea typeface="Yu Gothic Medium" panose="020B0400000000000000" pitchFamily="34" charset="-128"/>
            </a:endParaRPr>
          </a:p>
          <a:p>
            <a:pPr algn="ctr">
              <a:spcAft>
                <a:spcPts val="492"/>
              </a:spcAft>
            </a:pPr>
            <a:r>
              <a:rPr kumimoji="1" lang="ja-JP" altLang="en-US" sz="1477" b="1">
                <a:solidFill>
                  <a:schemeClr val="tx1"/>
                </a:solidFill>
                <a:latin typeface="Yu Gothic Medium" panose="020B0400000000000000" pitchFamily="34" charset="-128"/>
                <a:ea typeface="Yu Gothic Medium" panose="020B0400000000000000" pitchFamily="34" charset="-128"/>
              </a:rPr>
              <a:t>企業様向け</a:t>
            </a:r>
            <a:endParaRPr kumimoji="1" lang="en-US" altLang="ja-JP" sz="1477" b="1" dirty="0">
              <a:solidFill>
                <a:schemeClr val="tx1"/>
              </a:solidFill>
              <a:latin typeface="Yu Gothic Medium" panose="020B0400000000000000" pitchFamily="34" charset="-128"/>
              <a:ea typeface="Yu Gothic Medium" panose="020B0400000000000000" pitchFamily="34" charset="-128"/>
            </a:endParaRPr>
          </a:p>
        </p:txBody>
      </p:sp>
      <p:sp>
        <p:nvSpPr>
          <p:cNvPr id="10" name="テキスト ボックス 9">
            <a:extLst>
              <a:ext uri="{FF2B5EF4-FFF2-40B4-BE49-F238E27FC236}">
                <a16:creationId xmlns:a16="http://schemas.microsoft.com/office/drawing/2014/main" id="{E6EC578D-DF78-6A42-3CF0-D17DE7FE5DF0}"/>
              </a:ext>
            </a:extLst>
          </p:cNvPr>
          <p:cNvSpPr txBox="1"/>
          <p:nvPr/>
        </p:nvSpPr>
        <p:spPr>
          <a:xfrm>
            <a:off x="4522502" y="2498561"/>
            <a:ext cx="3153596" cy="608213"/>
          </a:xfrm>
          <a:prstGeom prst="rect">
            <a:avLst/>
          </a:prstGeom>
          <a:noFill/>
        </p:spPr>
        <p:txBody>
          <a:bodyPr wrap="square" lIns="44308" tIns="44308" rIns="44308" bIns="44308" rtlCol="0">
            <a:spAutoFit/>
          </a:bodyPr>
          <a:lstStyle/>
          <a:p>
            <a:pPr algn="ctr">
              <a:spcAft>
                <a:spcPts val="492"/>
              </a:spcAft>
            </a:pPr>
            <a:r>
              <a:rPr kumimoji="1" lang="ja-JP" altLang="en-US" sz="1477" b="1">
                <a:solidFill>
                  <a:schemeClr val="tx1"/>
                </a:solidFill>
                <a:latin typeface="Yu Gothic Medium" panose="020B0400000000000000" pitchFamily="34" charset="-128"/>
                <a:ea typeface="Yu Gothic Medium" panose="020B0400000000000000" pitchFamily="34" charset="-128"/>
              </a:rPr>
              <a:t>●●●●●●●●な</a:t>
            </a:r>
            <a:endParaRPr kumimoji="1" lang="en-US" altLang="ja-JP" sz="1477" b="1" dirty="0">
              <a:solidFill>
                <a:schemeClr val="tx1"/>
              </a:solidFill>
              <a:latin typeface="Yu Gothic Medium" panose="020B0400000000000000" pitchFamily="34" charset="-128"/>
              <a:ea typeface="Yu Gothic Medium" panose="020B0400000000000000" pitchFamily="34" charset="-128"/>
            </a:endParaRPr>
          </a:p>
          <a:p>
            <a:pPr algn="ctr">
              <a:spcAft>
                <a:spcPts val="492"/>
              </a:spcAft>
            </a:pPr>
            <a:r>
              <a:rPr kumimoji="1" lang="ja-JP" altLang="en-US" sz="1477" b="1">
                <a:solidFill>
                  <a:schemeClr val="tx1"/>
                </a:solidFill>
                <a:latin typeface="Yu Gothic Medium" panose="020B0400000000000000" pitchFamily="34" charset="-128"/>
                <a:ea typeface="Yu Gothic Medium" panose="020B0400000000000000" pitchFamily="34" charset="-128"/>
              </a:rPr>
              <a:t>企業様向け</a:t>
            </a:r>
            <a:endParaRPr kumimoji="1" lang="en-US" altLang="ja-JP" sz="1477" b="1" dirty="0">
              <a:solidFill>
                <a:schemeClr val="tx1"/>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5EBDA6C6-AC0D-1608-C566-702D082BE1DD}"/>
              </a:ext>
            </a:extLst>
          </p:cNvPr>
          <p:cNvSpPr txBox="1"/>
          <p:nvPr/>
        </p:nvSpPr>
        <p:spPr>
          <a:xfrm>
            <a:off x="7978865" y="2498561"/>
            <a:ext cx="3153596" cy="608213"/>
          </a:xfrm>
          <a:prstGeom prst="rect">
            <a:avLst/>
          </a:prstGeom>
          <a:noFill/>
        </p:spPr>
        <p:txBody>
          <a:bodyPr wrap="square" lIns="44308" tIns="44308" rIns="44308" bIns="44308" rtlCol="0">
            <a:spAutoFit/>
          </a:bodyPr>
          <a:lstStyle/>
          <a:p>
            <a:pPr algn="ctr">
              <a:spcAft>
                <a:spcPts val="492"/>
              </a:spcAft>
            </a:pPr>
            <a:r>
              <a:rPr kumimoji="1" lang="ja-JP" altLang="en-US" sz="1477" b="1">
                <a:solidFill>
                  <a:schemeClr val="tx1"/>
                </a:solidFill>
                <a:latin typeface="Yu Gothic Medium" panose="020B0400000000000000" pitchFamily="34" charset="-128"/>
                <a:ea typeface="Yu Gothic Medium" panose="020B0400000000000000" pitchFamily="34" charset="-128"/>
              </a:rPr>
              <a:t>●●●●●●●●な</a:t>
            </a:r>
            <a:endParaRPr kumimoji="1" lang="en-US" altLang="ja-JP" sz="1477" b="1" dirty="0">
              <a:solidFill>
                <a:schemeClr val="tx1"/>
              </a:solidFill>
              <a:latin typeface="Yu Gothic Medium" panose="020B0400000000000000" pitchFamily="34" charset="-128"/>
              <a:ea typeface="Yu Gothic Medium" panose="020B0400000000000000" pitchFamily="34" charset="-128"/>
            </a:endParaRPr>
          </a:p>
          <a:p>
            <a:pPr algn="ctr">
              <a:spcAft>
                <a:spcPts val="492"/>
              </a:spcAft>
            </a:pPr>
            <a:r>
              <a:rPr kumimoji="1" lang="ja-JP" altLang="en-US" sz="1477" b="1">
                <a:solidFill>
                  <a:schemeClr val="tx1"/>
                </a:solidFill>
                <a:latin typeface="Yu Gothic Medium" panose="020B0400000000000000" pitchFamily="34" charset="-128"/>
                <a:ea typeface="Yu Gothic Medium" panose="020B0400000000000000" pitchFamily="34" charset="-128"/>
              </a:rPr>
              <a:t>企業様向け</a:t>
            </a:r>
            <a:endParaRPr kumimoji="1" lang="en-US" altLang="ja-JP" sz="1477" b="1" dirty="0">
              <a:solidFill>
                <a:schemeClr val="tx1"/>
              </a:solidFill>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A746FC04-DF4B-CE48-3C1B-16E171C81995}"/>
              </a:ext>
            </a:extLst>
          </p:cNvPr>
          <p:cNvSpPr txBox="1"/>
          <p:nvPr/>
        </p:nvSpPr>
        <p:spPr>
          <a:xfrm>
            <a:off x="1079702" y="3209608"/>
            <a:ext cx="3153596" cy="619755"/>
          </a:xfrm>
          <a:prstGeom prst="rect">
            <a:avLst/>
          </a:prstGeom>
          <a:noFill/>
        </p:spPr>
        <p:txBody>
          <a:bodyPr wrap="square" lIns="44308" tIns="44308" rIns="44308" bIns="44308" rtlCol="0">
            <a:spAutoFit/>
          </a:bodyPr>
          <a:lstStyle/>
          <a:p>
            <a:pPr algn="ctr">
              <a:spcAft>
                <a:spcPts val="492"/>
              </a:spcAft>
            </a:pPr>
            <a:r>
              <a:rPr kumimoji="1" lang="en-US" altLang="ja-JP" sz="3446" b="1" dirty="0">
                <a:solidFill>
                  <a:schemeClr val="tx1"/>
                </a:solidFill>
                <a:latin typeface="Yu Gothic Medium" panose="020B0400000000000000" pitchFamily="34" charset="-128"/>
                <a:ea typeface="Yu Gothic Medium" panose="020B0400000000000000" pitchFamily="34" charset="-128"/>
              </a:rPr>
              <a:t>5</a:t>
            </a:r>
            <a:r>
              <a:rPr kumimoji="1" lang="ja-JP" altLang="en-US" sz="1969" b="1">
                <a:solidFill>
                  <a:schemeClr val="tx1"/>
                </a:solidFill>
                <a:latin typeface="Yu Gothic Medium" panose="020B0400000000000000" pitchFamily="34" charset="-128"/>
                <a:ea typeface="Yu Gothic Medium" panose="020B0400000000000000" pitchFamily="34" charset="-128"/>
              </a:rPr>
              <a:t>万円</a:t>
            </a:r>
            <a:r>
              <a:rPr kumimoji="1" lang="en-US" altLang="ja-JP" sz="1969" b="1" dirty="0">
                <a:solidFill>
                  <a:schemeClr val="tx1"/>
                </a:solidFill>
                <a:latin typeface="Yu Gothic Medium" panose="020B0400000000000000" pitchFamily="34" charset="-128"/>
                <a:ea typeface="Yu Gothic Medium" panose="020B0400000000000000" pitchFamily="34" charset="-128"/>
              </a:rPr>
              <a:t>/</a:t>
            </a:r>
            <a:r>
              <a:rPr kumimoji="1" lang="ja-JP" altLang="en-US" sz="1969" b="1">
                <a:solidFill>
                  <a:schemeClr val="tx1"/>
                </a:solidFill>
                <a:latin typeface="Yu Gothic Medium" panose="020B0400000000000000" pitchFamily="34" charset="-128"/>
                <a:ea typeface="Yu Gothic Medium" panose="020B0400000000000000" pitchFamily="34" charset="-128"/>
              </a:rPr>
              <a:t>月</a:t>
            </a:r>
            <a:r>
              <a:rPr kumimoji="1" lang="en-US" altLang="ja-JP" sz="1969" b="1" dirty="0">
                <a:solidFill>
                  <a:schemeClr val="tx1"/>
                </a:solidFill>
                <a:latin typeface="Yu Gothic Medium" panose="020B0400000000000000" pitchFamily="34" charset="-128"/>
                <a:ea typeface="Yu Gothic Medium" panose="020B0400000000000000" pitchFamily="34" charset="-128"/>
              </a:rPr>
              <a:t>〜</a:t>
            </a:r>
          </a:p>
        </p:txBody>
      </p:sp>
      <p:sp>
        <p:nvSpPr>
          <p:cNvPr id="13" name="テキスト ボックス 12">
            <a:extLst>
              <a:ext uri="{FF2B5EF4-FFF2-40B4-BE49-F238E27FC236}">
                <a16:creationId xmlns:a16="http://schemas.microsoft.com/office/drawing/2014/main" id="{503C38D6-4DA4-C603-1C21-01CA24865194}"/>
              </a:ext>
            </a:extLst>
          </p:cNvPr>
          <p:cNvSpPr txBox="1"/>
          <p:nvPr/>
        </p:nvSpPr>
        <p:spPr>
          <a:xfrm>
            <a:off x="4522502" y="3209608"/>
            <a:ext cx="3153596" cy="619755"/>
          </a:xfrm>
          <a:prstGeom prst="rect">
            <a:avLst/>
          </a:prstGeom>
          <a:noFill/>
        </p:spPr>
        <p:txBody>
          <a:bodyPr wrap="square" lIns="44308" tIns="44308" rIns="44308" bIns="44308" rtlCol="0">
            <a:spAutoFit/>
          </a:bodyPr>
          <a:lstStyle/>
          <a:p>
            <a:pPr algn="ctr">
              <a:spcAft>
                <a:spcPts val="492"/>
              </a:spcAft>
            </a:pPr>
            <a:r>
              <a:rPr kumimoji="1" lang="en-US" altLang="ja-JP" sz="3446" b="1" dirty="0">
                <a:solidFill>
                  <a:schemeClr val="tx1"/>
                </a:solidFill>
                <a:latin typeface="Yu Gothic Medium" panose="020B0400000000000000" pitchFamily="34" charset="-128"/>
                <a:ea typeface="Yu Gothic Medium" panose="020B0400000000000000" pitchFamily="34" charset="-128"/>
              </a:rPr>
              <a:t>10</a:t>
            </a:r>
            <a:r>
              <a:rPr kumimoji="1" lang="ja-JP" altLang="en-US" sz="1969" b="1">
                <a:solidFill>
                  <a:schemeClr val="tx1"/>
                </a:solidFill>
                <a:latin typeface="Yu Gothic Medium" panose="020B0400000000000000" pitchFamily="34" charset="-128"/>
                <a:ea typeface="Yu Gothic Medium" panose="020B0400000000000000" pitchFamily="34" charset="-128"/>
              </a:rPr>
              <a:t>万円</a:t>
            </a:r>
            <a:r>
              <a:rPr kumimoji="1" lang="en-US" altLang="ja-JP" sz="1969" b="1" dirty="0">
                <a:solidFill>
                  <a:schemeClr val="tx1"/>
                </a:solidFill>
                <a:latin typeface="Yu Gothic Medium" panose="020B0400000000000000" pitchFamily="34" charset="-128"/>
                <a:ea typeface="Yu Gothic Medium" panose="020B0400000000000000" pitchFamily="34" charset="-128"/>
              </a:rPr>
              <a:t>/</a:t>
            </a:r>
            <a:r>
              <a:rPr kumimoji="1" lang="ja-JP" altLang="en-US" sz="1969" b="1">
                <a:solidFill>
                  <a:schemeClr val="tx1"/>
                </a:solidFill>
                <a:latin typeface="Yu Gothic Medium" panose="020B0400000000000000" pitchFamily="34" charset="-128"/>
                <a:ea typeface="Yu Gothic Medium" panose="020B0400000000000000" pitchFamily="34" charset="-128"/>
              </a:rPr>
              <a:t>月</a:t>
            </a:r>
            <a:r>
              <a:rPr kumimoji="1" lang="en-US" altLang="ja-JP" sz="1969" b="1" dirty="0">
                <a:solidFill>
                  <a:schemeClr val="tx1"/>
                </a:solidFill>
                <a:latin typeface="Yu Gothic Medium" panose="020B0400000000000000" pitchFamily="34" charset="-128"/>
                <a:ea typeface="Yu Gothic Medium" panose="020B0400000000000000" pitchFamily="34" charset="-128"/>
              </a:rPr>
              <a:t>〜</a:t>
            </a:r>
          </a:p>
        </p:txBody>
      </p:sp>
      <p:sp>
        <p:nvSpPr>
          <p:cNvPr id="14" name="テキスト ボックス 13">
            <a:extLst>
              <a:ext uri="{FF2B5EF4-FFF2-40B4-BE49-F238E27FC236}">
                <a16:creationId xmlns:a16="http://schemas.microsoft.com/office/drawing/2014/main" id="{B2F140A3-5E21-6C43-5F4D-8C06CED098FD}"/>
              </a:ext>
            </a:extLst>
          </p:cNvPr>
          <p:cNvSpPr txBox="1"/>
          <p:nvPr/>
        </p:nvSpPr>
        <p:spPr>
          <a:xfrm>
            <a:off x="7978865" y="3209608"/>
            <a:ext cx="3153596" cy="619755"/>
          </a:xfrm>
          <a:prstGeom prst="rect">
            <a:avLst/>
          </a:prstGeom>
          <a:noFill/>
        </p:spPr>
        <p:txBody>
          <a:bodyPr wrap="square" lIns="44308" tIns="44308" rIns="44308" bIns="44308" rtlCol="0">
            <a:spAutoFit/>
          </a:bodyPr>
          <a:lstStyle/>
          <a:p>
            <a:pPr algn="ctr">
              <a:spcAft>
                <a:spcPts val="492"/>
              </a:spcAft>
            </a:pPr>
            <a:r>
              <a:rPr kumimoji="1" lang="en-US" altLang="ja-JP" sz="3446" b="1" dirty="0">
                <a:solidFill>
                  <a:schemeClr val="tx1"/>
                </a:solidFill>
                <a:latin typeface="Yu Gothic Medium" panose="020B0400000000000000" pitchFamily="34" charset="-128"/>
                <a:ea typeface="Yu Gothic Medium" panose="020B0400000000000000" pitchFamily="34" charset="-128"/>
              </a:rPr>
              <a:t>30</a:t>
            </a:r>
            <a:r>
              <a:rPr kumimoji="1" lang="ja-JP" altLang="en-US" sz="1969" b="1">
                <a:solidFill>
                  <a:schemeClr val="tx1"/>
                </a:solidFill>
                <a:latin typeface="Yu Gothic Medium" panose="020B0400000000000000" pitchFamily="34" charset="-128"/>
                <a:ea typeface="Yu Gothic Medium" panose="020B0400000000000000" pitchFamily="34" charset="-128"/>
              </a:rPr>
              <a:t>万円</a:t>
            </a:r>
            <a:r>
              <a:rPr kumimoji="1" lang="en-US" altLang="ja-JP" sz="1969" b="1" dirty="0">
                <a:solidFill>
                  <a:schemeClr val="tx1"/>
                </a:solidFill>
                <a:latin typeface="Yu Gothic Medium" panose="020B0400000000000000" pitchFamily="34" charset="-128"/>
                <a:ea typeface="Yu Gothic Medium" panose="020B0400000000000000" pitchFamily="34" charset="-128"/>
              </a:rPr>
              <a:t>/</a:t>
            </a:r>
            <a:r>
              <a:rPr kumimoji="1" lang="ja-JP" altLang="en-US" sz="1969" b="1">
                <a:solidFill>
                  <a:schemeClr val="tx1"/>
                </a:solidFill>
                <a:latin typeface="Yu Gothic Medium" panose="020B0400000000000000" pitchFamily="34" charset="-128"/>
                <a:ea typeface="Yu Gothic Medium" panose="020B0400000000000000" pitchFamily="34" charset="-128"/>
              </a:rPr>
              <a:t>月</a:t>
            </a:r>
            <a:r>
              <a:rPr kumimoji="1" lang="en-US" altLang="ja-JP" sz="1969" b="1" dirty="0">
                <a:solidFill>
                  <a:schemeClr val="tx1"/>
                </a:solidFill>
                <a:latin typeface="Yu Gothic Medium" panose="020B0400000000000000" pitchFamily="34" charset="-128"/>
                <a:ea typeface="Yu Gothic Medium" panose="020B0400000000000000" pitchFamily="34" charset="-128"/>
              </a:rPr>
              <a:t>〜</a:t>
            </a:r>
            <a:endParaRPr kumimoji="1" lang="en-US" altLang="ja-JP" sz="3446" b="1" dirty="0">
              <a:solidFill>
                <a:schemeClr val="tx1"/>
              </a:solidFill>
              <a:latin typeface="Yu Gothic Medium" panose="020B0400000000000000" pitchFamily="34" charset="-128"/>
              <a:ea typeface="Yu Gothic Medium" panose="020B0400000000000000" pitchFamily="34" charset="-128"/>
            </a:endParaRPr>
          </a:p>
        </p:txBody>
      </p:sp>
      <p:sp>
        <p:nvSpPr>
          <p:cNvPr id="15" name="正方形/長方形 14">
            <a:extLst>
              <a:ext uri="{FF2B5EF4-FFF2-40B4-BE49-F238E27FC236}">
                <a16:creationId xmlns:a16="http://schemas.microsoft.com/office/drawing/2014/main" id="{0EBA3A9F-71F1-C3AD-D8FC-E60A62CF9360}"/>
              </a:ext>
            </a:extLst>
          </p:cNvPr>
          <p:cNvSpPr/>
          <p:nvPr/>
        </p:nvSpPr>
        <p:spPr>
          <a:xfrm>
            <a:off x="1055688" y="3976651"/>
            <a:ext cx="3153596" cy="16443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1538" tIns="132923" rIns="132923" bIns="177231" rtlCol="0" anchor="ctr">
            <a:spAutoFit/>
          </a:bodyPr>
          <a:lstStyle/>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サポート内容１</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サポート内容２</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サポート内容３</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サポート内容４</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p:txBody>
      </p:sp>
      <p:sp>
        <p:nvSpPr>
          <p:cNvPr id="16" name="正方形/長方形 15">
            <a:extLst>
              <a:ext uri="{FF2B5EF4-FFF2-40B4-BE49-F238E27FC236}">
                <a16:creationId xmlns:a16="http://schemas.microsoft.com/office/drawing/2014/main" id="{AB66D375-DC6D-E61D-2564-FD13EBC7F74B}"/>
              </a:ext>
            </a:extLst>
          </p:cNvPr>
          <p:cNvSpPr/>
          <p:nvPr/>
        </p:nvSpPr>
        <p:spPr>
          <a:xfrm>
            <a:off x="4522503" y="3976651"/>
            <a:ext cx="3153596" cy="16443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1538" tIns="132923" rIns="132923" bIns="177231" rtlCol="0" anchor="ctr">
            <a:spAutoFit/>
          </a:bodyPr>
          <a:lstStyle/>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サポート内容１</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サポート内容２</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サポート内容３</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サポート内容４</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p:txBody>
      </p:sp>
      <p:sp>
        <p:nvSpPr>
          <p:cNvPr id="17" name="正方形/長方形 16">
            <a:extLst>
              <a:ext uri="{FF2B5EF4-FFF2-40B4-BE49-F238E27FC236}">
                <a16:creationId xmlns:a16="http://schemas.microsoft.com/office/drawing/2014/main" id="{C2EC314E-1BC2-5D4A-7E00-A320ACE5CBC4}"/>
              </a:ext>
            </a:extLst>
          </p:cNvPr>
          <p:cNvSpPr/>
          <p:nvPr/>
        </p:nvSpPr>
        <p:spPr>
          <a:xfrm>
            <a:off x="7989319" y="3976612"/>
            <a:ext cx="3153596" cy="16443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1538" tIns="132923" rIns="132923" bIns="177231" rtlCol="0" anchor="ctr">
            <a:spAutoFit/>
          </a:bodyPr>
          <a:lstStyle/>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サポート内容１</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サポート内容２</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サポート内容３</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marL="218846" indent="-218846">
              <a:lnSpc>
                <a:spcPct val="150000"/>
              </a:lnSpc>
              <a:buFont typeface="Wingdings" pitchFamily="2" charset="2"/>
              <a:buChar char="ü"/>
            </a:pPr>
            <a:r>
              <a:rPr kumimoji="1" lang="ja-JP" altLang="en-US" sz="1477">
                <a:solidFill>
                  <a:schemeClr val="tx1"/>
                </a:solidFill>
                <a:latin typeface="Yu Gothic Medium" panose="020B0400000000000000" pitchFamily="34" charset="-128"/>
                <a:ea typeface="Yu Gothic Medium" panose="020B0400000000000000" pitchFamily="34" charset="-128"/>
              </a:rPr>
              <a:t>サポート内容４</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p:txBody>
      </p:sp>
      <p:sp>
        <p:nvSpPr>
          <p:cNvPr id="18" name="テキスト ボックス 17">
            <a:extLst>
              <a:ext uri="{FF2B5EF4-FFF2-40B4-BE49-F238E27FC236}">
                <a16:creationId xmlns:a16="http://schemas.microsoft.com/office/drawing/2014/main" id="{BC773319-057D-EE04-A89E-4C1BDD0E9CF2}"/>
              </a:ext>
            </a:extLst>
          </p:cNvPr>
          <p:cNvSpPr txBox="1"/>
          <p:nvPr/>
        </p:nvSpPr>
        <p:spPr>
          <a:xfrm>
            <a:off x="1055688" y="5796215"/>
            <a:ext cx="10087228" cy="316788"/>
          </a:xfrm>
          <a:prstGeom prst="rect">
            <a:avLst/>
          </a:prstGeom>
          <a:noFill/>
        </p:spPr>
        <p:txBody>
          <a:bodyPr wrap="square" lIns="44308" tIns="44308" rIns="44308" bIns="44308" rtlCol="0">
            <a:spAutoFit/>
          </a:bodyPr>
          <a:lstStyle/>
          <a:p>
            <a:pPr>
              <a:spcAft>
                <a:spcPts val="492"/>
              </a:spcAft>
            </a:pPr>
            <a:r>
              <a:rPr kumimoji="1" lang="en-US" altLang="ja-JP" dirty="0">
                <a:solidFill>
                  <a:schemeClr val="tx1"/>
                </a:solidFill>
                <a:latin typeface="Yu Gothic Medium" panose="020B0400000000000000" pitchFamily="34" charset="-128"/>
                <a:ea typeface="Yu Gothic Medium" panose="020B0400000000000000" pitchFamily="34" charset="-128"/>
              </a:rPr>
              <a:t>※ </a:t>
            </a:r>
            <a:r>
              <a:rPr kumimoji="1" lang="ja-JP" altLang="en-US">
                <a:solidFill>
                  <a:schemeClr val="tx1"/>
                </a:solidFill>
                <a:latin typeface="Yu Gothic Medium" panose="020B0400000000000000" pitchFamily="34" charset="-128"/>
                <a:ea typeface="Yu Gothic Medium" panose="020B0400000000000000" pitchFamily="34" charset="-128"/>
              </a:rPr>
              <a:t>●●●をご希望の方は別途費用がかかります。詳しくはお問い合わせ窓口でご相談ください。</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9" name="円/楕円 18">
            <a:extLst>
              <a:ext uri="{FF2B5EF4-FFF2-40B4-BE49-F238E27FC236}">
                <a16:creationId xmlns:a16="http://schemas.microsoft.com/office/drawing/2014/main" id="{322EF0CD-9DDB-146A-F64A-F1CC3679BA8D}"/>
              </a:ext>
            </a:extLst>
          </p:cNvPr>
          <p:cNvSpPr/>
          <p:nvPr/>
        </p:nvSpPr>
        <p:spPr>
          <a:xfrm>
            <a:off x="6906164" y="1601824"/>
            <a:ext cx="886154" cy="88615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44308" tIns="44308" rIns="44308" bIns="44308" rtlCol="0" anchor="ctr"/>
          <a:lstStyle/>
          <a:p>
            <a:pPr algn="ctr"/>
            <a:r>
              <a:rPr kumimoji="1" lang="ja-JP" altLang="en-US" sz="1231"/>
              <a:t>おすすめ</a:t>
            </a:r>
          </a:p>
        </p:txBody>
      </p:sp>
      <p:sp>
        <p:nvSpPr>
          <p:cNvPr id="20" name="テキスト プレースホルダー 7">
            <a:extLst>
              <a:ext uri="{FF2B5EF4-FFF2-40B4-BE49-F238E27FC236}">
                <a16:creationId xmlns:a16="http://schemas.microsoft.com/office/drawing/2014/main" id="{83998091-4E26-3A8F-24DF-C1DAD9ED89A8}"/>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3941501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E58504B-A287-69C9-03DB-3DCF7945B2F6}"/>
              </a:ext>
            </a:extLst>
          </p:cNvPr>
          <p:cNvSpPr>
            <a:spLocks noGrp="1"/>
          </p:cNvSpPr>
          <p:nvPr>
            <p:ph type="body" idx="1"/>
          </p:nvPr>
        </p:nvSpPr>
        <p:spPr/>
        <p:txBody>
          <a:bodyPr/>
          <a:lstStyle/>
          <a:p>
            <a:r>
              <a:rPr kumimoji="1" lang="ja-JP" altLang="en-US"/>
              <a:t>基本の料金体系は「初期費用」＋「サービス利用料</a:t>
            </a:r>
            <a:r>
              <a:rPr kumimoji="1" lang="en-US" altLang="ja-JP" dirty="0"/>
              <a:t>/</a:t>
            </a:r>
            <a:r>
              <a:rPr kumimoji="1" lang="ja-JP" altLang="en-US"/>
              <a:t>月」です。</a:t>
            </a:r>
          </a:p>
          <a:p>
            <a:r>
              <a:rPr kumimoji="1" lang="ja-JP" altLang="en-US"/>
              <a:t>ご要望に応じてカスタマイズしたプランもご提案できますので、詳しくはお問い合わせください。</a:t>
            </a:r>
          </a:p>
        </p:txBody>
      </p:sp>
      <p:sp>
        <p:nvSpPr>
          <p:cNvPr id="4" name="スライド番号プレースホルダー 3">
            <a:extLst>
              <a:ext uri="{FF2B5EF4-FFF2-40B4-BE49-F238E27FC236}">
                <a16:creationId xmlns:a16="http://schemas.microsoft.com/office/drawing/2014/main" id="{C3B35E34-1EAC-1D79-DC38-884EA05F6C1F}"/>
              </a:ext>
            </a:extLst>
          </p:cNvPr>
          <p:cNvSpPr>
            <a:spLocks noGrp="1"/>
          </p:cNvSpPr>
          <p:nvPr>
            <p:ph type="sldNum" idx="15"/>
          </p:nvPr>
        </p:nvSpPr>
        <p:spPr/>
        <p:txBody>
          <a:bodyPr/>
          <a:lstStyle/>
          <a:p>
            <a:fld id="{00000000-1234-1234-1234-123412341234}" type="slidenum">
              <a:rPr lang="en-US" altLang="ja-JP" smtClean="0"/>
              <a:pPr/>
              <a:t>20</a:t>
            </a:fld>
            <a:endParaRPr lang="ja-JP" altLang="en-US"/>
          </a:p>
        </p:txBody>
      </p:sp>
      <p:sp>
        <p:nvSpPr>
          <p:cNvPr id="5" name="タイトル 4">
            <a:extLst>
              <a:ext uri="{FF2B5EF4-FFF2-40B4-BE49-F238E27FC236}">
                <a16:creationId xmlns:a16="http://schemas.microsoft.com/office/drawing/2014/main" id="{1C3934C0-BDF9-D8C1-640F-FAF4B3CB7D8A}"/>
              </a:ext>
            </a:extLst>
          </p:cNvPr>
          <p:cNvSpPr>
            <a:spLocks noGrp="1"/>
          </p:cNvSpPr>
          <p:nvPr>
            <p:ph type="title"/>
          </p:nvPr>
        </p:nvSpPr>
        <p:spPr/>
        <p:txBody>
          <a:bodyPr/>
          <a:lstStyle/>
          <a:p>
            <a:r>
              <a:rPr lang="ja-JP" altLang="en-US"/>
              <a:t>料金</a:t>
            </a:r>
            <a:endParaRPr kumimoji="1" lang="ja-JP" altLang="en-US"/>
          </a:p>
        </p:txBody>
      </p:sp>
      <p:sp>
        <p:nvSpPr>
          <p:cNvPr id="6" name="正方形/長方形 5">
            <a:extLst>
              <a:ext uri="{FF2B5EF4-FFF2-40B4-BE49-F238E27FC236}">
                <a16:creationId xmlns:a16="http://schemas.microsoft.com/office/drawing/2014/main" id="{F8A25E3E-84F0-108B-ABFD-3C58CFE41F39}"/>
              </a:ext>
            </a:extLst>
          </p:cNvPr>
          <p:cNvSpPr/>
          <p:nvPr/>
        </p:nvSpPr>
        <p:spPr>
          <a:xfrm>
            <a:off x="1717791" y="2189649"/>
            <a:ext cx="3766154" cy="57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Yu Gothic Medium" panose="020B0400000000000000" pitchFamily="34" charset="-128"/>
                <a:ea typeface="Yu Gothic Medium" panose="020B0400000000000000" pitchFamily="34" charset="-128"/>
              </a:rPr>
              <a:t>初期費用</a:t>
            </a:r>
          </a:p>
        </p:txBody>
      </p:sp>
      <p:sp>
        <p:nvSpPr>
          <p:cNvPr id="7" name="正方形/長方形 6">
            <a:extLst>
              <a:ext uri="{FF2B5EF4-FFF2-40B4-BE49-F238E27FC236}">
                <a16:creationId xmlns:a16="http://schemas.microsoft.com/office/drawing/2014/main" id="{761C1924-B3F3-E515-B5B1-1B93218EFC48}"/>
              </a:ext>
            </a:extLst>
          </p:cNvPr>
          <p:cNvSpPr/>
          <p:nvPr/>
        </p:nvSpPr>
        <p:spPr>
          <a:xfrm>
            <a:off x="6740461" y="2189649"/>
            <a:ext cx="3766154" cy="57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bg1"/>
                </a:solidFill>
                <a:latin typeface="Yu Gothic Medium" panose="020B0400000000000000" pitchFamily="34" charset="-128"/>
                <a:ea typeface="Yu Gothic Medium" panose="020B0400000000000000" pitchFamily="34" charset="-128"/>
              </a:rPr>
              <a:t>サービス利用料</a:t>
            </a:r>
          </a:p>
        </p:txBody>
      </p:sp>
      <p:sp>
        <p:nvSpPr>
          <p:cNvPr id="8" name="十字形 7">
            <a:extLst>
              <a:ext uri="{FF2B5EF4-FFF2-40B4-BE49-F238E27FC236}">
                <a16:creationId xmlns:a16="http://schemas.microsoft.com/office/drawing/2014/main" id="{58EB1DFC-8965-E2BA-3E85-559551E33F11}"/>
              </a:ext>
            </a:extLst>
          </p:cNvPr>
          <p:cNvSpPr/>
          <p:nvPr/>
        </p:nvSpPr>
        <p:spPr>
          <a:xfrm>
            <a:off x="5787560" y="3536032"/>
            <a:ext cx="645458" cy="645458"/>
          </a:xfrm>
          <a:prstGeom prst="plus">
            <a:avLst>
              <a:gd name="adj" fmla="val 438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95965CE-2BBC-8C50-D524-488E20AAF165}"/>
              </a:ext>
            </a:extLst>
          </p:cNvPr>
          <p:cNvSpPr/>
          <p:nvPr/>
        </p:nvSpPr>
        <p:spPr>
          <a:xfrm>
            <a:off x="1717795" y="2765650"/>
            <a:ext cx="3766155" cy="22280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2923" tIns="132923" rIns="132923" bIns="177231" rtlCol="0" anchor="ctr">
            <a:normAutofit/>
          </a:bodyPr>
          <a:lstStyle/>
          <a:p>
            <a:pPr algn="ctr">
              <a:spcAft>
                <a:spcPts val="492"/>
              </a:spcAft>
            </a:pPr>
            <a:r>
              <a:rPr kumimoji="1" lang="ja-JP" altLang="en-US" sz="2954" b="1">
                <a:solidFill>
                  <a:schemeClr val="tx1"/>
                </a:solidFill>
                <a:latin typeface="Yu Gothic Medium" panose="020B0400000000000000" pitchFamily="34" charset="-128"/>
                <a:ea typeface="Yu Gothic Medium" panose="020B0400000000000000" pitchFamily="34" charset="-128"/>
              </a:rPr>
              <a:t>●万円</a:t>
            </a:r>
            <a:r>
              <a:rPr kumimoji="1" lang="ja-JP" altLang="en-US" sz="1477">
                <a:solidFill>
                  <a:schemeClr val="tx1"/>
                </a:solidFill>
                <a:latin typeface="Yu Gothic Medium" panose="020B0400000000000000" pitchFamily="34" charset="-128"/>
                <a:ea typeface="Yu Gothic Medium" panose="020B0400000000000000" pitchFamily="34" charset="-128"/>
              </a:rPr>
              <a:t>（税抜）</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algn="ctr">
              <a:spcAft>
                <a:spcPts val="492"/>
              </a:spcAft>
            </a:pP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algn="ctr">
              <a:spcAft>
                <a:spcPts val="492"/>
              </a:spcAft>
            </a:pPr>
            <a:r>
              <a:rPr kumimoji="1" lang="en-US" altLang="ja-JP" sz="1477" dirty="0">
                <a:solidFill>
                  <a:schemeClr val="tx1"/>
                </a:solidFill>
                <a:latin typeface="Yu Gothic Medium" panose="020B0400000000000000" pitchFamily="34" charset="-128"/>
                <a:ea typeface="Yu Gothic Medium" panose="020B0400000000000000" pitchFamily="34" charset="-128"/>
              </a:rPr>
              <a:t>〜</a:t>
            </a:r>
            <a:r>
              <a:rPr kumimoji="1" lang="ja-JP" altLang="en-US" sz="1477">
                <a:solidFill>
                  <a:schemeClr val="tx1"/>
                </a:solidFill>
                <a:latin typeface="Yu Gothic Medium" panose="020B0400000000000000" pitchFamily="34" charset="-128"/>
                <a:ea typeface="Yu Gothic Medium" panose="020B0400000000000000" pitchFamily="34" charset="-128"/>
              </a:rPr>
              <a:t>の導入にかかる費用です。</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C65E797E-BC5C-165D-370B-39713B3F76AA}"/>
              </a:ext>
            </a:extLst>
          </p:cNvPr>
          <p:cNvSpPr/>
          <p:nvPr/>
        </p:nvSpPr>
        <p:spPr>
          <a:xfrm>
            <a:off x="6740463" y="2765649"/>
            <a:ext cx="3766155" cy="22280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2923" tIns="132923" rIns="132923" bIns="177231" rtlCol="0" anchor="ctr">
            <a:normAutofit/>
          </a:bodyPr>
          <a:lstStyle/>
          <a:p>
            <a:pPr algn="ctr">
              <a:spcAft>
                <a:spcPts val="492"/>
              </a:spcAft>
            </a:pPr>
            <a:r>
              <a:rPr kumimoji="1" lang="ja-JP" altLang="en-US" sz="2954" b="1">
                <a:solidFill>
                  <a:schemeClr val="tx1"/>
                </a:solidFill>
                <a:latin typeface="Yu Gothic Medium" panose="020B0400000000000000" pitchFamily="34" charset="-128"/>
                <a:ea typeface="Yu Gothic Medium" panose="020B0400000000000000" pitchFamily="34" charset="-128"/>
              </a:rPr>
              <a:t>●万円</a:t>
            </a:r>
            <a:r>
              <a:rPr kumimoji="1" lang="en-US" altLang="ja-JP" sz="2954" b="1" dirty="0">
                <a:solidFill>
                  <a:schemeClr val="tx1"/>
                </a:solidFill>
                <a:latin typeface="Yu Gothic Medium" panose="020B0400000000000000" pitchFamily="34" charset="-128"/>
                <a:ea typeface="Yu Gothic Medium" panose="020B0400000000000000" pitchFamily="34" charset="-128"/>
              </a:rPr>
              <a:t>/</a:t>
            </a:r>
            <a:r>
              <a:rPr kumimoji="1" lang="ja-JP" altLang="en-US" sz="2954" b="1">
                <a:solidFill>
                  <a:schemeClr val="tx1"/>
                </a:solidFill>
                <a:latin typeface="Yu Gothic Medium" panose="020B0400000000000000" pitchFamily="34" charset="-128"/>
                <a:ea typeface="Yu Gothic Medium" panose="020B0400000000000000" pitchFamily="34" charset="-128"/>
              </a:rPr>
              <a:t>月</a:t>
            </a:r>
            <a:r>
              <a:rPr kumimoji="1" lang="ja-JP" altLang="en-US" sz="1477">
                <a:solidFill>
                  <a:schemeClr val="tx1"/>
                </a:solidFill>
                <a:latin typeface="Yu Gothic Medium" panose="020B0400000000000000" pitchFamily="34" charset="-128"/>
                <a:ea typeface="Yu Gothic Medium" panose="020B0400000000000000" pitchFamily="34" charset="-128"/>
              </a:rPr>
              <a:t>（税抜）</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algn="ctr">
              <a:spcAft>
                <a:spcPts val="492"/>
              </a:spcAft>
            </a:pPr>
            <a:endParaRPr kumimoji="1" lang="en-US" altLang="ja-JP" sz="1477" dirty="0">
              <a:solidFill>
                <a:schemeClr val="tx1"/>
              </a:solidFill>
              <a:latin typeface="Yu Gothic Medium" panose="020B0400000000000000" pitchFamily="34" charset="-128"/>
              <a:ea typeface="Yu Gothic Medium" panose="020B0400000000000000" pitchFamily="34" charset="-128"/>
            </a:endParaRPr>
          </a:p>
          <a:p>
            <a:pPr algn="ctr">
              <a:spcAft>
                <a:spcPts val="492"/>
              </a:spcAft>
            </a:pPr>
            <a:r>
              <a:rPr kumimoji="1" lang="en-US" altLang="ja-JP" sz="1477" dirty="0">
                <a:solidFill>
                  <a:schemeClr val="tx1"/>
                </a:solidFill>
                <a:latin typeface="Yu Gothic Medium" panose="020B0400000000000000" pitchFamily="34" charset="-128"/>
                <a:ea typeface="Yu Gothic Medium" panose="020B0400000000000000" pitchFamily="34" charset="-128"/>
              </a:rPr>
              <a:t>〜</a:t>
            </a:r>
            <a:r>
              <a:rPr kumimoji="1" lang="ja-JP" altLang="en-US" sz="1477">
                <a:solidFill>
                  <a:schemeClr val="tx1"/>
                </a:solidFill>
                <a:latin typeface="Yu Gothic Medium" panose="020B0400000000000000" pitchFamily="34" charset="-128"/>
                <a:ea typeface="Yu Gothic Medium" panose="020B0400000000000000" pitchFamily="34" charset="-128"/>
              </a:rPr>
              <a:t>の利用にかかる費用です。</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D317426F-2915-F8CD-BB4D-04AFF2FAD9CC}"/>
              </a:ext>
            </a:extLst>
          </p:cNvPr>
          <p:cNvSpPr txBox="1"/>
          <p:nvPr/>
        </p:nvSpPr>
        <p:spPr>
          <a:xfrm>
            <a:off x="1686558" y="5411353"/>
            <a:ext cx="8820058" cy="316788"/>
          </a:xfrm>
          <a:prstGeom prst="rect">
            <a:avLst/>
          </a:prstGeom>
          <a:noFill/>
        </p:spPr>
        <p:txBody>
          <a:bodyPr wrap="square" lIns="44308" tIns="44308" rIns="44308" bIns="44308" rtlCol="0">
            <a:spAutoFit/>
          </a:bodyPr>
          <a:lstStyle/>
          <a:p>
            <a:pPr>
              <a:spcAft>
                <a:spcPts val="492"/>
              </a:spcAft>
            </a:pPr>
            <a:r>
              <a:rPr kumimoji="1" lang="en-US" altLang="ja-JP" sz="1477" dirty="0">
                <a:solidFill>
                  <a:schemeClr val="tx1"/>
                </a:solidFill>
                <a:latin typeface="Yu Gothic Medium" panose="020B0400000000000000" pitchFamily="34" charset="-128"/>
                <a:ea typeface="Yu Gothic Medium" panose="020B0400000000000000" pitchFamily="34" charset="-128"/>
              </a:rPr>
              <a:t>※ </a:t>
            </a:r>
            <a:r>
              <a:rPr kumimoji="1" lang="ja-JP" altLang="en-US" sz="1477">
                <a:solidFill>
                  <a:schemeClr val="tx1"/>
                </a:solidFill>
                <a:latin typeface="Yu Gothic Medium" panose="020B0400000000000000" pitchFamily="34" charset="-128"/>
                <a:ea typeface="Yu Gothic Medium" panose="020B0400000000000000" pitchFamily="34" charset="-128"/>
              </a:rPr>
              <a:t>●●●をご希望の方は別途費用がかかります。詳しくはお問い合わせ窓口でご相談ください。</a:t>
            </a:r>
            <a:endParaRPr kumimoji="1" lang="en-US" altLang="ja-JP" sz="1477" dirty="0">
              <a:solidFill>
                <a:schemeClr val="tx1"/>
              </a:solidFill>
              <a:latin typeface="Yu Gothic Medium" panose="020B0400000000000000" pitchFamily="34" charset="-128"/>
              <a:ea typeface="Yu Gothic Medium" panose="020B0400000000000000" pitchFamily="34" charset="-128"/>
            </a:endParaRPr>
          </a:p>
        </p:txBody>
      </p:sp>
      <p:sp>
        <p:nvSpPr>
          <p:cNvPr id="12" name="テキスト プレースホルダー 7">
            <a:extLst>
              <a:ext uri="{FF2B5EF4-FFF2-40B4-BE49-F238E27FC236}">
                <a16:creationId xmlns:a16="http://schemas.microsoft.com/office/drawing/2014/main" id="{783572EB-A8EB-CB8E-23FA-E0C2DF9E48AA}"/>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1177593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14B50220-7BBE-35B2-57B3-DD880E51B1B8}"/>
              </a:ext>
            </a:extLst>
          </p:cNvPr>
          <p:cNvSpPr>
            <a:spLocks noGrp="1"/>
          </p:cNvSpPr>
          <p:nvPr>
            <p:ph type="body" idx="1"/>
          </p:nvPr>
        </p:nvSpPr>
        <p:spPr/>
        <p:txBody>
          <a:bodyPr/>
          <a:lstStyle/>
          <a:p>
            <a:r>
              <a:rPr kumimoji="1" lang="ja-JP" altLang="en-US"/>
              <a:t>毎月</a:t>
            </a:r>
            <a:r>
              <a:rPr kumimoji="1" lang="en-US" altLang="ja-JP" dirty="0"/>
              <a:t>2</a:t>
            </a:r>
            <a:r>
              <a:rPr kumimoji="1" lang="ja-JP" altLang="en-US"/>
              <a:t>社に導入すると、</a:t>
            </a:r>
            <a:r>
              <a:rPr kumimoji="1" lang="en-US" altLang="ja-JP" dirty="0"/>
              <a:t>60</a:t>
            </a:r>
            <a:r>
              <a:rPr kumimoji="1" lang="ja-JP" altLang="en-US"/>
              <a:t>か月後には年間売上</a:t>
            </a:r>
            <a:r>
              <a:rPr kumimoji="1" lang="en-US" altLang="ja-JP" dirty="0"/>
              <a:t>253.0</a:t>
            </a:r>
            <a:r>
              <a:rPr kumimoji="1" lang="ja-JP" altLang="en-US"/>
              <a:t>百万円、</a:t>
            </a:r>
            <a:r>
              <a:rPr kumimoji="1" lang="en-US" altLang="ja-JP" dirty="0"/>
              <a:t>75.9</a:t>
            </a:r>
            <a:r>
              <a:rPr kumimoji="1" lang="ja-JP" altLang="en-US"/>
              <a:t>百万円の利益が見込めます。</a:t>
            </a:r>
          </a:p>
          <a:p>
            <a:r>
              <a:rPr kumimoji="1" lang="ja-JP" altLang="en-US"/>
              <a:t>（再販パートナープログラムの場合）</a:t>
            </a:r>
          </a:p>
        </p:txBody>
      </p:sp>
      <p:sp>
        <p:nvSpPr>
          <p:cNvPr id="4" name="スライド番号プレースホルダー 3">
            <a:extLst>
              <a:ext uri="{FF2B5EF4-FFF2-40B4-BE49-F238E27FC236}">
                <a16:creationId xmlns:a16="http://schemas.microsoft.com/office/drawing/2014/main" id="{FC37C020-5F9B-2E1A-70EA-430940E97D2C}"/>
              </a:ext>
            </a:extLst>
          </p:cNvPr>
          <p:cNvSpPr>
            <a:spLocks noGrp="1"/>
          </p:cNvSpPr>
          <p:nvPr>
            <p:ph type="sldNum" idx="15"/>
          </p:nvPr>
        </p:nvSpPr>
        <p:spPr/>
        <p:txBody>
          <a:bodyPr/>
          <a:lstStyle/>
          <a:p>
            <a:fld id="{00000000-1234-1234-1234-123412341234}" type="slidenum">
              <a:rPr lang="en-US" altLang="ja-JP" smtClean="0"/>
              <a:pPr/>
              <a:t>21</a:t>
            </a:fld>
            <a:endParaRPr lang="ja-JP" altLang="en-US"/>
          </a:p>
        </p:txBody>
      </p:sp>
      <p:sp>
        <p:nvSpPr>
          <p:cNvPr id="5" name="タイトル 4">
            <a:extLst>
              <a:ext uri="{FF2B5EF4-FFF2-40B4-BE49-F238E27FC236}">
                <a16:creationId xmlns:a16="http://schemas.microsoft.com/office/drawing/2014/main" id="{237312AF-EA46-B428-F3E7-C64A6E30AA8F}"/>
              </a:ext>
            </a:extLst>
          </p:cNvPr>
          <p:cNvSpPr>
            <a:spLocks noGrp="1"/>
          </p:cNvSpPr>
          <p:nvPr>
            <p:ph type="title"/>
          </p:nvPr>
        </p:nvSpPr>
        <p:spPr/>
        <p:txBody>
          <a:bodyPr/>
          <a:lstStyle/>
          <a:p>
            <a:r>
              <a:rPr kumimoji="1" lang="ja-JP" altLang="en-US"/>
              <a:t>貴社の収益シミュレーション</a:t>
            </a:r>
          </a:p>
        </p:txBody>
      </p:sp>
      <p:pic>
        <p:nvPicPr>
          <p:cNvPr id="6" name="Picture 8">
            <a:extLst>
              <a:ext uri="{FF2B5EF4-FFF2-40B4-BE49-F238E27FC236}">
                <a16:creationId xmlns:a16="http://schemas.microsoft.com/office/drawing/2014/main" id="{AE10B32D-616E-9237-CDB8-60E3FAB6275C}"/>
              </a:ext>
            </a:extLst>
          </p:cNvPr>
          <p:cNvPicPr>
            <a:picLocks noChangeAspect="1" noChangeArrowheads="1"/>
          </p:cNvPicPr>
          <p:nvPr/>
        </p:nvPicPr>
        <p:blipFill>
          <a:blip r:embed="rId2"/>
          <a:srcRect/>
          <a:stretch/>
        </p:blipFill>
        <p:spPr bwMode="auto">
          <a:xfrm>
            <a:off x="1071448" y="1787526"/>
            <a:ext cx="5085707" cy="47021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表 6">
            <a:extLst>
              <a:ext uri="{FF2B5EF4-FFF2-40B4-BE49-F238E27FC236}">
                <a16:creationId xmlns:a16="http://schemas.microsoft.com/office/drawing/2014/main" id="{376FD1DE-BE8F-5F73-0EF7-25FFB8081702}"/>
              </a:ext>
            </a:extLst>
          </p:cNvPr>
          <p:cNvGraphicFramePr>
            <a:graphicFrameLocks noGrp="1"/>
          </p:cNvGraphicFramePr>
          <p:nvPr>
            <p:extLst>
              <p:ext uri="{D42A27DB-BD31-4B8C-83A1-F6EECF244321}">
                <p14:modId xmlns:p14="http://schemas.microsoft.com/office/powerpoint/2010/main" val="3222762599"/>
              </p:ext>
            </p:extLst>
          </p:nvPr>
        </p:nvGraphicFramePr>
        <p:xfrm>
          <a:off x="6718199" y="3739260"/>
          <a:ext cx="4376019" cy="2532000"/>
        </p:xfrm>
        <a:graphic>
          <a:graphicData uri="http://schemas.openxmlformats.org/drawingml/2006/table">
            <a:tbl>
              <a:tblPr/>
              <a:tblGrid>
                <a:gridCol w="2755585">
                  <a:extLst>
                    <a:ext uri="{9D8B030D-6E8A-4147-A177-3AD203B41FA5}">
                      <a16:colId xmlns:a16="http://schemas.microsoft.com/office/drawing/2014/main" val="3920742022"/>
                    </a:ext>
                  </a:extLst>
                </a:gridCol>
                <a:gridCol w="892050">
                  <a:extLst>
                    <a:ext uri="{9D8B030D-6E8A-4147-A177-3AD203B41FA5}">
                      <a16:colId xmlns:a16="http://schemas.microsoft.com/office/drawing/2014/main" val="3719527908"/>
                    </a:ext>
                  </a:extLst>
                </a:gridCol>
                <a:gridCol w="728384">
                  <a:extLst>
                    <a:ext uri="{9D8B030D-6E8A-4147-A177-3AD203B41FA5}">
                      <a16:colId xmlns:a16="http://schemas.microsoft.com/office/drawing/2014/main" val="3369051300"/>
                    </a:ext>
                  </a:extLst>
                </a:gridCol>
              </a:tblGrid>
              <a:tr h="248642">
                <a:tc>
                  <a:txBody>
                    <a:bodyPr/>
                    <a:lstStyle/>
                    <a:p>
                      <a:pPr rtl="0" fontAlgn="b"/>
                      <a:r>
                        <a:rPr lang="ja-JP" altLang="en-US" sz="1600" b="1" i="0">
                          <a:effectLst/>
                          <a:latin typeface="Yu Gothic" panose="020B0400000000000000" pitchFamily="34" charset="-128"/>
                          <a:ea typeface="Yu Gothic" panose="020B0400000000000000" pitchFamily="34" charset="-128"/>
                        </a:rPr>
                        <a:t>想定条件</a:t>
                      </a:r>
                    </a:p>
                  </a:txBody>
                  <a:tcPr marL="72000" marR="72000" marT="72000" marB="7200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72000" marB="7200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72000" marB="7200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50607482"/>
                  </a:ext>
                </a:extLst>
              </a:tr>
              <a:tr h="248642">
                <a:tc>
                  <a:txBody>
                    <a:bodyPr/>
                    <a:lstStyle/>
                    <a:p>
                      <a:pPr rtl="0" fontAlgn="b"/>
                      <a:r>
                        <a:rPr lang="ja-JP" altLang="en-US" sz="1400" b="1" i="0">
                          <a:effectLst/>
                          <a:latin typeface="Yu Gothic" panose="020B0400000000000000" pitchFamily="34" charset="-128"/>
                          <a:ea typeface="Yu Gothic" panose="020B0400000000000000" pitchFamily="34" charset="-128"/>
                        </a:rPr>
                        <a:t>顧客の従業員数</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400" b="0" i="0" dirty="0">
                          <a:effectLst/>
                          <a:latin typeface="Yu Gothic" panose="020B0400000000000000" pitchFamily="34" charset="-128"/>
                          <a:ea typeface="Yu Gothic" panose="020B0400000000000000" pitchFamily="34" charset="-128"/>
                        </a:rPr>
                        <a:t>300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400" b="0" i="0">
                          <a:effectLst/>
                          <a:latin typeface="Yu Gothic" panose="020B0400000000000000" pitchFamily="34" charset="-128"/>
                          <a:ea typeface="Yu Gothic" panose="020B0400000000000000" pitchFamily="34" charset="-128"/>
                        </a:rPr>
                        <a:t>名</a:t>
                      </a: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4065395"/>
                  </a:ext>
                </a:extLst>
              </a:tr>
              <a:tr h="248642">
                <a:tc>
                  <a:txBody>
                    <a:bodyPr/>
                    <a:lstStyle/>
                    <a:p>
                      <a:pPr rtl="0" fontAlgn="b"/>
                      <a:r>
                        <a:rPr lang="ja-JP" altLang="en-US" sz="1400" b="1" i="0">
                          <a:effectLst/>
                          <a:latin typeface="Yu Gothic" panose="020B0400000000000000" pitchFamily="34" charset="-128"/>
                          <a:ea typeface="Yu Gothic" panose="020B0400000000000000" pitchFamily="34" charset="-128"/>
                        </a:rPr>
                        <a:t>顧客単価</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400" b="0" i="0" dirty="0">
                          <a:effectLst/>
                          <a:latin typeface="Yu Gothic" panose="020B0400000000000000" pitchFamily="34" charset="-128"/>
                          <a:ea typeface="Yu Gothic" panose="020B0400000000000000" pitchFamily="34" charset="-128"/>
                        </a:rPr>
                        <a:t>180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400" b="0" i="0">
                          <a:effectLst/>
                          <a:latin typeface="Yu Gothic" panose="020B0400000000000000" pitchFamily="34" charset="-128"/>
                          <a:ea typeface="Yu Gothic" panose="020B0400000000000000" pitchFamily="34" charset="-128"/>
                        </a:rPr>
                        <a:t>千円</a:t>
                      </a: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1367313"/>
                  </a:ext>
                </a:extLst>
              </a:tr>
              <a:tr h="248642">
                <a:tc>
                  <a:txBody>
                    <a:bodyPr/>
                    <a:lstStyle/>
                    <a:p>
                      <a:pPr rtl="0" fontAlgn="b"/>
                      <a:r>
                        <a:rPr lang="ja-JP" altLang="en-US" sz="1400" b="1" i="0">
                          <a:effectLst/>
                          <a:latin typeface="Yu Gothic" panose="020B0400000000000000" pitchFamily="34" charset="-128"/>
                          <a:ea typeface="Yu Gothic" panose="020B0400000000000000" pitchFamily="34" charset="-128"/>
                        </a:rPr>
                        <a:t>チャーンレート（年次）</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400" b="0" i="0" dirty="0">
                          <a:effectLst/>
                          <a:latin typeface="Yu Gothic" panose="020B0400000000000000" pitchFamily="34" charset="-128"/>
                          <a:ea typeface="Yu Gothic" panose="020B0400000000000000" pitchFamily="34" charset="-128"/>
                        </a:rPr>
                        <a:t>1.00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400" b="0" i="0" dirty="0">
                          <a:effectLst/>
                          <a:latin typeface="Yu Gothic" panose="020B0400000000000000" pitchFamily="34" charset="-128"/>
                          <a:ea typeface="Yu Gothic" panose="020B0400000000000000" pitchFamily="34" charset="-128"/>
                        </a:rPr>
                        <a:t>%</a:t>
                      </a:r>
                      <a:endParaRPr lang="ja-JP" altLang="en-US" sz="1400" b="0" i="0">
                        <a:effectLst/>
                        <a:latin typeface="Yu Gothic" panose="020B0400000000000000" pitchFamily="34" charset="-128"/>
                        <a:ea typeface="Yu Gothic" panose="020B0400000000000000" pitchFamily="34" charset="-128"/>
                      </a:endParaRP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9601300"/>
                  </a:ext>
                </a:extLst>
              </a:tr>
              <a:tr h="248642">
                <a:tc>
                  <a:txBody>
                    <a:bodyPr/>
                    <a:lstStyle/>
                    <a:p>
                      <a:pPr rtl="0" fontAlgn="b"/>
                      <a:r>
                        <a:rPr lang="ja-JP" altLang="en-US" sz="1400" b="1" i="0">
                          <a:effectLst/>
                          <a:latin typeface="Yu Gothic" panose="020B0400000000000000" pitchFamily="34" charset="-128"/>
                          <a:ea typeface="Yu Gothic" panose="020B0400000000000000" pitchFamily="34" charset="-128"/>
                        </a:rPr>
                        <a:t>新規獲得社数</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400" b="0" i="0" dirty="0">
                          <a:effectLst/>
                          <a:latin typeface="Yu Gothic" panose="020B0400000000000000" pitchFamily="34" charset="-128"/>
                          <a:ea typeface="Yu Gothic" panose="020B0400000000000000" pitchFamily="34" charset="-128"/>
                        </a:rPr>
                        <a:t>2</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400" b="0" i="0">
                          <a:effectLst/>
                          <a:latin typeface="Yu Gothic" panose="020B0400000000000000" pitchFamily="34" charset="-128"/>
                          <a:ea typeface="Yu Gothic" panose="020B0400000000000000" pitchFamily="34" charset="-128"/>
                        </a:rPr>
                        <a:t>社</a:t>
                      </a:r>
                      <a:r>
                        <a:rPr lang="en-US" altLang="ja-JP" sz="1400" b="0" i="0" dirty="0">
                          <a:effectLst/>
                          <a:latin typeface="Yu Gothic" panose="020B0400000000000000" pitchFamily="34" charset="-128"/>
                          <a:ea typeface="Yu Gothic" panose="020B0400000000000000" pitchFamily="34" charset="-128"/>
                        </a:rPr>
                        <a:t>/</a:t>
                      </a:r>
                      <a:r>
                        <a:rPr lang="ja-JP" altLang="en-US" sz="1400" b="0" i="0">
                          <a:effectLst/>
                          <a:latin typeface="Yu Gothic" panose="020B0400000000000000" pitchFamily="34" charset="-128"/>
                          <a:ea typeface="Yu Gothic" panose="020B0400000000000000" pitchFamily="34" charset="-128"/>
                        </a:rPr>
                        <a:t>月</a:t>
                      </a: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1375214"/>
                  </a:ext>
                </a:extLst>
              </a:tr>
              <a:tr h="248642">
                <a:tc>
                  <a:txBody>
                    <a:bodyPr/>
                    <a:lstStyle/>
                    <a:p>
                      <a:pPr rtl="0" fontAlgn="b"/>
                      <a:r>
                        <a:rPr lang="ja-JP" altLang="en-US" sz="1400" b="1" i="0">
                          <a:effectLst/>
                          <a:latin typeface="Yu Gothic" panose="020B0400000000000000" pitchFamily="34" charset="-128"/>
                          <a:ea typeface="Yu Gothic" panose="020B0400000000000000" pitchFamily="34" charset="-128"/>
                        </a:rPr>
                        <a:t>再販掛け率</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400" b="0" i="0" dirty="0">
                          <a:effectLst/>
                          <a:latin typeface="Yu Gothic" panose="020B0400000000000000" pitchFamily="34" charset="-128"/>
                          <a:ea typeface="Yu Gothic" panose="020B0400000000000000" pitchFamily="34" charset="-128"/>
                        </a:rPr>
                        <a:t>70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400" b="0" i="0" dirty="0">
                          <a:effectLst/>
                          <a:latin typeface="Yu Gothic" panose="020B0400000000000000" pitchFamily="34" charset="-128"/>
                          <a:ea typeface="Yu Gothic" panose="020B0400000000000000" pitchFamily="34" charset="-128"/>
                        </a:rPr>
                        <a:t>%</a:t>
                      </a:r>
                      <a:endParaRPr lang="ja-JP" altLang="en-US" sz="1400" b="0" i="0">
                        <a:effectLst/>
                        <a:latin typeface="Yu Gothic" panose="020B0400000000000000" pitchFamily="34" charset="-128"/>
                        <a:ea typeface="Yu Gothic" panose="020B0400000000000000" pitchFamily="34" charset="-128"/>
                      </a:endParaRP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7665126"/>
                  </a:ext>
                </a:extLst>
              </a:tr>
              <a:tr h="248642">
                <a:tc>
                  <a:txBody>
                    <a:bodyPr/>
                    <a:lstStyle/>
                    <a:p>
                      <a:pPr rtl="0" fontAlgn="b"/>
                      <a:r>
                        <a:rPr lang="ja-JP" altLang="en-US" sz="1400" b="1" i="0">
                          <a:effectLst/>
                          <a:latin typeface="Yu Gothic" panose="020B0400000000000000" pitchFamily="34" charset="-128"/>
                          <a:ea typeface="Yu Gothic" panose="020B0400000000000000" pitchFamily="34" charset="-128"/>
                        </a:rPr>
                        <a:t>紹介料率</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400" b="0" i="0" dirty="0">
                          <a:effectLst/>
                          <a:latin typeface="Yu Gothic" panose="020B0400000000000000" pitchFamily="34" charset="-128"/>
                          <a:ea typeface="Yu Gothic" panose="020B0400000000000000" pitchFamily="34" charset="-128"/>
                        </a:rPr>
                        <a:t>20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400" b="0" i="0" dirty="0">
                          <a:effectLst/>
                          <a:latin typeface="Yu Gothic" panose="020B0400000000000000" pitchFamily="34" charset="-128"/>
                          <a:ea typeface="Yu Gothic" panose="020B0400000000000000" pitchFamily="34" charset="-128"/>
                        </a:rPr>
                        <a:t>%</a:t>
                      </a:r>
                      <a:endParaRPr lang="ja-JP" altLang="en-US" sz="1400" b="0" i="0">
                        <a:effectLst/>
                        <a:latin typeface="Yu Gothic" panose="020B0400000000000000" pitchFamily="34" charset="-128"/>
                        <a:ea typeface="Yu Gothic" panose="020B0400000000000000" pitchFamily="34" charset="-128"/>
                      </a:endParaRP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9569660"/>
                  </a:ext>
                </a:extLst>
              </a:tr>
            </a:tbl>
          </a:graphicData>
        </a:graphic>
      </p:graphicFrame>
      <p:sp>
        <p:nvSpPr>
          <p:cNvPr id="8" name="角丸四角形 7">
            <a:extLst>
              <a:ext uri="{FF2B5EF4-FFF2-40B4-BE49-F238E27FC236}">
                <a16:creationId xmlns:a16="http://schemas.microsoft.com/office/drawing/2014/main" id="{D8FE0271-2CE2-5D35-C1EF-FCC510845723}"/>
              </a:ext>
            </a:extLst>
          </p:cNvPr>
          <p:cNvSpPr/>
          <p:nvPr/>
        </p:nvSpPr>
        <p:spPr>
          <a:xfrm>
            <a:off x="6718201" y="1780109"/>
            <a:ext cx="4376018" cy="1854581"/>
          </a:xfrm>
          <a:prstGeom prst="roundRect">
            <a:avLst>
              <a:gd name="adj" fmla="val 929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D25C0445-2829-AFF4-55E8-12FEB85D92DD}"/>
              </a:ext>
            </a:extLst>
          </p:cNvPr>
          <p:cNvGrpSpPr/>
          <p:nvPr/>
        </p:nvGrpSpPr>
        <p:grpSpPr>
          <a:xfrm>
            <a:off x="7103170" y="1919586"/>
            <a:ext cx="3615164" cy="1610930"/>
            <a:chOff x="6771857" y="2083449"/>
            <a:chExt cx="3615164" cy="1610930"/>
          </a:xfrm>
        </p:grpSpPr>
        <p:sp>
          <p:nvSpPr>
            <p:cNvPr id="9" name="テキスト ボックス 8">
              <a:extLst>
                <a:ext uri="{FF2B5EF4-FFF2-40B4-BE49-F238E27FC236}">
                  <a16:creationId xmlns:a16="http://schemas.microsoft.com/office/drawing/2014/main" id="{FF89FDC4-AD55-69AD-1591-C96B390E6CAA}"/>
                </a:ext>
              </a:extLst>
            </p:cNvPr>
            <p:cNvSpPr txBox="1"/>
            <p:nvPr/>
          </p:nvSpPr>
          <p:spPr>
            <a:xfrm>
              <a:off x="8194765" y="2083449"/>
              <a:ext cx="2192256" cy="792837"/>
            </a:xfrm>
            <a:prstGeom prst="rect">
              <a:avLst/>
            </a:prstGeom>
            <a:noFill/>
          </p:spPr>
          <p:txBody>
            <a:bodyPr wrap="square" lIns="36000" tIns="36000" rIns="36000" bIns="36000" anchor="t">
              <a:spAutoFit/>
            </a:bodyPr>
            <a:lstStyle/>
            <a:p>
              <a:pPr>
                <a:lnSpc>
                  <a:spcPct val="120000"/>
                </a:lnSpc>
              </a:pPr>
              <a:r>
                <a:rPr lang="en-US" altLang="ja-JP" sz="2400" b="1" dirty="0">
                  <a:solidFill>
                    <a:schemeClr val="bg1"/>
                  </a:solidFill>
                  <a:latin typeface="Yu Gothic" panose="020B0400000000000000" pitchFamily="34" charset="-128"/>
                  <a:ea typeface="Yu Gothic" panose="020B0400000000000000" pitchFamily="34" charset="-128"/>
                </a:rPr>
                <a:t>21.1</a:t>
              </a:r>
              <a:r>
                <a:rPr lang="ja-JP" altLang="en-US" sz="1600" b="1">
                  <a:solidFill>
                    <a:schemeClr val="bg1"/>
                  </a:solidFill>
                  <a:latin typeface="Yu Gothic" panose="020B0400000000000000" pitchFamily="34" charset="-128"/>
                  <a:ea typeface="Yu Gothic" panose="020B0400000000000000" pitchFamily="34" charset="-128"/>
                </a:rPr>
                <a:t>百万円</a:t>
              </a:r>
              <a:endParaRPr lang="en-US" altLang="ja-JP" sz="1600" b="1" dirty="0">
                <a:solidFill>
                  <a:schemeClr val="bg1"/>
                </a:solidFill>
                <a:latin typeface="Yu Gothic" panose="020B0400000000000000" pitchFamily="34" charset="-128"/>
                <a:ea typeface="Yu Gothic" panose="020B0400000000000000" pitchFamily="34" charset="-128"/>
              </a:endParaRPr>
            </a:p>
            <a:p>
              <a:pPr>
                <a:lnSpc>
                  <a:spcPct val="120000"/>
                </a:lnSpc>
              </a:pPr>
              <a:r>
                <a:rPr lang="ja-JP" altLang="en-US" sz="1600">
                  <a:solidFill>
                    <a:schemeClr val="bg1"/>
                  </a:solidFill>
                  <a:latin typeface="Yu Gothic" panose="020B0400000000000000" pitchFamily="34" charset="-128"/>
                  <a:ea typeface="Yu Gothic" panose="020B0400000000000000" pitchFamily="34" charset="-128"/>
                </a:rPr>
                <a:t>（利益</a:t>
              </a:r>
              <a:r>
                <a:rPr lang="en-US" altLang="ja-JP" sz="1600" dirty="0">
                  <a:solidFill>
                    <a:schemeClr val="bg1"/>
                  </a:solidFill>
                  <a:latin typeface="Yu Gothic" panose="020B0400000000000000" pitchFamily="34" charset="-128"/>
                  <a:ea typeface="Yu Gothic" panose="020B0400000000000000" pitchFamily="34" charset="-128"/>
                </a:rPr>
                <a:t>  6.3</a:t>
              </a:r>
              <a:r>
                <a:rPr lang="ja-JP" altLang="en-US" sz="1600">
                  <a:solidFill>
                    <a:schemeClr val="bg1"/>
                  </a:solidFill>
                  <a:latin typeface="Yu Gothic" panose="020B0400000000000000" pitchFamily="34" charset="-128"/>
                  <a:ea typeface="Yu Gothic" panose="020B0400000000000000" pitchFamily="34" charset="-128"/>
                </a:rPr>
                <a:t>百万円）</a:t>
              </a:r>
              <a:endParaRPr lang="ja-JP" altLang="en-US" sz="1600">
                <a:solidFill>
                  <a:schemeClr val="bg1"/>
                </a:solidFill>
              </a:endParaRPr>
            </a:p>
          </p:txBody>
        </p:sp>
        <p:sp>
          <p:nvSpPr>
            <p:cNvPr id="10" name="角丸四角形 9">
              <a:extLst>
                <a:ext uri="{FF2B5EF4-FFF2-40B4-BE49-F238E27FC236}">
                  <a16:creationId xmlns:a16="http://schemas.microsoft.com/office/drawing/2014/main" id="{8402F151-7A6F-20F4-9C5A-A24965A499AC}"/>
                </a:ext>
              </a:extLst>
            </p:cNvPr>
            <p:cNvSpPr/>
            <p:nvPr/>
          </p:nvSpPr>
          <p:spPr>
            <a:xfrm>
              <a:off x="6771857" y="2153686"/>
              <a:ext cx="1208591" cy="37520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b="1">
                  <a:solidFill>
                    <a:schemeClr val="accent6"/>
                  </a:solidFill>
                </a:rPr>
                <a:t>月売上</a:t>
              </a:r>
            </a:p>
          </p:txBody>
        </p:sp>
        <p:sp>
          <p:nvSpPr>
            <p:cNvPr id="11" name="角丸四角形 10">
              <a:extLst>
                <a:ext uri="{FF2B5EF4-FFF2-40B4-BE49-F238E27FC236}">
                  <a16:creationId xmlns:a16="http://schemas.microsoft.com/office/drawing/2014/main" id="{65033636-F910-1608-603E-6BD7802A746C}"/>
                </a:ext>
              </a:extLst>
            </p:cNvPr>
            <p:cNvSpPr/>
            <p:nvPr/>
          </p:nvSpPr>
          <p:spPr>
            <a:xfrm>
              <a:off x="6771857" y="2959404"/>
              <a:ext cx="1208591" cy="37520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b="1">
                  <a:solidFill>
                    <a:schemeClr val="accent6"/>
                  </a:solidFill>
                </a:rPr>
                <a:t>年間売上</a:t>
              </a:r>
            </a:p>
          </p:txBody>
        </p:sp>
        <p:sp>
          <p:nvSpPr>
            <p:cNvPr id="12" name="テキスト ボックス 11">
              <a:extLst>
                <a:ext uri="{FF2B5EF4-FFF2-40B4-BE49-F238E27FC236}">
                  <a16:creationId xmlns:a16="http://schemas.microsoft.com/office/drawing/2014/main" id="{6F9412D9-2BB2-7193-2920-073AA783CFA2}"/>
                </a:ext>
              </a:extLst>
            </p:cNvPr>
            <p:cNvSpPr txBox="1"/>
            <p:nvPr/>
          </p:nvSpPr>
          <p:spPr>
            <a:xfrm>
              <a:off x="8194765" y="2901542"/>
              <a:ext cx="2192256" cy="792837"/>
            </a:xfrm>
            <a:prstGeom prst="rect">
              <a:avLst/>
            </a:prstGeom>
            <a:noFill/>
          </p:spPr>
          <p:txBody>
            <a:bodyPr wrap="square" lIns="36000" tIns="36000" rIns="36000" bIns="36000" anchor="t">
              <a:spAutoFit/>
            </a:bodyPr>
            <a:lstStyle/>
            <a:p>
              <a:pPr>
                <a:lnSpc>
                  <a:spcPct val="120000"/>
                </a:lnSpc>
              </a:pPr>
              <a:r>
                <a:rPr lang="en-US" altLang="ja-JP" sz="2400" b="1" dirty="0">
                  <a:solidFill>
                    <a:schemeClr val="bg1"/>
                  </a:solidFill>
                  <a:latin typeface="Yu Gothic" panose="020B0400000000000000" pitchFamily="34" charset="-128"/>
                  <a:ea typeface="Yu Gothic" panose="020B0400000000000000" pitchFamily="34" charset="-128"/>
                </a:rPr>
                <a:t>253.0</a:t>
              </a:r>
              <a:r>
                <a:rPr lang="ja-JP" altLang="en-US" sz="1600" b="1">
                  <a:solidFill>
                    <a:schemeClr val="bg1"/>
                  </a:solidFill>
                  <a:latin typeface="Yu Gothic" panose="020B0400000000000000" pitchFamily="34" charset="-128"/>
                  <a:ea typeface="Yu Gothic" panose="020B0400000000000000" pitchFamily="34" charset="-128"/>
                </a:rPr>
                <a:t>百万円</a:t>
              </a:r>
              <a:endParaRPr lang="en-US" altLang="ja-JP" sz="1600" b="1" dirty="0">
                <a:solidFill>
                  <a:schemeClr val="bg1"/>
                </a:solidFill>
                <a:latin typeface="Yu Gothic" panose="020B0400000000000000" pitchFamily="34" charset="-128"/>
                <a:ea typeface="Yu Gothic" panose="020B0400000000000000" pitchFamily="34" charset="-128"/>
              </a:endParaRPr>
            </a:p>
            <a:p>
              <a:pPr>
                <a:lnSpc>
                  <a:spcPct val="120000"/>
                </a:lnSpc>
              </a:pPr>
              <a:r>
                <a:rPr lang="ja-JP" altLang="en-US" sz="1600">
                  <a:solidFill>
                    <a:schemeClr val="bg1"/>
                  </a:solidFill>
                  <a:latin typeface="Yu Gothic" panose="020B0400000000000000" pitchFamily="34" charset="-128"/>
                  <a:ea typeface="Yu Gothic" panose="020B0400000000000000" pitchFamily="34" charset="-128"/>
                </a:rPr>
                <a:t>（利益</a:t>
              </a:r>
              <a:r>
                <a:rPr lang="en-US" altLang="ja-JP" sz="1600" dirty="0">
                  <a:solidFill>
                    <a:schemeClr val="bg1"/>
                  </a:solidFill>
                  <a:latin typeface="Yu Gothic" panose="020B0400000000000000" pitchFamily="34" charset="-128"/>
                  <a:ea typeface="Yu Gothic" panose="020B0400000000000000" pitchFamily="34" charset="-128"/>
                </a:rPr>
                <a:t>75.9</a:t>
              </a:r>
              <a:r>
                <a:rPr lang="ja-JP" altLang="en-US" sz="1600">
                  <a:solidFill>
                    <a:schemeClr val="bg1"/>
                  </a:solidFill>
                  <a:latin typeface="Yu Gothic" panose="020B0400000000000000" pitchFamily="34" charset="-128"/>
                  <a:ea typeface="Yu Gothic" panose="020B0400000000000000" pitchFamily="34" charset="-128"/>
                </a:rPr>
                <a:t>百万円）</a:t>
              </a:r>
              <a:endParaRPr lang="ja-JP" altLang="en-US" sz="1600">
                <a:solidFill>
                  <a:schemeClr val="bg1"/>
                </a:solidFill>
              </a:endParaRPr>
            </a:p>
          </p:txBody>
        </p:sp>
      </p:grpSp>
      <p:sp>
        <p:nvSpPr>
          <p:cNvPr id="13" name="三角形 12">
            <a:extLst>
              <a:ext uri="{FF2B5EF4-FFF2-40B4-BE49-F238E27FC236}">
                <a16:creationId xmlns:a16="http://schemas.microsoft.com/office/drawing/2014/main" id="{1CF177E1-ED0E-F838-396F-8B9CAE66964E}"/>
              </a:ext>
            </a:extLst>
          </p:cNvPr>
          <p:cNvSpPr/>
          <p:nvPr/>
        </p:nvSpPr>
        <p:spPr>
          <a:xfrm rot="16200000">
            <a:off x="6398673" y="2447252"/>
            <a:ext cx="272839" cy="46571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プレースホルダー 7">
            <a:extLst>
              <a:ext uri="{FF2B5EF4-FFF2-40B4-BE49-F238E27FC236}">
                <a16:creationId xmlns:a16="http://schemas.microsoft.com/office/drawing/2014/main" id="{76851580-E46A-EDDC-0B57-3BF93AC101F2}"/>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3380651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CDC1E0DD-9BAE-69EC-63F2-B5692A68ED8C}"/>
              </a:ext>
            </a:extLst>
          </p:cNvPr>
          <p:cNvSpPr>
            <a:spLocks noGrp="1"/>
          </p:cNvSpPr>
          <p:nvPr>
            <p:ph type="sldNum" idx="15"/>
          </p:nvPr>
        </p:nvSpPr>
        <p:spPr/>
        <p:txBody>
          <a:bodyPr/>
          <a:lstStyle/>
          <a:p>
            <a:fld id="{00000000-1234-1234-1234-123412341234}" type="slidenum">
              <a:rPr lang="en-US" altLang="ja-JP" smtClean="0"/>
              <a:pPr/>
              <a:t>22</a:t>
            </a:fld>
            <a:endParaRPr lang="ja-JP" altLang="en-US"/>
          </a:p>
        </p:txBody>
      </p:sp>
      <p:sp>
        <p:nvSpPr>
          <p:cNvPr id="4" name="タイトル 3">
            <a:extLst>
              <a:ext uri="{FF2B5EF4-FFF2-40B4-BE49-F238E27FC236}">
                <a16:creationId xmlns:a16="http://schemas.microsoft.com/office/drawing/2014/main" id="{815C9966-4EE9-958B-C6FD-7ABEEDC876D5}"/>
              </a:ext>
            </a:extLst>
          </p:cNvPr>
          <p:cNvSpPr>
            <a:spLocks noGrp="1"/>
          </p:cNvSpPr>
          <p:nvPr>
            <p:ph type="title"/>
          </p:nvPr>
        </p:nvSpPr>
        <p:spPr/>
        <p:txBody>
          <a:bodyPr/>
          <a:lstStyle/>
          <a:p>
            <a:r>
              <a:rPr kumimoji="1" lang="ja-JP" altLang="en-US"/>
              <a:t>パートナー契約の流れ</a:t>
            </a:r>
          </a:p>
        </p:txBody>
      </p:sp>
      <p:sp>
        <p:nvSpPr>
          <p:cNvPr id="6" name="正方形/長方形 5">
            <a:extLst>
              <a:ext uri="{FF2B5EF4-FFF2-40B4-BE49-F238E27FC236}">
                <a16:creationId xmlns:a16="http://schemas.microsoft.com/office/drawing/2014/main" id="{F365107B-B75A-F095-2817-AC5D06EEC944}"/>
              </a:ext>
            </a:extLst>
          </p:cNvPr>
          <p:cNvSpPr/>
          <p:nvPr/>
        </p:nvSpPr>
        <p:spPr>
          <a:xfrm>
            <a:off x="1070678" y="1248478"/>
            <a:ext cx="2658462" cy="8861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2923" tIns="132923" rIns="132923" bIns="132923" rtlCol="0" anchor="ctr">
            <a:normAutofit/>
          </a:bodyPr>
          <a:lstStyle/>
          <a:p>
            <a:pPr algn="ctr"/>
            <a:r>
              <a:rPr kumimoji="1" lang="ja-JP" altLang="en-US" sz="1800" b="1">
                <a:solidFill>
                  <a:schemeClr val="bg1"/>
                </a:solidFill>
              </a:rPr>
              <a:t>お問い合わせ</a:t>
            </a:r>
          </a:p>
        </p:txBody>
      </p:sp>
      <p:sp>
        <p:nvSpPr>
          <p:cNvPr id="7" name="三角形 6">
            <a:extLst>
              <a:ext uri="{FF2B5EF4-FFF2-40B4-BE49-F238E27FC236}">
                <a16:creationId xmlns:a16="http://schemas.microsoft.com/office/drawing/2014/main" id="{B44C9CD9-1424-4B64-17BD-9799741E3CAE}"/>
              </a:ext>
            </a:extLst>
          </p:cNvPr>
          <p:cNvSpPr/>
          <p:nvPr/>
        </p:nvSpPr>
        <p:spPr>
          <a:xfrm rot="10800000">
            <a:off x="2266986" y="2134632"/>
            <a:ext cx="265846" cy="17723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8" name="テキスト ボックス 7">
            <a:extLst>
              <a:ext uri="{FF2B5EF4-FFF2-40B4-BE49-F238E27FC236}">
                <a16:creationId xmlns:a16="http://schemas.microsoft.com/office/drawing/2014/main" id="{A5D91238-C15D-D327-64A7-1FC869AD8A99}"/>
              </a:ext>
            </a:extLst>
          </p:cNvPr>
          <p:cNvSpPr txBox="1"/>
          <p:nvPr/>
        </p:nvSpPr>
        <p:spPr>
          <a:xfrm>
            <a:off x="3729143" y="1248482"/>
            <a:ext cx="7385647" cy="886153"/>
          </a:xfrm>
          <a:prstGeom prst="rect">
            <a:avLst/>
          </a:prstGeom>
          <a:solidFill>
            <a:schemeClr val="bg1">
              <a:lumMod val="95000"/>
            </a:schemeClr>
          </a:solidFill>
        </p:spPr>
        <p:txBody>
          <a:bodyPr wrap="square" lIns="265846" tIns="44308" rIns="265846" bIns="44308" rtlCol="0" anchor="ctr">
            <a:normAutofit/>
          </a:bodyPr>
          <a:lstStyle/>
          <a:p>
            <a:pPr>
              <a:lnSpc>
                <a:spcPct val="120000"/>
              </a:lnSpc>
            </a:pPr>
            <a:r>
              <a:rPr kumimoji="1" lang="ja-JP" altLang="en-US" sz="1600">
                <a:solidFill>
                  <a:schemeClr val="tx1"/>
                </a:solidFill>
                <a:latin typeface="+mn-ea"/>
                <a:ea typeface="+mn-ea"/>
              </a:rPr>
              <a:t>ご要望をヒアリングさせていただき、展開方法をすり合わせます。</a:t>
            </a:r>
            <a:endParaRPr kumimoji="1" lang="en-US" altLang="ja-JP" sz="1600" dirty="0">
              <a:solidFill>
                <a:schemeClr val="tx1"/>
              </a:solidFill>
              <a:latin typeface="+mn-ea"/>
              <a:ea typeface="+mn-ea"/>
            </a:endParaRPr>
          </a:p>
        </p:txBody>
      </p:sp>
      <p:sp>
        <p:nvSpPr>
          <p:cNvPr id="9" name="正方形/長方形 8">
            <a:extLst>
              <a:ext uri="{FF2B5EF4-FFF2-40B4-BE49-F238E27FC236}">
                <a16:creationId xmlns:a16="http://schemas.microsoft.com/office/drawing/2014/main" id="{B41D49C0-7DAF-FB6F-08BA-09111B28861C}"/>
              </a:ext>
            </a:extLst>
          </p:cNvPr>
          <p:cNvSpPr/>
          <p:nvPr/>
        </p:nvSpPr>
        <p:spPr>
          <a:xfrm>
            <a:off x="1070678" y="2563219"/>
            <a:ext cx="2658462" cy="8861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2923" tIns="132923" rIns="132923" bIns="132923" rtlCol="0" anchor="ctr">
            <a:normAutofit/>
          </a:bodyPr>
          <a:lstStyle/>
          <a:p>
            <a:pPr algn="ctr"/>
            <a:r>
              <a:rPr kumimoji="1" lang="ja-JP" altLang="en-US" sz="1800" b="1">
                <a:solidFill>
                  <a:schemeClr val="bg1"/>
                </a:solidFill>
              </a:rPr>
              <a:t>審査・契約締結</a:t>
            </a:r>
          </a:p>
        </p:txBody>
      </p:sp>
      <p:sp>
        <p:nvSpPr>
          <p:cNvPr id="10" name="テキスト ボックス 9">
            <a:extLst>
              <a:ext uri="{FF2B5EF4-FFF2-40B4-BE49-F238E27FC236}">
                <a16:creationId xmlns:a16="http://schemas.microsoft.com/office/drawing/2014/main" id="{318A417B-DD18-DD1C-1FE6-6A23FC9B3E25}"/>
              </a:ext>
            </a:extLst>
          </p:cNvPr>
          <p:cNvSpPr txBox="1"/>
          <p:nvPr/>
        </p:nvSpPr>
        <p:spPr>
          <a:xfrm>
            <a:off x="3729143" y="2563225"/>
            <a:ext cx="7385647" cy="886153"/>
          </a:xfrm>
          <a:prstGeom prst="rect">
            <a:avLst/>
          </a:prstGeom>
          <a:solidFill>
            <a:schemeClr val="bg1">
              <a:lumMod val="95000"/>
            </a:schemeClr>
          </a:solidFill>
        </p:spPr>
        <p:txBody>
          <a:bodyPr wrap="square" lIns="265846" tIns="44308" rIns="265846" bIns="44308" rtlCol="0" anchor="ctr">
            <a:normAutofit/>
          </a:bodyPr>
          <a:lstStyle/>
          <a:p>
            <a:r>
              <a:rPr kumimoji="1" lang="ja-JP" altLang="en-US" sz="1600">
                <a:solidFill>
                  <a:schemeClr val="tx1"/>
                </a:solidFill>
                <a:latin typeface="+mn-ea"/>
                <a:ea typeface="+mn-ea"/>
              </a:rPr>
              <a:t>パートナー契約・</a:t>
            </a:r>
            <a:r>
              <a:rPr kumimoji="1" lang="en" altLang="ja-JP" sz="1600" dirty="0">
                <a:solidFill>
                  <a:schemeClr val="tx1"/>
                </a:solidFill>
                <a:latin typeface="+mn-ea"/>
                <a:ea typeface="+mn-ea"/>
              </a:rPr>
              <a:t>NDA</a:t>
            </a:r>
            <a:r>
              <a:rPr kumimoji="1" lang="ja-JP" altLang="en-US" sz="1600">
                <a:solidFill>
                  <a:schemeClr val="tx1"/>
                </a:solidFill>
                <a:latin typeface="+mn-ea"/>
                <a:ea typeface="+mn-ea"/>
              </a:rPr>
              <a:t>を締結し、審査を行ないます。</a:t>
            </a:r>
          </a:p>
        </p:txBody>
      </p:sp>
      <p:sp>
        <p:nvSpPr>
          <p:cNvPr id="11" name="正方形/長方形 10">
            <a:extLst>
              <a:ext uri="{FF2B5EF4-FFF2-40B4-BE49-F238E27FC236}">
                <a16:creationId xmlns:a16="http://schemas.microsoft.com/office/drawing/2014/main" id="{84D46953-1996-E6C8-7DEA-A87051AB0FCB}"/>
              </a:ext>
            </a:extLst>
          </p:cNvPr>
          <p:cNvSpPr/>
          <p:nvPr/>
        </p:nvSpPr>
        <p:spPr>
          <a:xfrm>
            <a:off x="1070678" y="3862470"/>
            <a:ext cx="2658462" cy="8861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2923" tIns="132923" rIns="132923" bIns="132923" rtlCol="0" anchor="ctr">
            <a:normAutofit/>
          </a:bodyPr>
          <a:lstStyle/>
          <a:p>
            <a:pPr algn="ctr"/>
            <a:r>
              <a:rPr kumimoji="1" lang="ja-JP" altLang="en-US" sz="1800" b="1">
                <a:solidFill>
                  <a:schemeClr val="bg1"/>
                </a:solidFill>
              </a:rPr>
              <a:t>オンボーディング</a:t>
            </a:r>
          </a:p>
        </p:txBody>
      </p:sp>
      <p:sp>
        <p:nvSpPr>
          <p:cNvPr id="12" name="三角形 11">
            <a:extLst>
              <a:ext uri="{FF2B5EF4-FFF2-40B4-BE49-F238E27FC236}">
                <a16:creationId xmlns:a16="http://schemas.microsoft.com/office/drawing/2014/main" id="{91829EF6-8B8C-F096-2C40-8C7CFF3EEF80}"/>
              </a:ext>
            </a:extLst>
          </p:cNvPr>
          <p:cNvSpPr/>
          <p:nvPr/>
        </p:nvSpPr>
        <p:spPr>
          <a:xfrm rot="10800000">
            <a:off x="2266986" y="4748621"/>
            <a:ext cx="265846" cy="17723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13" name="テキスト ボックス 12">
            <a:extLst>
              <a:ext uri="{FF2B5EF4-FFF2-40B4-BE49-F238E27FC236}">
                <a16:creationId xmlns:a16="http://schemas.microsoft.com/office/drawing/2014/main" id="{81B87DFD-E5E7-AE15-9400-DE09AE7E62F2}"/>
              </a:ext>
            </a:extLst>
          </p:cNvPr>
          <p:cNvSpPr txBox="1"/>
          <p:nvPr/>
        </p:nvSpPr>
        <p:spPr>
          <a:xfrm>
            <a:off x="3729143" y="3862474"/>
            <a:ext cx="7385647" cy="886153"/>
          </a:xfrm>
          <a:prstGeom prst="rect">
            <a:avLst/>
          </a:prstGeom>
          <a:solidFill>
            <a:schemeClr val="bg1">
              <a:lumMod val="95000"/>
            </a:schemeClr>
          </a:solidFill>
        </p:spPr>
        <p:txBody>
          <a:bodyPr wrap="square" lIns="265846" tIns="44308" rIns="265846" bIns="44308" rtlCol="0" anchor="ctr">
            <a:normAutofit/>
          </a:bodyPr>
          <a:lstStyle/>
          <a:p>
            <a:r>
              <a:rPr kumimoji="1" lang="ja-JP" altLang="en-US" sz="1600">
                <a:solidFill>
                  <a:schemeClr val="tx1"/>
                </a:solidFill>
                <a:latin typeface="+mn-ea"/>
                <a:ea typeface="+mn-ea"/>
              </a:rPr>
              <a:t>サービス理解のため、◯回の研修を行います。</a:t>
            </a:r>
          </a:p>
        </p:txBody>
      </p:sp>
      <p:sp>
        <p:nvSpPr>
          <p:cNvPr id="14" name="正方形/長方形 13">
            <a:extLst>
              <a:ext uri="{FF2B5EF4-FFF2-40B4-BE49-F238E27FC236}">
                <a16:creationId xmlns:a16="http://schemas.microsoft.com/office/drawing/2014/main" id="{E52E2FDB-4DA9-1A0A-2BA9-29AFF586D9A0}"/>
              </a:ext>
            </a:extLst>
          </p:cNvPr>
          <p:cNvSpPr/>
          <p:nvPr/>
        </p:nvSpPr>
        <p:spPr>
          <a:xfrm>
            <a:off x="1070678" y="5176708"/>
            <a:ext cx="2658462" cy="8861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2923" tIns="132923" rIns="132923" bIns="132923" rtlCol="0" anchor="ctr">
            <a:normAutofit/>
          </a:bodyPr>
          <a:lstStyle/>
          <a:p>
            <a:pPr algn="ctr"/>
            <a:r>
              <a:rPr kumimoji="1" lang="ja-JP" altLang="en-US" sz="1800" b="1">
                <a:solidFill>
                  <a:schemeClr val="bg1"/>
                </a:solidFill>
              </a:rPr>
              <a:t>紹介・販売開始</a:t>
            </a:r>
          </a:p>
        </p:txBody>
      </p:sp>
      <p:sp>
        <p:nvSpPr>
          <p:cNvPr id="15" name="テキスト ボックス 14">
            <a:extLst>
              <a:ext uri="{FF2B5EF4-FFF2-40B4-BE49-F238E27FC236}">
                <a16:creationId xmlns:a16="http://schemas.microsoft.com/office/drawing/2014/main" id="{8DED3C9E-E508-7F6A-95E4-F893F0CC55FC}"/>
              </a:ext>
            </a:extLst>
          </p:cNvPr>
          <p:cNvSpPr txBox="1"/>
          <p:nvPr/>
        </p:nvSpPr>
        <p:spPr>
          <a:xfrm>
            <a:off x="3729143" y="5176714"/>
            <a:ext cx="7385647" cy="886153"/>
          </a:xfrm>
          <a:prstGeom prst="rect">
            <a:avLst/>
          </a:prstGeom>
          <a:solidFill>
            <a:schemeClr val="bg1">
              <a:lumMod val="95000"/>
            </a:schemeClr>
          </a:solidFill>
        </p:spPr>
        <p:txBody>
          <a:bodyPr wrap="square" lIns="265846" tIns="44308" rIns="265846" bIns="44308" rtlCol="0" anchor="ctr">
            <a:normAutofit/>
          </a:bodyPr>
          <a:lstStyle/>
          <a:p>
            <a:r>
              <a:rPr kumimoji="1" lang="ja-JP" altLang="en-US" sz="1600">
                <a:solidFill>
                  <a:schemeClr val="tx1"/>
                </a:solidFill>
                <a:latin typeface="+mn-ea"/>
                <a:ea typeface="+mn-ea"/>
              </a:rPr>
              <a:t>専任の担当者が、継続的にサポートいたします。</a:t>
            </a:r>
          </a:p>
        </p:txBody>
      </p:sp>
      <p:sp>
        <p:nvSpPr>
          <p:cNvPr id="16" name="三角形 15">
            <a:extLst>
              <a:ext uri="{FF2B5EF4-FFF2-40B4-BE49-F238E27FC236}">
                <a16:creationId xmlns:a16="http://schemas.microsoft.com/office/drawing/2014/main" id="{54073E3A-A970-9331-FB26-49BFBBAE42AC}"/>
              </a:ext>
            </a:extLst>
          </p:cNvPr>
          <p:cNvSpPr/>
          <p:nvPr/>
        </p:nvSpPr>
        <p:spPr>
          <a:xfrm rot="10800000">
            <a:off x="2266986" y="3449372"/>
            <a:ext cx="265846" cy="17723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8"/>
          </a:p>
        </p:txBody>
      </p:sp>
      <p:sp>
        <p:nvSpPr>
          <p:cNvPr id="18" name="テキスト プレースホルダー 7">
            <a:extLst>
              <a:ext uri="{FF2B5EF4-FFF2-40B4-BE49-F238E27FC236}">
                <a16:creationId xmlns:a16="http://schemas.microsoft.com/office/drawing/2014/main" id="{88D8A4C6-449A-AFB0-E61E-04F0D469A696}"/>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2064377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9631D26-C42B-4115-62EA-FC3BA6919725}"/>
              </a:ext>
            </a:extLst>
          </p:cNvPr>
          <p:cNvSpPr>
            <a:spLocks noGrp="1"/>
          </p:cNvSpPr>
          <p:nvPr>
            <p:ph type="sldNum" idx="15"/>
          </p:nvPr>
        </p:nvSpPr>
        <p:spPr/>
        <p:txBody>
          <a:bodyPr/>
          <a:lstStyle/>
          <a:p>
            <a:fld id="{00000000-1234-1234-1234-123412341234}" type="slidenum">
              <a:rPr lang="en-US" altLang="ja-JP" smtClean="0"/>
              <a:pPr/>
              <a:t>23</a:t>
            </a:fld>
            <a:endParaRPr lang="ja-JP" altLang="en-US"/>
          </a:p>
        </p:txBody>
      </p:sp>
      <p:sp>
        <p:nvSpPr>
          <p:cNvPr id="4" name="タイトル 3">
            <a:extLst>
              <a:ext uri="{FF2B5EF4-FFF2-40B4-BE49-F238E27FC236}">
                <a16:creationId xmlns:a16="http://schemas.microsoft.com/office/drawing/2014/main" id="{9CADB68A-7E9D-5D83-6985-F96B9B83FBD4}"/>
              </a:ext>
            </a:extLst>
          </p:cNvPr>
          <p:cNvSpPr>
            <a:spLocks noGrp="1"/>
          </p:cNvSpPr>
          <p:nvPr>
            <p:ph type="title"/>
          </p:nvPr>
        </p:nvSpPr>
        <p:spPr/>
        <p:txBody>
          <a:bodyPr/>
          <a:lstStyle/>
          <a:p>
            <a:r>
              <a:rPr kumimoji="1" lang="ja-JP" altLang="en-US"/>
              <a:t>よくある質問</a:t>
            </a:r>
          </a:p>
        </p:txBody>
      </p:sp>
      <p:graphicFrame>
        <p:nvGraphicFramePr>
          <p:cNvPr id="6" name="表 5">
            <a:extLst>
              <a:ext uri="{FF2B5EF4-FFF2-40B4-BE49-F238E27FC236}">
                <a16:creationId xmlns:a16="http://schemas.microsoft.com/office/drawing/2014/main" id="{E35F59FB-4BAF-7A84-799C-8AA75FD8D953}"/>
              </a:ext>
            </a:extLst>
          </p:cNvPr>
          <p:cNvGraphicFramePr>
            <a:graphicFrameLocks noGrp="1"/>
          </p:cNvGraphicFramePr>
          <p:nvPr>
            <p:extLst>
              <p:ext uri="{D42A27DB-BD31-4B8C-83A1-F6EECF244321}">
                <p14:modId xmlns:p14="http://schemas.microsoft.com/office/powerpoint/2010/main" val="3096248790"/>
              </p:ext>
            </p:extLst>
          </p:nvPr>
        </p:nvGraphicFramePr>
        <p:xfrm>
          <a:off x="1055688" y="1248478"/>
          <a:ext cx="10044112" cy="4809420"/>
        </p:xfrm>
        <a:graphic>
          <a:graphicData uri="http://schemas.openxmlformats.org/drawingml/2006/table">
            <a:tbl>
              <a:tblPr firstRow="1" bandRow="1">
                <a:tableStyleId>{D7AC3CCA-C797-4891-BE02-D94E43425B78}</a:tableStyleId>
              </a:tblPr>
              <a:tblGrid>
                <a:gridCol w="770049">
                  <a:extLst>
                    <a:ext uri="{9D8B030D-6E8A-4147-A177-3AD203B41FA5}">
                      <a16:colId xmlns:a16="http://schemas.microsoft.com/office/drawing/2014/main" val="1072005550"/>
                    </a:ext>
                  </a:extLst>
                </a:gridCol>
                <a:gridCol w="9274063">
                  <a:extLst>
                    <a:ext uri="{9D8B030D-6E8A-4147-A177-3AD203B41FA5}">
                      <a16:colId xmlns:a16="http://schemas.microsoft.com/office/drawing/2014/main" val="2530335533"/>
                    </a:ext>
                  </a:extLst>
                </a:gridCol>
              </a:tblGrid>
              <a:tr h="480942">
                <a:tc>
                  <a:txBody>
                    <a:bodyPr/>
                    <a:lstStyle/>
                    <a:p>
                      <a:pPr algn="ctr"/>
                      <a:r>
                        <a:rPr kumimoji="1" lang="en-US" altLang="ja-JP" sz="15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5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500" b="0" i="0">
                          <a:solidFill>
                            <a:schemeClr val="tx1"/>
                          </a:solidFill>
                          <a:latin typeface="Yu Gothic Medium" panose="020B0400000000000000" pitchFamily="34" charset="-128"/>
                          <a:ea typeface="Yu Gothic Medium" panose="020B0400000000000000" pitchFamily="34" charset="-128"/>
                        </a:rPr>
                        <a:t>●●サービスの業務範囲はどこまでですか？また業務外はありますか？</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584202"/>
                  </a:ext>
                </a:extLst>
              </a:tr>
              <a:tr h="480942">
                <a:tc>
                  <a:txBody>
                    <a:bodyPr/>
                    <a:lstStyle/>
                    <a:p>
                      <a:pPr algn="ctr"/>
                      <a:r>
                        <a:rPr kumimoji="1" lang="en-US" altLang="ja-JP" sz="1500" b="1" i="0" dirty="0">
                          <a:latin typeface="Yu Gothic Medium" panose="020B0400000000000000" pitchFamily="34" charset="-128"/>
                          <a:ea typeface="Yu Gothic Medium" panose="020B0400000000000000" pitchFamily="34" charset="-128"/>
                        </a:rPr>
                        <a:t>A</a:t>
                      </a:r>
                      <a:endParaRPr kumimoji="1" lang="ja-JP" altLang="en-US" sz="1500" b="1" i="0">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7997119"/>
                  </a:ext>
                </a:extLst>
              </a:tr>
              <a:tr h="480942">
                <a:tc>
                  <a:txBody>
                    <a:bodyPr/>
                    <a:lstStyle/>
                    <a:p>
                      <a:pPr algn="ctr"/>
                      <a:r>
                        <a:rPr kumimoji="1" lang="en-US" altLang="ja-JP" sz="15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5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a:solidFill>
                            <a:schemeClr val="tx1"/>
                          </a:solidFill>
                          <a:latin typeface="Yu Gothic Medium" panose="020B0400000000000000" pitchFamily="34" charset="-128"/>
                          <a:ea typeface="Yu Gothic Medium" panose="020B0400000000000000" pitchFamily="34" charset="-128"/>
                        </a:rPr>
                        <a:t>どのような業種のクライアントが多いですか？</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047874"/>
                  </a:ext>
                </a:extLst>
              </a:tr>
              <a:tr h="480942">
                <a:tc>
                  <a:txBody>
                    <a:bodyPr/>
                    <a:lstStyle/>
                    <a:p>
                      <a:pPr algn="ctr"/>
                      <a:r>
                        <a:rPr kumimoji="1" lang="en-US" altLang="ja-JP" sz="1500" b="1" i="0" dirty="0">
                          <a:latin typeface="Yu Gothic Medium" panose="020B0400000000000000" pitchFamily="34" charset="-128"/>
                          <a:ea typeface="Yu Gothic Medium" panose="020B0400000000000000" pitchFamily="34" charset="-128"/>
                        </a:rPr>
                        <a:t>A</a:t>
                      </a:r>
                      <a:endParaRPr kumimoji="1" lang="ja-JP" altLang="en-US" sz="1500" b="1" i="0">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4544992"/>
                  </a:ext>
                </a:extLst>
              </a:tr>
              <a:tr h="480942">
                <a:tc>
                  <a:txBody>
                    <a:bodyPr/>
                    <a:lstStyle/>
                    <a:p>
                      <a:pPr algn="ctr"/>
                      <a:r>
                        <a:rPr kumimoji="1" lang="en-US" altLang="ja-JP" sz="15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5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a:solidFill>
                            <a:schemeClr val="tx1"/>
                          </a:solidFill>
                          <a:latin typeface="Yu Gothic Medium" panose="020B0400000000000000" pitchFamily="34" charset="-128"/>
                          <a:ea typeface="Yu Gothic Medium" panose="020B0400000000000000" pitchFamily="34" charset="-128"/>
                        </a:rPr>
                        <a:t>競合でもサービスは受けられますか？</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76054942"/>
                  </a:ext>
                </a:extLst>
              </a:tr>
              <a:tr h="480942">
                <a:tc>
                  <a:txBody>
                    <a:bodyPr/>
                    <a:lstStyle/>
                    <a:p>
                      <a:pPr algn="ctr"/>
                      <a:r>
                        <a:rPr kumimoji="1" lang="en-US" altLang="ja-JP" sz="1500" b="1" i="0" dirty="0">
                          <a:latin typeface="Yu Gothic Medium" panose="020B0400000000000000" pitchFamily="34" charset="-128"/>
                          <a:ea typeface="Yu Gothic Medium" panose="020B0400000000000000" pitchFamily="34" charset="-128"/>
                        </a:rPr>
                        <a:t>A</a:t>
                      </a:r>
                      <a:endParaRPr kumimoji="1" lang="ja-JP" altLang="en-US" sz="1500" b="1" i="0">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777247"/>
                  </a:ext>
                </a:extLst>
              </a:tr>
              <a:tr h="4809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5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5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500" b="0" i="0">
                          <a:solidFill>
                            <a:schemeClr val="tx1"/>
                          </a:solidFill>
                          <a:latin typeface="Yu Gothic Medium" panose="020B0400000000000000" pitchFamily="34" charset="-128"/>
                          <a:ea typeface="Yu Gothic Medium" panose="020B0400000000000000" pitchFamily="34" charset="-128"/>
                        </a:rPr>
                        <a:t>途中で解約する場合はどうなりますか？</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30709240"/>
                  </a:ext>
                </a:extLst>
              </a:tr>
              <a:tr h="4809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500" b="1" i="0" dirty="0">
                          <a:latin typeface="Yu Gothic Medium" panose="020B0400000000000000" pitchFamily="34" charset="-128"/>
                          <a:ea typeface="Yu Gothic Medium" panose="020B0400000000000000" pitchFamily="34" charset="-128"/>
                        </a:rPr>
                        <a:t>A</a:t>
                      </a:r>
                      <a:endParaRPr kumimoji="1" lang="ja-JP" altLang="en-US" sz="1500" b="1" i="0">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359479"/>
                  </a:ext>
                </a:extLst>
              </a:tr>
              <a:tr h="4809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5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5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a:solidFill>
                            <a:schemeClr val="tx1"/>
                          </a:solidFill>
                          <a:latin typeface="Yu Gothic Medium" panose="020B0400000000000000" pitchFamily="34" charset="-128"/>
                          <a:ea typeface="Yu Gothic Medium" panose="020B0400000000000000" pitchFamily="34" charset="-128"/>
                        </a:rPr>
                        <a:t>運用面でも継続的にサポートを依頼できますか？</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8150820"/>
                  </a:ext>
                </a:extLst>
              </a:tr>
              <a:tr h="4809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500" b="1" i="0" dirty="0">
                          <a:latin typeface="Yu Gothic Medium" panose="020B0400000000000000" pitchFamily="34" charset="-128"/>
                          <a:ea typeface="Yu Gothic Medium" panose="020B0400000000000000" pitchFamily="34" charset="-128"/>
                        </a:rPr>
                        <a:t>A</a:t>
                      </a:r>
                      <a:endParaRPr kumimoji="1" lang="ja-JP" altLang="en-US" sz="1500" b="1" i="0">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5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4582541"/>
                  </a:ext>
                </a:extLst>
              </a:tr>
            </a:tbl>
          </a:graphicData>
        </a:graphic>
      </p:graphicFrame>
      <p:sp>
        <p:nvSpPr>
          <p:cNvPr id="7" name="テキスト プレースホルダー 7">
            <a:extLst>
              <a:ext uri="{FF2B5EF4-FFF2-40B4-BE49-F238E27FC236}">
                <a16:creationId xmlns:a16="http://schemas.microsoft.com/office/drawing/2014/main" id="{59504950-56F9-4395-A6B6-0DAF191F16A9}"/>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3767701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EDE1D62F-5B25-F651-E4AF-C270B4044EB4}"/>
              </a:ext>
            </a:extLst>
          </p:cNvPr>
          <p:cNvSpPr>
            <a:spLocks noGrp="1"/>
          </p:cNvSpPr>
          <p:nvPr>
            <p:ph type="body" idx="1"/>
          </p:nvPr>
        </p:nvSpPr>
        <p:spPr/>
        <p:txBody>
          <a:bodyPr/>
          <a:lstStyle/>
          <a:p>
            <a:r>
              <a:rPr kumimoji="1" lang="ja-JP" altLang="en-US"/>
              <a:t>●●について相談したい、●●を改善したいという方はご相談ください。</a:t>
            </a:r>
          </a:p>
        </p:txBody>
      </p:sp>
      <p:sp>
        <p:nvSpPr>
          <p:cNvPr id="4" name="スライド番号プレースホルダー 3">
            <a:extLst>
              <a:ext uri="{FF2B5EF4-FFF2-40B4-BE49-F238E27FC236}">
                <a16:creationId xmlns:a16="http://schemas.microsoft.com/office/drawing/2014/main" id="{AA256735-A800-EB72-F750-9C1B904BE0BC}"/>
              </a:ext>
            </a:extLst>
          </p:cNvPr>
          <p:cNvSpPr>
            <a:spLocks noGrp="1"/>
          </p:cNvSpPr>
          <p:nvPr>
            <p:ph type="sldNum" idx="15"/>
          </p:nvPr>
        </p:nvSpPr>
        <p:spPr/>
        <p:txBody>
          <a:bodyPr/>
          <a:lstStyle/>
          <a:p>
            <a:fld id="{00000000-1234-1234-1234-123412341234}" type="slidenum">
              <a:rPr lang="en-US" altLang="ja-JP" smtClean="0"/>
              <a:pPr/>
              <a:t>24</a:t>
            </a:fld>
            <a:endParaRPr lang="ja-JP" altLang="en-US"/>
          </a:p>
        </p:txBody>
      </p:sp>
      <p:sp>
        <p:nvSpPr>
          <p:cNvPr id="5" name="タイトル 4">
            <a:extLst>
              <a:ext uri="{FF2B5EF4-FFF2-40B4-BE49-F238E27FC236}">
                <a16:creationId xmlns:a16="http://schemas.microsoft.com/office/drawing/2014/main" id="{ABE5B458-726A-3B64-E2E9-0EA4F7804FF4}"/>
              </a:ext>
            </a:extLst>
          </p:cNvPr>
          <p:cNvSpPr>
            <a:spLocks noGrp="1"/>
          </p:cNvSpPr>
          <p:nvPr>
            <p:ph type="title"/>
          </p:nvPr>
        </p:nvSpPr>
        <p:spPr/>
        <p:txBody>
          <a:bodyPr/>
          <a:lstStyle/>
          <a:p>
            <a:r>
              <a:rPr kumimoji="1" lang="ja-JP" altLang="en-US"/>
              <a:t>無料相談受付中</a:t>
            </a:r>
          </a:p>
        </p:txBody>
      </p:sp>
      <p:sp>
        <p:nvSpPr>
          <p:cNvPr id="6" name="正方形/長方形 5">
            <a:extLst>
              <a:ext uri="{FF2B5EF4-FFF2-40B4-BE49-F238E27FC236}">
                <a16:creationId xmlns:a16="http://schemas.microsoft.com/office/drawing/2014/main" id="{57499136-7B55-2F7F-A451-B38097450A25}"/>
              </a:ext>
            </a:extLst>
          </p:cNvPr>
          <p:cNvSpPr/>
          <p:nvPr/>
        </p:nvSpPr>
        <p:spPr>
          <a:xfrm>
            <a:off x="773953" y="1783928"/>
            <a:ext cx="5095385" cy="57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a:solidFill>
                  <a:schemeClr val="bg1"/>
                </a:solidFill>
                <a:ea typeface="Yu Gothic" panose="020B0400000000000000" pitchFamily="34" charset="-128"/>
              </a:rPr>
              <a:t>電話でのお問い合わせ</a:t>
            </a:r>
          </a:p>
        </p:txBody>
      </p:sp>
      <p:sp>
        <p:nvSpPr>
          <p:cNvPr id="7" name="正方形/長方形 6">
            <a:extLst>
              <a:ext uri="{FF2B5EF4-FFF2-40B4-BE49-F238E27FC236}">
                <a16:creationId xmlns:a16="http://schemas.microsoft.com/office/drawing/2014/main" id="{236A9E87-472D-4242-A4D0-A7BF654385B9}"/>
              </a:ext>
            </a:extLst>
          </p:cNvPr>
          <p:cNvSpPr/>
          <p:nvPr/>
        </p:nvSpPr>
        <p:spPr>
          <a:xfrm>
            <a:off x="6322668" y="1783928"/>
            <a:ext cx="5095385" cy="57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a:solidFill>
                  <a:schemeClr val="bg1"/>
                </a:solidFill>
                <a:ea typeface="Yu Gothic" panose="020B0400000000000000" pitchFamily="34" charset="-128"/>
              </a:rPr>
              <a:t>メールでのお問い合わせ</a:t>
            </a:r>
          </a:p>
        </p:txBody>
      </p:sp>
      <p:sp>
        <p:nvSpPr>
          <p:cNvPr id="8" name="正方形/長方形 7">
            <a:extLst>
              <a:ext uri="{FF2B5EF4-FFF2-40B4-BE49-F238E27FC236}">
                <a16:creationId xmlns:a16="http://schemas.microsoft.com/office/drawing/2014/main" id="{B2806ED7-4092-149D-8B58-FF09A2C768EC}"/>
              </a:ext>
            </a:extLst>
          </p:cNvPr>
          <p:cNvSpPr/>
          <p:nvPr/>
        </p:nvSpPr>
        <p:spPr>
          <a:xfrm>
            <a:off x="773948" y="2359932"/>
            <a:ext cx="5095385" cy="22280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2923" tIns="132923" rIns="132923" bIns="177231" rtlCol="0" anchor="ctr">
            <a:normAutofit/>
          </a:bodyPr>
          <a:lstStyle/>
          <a:p>
            <a:pPr algn="ctr">
              <a:spcAft>
                <a:spcPts val="492"/>
              </a:spcAft>
            </a:pPr>
            <a:r>
              <a:rPr kumimoji="1" lang="en-US" altLang="ja-JP" sz="3200" b="1" spc="246" dirty="0">
                <a:solidFill>
                  <a:schemeClr val="tx1"/>
                </a:solidFill>
                <a:latin typeface="Yu Gothic" panose="020B0400000000000000" pitchFamily="34" charset="-128"/>
                <a:ea typeface="Yu Gothic" panose="020B0400000000000000" pitchFamily="34" charset="-128"/>
              </a:rPr>
              <a:t>0123-456-7890</a:t>
            </a:r>
          </a:p>
          <a:p>
            <a:pPr algn="ctr">
              <a:spcAft>
                <a:spcPts val="492"/>
              </a:spcAft>
            </a:pPr>
            <a:endParaRPr kumimoji="1" lang="en-US" altLang="ja-JP" sz="1477" dirty="0">
              <a:solidFill>
                <a:schemeClr val="tx1"/>
              </a:solidFill>
              <a:latin typeface="Yu Gothic" panose="020B0400000000000000" pitchFamily="34" charset="-128"/>
              <a:ea typeface="Yu Gothic" panose="020B0400000000000000" pitchFamily="34" charset="-128"/>
            </a:endParaRPr>
          </a:p>
          <a:p>
            <a:pPr algn="ctr">
              <a:spcAft>
                <a:spcPts val="492"/>
              </a:spcAft>
            </a:pPr>
            <a:r>
              <a:rPr kumimoji="1" lang="ja-JP" altLang="en-US" sz="1800">
                <a:solidFill>
                  <a:schemeClr val="tx1"/>
                </a:solidFill>
                <a:latin typeface="Yu Gothic" panose="020B0400000000000000" pitchFamily="34" charset="-128"/>
                <a:ea typeface="Yu Gothic" panose="020B0400000000000000" pitchFamily="34" charset="-128"/>
              </a:rPr>
              <a:t>平日</a:t>
            </a:r>
            <a:r>
              <a:rPr kumimoji="1" lang="en-US" altLang="ja-JP" sz="1800" dirty="0">
                <a:solidFill>
                  <a:schemeClr val="tx1"/>
                </a:solidFill>
                <a:latin typeface="Yu Gothic" panose="020B0400000000000000" pitchFamily="34" charset="-128"/>
                <a:ea typeface="Yu Gothic" panose="020B0400000000000000" pitchFamily="34" charset="-128"/>
              </a:rPr>
              <a:t>00:00〜00</a:t>
            </a:r>
            <a:r>
              <a:rPr kumimoji="1" lang="ja-JP" altLang="en-US" sz="1800">
                <a:solidFill>
                  <a:schemeClr val="tx1"/>
                </a:solidFill>
                <a:latin typeface="Yu Gothic" panose="020B0400000000000000" pitchFamily="34" charset="-128"/>
                <a:ea typeface="Yu Gothic" panose="020B0400000000000000" pitchFamily="34" charset="-128"/>
              </a:rPr>
              <a:t>：</a:t>
            </a:r>
            <a:r>
              <a:rPr kumimoji="1" lang="en-US" altLang="ja-JP" sz="1800" dirty="0">
                <a:solidFill>
                  <a:schemeClr val="tx1"/>
                </a:solidFill>
                <a:latin typeface="Yu Gothic" panose="020B0400000000000000" pitchFamily="34" charset="-128"/>
                <a:ea typeface="Yu Gothic" panose="020B0400000000000000" pitchFamily="34" charset="-128"/>
              </a:rPr>
              <a:t>00</a:t>
            </a:r>
          </a:p>
        </p:txBody>
      </p:sp>
      <p:sp>
        <p:nvSpPr>
          <p:cNvPr id="9" name="正方形/長方形 8">
            <a:extLst>
              <a:ext uri="{FF2B5EF4-FFF2-40B4-BE49-F238E27FC236}">
                <a16:creationId xmlns:a16="http://schemas.microsoft.com/office/drawing/2014/main" id="{AD1516BC-366E-E381-076C-734BDBD05687}"/>
              </a:ext>
            </a:extLst>
          </p:cNvPr>
          <p:cNvSpPr/>
          <p:nvPr/>
        </p:nvSpPr>
        <p:spPr>
          <a:xfrm>
            <a:off x="6322669" y="2359931"/>
            <a:ext cx="5095385" cy="22280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2923" tIns="132923" rIns="132923" bIns="177231" rtlCol="0" anchor="ctr">
            <a:normAutofit/>
          </a:bodyPr>
          <a:lstStyle/>
          <a:p>
            <a:pPr algn="ctr">
              <a:spcAft>
                <a:spcPts val="492"/>
              </a:spcAft>
            </a:pPr>
            <a:r>
              <a:rPr kumimoji="1" lang="en-US" altLang="ja-JP" sz="2600" b="1" spc="123" dirty="0" err="1">
                <a:solidFill>
                  <a:schemeClr val="tx1"/>
                </a:solidFill>
                <a:latin typeface="Yu Gothic" panose="020B0400000000000000" pitchFamily="34" charset="-128"/>
                <a:ea typeface="Yu Gothic" panose="020B0400000000000000" pitchFamily="34" charset="-128"/>
              </a:rPr>
              <a:t>mail.address</a:t>
            </a:r>
            <a:r>
              <a:rPr kumimoji="1" lang="ja-JP" altLang="en-US" sz="2600" b="1" spc="123">
                <a:solidFill>
                  <a:schemeClr val="tx1"/>
                </a:solidFill>
                <a:latin typeface="Yu Gothic" panose="020B0400000000000000" pitchFamily="34" charset="-128"/>
                <a:ea typeface="Yu Gothic" panose="020B0400000000000000" pitchFamily="34" charset="-128"/>
              </a:rPr>
              <a:t>＠</a:t>
            </a:r>
            <a:r>
              <a:rPr kumimoji="1" lang="en-US" altLang="ja-JP" sz="2600" b="1" spc="123" dirty="0">
                <a:solidFill>
                  <a:schemeClr val="tx1"/>
                </a:solidFill>
                <a:latin typeface="Yu Gothic" panose="020B0400000000000000" pitchFamily="34" charset="-128"/>
                <a:ea typeface="Yu Gothic" panose="020B0400000000000000" pitchFamily="34" charset="-128"/>
              </a:rPr>
              <a:t>****</a:t>
            </a:r>
          </a:p>
          <a:p>
            <a:pPr algn="ctr">
              <a:spcAft>
                <a:spcPts val="492"/>
              </a:spcAft>
            </a:pPr>
            <a:endParaRPr kumimoji="1" lang="en-US" altLang="ja-JP" sz="1600" dirty="0">
              <a:solidFill>
                <a:schemeClr val="tx1"/>
              </a:solidFill>
              <a:latin typeface="Yu Gothic" panose="020B0400000000000000" pitchFamily="34" charset="-128"/>
              <a:ea typeface="Yu Gothic" panose="020B0400000000000000" pitchFamily="34" charset="-128"/>
            </a:endParaRPr>
          </a:p>
          <a:p>
            <a:pPr algn="ctr">
              <a:spcAft>
                <a:spcPts val="492"/>
              </a:spcAft>
            </a:pPr>
            <a:r>
              <a:rPr kumimoji="1" lang="ja-JP" altLang="en-US" sz="1600">
                <a:solidFill>
                  <a:schemeClr val="tx1"/>
                </a:solidFill>
                <a:latin typeface="Yu Gothic" panose="020B0400000000000000" pitchFamily="34" charset="-128"/>
                <a:ea typeface="Yu Gothic" panose="020B0400000000000000" pitchFamily="34" charset="-128"/>
              </a:rPr>
              <a:t>会社名・氏名・メールアドレス・電話番号を</a:t>
            </a:r>
            <a:endParaRPr kumimoji="1" lang="en-US" altLang="ja-JP" sz="1600" dirty="0">
              <a:solidFill>
                <a:schemeClr val="tx1"/>
              </a:solidFill>
              <a:latin typeface="Yu Gothic" panose="020B0400000000000000" pitchFamily="34" charset="-128"/>
              <a:ea typeface="Yu Gothic" panose="020B0400000000000000" pitchFamily="34" charset="-128"/>
            </a:endParaRPr>
          </a:p>
          <a:p>
            <a:pPr algn="ctr">
              <a:spcAft>
                <a:spcPts val="492"/>
              </a:spcAft>
            </a:pPr>
            <a:r>
              <a:rPr kumimoji="1" lang="ja-JP" altLang="en-US" sz="1600">
                <a:solidFill>
                  <a:schemeClr val="tx1"/>
                </a:solidFill>
                <a:latin typeface="Yu Gothic" panose="020B0400000000000000" pitchFamily="34" charset="-128"/>
                <a:ea typeface="Yu Gothic" panose="020B0400000000000000" pitchFamily="34" charset="-128"/>
              </a:rPr>
              <a:t>ご記入の上、お問い合わせください</a:t>
            </a:r>
            <a:endParaRPr kumimoji="1" lang="en-US" altLang="ja-JP" sz="1600" dirty="0">
              <a:solidFill>
                <a:schemeClr val="tx1"/>
              </a:solidFill>
              <a:latin typeface="Yu Gothic" panose="020B0400000000000000" pitchFamily="34" charset="-128"/>
              <a:ea typeface="Yu Gothic" panose="020B0400000000000000" pitchFamily="34" charset="-128"/>
            </a:endParaRPr>
          </a:p>
        </p:txBody>
      </p:sp>
      <p:sp>
        <p:nvSpPr>
          <p:cNvPr id="10" name="正方形/長方形 9">
            <a:extLst>
              <a:ext uri="{FF2B5EF4-FFF2-40B4-BE49-F238E27FC236}">
                <a16:creationId xmlns:a16="http://schemas.microsoft.com/office/drawing/2014/main" id="{15CB325F-2420-A4F8-5EEA-0AA65C7CE723}"/>
              </a:ext>
            </a:extLst>
          </p:cNvPr>
          <p:cNvSpPr/>
          <p:nvPr/>
        </p:nvSpPr>
        <p:spPr>
          <a:xfrm>
            <a:off x="773951" y="5096705"/>
            <a:ext cx="10644107" cy="100396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221538" tIns="221538" rIns="221538" bIns="221538" rtlCol="0" anchor="ctr" anchorCtr="0">
            <a:spAutoFit/>
          </a:bodyPr>
          <a:lstStyle/>
          <a:p>
            <a:pPr algn="ctr">
              <a:spcAft>
                <a:spcPts val="492"/>
              </a:spcAft>
            </a:pPr>
            <a:r>
              <a:rPr kumimoji="1" lang="en-US" altLang="ja-JP" sz="1600" dirty="0">
                <a:solidFill>
                  <a:schemeClr val="tx1"/>
                </a:solidFill>
                <a:latin typeface="Yu Gothic" panose="020B0400000000000000" pitchFamily="34" charset="-128"/>
                <a:ea typeface="Yu Gothic" panose="020B0400000000000000" pitchFamily="34" charset="-128"/>
              </a:rPr>
              <a:t>https://**********</a:t>
            </a:r>
          </a:p>
          <a:p>
            <a:pPr algn="ctr">
              <a:spcAft>
                <a:spcPts val="492"/>
              </a:spcAft>
            </a:pPr>
            <a:r>
              <a:rPr kumimoji="1" lang="ja-JP" altLang="en-US" sz="1600">
                <a:solidFill>
                  <a:schemeClr val="tx1"/>
                </a:solidFill>
                <a:latin typeface="Yu Gothic" panose="020B0400000000000000" pitchFamily="34" charset="-128"/>
                <a:ea typeface="Yu Gothic" panose="020B0400000000000000" pitchFamily="34" charset="-128"/>
              </a:rPr>
              <a:t>当社のホームページでも資料請求・お問い合わせができます。資料の郵送も承ります。</a:t>
            </a:r>
            <a:endParaRPr kumimoji="1" lang="en-US" altLang="ja-JP" sz="1600" dirty="0">
              <a:solidFill>
                <a:schemeClr val="tx1"/>
              </a:solidFill>
              <a:latin typeface="Yu Gothic" panose="020B0400000000000000" pitchFamily="34" charset="-128"/>
              <a:ea typeface="Yu Gothic" panose="020B0400000000000000" pitchFamily="34" charset="-128"/>
            </a:endParaRPr>
          </a:p>
        </p:txBody>
      </p:sp>
      <p:sp>
        <p:nvSpPr>
          <p:cNvPr id="11" name="テキスト プレースホルダー 7">
            <a:extLst>
              <a:ext uri="{FF2B5EF4-FFF2-40B4-BE49-F238E27FC236}">
                <a16:creationId xmlns:a16="http://schemas.microsoft.com/office/drawing/2014/main" id="{3C54DBA7-0CD8-0656-81C6-048E38C37BD9}"/>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3158712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2E984BC3-8E2B-294A-B038-7DDD58E848F9}"/>
              </a:ext>
            </a:extLst>
          </p:cNvPr>
          <p:cNvSpPr>
            <a:spLocks noGrp="1"/>
          </p:cNvSpPr>
          <p:nvPr>
            <p:ph type="ctrTitle"/>
          </p:nvPr>
        </p:nvSpPr>
        <p:spPr/>
        <p:txBody>
          <a:bodyPr/>
          <a:lstStyle/>
          <a:p>
            <a:r>
              <a:rPr lang="ja-JP" altLang="en-US"/>
              <a:t>補足</a:t>
            </a:r>
          </a:p>
        </p:txBody>
      </p:sp>
      <p:sp>
        <p:nvSpPr>
          <p:cNvPr id="5" name="スライド番号プレースホルダー 4">
            <a:extLst>
              <a:ext uri="{FF2B5EF4-FFF2-40B4-BE49-F238E27FC236}">
                <a16:creationId xmlns:a16="http://schemas.microsoft.com/office/drawing/2014/main" id="{18B7B4AB-1860-2541-93B9-B81DF06114D0}"/>
              </a:ext>
            </a:extLst>
          </p:cNvPr>
          <p:cNvSpPr>
            <a:spLocks noGrp="1"/>
          </p:cNvSpPr>
          <p:nvPr>
            <p:ph type="sldNum" idx="15"/>
          </p:nvPr>
        </p:nvSpPr>
        <p:spPr>
          <a:prstGeom prst="rect">
            <a:avLst/>
          </a:prstGeom>
        </p:spPr>
        <p:txBody>
          <a:bodyPr/>
          <a:lstStyle/>
          <a:p>
            <a:fld id="{00000000-1234-1234-1234-123412341234}" type="slidenum">
              <a:rPr lang="en-US" altLang="ja-JP" smtClean="0"/>
              <a:pPr/>
              <a:t>25</a:t>
            </a:fld>
            <a:endParaRPr lang="ja-JP" altLang="en-US"/>
          </a:p>
        </p:txBody>
      </p:sp>
    </p:spTree>
    <p:extLst>
      <p:ext uri="{BB962C8B-B14F-4D97-AF65-F5344CB8AC3E}">
        <p14:creationId xmlns:p14="http://schemas.microsoft.com/office/powerpoint/2010/main" val="3629134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A3028CC-81C1-A1F3-44F3-1F4D20AFF90F}"/>
              </a:ext>
            </a:extLst>
          </p:cNvPr>
          <p:cNvSpPr>
            <a:spLocks noGrp="1"/>
          </p:cNvSpPr>
          <p:nvPr>
            <p:ph type="body" idx="1"/>
          </p:nvPr>
        </p:nvSpPr>
        <p:spPr/>
        <p:txBody>
          <a:bodyPr/>
          <a:lstStyle/>
          <a:p>
            <a:r>
              <a:rPr kumimoji="1" lang="ja-JP" altLang="en-US"/>
              <a:t>お客様に紹介しやすいツールをご用意しています。</a:t>
            </a:r>
          </a:p>
          <a:p>
            <a:r>
              <a:rPr kumimoji="1" lang="ja-JP" altLang="en-US"/>
              <a:t>商談に同行（オンライン含む）いたしますのでお気軽にご相談ください。</a:t>
            </a:r>
          </a:p>
        </p:txBody>
      </p:sp>
      <p:sp>
        <p:nvSpPr>
          <p:cNvPr id="4" name="スライド番号プレースホルダー 3">
            <a:extLst>
              <a:ext uri="{FF2B5EF4-FFF2-40B4-BE49-F238E27FC236}">
                <a16:creationId xmlns:a16="http://schemas.microsoft.com/office/drawing/2014/main" id="{A11040DE-63D2-1058-028C-1DD3516A60DC}"/>
              </a:ext>
            </a:extLst>
          </p:cNvPr>
          <p:cNvSpPr>
            <a:spLocks noGrp="1"/>
          </p:cNvSpPr>
          <p:nvPr>
            <p:ph type="sldNum" idx="15"/>
          </p:nvPr>
        </p:nvSpPr>
        <p:spPr/>
        <p:txBody>
          <a:bodyPr/>
          <a:lstStyle/>
          <a:p>
            <a:fld id="{00000000-1234-1234-1234-123412341234}" type="slidenum">
              <a:rPr lang="en-US" altLang="ja-JP" smtClean="0"/>
              <a:pPr/>
              <a:t>26</a:t>
            </a:fld>
            <a:endParaRPr lang="ja-JP" altLang="en-US"/>
          </a:p>
        </p:txBody>
      </p:sp>
      <p:sp>
        <p:nvSpPr>
          <p:cNvPr id="5" name="タイトル 4">
            <a:extLst>
              <a:ext uri="{FF2B5EF4-FFF2-40B4-BE49-F238E27FC236}">
                <a16:creationId xmlns:a16="http://schemas.microsoft.com/office/drawing/2014/main" id="{1DB63B91-D293-9178-2700-B5499F56AB9B}"/>
              </a:ext>
            </a:extLst>
          </p:cNvPr>
          <p:cNvSpPr>
            <a:spLocks noGrp="1"/>
          </p:cNvSpPr>
          <p:nvPr>
            <p:ph type="title"/>
          </p:nvPr>
        </p:nvSpPr>
        <p:spPr/>
        <p:txBody>
          <a:bodyPr/>
          <a:lstStyle/>
          <a:p>
            <a:r>
              <a:rPr kumimoji="1" lang="ja-JP" altLang="en-US"/>
              <a:t>営業ツール</a:t>
            </a:r>
          </a:p>
        </p:txBody>
      </p:sp>
      <p:sp>
        <p:nvSpPr>
          <p:cNvPr id="7" name="正方形/長方形 6">
            <a:extLst>
              <a:ext uri="{FF2B5EF4-FFF2-40B4-BE49-F238E27FC236}">
                <a16:creationId xmlns:a16="http://schemas.microsoft.com/office/drawing/2014/main" id="{EF11DA2C-6B69-F68F-759C-24EB89645834}"/>
              </a:ext>
            </a:extLst>
          </p:cNvPr>
          <p:cNvSpPr/>
          <p:nvPr/>
        </p:nvSpPr>
        <p:spPr>
          <a:xfrm>
            <a:off x="1055688" y="1773198"/>
            <a:ext cx="3041336" cy="1593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969" dirty="0">
                <a:solidFill>
                  <a:schemeClr val="bg1"/>
                </a:solidFill>
                <a:ea typeface="Yu Gothic" panose="020B0400000000000000" pitchFamily="34" charset="-128"/>
              </a:rPr>
              <a:t>IMG</a:t>
            </a:r>
          </a:p>
        </p:txBody>
      </p:sp>
      <p:sp>
        <p:nvSpPr>
          <p:cNvPr id="9" name="テキスト ボックス 8">
            <a:extLst>
              <a:ext uri="{FF2B5EF4-FFF2-40B4-BE49-F238E27FC236}">
                <a16:creationId xmlns:a16="http://schemas.microsoft.com/office/drawing/2014/main" id="{8DDCC49A-8C35-5A99-3434-ADED5B76543B}"/>
              </a:ext>
            </a:extLst>
          </p:cNvPr>
          <p:cNvSpPr txBox="1"/>
          <p:nvPr/>
        </p:nvSpPr>
        <p:spPr>
          <a:xfrm>
            <a:off x="1055688" y="3401865"/>
            <a:ext cx="3035365" cy="587061"/>
          </a:xfrm>
          <a:prstGeom prst="rect">
            <a:avLst/>
          </a:prstGeom>
          <a:noFill/>
        </p:spPr>
        <p:txBody>
          <a:bodyPr wrap="square" lIns="44308" tIns="44308" rIns="44308" bIns="44308" rtlCol="0">
            <a:noAutofit/>
          </a:bodyPr>
          <a:lstStyle/>
          <a:p>
            <a:pPr algn="ctr">
              <a:lnSpc>
                <a:spcPct val="120000"/>
              </a:lnSpc>
              <a:spcAft>
                <a:spcPts val="492"/>
              </a:spcAft>
            </a:pPr>
            <a:r>
              <a:rPr kumimoji="1" lang="ja-JP" altLang="en-US" b="1">
                <a:solidFill>
                  <a:schemeClr val="tx1"/>
                </a:solidFill>
                <a:latin typeface="Yu Gothic" panose="020B0400000000000000" pitchFamily="34" charset="-128"/>
                <a:ea typeface="Yu Gothic" panose="020B0400000000000000" pitchFamily="34" charset="-128"/>
              </a:rPr>
              <a:t>サービス資料</a:t>
            </a:r>
          </a:p>
        </p:txBody>
      </p:sp>
      <p:sp>
        <p:nvSpPr>
          <p:cNvPr id="10" name="テキスト ボックス 9">
            <a:extLst>
              <a:ext uri="{FF2B5EF4-FFF2-40B4-BE49-F238E27FC236}">
                <a16:creationId xmlns:a16="http://schemas.microsoft.com/office/drawing/2014/main" id="{5DBDD123-CA07-A83C-0F56-4D983C50A82F}"/>
              </a:ext>
            </a:extLst>
          </p:cNvPr>
          <p:cNvSpPr txBox="1"/>
          <p:nvPr/>
        </p:nvSpPr>
        <p:spPr>
          <a:xfrm>
            <a:off x="4580463" y="3401865"/>
            <a:ext cx="3035365" cy="587061"/>
          </a:xfrm>
          <a:prstGeom prst="rect">
            <a:avLst/>
          </a:prstGeom>
          <a:noFill/>
        </p:spPr>
        <p:txBody>
          <a:bodyPr wrap="square" lIns="44308" tIns="44308" rIns="44308" bIns="44308" rtlCol="0">
            <a:noAutofit/>
          </a:bodyPr>
          <a:lstStyle/>
          <a:p>
            <a:pPr algn="ctr">
              <a:lnSpc>
                <a:spcPct val="120000"/>
              </a:lnSpc>
              <a:spcAft>
                <a:spcPts val="492"/>
              </a:spcAft>
            </a:pPr>
            <a:r>
              <a:rPr kumimoji="1" lang="ja-JP" altLang="en-US" b="1">
                <a:solidFill>
                  <a:schemeClr val="tx1"/>
                </a:solidFill>
                <a:latin typeface="Yu Gothic" panose="020B0400000000000000" pitchFamily="34" charset="-128"/>
                <a:ea typeface="Yu Gothic" panose="020B0400000000000000" pitchFamily="34" charset="-128"/>
              </a:rPr>
              <a:t>投資対効果</a:t>
            </a:r>
            <a:br>
              <a:rPr kumimoji="1" lang="en-US" altLang="ja-JP" b="1" dirty="0">
                <a:solidFill>
                  <a:schemeClr val="tx1"/>
                </a:solidFill>
                <a:latin typeface="Yu Gothic" panose="020B0400000000000000" pitchFamily="34" charset="-128"/>
                <a:ea typeface="Yu Gothic" panose="020B0400000000000000" pitchFamily="34" charset="-128"/>
              </a:rPr>
            </a:br>
            <a:r>
              <a:rPr kumimoji="1" lang="ja-JP" altLang="en-US" b="1">
                <a:solidFill>
                  <a:schemeClr val="tx1"/>
                </a:solidFill>
                <a:latin typeface="Yu Gothic" panose="020B0400000000000000" pitchFamily="34" charset="-128"/>
                <a:ea typeface="Yu Gothic" panose="020B0400000000000000" pitchFamily="34" charset="-128"/>
              </a:rPr>
              <a:t>シミュレーションシート</a:t>
            </a:r>
          </a:p>
        </p:txBody>
      </p:sp>
      <p:sp>
        <p:nvSpPr>
          <p:cNvPr id="11" name="テキスト ボックス 10">
            <a:extLst>
              <a:ext uri="{FF2B5EF4-FFF2-40B4-BE49-F238E27FC236}">
                <a16:creationId xmlns:a16="http://schemas.microsoft.com/office/drawing/2014/main" id="{C0A52755-1677-53E1-9BB1-9989754A6ACA}"/>
              </a:ext>
            </a:extLst>
          </p:cNvPr>
          <p:cNvSpPr txBox="1"/>
          <p:nvPr/>
        </p:nvSpPr>
        <p:spPr>
          <a:xfrm>
            <a:off x="8058465" y="3402915"/>
            <a:ext cx="3041336" cy="587061"/>
          </a:xfrm>
          <a:prstGeom prst="rect">
            <a:avLst/>
          </a:prstGeom>
          <a:noFill/>
        </p:spPr>
        <p:txBody>
          <a:bodyPr wrap="square" lIns="44308" tIns="44308" rIns="44308" bIns="44308" rtlCol="0">
            <a:noAutofit/>
          </a:bodyPr>
          <a:lstStyle/>
          <a:p>
            <a:pPr algn="ctr">
              <a:lnSpc>
                <a:spcPct val="120000"/>
              </a:lnSpc>
              <a:spcAft>
                <a:spcPts val="492"/>
              </a:spcAft>
            </a:pPr>
            <a:r>
              <a:rPr kumimoji="1" lang="ja-JP" altLang="en-US" b="1">
                <a:solidFill>
                  <a:schemeClr val="tx1"/>
                </a:solidFill>
                <a:latin typeface="Yu Gothic" panose="020B0400000000000000" pitchFamily="34" charset="-128"/>
                <a:ea typeface="Yu Gothic" panose="020B0400000000000000" pitchFamily="34" charset="-128"/>
              </a:rPr>
              <a:t>導入事例集</a:t>
            </a:r>
          </a:p>
        </p:txBody>
      </p:sp>
      <p:sp>
        <p:nvSpPr>
          <p:cNvPr id="18" name="正方形/長方形 17">
            <a:extLst>
              <a:ext uri="{FF2B5EF4-FFF2-40B4-BE49-F238E27FC236}">
                <a16:creationId xmlns:a16="http://schemas.microsoft.com/office/drawing/2014/main" id="{A01F75D7-7354-F342-0DFC-B1CA33BDE570}"/>
              </a:ext>
            </a:extLst>
          </p:cNvPr>
          <p:cNvSpPr/>
          <p:nvPr/>
        </p:nvSpPr>
        <p:spPr>
          <a:xfrm>
            <a:off x="4580463" y="1772599"/>
            <a:ext cx="3041336" cy="1593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969" dirty="0">
                <a:solidFill>
                  <a:schemeClr val="bg1"/>
                </a:solidFill>
                <a:ea typeface="Yu Gothic" panose="020B0400000000000000" pitchFamily="34" charset="-128"/>
              </a:rPr>
              <a:t>IMG</a:t>
            </a:r>
          </a:p>
        </p:txBody>
      </p:sp>
      <p:sp>
        <p:nvSpPr>
          <p:cNvPr id="19" name="正方形/長方形 18">
            <a:extLst>
              <a:ext uri="{FF2B5EF4-FFF2-40B4-BE49-F238E27FC236}">
                <a16:creationId xmlns:a16="http://schemas.microsoft.com/office/drawing/2014/main" id="{BAD1A259-CEDA-404E-B081-54780D5A4DDF}"/>
              </a:ext>
            </a:extLst>
          </p:cNvPr>
          <p:cNvSpPr/>
          <p:nvPr/>
        </p:nvSpPr>
        <p:spPr>
          <a:xfrm>
            <a:off x="8058464" y="1772599"/>
            <a:ext cx="3041336" cy="1593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969" dirty="0">
                <a:solidFill>
                  <a:schemeClr val="bg1"/>
                </a:solidFill>
                <a:ea typeface="Yu Gothic" panose="020B0400000000000000" pitchFamily="34" charset="-128"/>
              </a:rPr>
              <a:t>IMG</a:t>
            </a:r>
          </a:p>
        </p:txBody>
      </p:sp>
      <p:sp>
        <p:nvSpPr>
          <p:cNvPr id="20" name="正方形/長方形 19">
            <a:extLst>
              <a:ext uri="{FF2B5EF4-FFF2-40B4-BE49-F238E27FC236}">
                <a16:creationId xmlns:a16="http://schemas.microsoft.com/office/drawing/2014/main" id="{F382FFDB-2701-869D-A20A-9E8BA332734C}"/>
              </a:ext>
            </a:extLst>
          </p:cNvPr>
          <p:cNvSpPr/>
          <p:nvPr/>
        </p:nvSpPr>
        <p:spPr>
          <a:xfrm>
            <a:off x="1055688" y="4156635"/>
            <a:ext cx="3041336" cy="1593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969" dirty="0">
                <a:solidFill>
                  <a:schemeClr val="bg1"/>
                </a:solidFill>
                <a:ea typeface="Yu Gothic" panose="020B0400000000000000" pitchFamily="34" charset="-128"/>
              </a:rPr>
              <a:t>IMG</a:t>
            </a:r>
          </a:p>
        </p:txBody>
      </p:sp>
      <p:sp>
        <p:nvSpPr>
          <p:cNvPr id="21" name="正方形/長方形 20">
            <a:extLst>
              <a:ext uri="{FF2B5EF4-FFF2-40B4-BE49-F238E27FC236}">
                <a16:creationId xmlns:a16="http://schemas.microsoft.com/office/drawing/2014/main" id="{95957795-C5A1-C113-0BE6-B24A2D36B1C9}"/>
              </a:ext>
            </a:extLst>
          </p:cNvPr>
          <p:cNvSpPr/>
          <p:nvPr/>
        </p:nvSpPr>
        <p:spPr>
          <a:xfrm>
            <a:off x="4580463" y="4156036"/>
            <a:ext cx="3041336" cy="1593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969" dirty="0">
                <a:solidFill>
                  <a:schemeClr val="bg1"/>
                </a:solidFill>
                <a:ea typeface="Yu Gothic" panose="020B0400000000000000" pitchFamily="34" charset="-128"/>
              </a:rPr>
              <a:t>IMG</a:t>
            </a:r>
          </a:p>
        </p:txBody>
      </p:sp>
      <p:sp>
        <p:nvSpPr>
          <p:cNvPr id="22" name="正方形/長方形 21">
            <a:extLst>
              <a:ext uri="{FF2B5EF4-FFF2-40B4-BE49-F238E27FC236}">
                <a16:creationId xmlns:a16="http://schemas.microsoft.com/office/drawing/2014/main" id="{F156C240-2BBF-89E4-D29E-0BD0DCEB3649}"/>
              </a:ext>
            </a:extLst>
          </p:cNvPr>
          <p:cNvSpPr/>
          <p:nvPr/>
        </p:nvSpPr>
        <p:spPr>
          <a:xfrm>
            <a:off x="8058464" y="4156036"/>
            <a:ext cx="3041336" cy="1593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1969" dirty="0">
                <a:solidFill>
                  <a:schemeClr val="bg1"/>
                </a:solidFill>
                <a:ea typeface="Yu Gothic" panose="020B0400000000000000" pitchFamily="34" charset="-128"/>
              </a:rPr>
              <a:t>IMG</a:t>
            </a:r>
          </a:p>
        </p:txBody>
      </p:sp>
      <p:sp>
        <p:nvSpPr>
          <p:cNvPr id="23" name="テキスト ボックス 22">
            <a:extLst>
              <a:ext uri="{FF2B5EF4-FFF2-40B4-BE49-F238E27FC236}">
                <a16:creationId xmlns:a16="http://schemas.microsoft.com/office/drawing/2014/main" id="{1D4759B5-48AD-D7BB-574B-9F81065778C4}"/>
              </a:ext>
            </a:extLst>
          </p:cNvPr>
          <p:cNvSpPr txBox="1"/>
          <p:nvPr/>
        </p:nvSpPr>
        <p:spPr>
          <a:xfrm>
            <a:off x="1055687" y="5785729"/>
            <a:ext cx="3035365" cy="587061"/>
          </a:xfrm>
          <a:prstGeom prst="rect">
            <a:avLst/>
          </a:prstGeom>
          <a:noFill/>
        </p:spPr>
        <p:txBody>
          <a:bodyPr wrap="square" lIns="44308" tIns="44308" rIns="44308" bIns="44308" rtlCol="0">
            <a:noAutofit/>
          </a:bodyPr>
          <a:lstStyle/>
          <a:p>
            <a:pPr algn="ctr">
              <a:lnSpc>
                <a:spcPct val="120000"/>
              </a:lnSpc>
              <a:spcAft>
                <a:spcPts val="492"/>
              </a:spcAft>
            </a:pPr>
            <a:r>
              <a:rPr kumimoji="1" lang="ja-JP" altLang="en-US" sz="1500" b="1">
                <a:solidFill>
                  <a:schemeClr val="tx1"/>
                </a:solidFill>
                <a:latin typeface="Yu Gothic" panose="020B0400000000000000" pitchFamily="34" charset="-128"/>
                <a:ea typeface="Yu Gothic" panose="020B0400000000000000" pitchFamily="34" charset="-128"/>
              </a:rPr>
              <a:t>お役立ち資料</a:t>
            </a:r>
          </a:p>
        </p:txBody>
      </p:sp>
      <p:sp>
        <p:nvSpPr>
          <p:cNvPr id="24" name="テキスト ボックス 23">
            <a:extLst>
              <a:ext uri="{FF2B5EF4-FFF2-40B4-BE49-F238E27FC236}">
                <a16:creationId xmlns:a16="http://schemas.microsoft.com/office/drawing/2014/main" id="{635FC262-8416-8338-E4DF-45A3B8EAD679}"/>
              </a:ext>
            </a:extLst>
          </p:cNvPr>
          <p:cNvSpPr txBox="1"/>
          <p:nvPr/>
        </p:nvSpPr>
        <p:spPr>
          <a:xfrm>
            <a:off x="4580462" y="5785729"/>
            <a:ext cx="3035365" cy="587061"/>
          </a:xfrm>
          <a:prstGeom prst="rect">
            <a:avLst/>
          </a:prstGeom>
          <a:noFill/>
        </p:spPr>
        <p:txBody>
          <a:bodyPr wrap="square" lIns="44308" tIns="44308" rIns="44308" bIns="44308" rtlCol="0">
            <a:noAutofit/>
          </a:bodyPr>
          <a:lstStyle/>
          <a:p>
            <a:pPr algn="ctr">
              <a:lnSpc>
                <a:spcPct val="120000"/>
              </a:lnSpc>
              <a:spcAft>
                <a:spcPts val="492"/>
              </a:spcAft>
            </a:pPr>
            <a:r>
              <a:rPr kumimoji="1" lang="ja-JP" altLang="en-US" sz="1500" b="1">
                <a:solidFill>
                  <a:schemeClr val="tx1"/>
                </a:solidFill>
                <a:latin typeface="Yu Gothic" panose="020B0400000000000000" pitchFamily="34" charset="-128"/>
                <a:ea typeface="Yu Gothic" panose="020B0400000000000000" pitchFamily="34" charset="-128"/>
              </a:rPr>
              <a:t>無料トライアル</a:t>
            </a:r>
          </a:p>
        </p:txBody>
      </p:sp>
      <p:sp>
        <p:nvSpPr>
          <p:cNvPr id="25" name="テキスト ボックス 24">
            <a:extLst>
              <a:ext uri="{FF2B5EF4-FFF2-40B4-BE49-F238E27FC236}">
                <a16:creationId xmlns:a16="http://schemas.microsoft.com/office/drawing/2014/main" id="{FC2E918E-11E4-48EB-1719-B8BA4ACF052C}"/>
              </a:ext>
            </a:extLst>
          </p:cNvPr>
          <p:cNvSpPr txBox="1"/>
          <p:nvPr/>
        </p:nvSpPr>
        <p:spPr>
          <a:xfrm>
            <a:off x="8058464" y="5786779"/>
            <a:ext cx="3041336" cy="587061"/>
          </a:xfrm>
          <a:prstGeom prst="rect">
            <a:avLst/>
          </a:prstGeom>
          <a:noFill/>
        </p:spPr>
        <p:txBody>
          <a:bodyPr wrap="square" lIns="44308" tIns="44308" rIns="44308" bIns="44308" rtlCol="0">
            <a:noAutofit/>
          </a:bodyPr>
          <a:lstStyle/>
          <a:p>
            <a:pPr algn="ctr">
              <a:lnSpc>
                <a:spcPct val="120000"/>
              </a:lnSpc>
              <a:spcAft>
                <a:spcPts val="492"/>
              </a:spcAft>
            </a:pPr>
            <a:r>
              <a:rPr kumimoji="1" lang="ja-JP" altLang="en-US" sz="1500" b="1">
                <a:solidFill>
                  <a:schemeClr val="tx1"/>
                </a:solidFill>
                <a:latin typeface="Yu Gothic" panose="020B0400000000000000" pitchFamily="34" charset="-128"/>
                <a:ea typeface="Yu Gothic" panose="020B0400000000000000" pitchFamily="34" charset="-128"/>
              </a:rPr>
              <a:t>毎月開催中のウェビナー</a:t>
            </a:r>
          </a:p>
        </p:txBody>
      </p:sp>
      <p:sp>
        <p:nvSpPr>
          <p:cNvPr id="6" name="テキスト プレースホルダー 7">
            <a:extLst>
              <a:ext uri="{FF2B5EF4-FFF2-40B4-BE49-F238E27FC236}">
                <a16:creationId xmlns:a16="http://schemas.microsoft.com/office/drawing/2014/main" id="{C803ED3D-3F07-1F58-31CA-E3AD54B0305C}"/>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3549397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F56F0580-A3DB-B8CF-5B2E-2848FF7A2189}"/>
              </a:ext>
            </a:extLst>
          </p:cNvPr>
          <p:cNvSpPr>
            <a:spLocks noGrp="1"/>
          </p:cNvSpPr>
          <p:nvPr>
            <p:ph type="body" idx="1"/>
          </p:nvPr>
        </p:nvSpPr>
        <p:spPr/>
        <p:txBody>
          <a:bodyPr/>
          <a:lstStyle/>
          <a:p>
            <a:r>
              <a:rPr kumimoji="1" lang="ja-JP" altLang="en-US"/>
              <a:t>◯ ◯部門とお取引がある◯ ◯系ベンダー</a:t>
            </a:r>
          </a:p>
          <a:p>
            <a:r>
              <a:rPr kumimoji="1" lang="ja-JP" altLang="en-US"/>
              <a:t> ◯ ◯プロダクト連携パートナーの企業様と提携しています。</a:t>
            </a:r>
          </a:p>
        </p:txBody>
      </p:sp>
      <p:sp>
        <p:nvSpPr>
          <p:cNvPr id="4" name="スライド番号プレースホルダー 3">
            <a:extLst>
              <a:ext uri="{FF2B5EF4-FFF2-40B4-BE49-F238E27FC236}">
                <a16:creationId xmlns:a16="http://schemas.microsoft.com/office/drawing/2014/main" id="{B07BB798-1CE8-A51F-62C9-3A6F87707C56}"/>
              </a:ext>
            </a:extLst>
          </p:cNvPr>
          <p:cNvSpPr>
            <a:spLocks noGrp="1"/>
          </p:cNvSpPr>
          <p:nvPr>
            <p:ph type="sldNum" idx="15"/>
          </p:nvPr>
        </p:nvSpPr>
        <p:spPr/>
        <p:txBody>
          <a:bodyPr/>
          <a:lstStyle/>
          <a:p>
            <a:fld id="{00000000-1234-1234-1234-123412341234}" type="slidenum">
              <a:rPr lang="en-US" altLang="ja-JP" smtClean="0"/>
              <a:pPr/>
              <a:t>27</a:t>
            </a:fld>
            <a:endParaRPr lang="ja-JP" altLang="en-US"/>
          </a:p>
        </p:txBody>
      </p:sp>
      <p:sp>
        <p:nvSpPr>
          <p:cNvPr id="5" name="タイトル 4">
            <a:extLst>
              <a:ext uri="{FF2B5EF4-FFF2-40B4-BE49-F238E27FC236}">
                <a16:creationId xmlns:a16="http://schemas.microsoft.com/office/drawing/2014/main" id="{D2058C87-D159-F293-E793-740716ECFD8E}"/>
              </a:ext>
            </a:extLst>
          </p:cNvPr>
          <p:cNvSpPr>
            <a:spLocks noGrp="1"/>
          </p:cNvSpPr>
          <p:nvPr>
            <p:ph type="title"/>
          </p:nvPr>
        </p:nvSpPr>
        <p:spPr/>
        <p:txBody>
          <a:bodyPr/>
          <a:lstStyle/>
          <a:p>
            <a:r>
              <a:rPr kumimoji="1" lang="ja-JP" altLang="en-US"/>
              <a:t>提携パートナー</a:t>
            </a:r>
          </a:p>
        </p:txBody>
      </p:sp>
      <p:sp>
        <p:nvSpPr>
          <p:cNvPr id="6" name="Google Shape;423;p16">
            <a:extLst>
              <a:ext uri="{FF2B5EF4-FFF2-40B4-BE49-F238E27FC236}">
                <a16:creationId xmlns:a16="http://schemas.microsoft.com/office/drawing/2014/main" id="{B2E9314E-EE14-377C-0E80-792CAE303062}"/>
              </a:ext>
            </a:extLst>
          </p:cNvPr>
          <p:cNvSpPr/>
          <p:nvPr/>
        </p:nvSpPr>
        <p:spPr>
          <a:xfrm>
            <a:off x="0" y="2527531"/>
            <a:ext cx="12192000" cy="3323898"/>
          </a:xfrm>
          <a:prstGeom prst="rect">
            <a:avLst/>
          </a:prstGeom>
          <a:solidFill>
            <a:srgbClr val="F2F2F2"/>
          </a:solidFill>
          <a:ln>
            <a:noFill/>
          </a:ln>
        </p:spPr>
        <p:txBody>
          <a:bodyPr spcFirstLastPara="1" wrap="square" lIns="112523" tIns="56246" rIns="112523" bIns="56246" anchor="ctr" anchorCtr="0">
            <a:noAutofit/>
          </a:bodyPr>
          <a:lstStyle/>
          <a:p>
            <a:pPr algn="ctr">
              <a:buSzPts val="1950"/>
            </a:pPr>
            <a:endParaRPr sz="2401">
              <a:solidFill>
                <a:schemeClr val="dk1"/>
              </a:solidFill>
            </a:endParaRPr>
          </a:p>
        </p:txBody>
      </p:sp>
      <p:sp>
        <p:nvSpPr>
          <p:cNvPr id="7" name="Google Shape;424;p16">
            <a:extLst>
              <a:ext uri="{FF2B5EF4-FFF2-40B4-BE49-F238E27FC236}">
                <a16:creationId xmlns:a16="http://schemas.microsoft.com/office/drawing/2014/main" id="{D64F6F80-AD66-CFE5-CDAC-E3A850458B91}"/>
              </a:ext>
            </a:extLst>
          </p:cNvPr>
          <p:cNvSpPr/>
          <p:nvPr/>
        </p:nvSpPr>
        <p:spPr>
          <a:xfrm>
            <a:off x="1055688" y="1779001"/>
            <a:ext cx="4813645" cy="4278899"/>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44308" tIns="44308" rIns="44308" bIns="44308" anchor="ctr" anchorCtr="0">
            <a:noAutofit/>
          </a:bodyPr>
          <a:lstStyle/>
          <a:p>
            <a:pPr algn="ctr">
              <a:buSzPts val="1800"/>
            </a:pPr>
            <a:endParaRPr sz="2215">
              <a:solidFill>
                <a:schemeClr val="dk1"/>
              </a:solidFill>
            </a:endParaRPr>
          </a:p>
        </p:txBody>
      </p:sp>
      <p:sp>
        <p:nvSpPr>
          <p:cNvPr id="8" name="Google Shape;424;p16">
            <a:extLst>
              <a:ext uri="{FF2B5EF4-FFF2-40B4-BE49-F238E27FC236}">
                <a16:creationId xmlns:a16="http://schemas.microsoft.com/office/drawing/2014/main" id="{F36A5BD1-FE50-0283-9C27-AE1BC6126458}"/>
              </a:ext>
            </a:extLst>
          </p:cNvPr>
          <p:cNvSpPr/>
          <p:nvPr/>
        </p:nvSpPr>
        <p:spPr>
          <a:xfrm>
            <a:off x="6322663" y="1779001"/>
            <a:ext cx="4777137" cy="4278899"/>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44308" tIns="44308" rIns="44308" bIns="44308" anchor="ctr" anchorCtr="0">
            <a:noAutofit/>
          </a:bodyPr>
          <a:lstStyle/>
          <a:p>
            <a:pPr algn="ctr">
              <a:buSzPts val="1800"/>
            </a:pPr>
            <a:endParaRPr sz="2215">
              <a:solidFill>
                <a:schemeClr val="dk1"/>
              </a:solidFill>
            </a:endParaRPr>
          </a:p>
        </p:txBody>
      </p:sp>
      <p:sp>
        <p:nvSpPr>
          <p:cNvPr id="9" name="Google Shape;406;p14">
            <a:extLst>
              <a:ext uri="{FF2B5EF4-FFF2-40B4-BE49-F238E27FC236}">
                <a16:creationId xmlns:a16="http://schemas.microsoft.com/office/drawing/2014/main" id="{A6761AE3-C3D4-C73D-F0A0-81CEDC7BF23C}"/>
              </a:ext>
            </a:extLst>
          </p:cNvPr>
          <p:cNvSpPr txBox="1"/>
          <p:nvPr/>
        </p:nvSpPr>
        <p:spPr>
          <a:xfrm>
            <a:off x="6322661" y="2045094"/>
            <a:ext cx="4777137" cy="531692"/>
          </a:xfrm>
          <a:prstGeom prst="rect">
            <a:avLst/>
          </a:prstGeom>
          <a:noFill/>
          <a:ln>
            <a:noFill/>
          </a:ln>
        </p:spPr>
        <p:txBody>
          <a:bodyPr spcFirstLastPara="1" wrap="square" lIns="44308" tIns="44308" rIns="44308" bIns="44308" anchor="ctr" anchorCtr="0">
            <a:noAutofit/>
          </a:bodyPr>
          <a:lstStyle/>
          <a:p>
            <a:pPr algn="ctr">
              <a:buClr>
                <a:srgbClr val="FF0000"/>
              </a:buClr>
              <a:buSzPts val="1600"/>
            </a:pPr>
            <a:r>
              <a:rPr lang="ja-JP" altLang="en-US" sz="2000" b="1">
                <a:solidFill>
                  <a:schemeClr val="dk1"/>
                </a:solidFill>
                <a:latin typeface="Yu Gothic" panose="020B0400000000000000" pitchFamily="34" charset="-128"/>
                <a:ea typeface="Yu Gothic" panose="020B0400000000000000" pitchFamily="34" charset="-128"/>
                <a:cs typeface="Calibri"/>
                <a:sym typeface="Calibri"/>
              </a:rPr>
              <a:t>ソリューションパートナー</a:t>
            </a:r>
            <a:endParaRPr sz="2000" b="1" dirty="0">
              <a:solidFill>
                <a:schemeClr val="dk1"/>
              </a:solidFill>
              <a:latin typeface="Yu Gothic" panose="020B0400000000000000" pitchFamily="34" charset="-128"/>
              <a:ea typeface="Yu Gothic" panose="020B0400000000000000" pitchFamily="34" charset="-128"/>
              <a:cs typeface="Calibri"/>
              <a:sym typeface="Calibri"/>
            </a:endParaRPr>
          </a:p>
        </p:txBody>
      </p:sp>
      <p:sp>
        <p:nvSpPr>
          <p:cNvPr id="10" name="Google Shape;406;p14">
            <a:extLst>
              <a:ext uri="{FF2B5EF4-FFF2-40B4-BE49-F238E27FC236}">
                <a16:creationId xmlns:a16="http://schemas.microsoft.com/office/drawing/2014/main" id="{950F4AA3-52DD-9741-1459-B45AA3F857C4}"/>
              </a:ext>
            </a:extLst>
          </p:cNvPr>
          <p:cNvSpPr txBox="1"/>
          <p:nvPr/>
        </p:nvSpPr>
        <p:spPr>
          <a:xfrm>
            <a:off x="1055687" y="2045094"/>
            <a:ext cx="4813649" cy="531692"/>
          </a:xfrm>
          <a:prstGeom prst="rect">
            <a:avLst/>
          </a:prstGeom>
          <a:noFill/>
          <a:ln>
            <a:noFill/>
          </a:ln>
        </p:spPr>
        <p:txBody>
          <a:bodyPr spcFirstLastPara="1" wrap="square" lIns="44308" tIns="44308" rIns="44308" bIns="44308" anchor="ctr" anchorCtr="0">
            <a:noAutofit/>
          </a:bodyPr>
          <a:lstStyle/>
          <a:p>
            <a:pPr algn="ctr">
              <a:buClr>
                <a:srgbClr val="FF0000"/>
              </a:buClr>
              <a:buSzPts val="1600"/>
            </a:pPr>
            <a:r>
              <a:rPr lang="ja-JP" altLang="en-US" sz="2000" b="1">
                <a:solidFill>
                  <a:schemeClr val="dk1"/>
                </a:solidFill>
                <a:latin typeface="Yu Gothic" panose="020B0400000000000000" pitchFamily="34" charset="-128"/>
                <a:ea typeface="Yu Gothic" panose="020B0400000000000000" pitchFamily="34" charset="-128"/>
                <a:cs typeface="Calibri"/>
                <a:sym typeface="Calibri"/>
              </a:rPr>
              <a:t>ディストリビューター</a:t>
            </a:r>
            <a:endParaRPr sz="2000" b="1" dirty="0">
              <a:solidFill>
                <a:schemeClr val="dk1"/>
              </a:solidFill>
              <a:latin typeface="Yu Gothic" panose="020B0400000000000000" pitchFamily="34" charset="-128"/>
              <a:ea typeface="Yu Gothic" panose="020B0400000000000000" pitchFamily="34" charset="-128"/>
              <a:cs typeface="Calibri"/>
              <a:sym typeface="Calibri"/>
            </a:endParaRPr>
          </a:p>
        </p:txBody>
      </p:sp>
      <p:sp>
        <p:nvSpPr>
          <p:cNvPr id="11" name="テキスト ボックス 10">
            <a:extLst>
              <a:ext uri="{FF2B5EF4-FFF2-40B4-BE49-F238E27FC236}">
                <a16:creationId xmlns:a16="http://schemas.microsoft.com/office/drawing/2014/main" id="{935744DF-9815-9CFF-CFC8-436EBE1F8381}"/>
              </a:ext>
            </a:extLst>
          </p:cNvPr>
          <p:cNvSpPr txBox="1"/>
          <p:nvPr/>
        </p:nvSpPr>
        <p:spPr>
          <a:xfrm>
            <a:off x="1468666" y="3554866"/>
            <a:ext cx="3987691" cy="398769"/>
          </a:xfrm>
          <a:prstGeom prst="rect">
            <a:avLst/>
          </a:prstGeom>
          <a:noFill/>
        </p:spPr>
        <p:txBody>
          <a:bodyPr wrap="square" lIns="44308" tIns="44308" rIns="44308" bIns="44308" rtlCol="0" anchor="ctr">
            <a:normAutofit/>
          </a:bodyPr>
          <a:lstStyle/>
          <a:p>
            <a:pPr algn="ctr">
              <a:spcAft>
                <a:spcPts val="492"/>
              </a:spcAft>
            </a:pPr>
            <a:r>
              <a:rPr kumimoji="1" lang="en-US" altLang="ja-JP" u="sng" dirty="0">
                <a:solidFill>
                  <a:srgbClr val="0070C0"/>
                </a:solidFill>
                <a:latin typeface="Yu Gothic" panose="020B0400000000000000" pitchFamily="34" charset="-128"/>
              </a:rPr>
              <a:t>https://*****</a:t>
            </a:r>
          </a:p>
        </p:txBody>
      </p:sp>
      <p:sp>
        <p:nvSpPr>
          <p:cNvPr id="12" name="正方形/長方形 11">
            <a:extLst>
              <a:ext uri="{FF2B5EF4-FFF2-40B4-BE49-F238E27FC236}">
                <a16:creationId xmlns:a16="http://schemas.microsoft.com/office/drawing/2014/main" id="{47BE3433-7E6D-4EDC-3741-1D3901C12927}"/>
              </a:ext>
            </a:extLst>
          </p:cNvPr>
          <p:cNvSpPr/>
          <p:nvPr/>
        </p:nvSpPr>
        <p:spPr>
          <a:xfrm>
            <a:off x="1468665" y="2739830"/>
            <a:ext cx="3987692" cy="6646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2000" dirty="0">
                <a:solidFill>
                  <a:schemeClr val="bg1"/>
                </a:solidFill>
                <a:ea typeface="Yu Gothic" panose="020B0400000000000000" pitchFamily="34" charset="-128"/>
              </a:rPr>
              <a:t>LOGO</a:t>
            </a:r>
            <a:endParaRPr kumimoji="1" lang="ja-JP" altLang="en-US" sz="2000">
              <a:solidFill>
                <a:schemeClr val="bg1"/>
              </a:solidFill>
              <a:ea typeface="Yu Gothic" panose="020B0400000000000000" pitchFamily="34" charset="-128"/>
            </a:endParaRPr>
          </a:p>
        </p:txBody>
      </p:sp>
      <p:sp>
        <p:nvSpPr>
          <p:cNvPr id="13" name="正方形/長方形 12">
            <a:extLst>
              <a:ext uri="{FF2B5EF4-FFF2-40B4-BE49-F238E27FC236}">
                <a16:creationId xmlns:a16="http://schemas.microsoft.com/office/drawing/2014/main" id="{752D3AB9-CC26-DB55-D900-31F06A70102A}"/>
              </a:ext>
            </a:extLst>
          </p:cNvPr>
          <p:cNvSpPr/>
          <p:nvPr/>
        </p:nvSpPr>
        <p:spPr>
          <a:xfrm>
            <a:off x="6717383" y="2739830"/>
            <a:ext cx="3987692" cy="6646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308" tIns="44308" rIns="44308" bIns="44308" rtlCol="0" anchor="ctr"/>
          <a:lstStyle/>
          <a:p>
            <a:pPr algn="ctr"/>
            <a:r>
              <a:rPr kumimoji="1" lang="en-US" altLang="ja-JP" sz="2000" dirty="0">
                <a:solidFill>
                  <a:schemeClr val="bg1"/>
                </a:solidFill>
                <a:ea typeface="Yu Gothic" panose="020B0400000000000000" pitchFamily="34" charset="-128"/>
              </a:rPr>
              <a:t>LOGO</a:t>
            </a:r>
            <a:endParaRPr kumimoji="1" lang="ja-JP" altLang="en-US" sz="2000">
              <a:solidFill>
                <a:schemeClr val="bg1"/>
              </a:solidFill>
              <a:ea typeface="Yu Gothic" panose="020B0400000000000000" pitchFamily="34" charset="-128"/>
            </a:endParaRPr>
          </a:p>
        </p:txBody>
      </p:sp>
      <p:sp>
        <p:nvSpPr>
          <p:cNvPr id="14" name="テキスト ボックス 13">
            <a:extLst>
              <a:ext uri="{FF2B5EF4-FFF2-40B4-BE49-F238E27FC236}">
                <a16:creationId xmlns:a16="http://schemas.microsoft.com/office/drawing/2014/main" id="{1AFAB878-682D-C288-84FB-A5E2795CFA6B}"/>
              </a:ext>
            </a:extLst>
          </p:cNvPr>
          <p:cNvSpPr txBox="1"/>
          <p:nvPr/>
        </p:nvSpPr>
        <p:spPr>
          <a:xfrm>
            <a:off x="6717384" y="3554866"/>
            <a:ext cx="3987691" cy="398769"/>
          </a:xfrm>
          <a:prstGeom prst="rect">
            <a:avLst/>
          </a:prstGeom>
          <a:noFill/>
        </p:spPr>
        <p:txBody>
          <a:bodyPr wrap="square" lIns="44308" tIns="44308" rIns="44308" bIns="44308" rtlCol="0" anchor="ctr">
            <a:normAutofit/>
          </a:bodyPr>
          <a:lstStyle/>
          <a:p>
            <a:pPr algn="ctr">
              <a:spcAft>
                <a:spcPts val="492"/>
              </a:spcAft>
            </a:pPr>
            <a:r>
              <a:rPr kumimoji="1" lang="en-US" altLang="ja-JP" u="sng" dirty="0">
                <a:solidFill>
                  <a:srgbClr val="0070C0"/>
                </a:solidFill>
                <a:latin typeface="Yu Gothic" panose="020B0400000000000000" pitchFamily="34" charset="-128"/>
              </a:rPr>
              <a:t>https://*****</a:t>
            </a:r>
          </a:p>
        </p:txBody>
      </p:sp>
      <p:sp>
        <p:nvSpPr>
          <p:cNvPr id="15" name="テキスト ボックス 14">
            <a:extLst>
              <a:ext uri="{FF2B5EF4-FFF2-40B4-BE49-F238E27FC236}">
                <a16:creationId xmlns:a16="http://schemas.microsoft.com/office/drawing/2014/main" id="{769BD8CB-0CFD-DE22-1CDE-D3477F8F1BD0}"/>
              </a:ext>
            </a:extLst>
          </p:cNvPr>
          <p:cNvSpPr txBox="1"/>
          <p:nvPr/>
        </p:nvSpPr>
        <p:spPr>
          <a:xfrm>
            <a:off x="1468666" y="4103645"/>
            <a:ext cx="3987691" cy="1675108"/>
          </a:xfrm>
          <a:prstGeom prst="rect">
            <a:avLst/>
          </a:prstGeom>
          <a:noFill/>
        </p:spPr>
        <p:txBody>
          <a:bodyPr wrap="square" lIns="44308" tIns="44308" rIns="44308" bIns="44308" rtlCol="0">
            <a:spAutoFit/>
          </a:bodyPr>
          <a:lstStyle/>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テキストテキストテキストテキストテキストテキストテキストテキストテキストテキストテキストテキストテキストテキスト</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endParaRPr kumimoji="1" lang="en-US" altLang="ja-JP" dirty="0">
              <a:solidFill>
                <a:schemeClr val="tx1"/>
              </a:solidFill>
              <a:latin typeface="Yu Gothic" panose="020B0400000000000000" pitchFamily="34" charset="-128"/>
              <a:ea typeface="Yu Gothic" panose="020B0400000000000000" pitchFamily="34" charset="-128"/>
            </a:endParaRPr>
          </a:p>
        </p:txBody>
      </p:sp>
      <p:sp>
        <p:nvSpPr>
          <p:cNvPr id="16" name="テキスト ボックス 15">
            <a:extLst>
              <a:ext uri="{FF2B5EF4-FFF2-40B4-BE49-F238E27FC236}">
                <a16:creationId xmlns:a16="http://schemas.microsoft.com/office/drawing/2014/main" id="{63EB3CDA-551A-9F41-9B63-44F627747D38}"/>
              </a:ext>
            </a:extLst>
          </p:cNvPr>
          <p:cNvSpPr txBox="1"/>
          <p:nvPr/>
        </p:nvSpPr>
        <p:spPr>
          <a:xfrm>
            <a:off x="6717384" y="4103645"/>
            <a:ext cx="3987691" cy="1675108"/>
          </a:xfrm>
          <a:prstGeom prst="rect">
            <a:avLst/>
          </a:prstGeom>
          <a:noFill/>
        </p:spPr>
        <p:txBody>
          <a:bodyPr wrap="square" lIns="44308" tIns="44308" rIns="44308" bIns="44308" rtlCol="0">
            <a:spAutoFit/>
          </a:bodyPr>
          <a:lstStyle/>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株式会社●●●●●●</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a:solidFill>
                  <a:schemeClr val="tx1"/>
                </a:solidFill>
                <a:latin typeface="Yu Gothic" panose="020B0400000000000000" pitchFamily="34" charset="-128"/>
                <a:ea typeface="Yu Gothic" panose="020B0400000000000000" pitchFamily="34" charset="-128"/>
              </a:rPr>
              <a:t>テキストテキストテキストテキストテキストテキストテキストテキストテキストテキストテキストテキストテキストテキスト</a:t>
            </a:r>
            <a:endParaRPr kumimoji="1" lang="en-US" altLang="ja-JP" dirty="0">
              <a:solidFill>
                <a:schemeClr val="tx1"/>
              </a:solidFill>
              <a:latin typeface="Yu Gothic" panose="020B0400000000000000" pitchFamily="34" charset="-128"/>
              <a:ea typeface="Yu Gothic" panose="020B0400000000000000" pitchFamily="34" charset="-128"/>
            </a:endParaRPr>
          </a:p>
          <a:p>
            <a:pPr>
              <a:lnSpc>
                <a:spcPct val="150000"/>
              </a:lnSpc>
            </a:pPr>
            <a:endParaRPr kumimoji="1" lang="en-US" altLang="ja-JP" dirty="0">
              <a:solidFill>
                <a:schemeClr val="tx1"/>
              </a:solidFill>
              <a:latin typeface="Yu Gothic" panose="020B0400000000000000" pitchFamily="34" charset="-128"/>
              <a:ea typeface="Yu Gothic" panose="020B0400000000000000" pitchFamily="34" charset="-128"/>
            </a:endParaRPr>
          </a:p>
        </p:txBody>
      </p:sp>
      <p:sp>
        <p:nvSpPr>
          <p:cNvPr id="17" name="テキスト プレースホルダー 7">
            <a:extLst>
              <a:ext uri="{FF2B5EF4-FFF2-40B4-BE49-F238E27FC236}">
                <a16:creationId xmlns:a16="http://schemas.microsoft.com/office/drawing/2014/main" id="{30BA6D1A-0134-60CF-C7B7-C7A70F8D3254}"/>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201887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D896A99-879B-40B1-22CB-0896F1317167}"/>
              </a:ext>
            </a:extLst>
          </p:cNvPr>
          <p:cNvSpPr>
            <a:spLocks noGrp="1"/>
          </p:cNvSpPr>
          <p:nvPr>
            <p:ph type="sldNum" idx="15"/>
          </p:nvPr>
        </p:nvSpPr>
        <p:spPr/>
        <p:txBody>
          <a:bodyPr/>
          <a:lstStyle/>
          <a:p>
            <a:fld id="{00000000-1234-1234-1234-123412341234}" type="slidenum">
              <a:rPr lang="en-US" altLang="ja-JP" smtClean="0"/>
              <a:pPr/>
              <a:t>2</a:t>
            </a:fld>
            <a:endParaRPr lang="ja-JP" altLang="en-US"/>
          </a:p>
        </p:txBody>
      </p:sp>
      <p:sp>
        <p:nvSpPr>
          <p:cNvPr id="6" name="テキスト プレースホルダー 1">
            <a:extLst>
              <a:ext uri="{FF2B5EF4-FFF2-40B4-BE49-F238E27FC236}">
                <a16:creationId xmlns:a16="http://schemas.microsoft.com/office/drawing/2014/main" id="{63546900-CE41-FA2D-B5F9-84D20369FF12}"/>
              </a:ext>
            </a:extLst>
          </p:cNvPr>
          <p:cNvSpPr>
            <a:spLocks noGrp="1"/>
          </p:cNvSpPr>
          <p:nvPr>
            <p:ph type="body" idx="1"/>
          </p:nvPr>
        </p:nvSpPr>
        <p:spPr>
          <a:xfrm>
            <a:off x="773951" y="910800"/>
            <a:ext cx="10651287" cy="726847"/>
          </a:xfrm>
        </p:spPr>
        <p:txBody>
          <a:bodyPr/>
          <a:lstStyle/>
          <a:p>
            <a:r>
              <a:rPr lang="ja-JP" altLang="en-US"/>
              <a:t>貴社の課題を解決するために、以下のサービスをご提案します。</a:t>
            </a:r>
          </a:p>
        </p:txBody>
      </p:sp>
      <p:sp>
        <p:nvSpPr>
          <p:cNvPr id="7" name="タイトル 2">
            <a:extLst>
              <a:ext uri="{FF2B5EF4-FFF2-40B4-BE49-F238E27FC236}">
                <a16:creationId xmlns:a16="http://schemas.microsoft.com/office/drawing/2014/main" id="{DD060ABA-860D-02DD-F388-2D2B674A5DDB}"/>
              </a:ext>
            </a:extLst>
          </p:cNvPr>
          <p:cNvSpPr>
            <a:spLocks noGrp="1"/>
          </p:cNvSpPr>
          <p:nvPr>
            <p:ph type="title"/>
          </p:nvPr>
        </p:nvSpPr>
        <p:spPr>
          <a:xfrm>
            <a:off x="784207" y="313200"/>
            <a:ext cx="10634400" cy="396000"/>
          </a:xfrm>
        </p:spPr>
        <p:txBody>
          <a:bodyPr>
            <a:noAutofit/>
          </a:bodyPr>
          <a:lstStyle/>
          <a:p>
            <a:r>
              <a:rPr lang="ja-JP" altLang="en-US"/>
              <a:t>ご提案サマリー</a:t>
            </a:r>
          </a:p>
        </p:txBody>
      </p:sp>
      <p:sp>
        <p:nvSpPr>
          <p:cNvPr id="8" name="角丸四角形 5">
            <a:extLst>
              <a:ext uri="{FF2B5EF4-FFF2-40B4-BE49-F238E27FC236}">
                <a16:creationId xmlns:a16="http://schemas.microsoft.com/office/drawing/2014/main" id="{F374DFD2-49A6-9786-29F2-8DCA55791F8F}"/>
              </a:ext>
            </a:extLst>
          </p:cNvPr>
          <p:cNvSpPr/>
          <p:nvPr/>
        </p:nvSpPr>
        <p:spPr>
          <a:xfrm>
            <a:off x="6435667" y="1809750"/>
            <a:ext cx="4700645" cy="4211637"/>
          </a:xfrm>
          <a:prstGeom prst="roundRect">
            <a:avLst>
              <a:gd name="adj" fmla="val 1809"/>
            </a:avLst>
          </a:prstGeom>
          <a:solidFill>
            <a:srgbClr val="FFFFFF"/>
          </a:solidFill>
          <a:ln w="9525" cap="flat" cmpd="sng" algn="ctr">
            <a:noFill/>
            <a:prstDash val="solid"/>
          </a:ln>
          <a:effectLst>
            <a:outerShdw blurRad="127000" algn="ctr" rotWithShape="0">
              <a:prstClr val="black">
                <a:alpha val="40000"/>
              </a:prstClr>
            </a:outerShdw>
          </a:effectLst>
        </p:spPr>
        <p:txBody>
          <a:bodyPr rot="0" spcFirstLastPara="0" vertOverflow="overflow" horzOverflow="overflow" vert="horz" wrap="square" lIns="39000" tIns="39000" rIns="39000" bIns="39000" numCol="1" spcCol="0" rtlCol="0" fromWordArt="0" anchor="ctr" anchorCtr="0" forceAA="0" compatLnSpc="1">
            <a:prstTxWarp prst="textNoShape">
              <a:avLst/>
            </a:prstTxWarp>
            <a:noAutofit/>
          </a:bodyPr>
          <a:lstStyle/>
          <a:p>
            <a:pPr marL="0" marR="0" lvl="0" indent="0" algn="ctr" defTabSz="10030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Yu Gothic" panose="020B0400000000000000" pitchFamily="34" charset="-128"/>
              <a:ea typeface="Yu Gothic" panose="020B0400000000000000" pitchFamily="34"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7BEE4C7C-05D3-09DB-011B-4B6F4F0F4924}"/>
              </a:ext>
            </a:extLst>
          </p:cNvPr>
          <p:cNvSpPr txBox="1"/>
          <p:nvPr/>
        </p:nvSpPr>
        <p:spPr>
          <a:xfrm>
            <a:off x="6896149" y="2436350"/>
            <a:ext cx="3779681" cy="973552"/>
          </a:xfrm>
          <a:prstGeom prst="rect">
            <a:avLst/>
          </a:prstGeom>
          <a:noFill/>
        </p:spPr>
        <p:txBody>
          <a:bodyPr wrap="square" lIns="36000" tIns="36000" rIns="36000" bIns="36000" rtlCol="0" anchor="ctr">
            <a:noAutofit/>
          </a:bodyPr>
          <a:lstStyle/>
          <a:p>
            <a:pPr algn="ctr" defTabSz="1003000">
              <a:spcAft>
                <a:spcPts val="433"/>
              </a:spcAft>
              <a:buClrTx/>
              <a:buFontTx/>
              <a:buNone/>
            </a:pPr>
            <a:r>
              <a:rPr kumimoji="1" lang="ja-JP" altLang="en-US" sz="1800" b="1" kern="1200">
                <a:solidFill>
                  <a:srgbClr val="00ACBA"/>
                </a:solidFill>
                <a:latin typeface="游ゴシック" panose="020B0400000000000000" pitchFamily="34" charset="-128"/>
                <a:ea typeface="游ゴシック" panose="020B0400000000000000" pitchFamily="34" charset="-128"/>
                <a:cs typeface="+mn-cs"/>
              </a:rPr>
              <a:t>○○を解消する「○○○サービス」により事業拡大を実現</a:t>
            </a:r>
          </a:p>
        </p:txBody>
      </p:sp>
      <p:sp>
        <p:nvSpPr>
          <p:cNvPr id="10" name="フリーフォーム 39">
            <a:extLst>
              <a:ext uri="{FF2B5EF4-FFF2-40B4-BE49-F238E27FC236}">
                <a16:creationId xmlns:a16="http://schemas.microsoft.com/office/drawing/2014/main" id="{B9F64B40-E14F-FE11-FBBE-5857CF099F48}"/>
              </a:ext>
            </a:extLst>
          </p:cNvPr>
          <p:cNvSpPr/>
          <p:nvPr/>
        </p:nvSpPr>
        <p:spPr>
          <a:xfrm>
            <a:off x="6435667" y="1780232"/>
            <a:ext cx="4700645" cy="576000"/>
          </a:xfrm>
          <a:custGeom>
            <a:avLst/>
            <a:gdLst>
              <a:gd name="connsiteX0" fmla="*/ 74893 w 4140000"/>
              <a:gd name="connsiteY0" fmla="*/ 0 h 534053"/>
              <a:gd name="connsiteX1" fmla="*/ 4065107 w 4140000"/>
              <a:gd name="connsiteY1" fmla="*/ 0 h 534053"/>
              <a:gd name="connsiteX2" fmla="*/ 4140000 w 4140000"/>
              <a:gd name="connsiteY2" fmla="*/ 74893 h 534053"/>
              <a:gd name="connsiteX3" fmla="*/ 4140000 w 4140000"/>
              <a:gd name="connsiteY3" fmla="*/ 534053 h 534053"/>
              <a:gd name="connsiteX4" fmla="*/ 0 w 4140000"/>
              <a:gd name="connsiteY4" fmla="*/ 534053 h 534053"/>
              <a:gd name="connsiteX5" fmla="*/ 0 w 4140000"/>
              <a:gd name="connsiteY5" fmla="*/ 74893 h 534053"/>
              <a:gd name="connsiteX6" fmla="*/ 74893 w 4140000"/>
              <a:gd name="connsiteY6" fmla="*/ 0 h 534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0000" h="534053">
                <a:moveTo>
                  <a:pt x="74893" y="0"/>
                </a:moveTo>
                <a:lnTo>
                  <a:pt x="4065107" y="0"/>
                </a:lnTo>
                <a:cubicBezTo>
                  <a:pt x="4106469" y="0"/>
                  <a:pt x="4140000" y="33531"/>
                  <a:pt x="4140000" y="74893"/>
                </a:cubicBezTo>
                <a:lnTo>
                  <a:pt x="4140000" y="534053"/>
                </a:lnTo>
                <a:lnTo>
                  <a:pt x="0" y="534053"/>
                </a:lnTo>
                <a:lnTo>
                  <a:pt x="0" y="74893"/>
                </a:lnTo>
                <a:cubicBezTo>
                  <a:pt x="0" y="33531"/>
                  <a:pt x="33531" y="0"/>
                  <a:pt x="74893" y="0"/>
                </a:cubicBezTo>
                <a:close/>
              </a:path>
            </a:pathLst>
          </a:custGeom>
          <a:solidFill>
            <a:srgbClr val="00ACBA"/>
          </a:solidFill>
          <a:ln w="9525" cap="flat" cmpd="sng" algn="ctr">
            <a:noFill/>
            <a:prstDash val="solid"/>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rmAutofit/>
          </a:bodyPr>
          <a:lstStyle/>
          <a:p>
            <a:pPr marL="0" marR="0" lvl="0" indent="0" algn="ctr" defTabSz="100300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a:ln>
                  <a:noFill/>
                </a:ln>
                <a:solidFill>
                  <a:srgbClr val="FFFFFF"/>
                </a:solidFill>
                <a:effectLst/>
                <a:uLnTx/>
                <a:uFillTx/>
                <a:latin typeface="游ゴシック" panose="020B0400000000000000" pitchFamily="34" charset="-128"/>
                <a:ea typeface="游ゴシック" panose="020B0400000000000000" pitchFamily="34" charset="-128"/>
                <a:cs typeface="+mn-cs"/>
              </a:rPr>
              <a:t>ご提案内容</a:t>
            </a:r>
          </a:p>
        </p:txBody>
      </p:sp>
      <p:sp>
        <p:nvSpPr>
          <p:cNvPr id="11" name="右矢印 14">
            <a:extLst>
              <a:ext uri="{FF2B5EF4-FFF2-40B4-BE49-F238E27FC236}">
                <a16:creationId xmlns:a16="http://schemas.microsoft.com/office/drawing/2014/main" id="{7C3D0956-FA5C-1EAB-450D-F9F9CCED1CBE}"/>
              </a:ext>
            </a:extLst>
          </p:cNvPr>
          <p:cNvSpPr/>
          <p:nvPr/>
        </p:nvSpPr>
        <p:spPr>
          <a:xfrm>
            <a:off x="5225716" y="3648523"/>
            <a:ext cx="1209952" cy="845091"/>
          </a:xfrm>
          <a:prstGeom prst="rightArrow">
            <a:avLst>
              <a:gd name="adj1" fmla="val 50000"/>
              <a:gd name="adj2" fmla="val 55672"/>
            </a:avLst>
          </a:prstGeom>
          <a:solidFill>
            <a:srgbClr val="00ACB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游ゴシック" panose="020F0502020204030204"/>
              <a:ea typeface="游ゴシック" panose="020B0400000000000000" pitchFamily="34" charset="-128"/>
              <a:cs typeface="+mn-cs"/>
            </a:endParaRPr>
          </a:p>
        </p:txBody>
      </p:sp>
      <p:sp>
        <p:nvSpPr>
          <p:cNvPr id="12" name="角丸四角形 5">
            <a:extLst>
              <a:ext uri="{FF2B5EF4-FFF2-40B4-BE49-F238E27FC236}">
                <a16:creationId xmlns:a16="http://schemas.microsoft.com/office/drawing/2014/main" id="{E8762F6B-5AF3-4A08-8576-6DC48468E477}"/>
              </a:ext>
            </a:extLst>
          </p:cNvPr>
          <p:cNvSpPr/>
          <p:nvPr/>
        </p:nvSpPr>
        <p:spPr>
          <a:xfrm>
            <a:off x="1055688" y="1809750"/>
            <a:ext cx="4700645" cy="4211637"/>
          </a:xfrm>
          <a:prstGeom prst="roundRect">
            <a:avLst>
              <a:gd name="adj" fmla="val 1809"/>
            </a:avLst>
          </a:prstGeom>
          <a:solidFill>
            <a:srgbClr val="FFFFFF"/>
          </a:solidFill>
          <a:ln w="9525" cap="flat" cmpd="sng" algn="ctr">
            <a:noFill/>
            <a:prstDash val="solid"/>
          </a:ln>
          <a:effectLst>
            <a:outerShdw blurRad="127000" algn="ctr" rotWithShape="0">
              <a:prstClr val="black">
                <a:alpha val="40000"/>
              </a:prstClr>
            </a:outerShdw>
          </a:effectLst>
        </p:spPr>
        <p:txBody>
          <a:bodyPr rot="0" spcFirstLastPara="0" vertOverflow="overflow" horzOverflow="overflow" vert="horz" wrap="square" lIns="39000" tIns="39000" rIns="39000" bIns="39000" numCol="1" spcCol="0" rtlCol="0" fromWordArt="0" anchor="ctr" anchorCtr="0" forceAA="0" compatLnSpc="1">
            <a:prstTxWarp prst="textNoShape">
              <a:avLst/>
            </a:prstTxWarp>
            <a:noAutofit/>
          </a:bodyPr>
          <a:lstStyle/>
          <a:p>
            <a:pPr marL="0" marR="0" lvl="0" indent="0" algn="ctr" defTabSz="10030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Yu Gothic" panose="020B0400000000000000" pitchFamily="34" charset="-128"/>
              <a:ea typeface="Yu Gothic" panose="020B0400000000000000" pitchFamily="34"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A63EAC3C-6E14-3F10-FA4B-35DC0C6C242B}"/>
              </a:ext>
            </a:extLst>
          </p:cNvPr>
          <p:cNvSpPr txBox="1"/>
          <p:nvPr/>
        </p:nvSpPr>
        <p:spPr>
          <a:xfrm>
            <a:off x="1516170" y="2436350"/>
            <a:ext cx="3779681" cy="973552"/>
          </a:xfrm>
          <a:prstGeom prst="rect">
            <a:avLst/>
          </a:prstGeom>
          <a:noFill/>
        </p:spPr>
        <p:txBody>
          <a:bodyPr wrap="square" lIns="36000" tIns="36000" rIns="36000" bIns="36000" rtlCol="0" anchor="ctr">
            <a:noAutofit/>
          </a:bodyPr>
          <a:lstStyle/>
          <a:p>
            <a:pPr algn="ctr" defTabSz="1003000">
              <a:spcAft>
                <a:spcPts val="433"/>
              </a:spcAft>
              <a:buClrTx/>
              <a:buFontTx/>
              <a:buNone/>
            </a:pPr>
            <a:r>
              <a:rPr kumimoji="1" lang="ja-JP" altLang="en-US" sz="1800" b="1" kern="1200">
                <a:solidFill>
                  <a:srgbClr val="0F1C50"/>
                </a:solidFill>
                <a:latin typeface="游ゴシック" panose="020B0400000000000000" pitchFamily="34" charset="-128"/>
                <a:ea typeface="游ゴシック" panose="020B0400000000000000" pitchFamily="34" charset="-128"/>
                <a:cs typeface="+mn-cs"/>
              </a:rPr>
              <a:t>○○○市場における</a:t>
            </a:r>
          </a:p>
          <a:p>
            <a:pPr algn="ctr" defTabSz="1003000">
              <a:spcAft>
                <a:spcPts val="433"/>
              </a:spcAft>
              <a:buClrTx/>
              <a:buFontTx/>
              <a:buNone/>
            </a:pPr>
            <a:r>
              <a:rPr kumimoji="1" lang="ja-JP" altLang="en-US" sz="1800" b="1" kern="1200">
                <a:solidFill>
                  <a:srgbClr val="0F1C50"/>
                </a:solidFill>
                <a:latin typeface="游ゴシック" panose="020B0400000000000000" pitchFamily="34" charset="-128"/>
                <a:ea typeface="游ゴシック" panose="020B0400000000000000" pitchFamily="34" charset="-128"/>
                <a:cs typeface="+mn-cs"/>
              </a:rPr>
              <a:t>付加価値向上による事業拡大が急務</a:t>
            </a:r>
          </a:p>
        </p:txBody>
      </p:sp>
      <p:sp>
        <p:nvSpPr>
          <p:cNvPr id="14" name="フリーフォーム 43">
            <a:extLst>
              <a:ext uri="{FF2B5EF4-FFF2-40B4-BE49-F238E27FC236}">
                <a16:creationId xmlns:a16="http://schemas.microsoft.com/office/drawing/2014/main" id="{1027E1DB-FD90-59EC-30EC-EEAD13F4A44E}"/>
              </a:ext>
            </a:extLst>
          </p:cNvPr>
          <p:cNvSpPr/>
          <p:nvPr/>
        </p:nvSpPr>
        <p:spPr>
          <a:xfrm>
            <a:off x="1055688" y="1780232"/>
            <a:ext cx="4700645" cy="576000"/>
          </a:xfrm>
          <a:custGeom>
            <a:avLst/>
            <a:gdLst>
              <a:gd name="connsiteX0" fmla="*/ 74893 w 4140000"/>
              <a:gd name="connsiteY0" fmla="*/ 0 h 534053"/>
              <a:gd name="connsiteX1" fmla="*/ 4065107 w 4140000"/>
              <a:gd name="connsiteY1" fmla="*/ 0 h 534053"/>
              <a:gd name="connsiteX2" fmla="*/ 4140000 w 4140000"/>
              <a:gd name="connsiteY2" fmla="*/ 74893 h 534053"/>
              <a:gd name="connsiteX3" fmla="*/ 4140000 w 4140000"/>
              <a:gd name="connsiteY3" fmla="*/ 534053 h 534053"/>
              <a:gd name="connsiteX4" fmla="*/ 0 w 4140000"/>
              <a:gd name="connsiteY4" fmla="*/ 534053 h 534053"/>
              <a:gd name="connsiteX5" fmla="*/ 0 w 4140000"/>
              <a:gd name="connsiteY5" fmla="*/ 74893 h 534053"/>
              <a:gd name="connsiteX6" fmla="*/ 74893 w 4140000"/>
              <a:gd name="connsiteY6" fmla="*/ 0 h 534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0000" h="534053">
                <a:moveTo>
                  <a:pt x="74893" y="0"/>
                </a:moveTo>
                <a:lnTo>
                  <a:pt x="4065107" y="0"/>
                </a:lnTo>
                <a:cubicBezTo>
                  <a:pt x="4106469" y="0"/>
                  <a:pt x="4140000" y="33531"/>
                  <a:pt x="4140000" y="74893"/>
                </a:cubicBezTo>
                <a:lnTo>
                  <a:pt x="4140000" y="534053"/>
                </a:lnTo>
                <a:lnTo>
                  <a:pt x="0" y="534053"/>
                </a:lnTo>
                <a:lnTo>
                  <a:pt x="0" y="74893"/>
                </a:lnTo>
                <a:cubicBezTo>
                  <a:pt x="0" y="33531"/>
                  <a:pt x="33531" y="0"/>
                  <a:pt x="74893" y="0"/>
                </a:cubicBezTo>
                <a:close/>
              </a:path>
            </a:pathLst>
          </a:custGeom>
          <a:solidFill>
            <a:srgbClr val="1B224C"/>
          </a:solidFill>
          <a:ln w="9525" cap="flat" cmpd="sng" algn="ctr">
            <a:noFill/>
            <a:prstDash val="solid"/>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rmAutofit/>
          </a:bodyPr>
          <a:lstStyle/>
          <a:p>
            <a:pPr marL="0" marR="0" lvl="0" indent="0" algn="ctr" defTabSz="1003000"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a:ln>
                  <a:noFill/>
                </a:ln>
                <a:solidFill>
                  <a:srgbClr val="FFFFFF"/>
                </a:solidFill>
                <a:effectLst/>
                <a:uLnTx/>
                <a:uFillTx/>
                <a:latin typeface="游ゴシック" panose="020B0400000000000000" pitchFamily="34" charset="-128"/>
                <a:ea typeface="游ゴシック" panose="020B0400000000000000" pitchFamily="34" charset="-128"/>
                <a:cs typeface="+mn-cs"/>
              </a:rPr>
              <a:t>想定される仮説課題</a:t>
            </a:r>
          </a:p>
        </p:txBody>
      </p:sp>
      <p:grpSp>
        <p:nvGrpSpPr>
          <p:cNvPr id="15" name="グループ化 14">
            <a:extLst>
              <a:ext uri="{FF2B5EF4-FFF2-40B4-BE49-F238E27FC236}">
                <a16:creationId xmlns:a16="http://schemas.microsoft.com/office/drawing/2014/main" id="{AB2EA3F2-4895-81F1-2D87-76976C760C96}"/>
              </a:ext>
            </a:extLst>
          </p:cNvPr>
          <p:cNvGrpSpPr/>
          <p:nvPr/>
        </p:nvGrpSpPr>
        <p:grpSpPr>
          <a:xfrm>
            <a:off x="1529681" y="3520258"/>
            <a:ext cx="3766170" cy="2229934"/>
            <a:chOff x="1720198" y="3453583"/>
            <a:chExt cx="3766170" cy="2229934"/>
          </a:xfrm>
        </p:grpSpPr>
        <p:sp>
          <p:nvSpPr>
            <p:cNvPr id="16" name="テキスト ボックス 15">
              <a:extLst>
                <a:ext uri="{FF2B5EF4-FFF2-40B4-BE49-F238E27FC236}">
                  <a16:creationId xmlns:a16="http://schemas.microsoft.com/office/drawing/2014/main" id="{6C261083-5107-C712-98D3-42B163BF3717}"/>
                </a:ext>
              </a:extLst>
            </p:cNvPr>
            <p:cNvSpPr txBox="1"/>
            <p:nvPr/>
          </p:nvSpPr>
          <p:spPr>
            <a:xfrm>
              <a:off x="2260128" y="3453583"/>
              <a:ext cx="3212729" cy="700957"/>
            </a:xfrm>
            <a:prstGeom prst="rect">
              <a:avLst/>
            </a:prstGeom>
            <a:noFill/>
          </p:spPr>
          <p:txBody>
            <a:bodyPr wrap="square" lIns="36000" tIns="36000" rIns="36000" bIns="36000" rtlCol="0" anchor="ctr">
              <a:normAutofit/>
            </a:bodyPr>
            <a:lstStyle/>
            <a:p>
              <a:pPr defTabSz="1003000">
                <a:lnSpc>
                  <a:spcPct val="110000"/>
                </a:lnSpc>
                <a:spcAft>
                  <a:spcPts val="400"/>
                </a:spcAft>
                <a:buClrTx/>
                <a:buFontTx/>
                <a:buNone/>
              </a:pPr>
              <a:r>
                <a:rPr kumimoji="1" lang="ja-JP" altLang="en-US" kern="1200">
                  <a:solidFill>
                    <a:srgbClr val="0F1C50"/>
                  </a:solidFill>
                  <a:latin typeface="游ゴシック" panose="020B0400000000000000" pitchFamily="34" charset="-128"/>
                  <a:ea typeface="游ゴシック" panose="020B0400000000000000" pitchFamily="34" charset="-128"/>
                  <a:cs typeface="+mn-cs"/>
                </a:rPr>
                <a:t>○○○の市場成長性が高く、顧客の</a:t>
              </a:r>
              <a:br>
                <a:rPr kumimoji="1" lang="ja-JP" altLang="en-US" kern="1200">
                  <a:solidFill>
                    <a:srgbClr val="0F1C50"/>
                  </a:solidFill>
                  <a:latin typeface="游ゴシック" panose="020B0400000000000000" pitchFamily="34" charset="-128"/>
                  <a:ea typeface="游ゴシック" panose="020B0400000000000000" pitchFamily="34" charset="-128"/>
                  <a:cs typeface="+mn-cs"/>
                </a:rPr>
              </a:br>
              <a:r>
                <a:rPr kumimoji="1" lang="ja-JP" altLang="en-US" kern="1200">
                  <a:solidFill>
                    <a:srgbClr val="0F1C50"/>
                  </a:solidFill>
                  <a:latin typeface="游ゴシック" panose="020B0400000000000000" pitchFamily="34" charset="-128"/>
                  <a:ea typeface="游ゴシック" panose="020B0400000000000000" pitchFamily="34" charset="-128"/>
                  <a:cs typeface="+mn-cs"/>
                </a:rPr>
                <a:t>課題認識が増えることが想定される</a:t>
              </a:r>
            </a:p>
          </p:txBody>
        </p:sp>
        <p:sp>
          <p:nvSpPr>
            <p:cNvPr id="17" name="テキスト ボックス 16">
              <a:extLst>
                <a:ext uri="{FF2B5EF4-FFF2-40B4-BE49-F238E27FC236}">
                  <a16:creationId xmlns:a16="http://schemas.microsoft.com/office/drawing/2014/main" id="{61686F7E-D5C9-EF64-953F-21E0BCAF2DCE}"/>
                </a:ext>
              </a:extLst>
            </p:cNvPr>
            <p:cNvSpPr txBox="1"/>
            <p:nvPr/>
          </p:nvSpPr>
          <p:spPr>
            <a:xfrm>
              <a:off x="2260128" y="4212585"/>
              <a:ext cx="3212729" cy="700957"/>
            </a:xfrm>
            <a:prstGeom prst="rect">
              <a:avLst/>
            </a:prstGeom>
            <a:noFill/>
          </p:spPr>
          <p:txBody>
            <a:bodyPr wrap="square" lIns="36000" tIns="36000" rIns="36000" bIns="36000" rtlCol="0" anchor="ctr">
              <a:normAutofit/>
            </a:bodyPr>
            <a:lstStyle/>
            <a:p>
              <a:pPr defTabSz="1003000">
                <a:lnSpc>
                  <a:spcPct val="110000"/>
                </a:lnSpc>
                <a:spcAft>
                  <a:spcPts val="400"/>
                </a:spcAft>
                <a:buClrTx/>
                <a:buFontTx/>
                <a:buNone/>
              </a:pPr>
              <a:r>
                <a:rPr kumimoji="1" lang="ja-JP" altLang="en-US" kern="1200">
                  <a:solidFill>
                    <a:srgbClr val="0F1C50"/>
                  </a:solidFill>
                  <a:latin typeface="游ゴシック" panose="020B0400000000000000" pitchFamily="34" charset="-128"/>
                  <a:ea typeface="游ゴシック" panose="020B0400000000000000" pitchFamily="34" charset="-128"/>
                  <a:cs typeface="+mn-cs"/>
                </a:rPr>
                <a:t>○○○のカテゴリーはラインナップが弱く、顧客要望に応えきれていない</a:t>
              </a:r>
            </a:p>
          </p:txBody>
        </p:sp>
        <p:sp>
          <p:nvSpPr>
            <p:cNvPr id="18" name="テキスト ボックス 17">
              <a:extLst>
                <a:ext uri="{FF2B5EF4-FFF2-40B4-BE49-F238E27FC236}">
                  <a16:creationId xmlns:a16="http://schemas.microsoft.com/office/drawing/2014/main" id="{F50D7AF0-811C-7661-5EF7-A74A72F092D1}"/>
                </a:ext>
              </a:extLst>
            </p:cNvPr>
            <p:cNvSpPr txBox="1"/>
            <p:nvPr/>
          </p:nvSpPr>
          <p:spPr>
            <a:xfrm>
              <a:off x="2260128" y="4982560"/>
              <a:ext cx="3226240" cy="700957"/>
            </a:xfrm>
            <a:prstGeom prst="rect">
              <a:avLst/>
            </a:prstGeom>
            <a:noFill/>
          </p:spPr>
          <p:txBody>
            <a:bodyPr wrap="square" lIns="36000" tIns="36000" rIns="36000" bIns="36000" rtlCol="0" anchor="ctr">
              <a:noAutofit/>
            </a:bodyPr>
            <a:lstStyle/>
            <a:p>
              <a:pPr defTabSz="1003000">
                <a:lnSpc>
                  <a:spcPct val="120000"/>
                </a:lnSpc>
                <a:spcAft>
                  <a:spcPts val="400"/>
                </a:spcAft>
                <a:buClrTx/>
                <a:buFontTx/>
                <a:buNone/>
              </a:pPr>
              <a:r>
                <a:rPr kumimoji="1" lang="ja-JP" altLang="en-US" kern="1200">
                  <a:solidFill>
                    <a:srgbClr val="0F1C50"/>
                  </a:solidFill>
                  <a:latin typeface="游ゴシック" panose="020B0400000000000000" pitchFamily="34" charset="-128"/>
                  <a:ea typeface="游ゴシック" panose="020B0400000000000000" pitchFamily="34" charset="-128"/>
                  <a:cs typeface="+mn-cs"/>
                </a:rPr>
                <a:t>貴社の○○○システムの導入拡大・顧客の囲い込みをするために、 ○○○の視点が考えられる</a:t>
              </a:r>
            </a:p>
          </p:txBody>
        </p:sp>
        <p:pic>
          <p:nvPicPr>
            <p:cNvPr id="19" name="グラフィックス 18" descr="閉じる 単色塗りつぶし">
              <a:extLst>
                <a:ext uri="{FF2B5EF4-FFF2-40B4-BE49-F238E27FC236}">
                  <a16:creationId xmlns:a16="http://schemas.microsoft.com/office/drawing/2014/main" id="{35D294FA-50A9-0F54-7D3E-7C970B8391B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20198" y="3604828"/>
              <a:ext cx="377968" cy="389421"/>
            </a:xfrm>
            <a:prstGeom prst="rect">
              <a:avLst/>
            </a:prstGeom>
          </p:spPr>
        </p:pic>
        <p:pic>
          <p:nvPicPr>
            <p:cNvPr id="20" name="グラフィックス 19" descr="閉じる 単色塗りつぶし">
              <a:extLst>
                <a:ext uri="{FF2B5EF4-FFF2-40B4-BE49-F238E27FC236}">
                  <a16:creationId xmlns:a16="http://schemas.microsoft.com/office/drawing/2014/main" id="{F402776D-EF4E-09D3-E9D4-CC1498ACDC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20198" y="4362234"/>
              <a:ext cx="377968" cy="389421"/>
            </a:xfrm>
            <a:prstGeom prst="rect">
              <a:avLst/>
            </a:prstGeom>
          </p:spPr>
        </p:pic>
        <p:pic>
          <p:nvPicPr>
            <p:cNvPr id="21" name="グラフィックス 20" descr="閉じる 単色塗りつぶし">
              <a:extLst>
                <a:ext uri="{FF2B5EF4-FFF2-40B4-BE49-F238E27FC236}">
                  <a16:creationId xmlns:a16="http://schemas.microsoft.com/office/drawing/2014/main" id="{8CBF8F7B-A9E2-DE02-C696-862EB85D821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20198" y="5143337"/>
              <a:ext cx="377968" cy="389421"/>
            </a:xfrm>
            <a:prstGeom prst="rect">
              <a:avLst/>
            </a:prstGeom>
          </p:spPr>
        </p:pic>
      </p:grpSp>
      <p:grpSp>
        <p:nvGrpSpPr>
          <p:cNvPr id="22" name="グループ化 21">
            <a:extLst>
              <a:ext uri="{FF2B5EF4-FFF2-40B4-BE49-F238E27FC236}">
                <a16:creationId xmlns:a16="http://schemas.microsoft.com/office/drawing/2014/main" id="{6251E338-6E8C-AFA8-3F46-4C3D8C57F58D}"/>
              </a:ext>
            </a:extLst>
          </p:cNvPr>
          <p:cNvGrpSpPr/>
          <p:nvPr/>
        </p:nvGrpSpPr>
        <p:grpSpPr>
          <a:xfrm>
            <a:off x="6896149" y="3520258"/>
            <a:ext cx="3779681" cy="2229934"/>
            <a:chOff x="6776293" y="3453583"/>
            <a:chExt cx="3779681" cy="2229934"/>
          </a:xfrm>
        </p:grpSpPr>
        <p:sp>
          <p:nvSpPr>
            <p:cNvPr id="23" name="テキスト ボックス 22">
              <a:extLst>
                <a:ext uri="{FF2B5EF4-FFF2-40B4-BE49-F238E27FC236}">
                  <a16:creationId xmlns:a16="http://schemas.microsoft.com/office/drawing/2014/main" id="{8D749A42-2AF6-4B0D-CA19-461A28ACDA4B}"/>
                </a:ext>
              </a:extLst>
            </p:cNvPr>
            <p:cNvSpPr txBox="1"/>
            <p:nvPr/>
          </p:nvSpPr>
          <p:spPr>
            <a:xfrm>
              <a:off x="7343245" y="3453583"/>
              <a:ext cx="3212729" cy="700957"/>
            </a:xfrm>
            <a:prstGeom prst="rect">
              <a:avLst/>
            </a:prstGeom>
            <a:noFill/>
          </p:spPr>
          <p:txBody>
            <a:bodyPr wrap="square" lIns="36000" tIns="36000" rIns="36000" bIns="36000" rtlCol="0" anchor="ctr">
              <a:normAutofit/>
            </a:bodyPr>
            <a:lstStyle/>
            <a:p>
              <a:pPr defTabSz="1003000">
                <a:lnSpc>
                  <a:spcPct val="120000"/>
                </a:lnSpc>
                <a:spcAft>
                  <a:spcPts val="400"/>
                </a:spcAft>
                <a:buClrTx/>
                <a:buFontTx/>
                <a:buNone/>
              </a:pPr>
              <a:r>
                <a:rPr kumimoji="1" lang="ja-JP" altLang="en-US" kern="1200">
                  <a:solidFill>
                    <a:srgbClr val="0F1C50"/>
                  </a:solidFill>
                  <a:latin typeface="游ゴシック" panose="020B0400000000000000" pitchFamily="34" charset="-128"/>
                  <a:ea typeface="游ゴシック" panose="020B0400000000000000" pitchFamily="34" charset="-128"/>
                  <a:cs typeface="+mn-cs"/>
                </a:rPr>
                <a:t>○○○は市場規模○億円、成長率○</a:t>
              </a:r>
              <a:r>
                <a:rPr kumimoji="1" lang="en-US" altLang="ja-JP" kern="1200" dirty="0">
                  <a:solidFill>
                    <a:srgbClr val="0F1C50"/>
                  </a:solidFill>
                  <a:latin typeface="游ゴシック" panose="020B0400000000000000" pitchFamily="34" charset="-128"/>
                  <a:ea typeface="游ゴシック" panose="020B0400000000000000" pitchFamily="34" charset="-128"/>
                  <a:cs typeface="+mn-cs"/>
                </a:rPr>
                <a:t>%</a:t>
              </a:r>
              <a:r>
                <a:rPr kumimoji="1" lang="ja-JP" altLang="en-US" kern="1200">
                  <a:solidFill>
                    <a:srgbClr val="0F1C50"/>
                  </a:solidFill>
                  <a:latin typeface="游ゴシック" panose="020B0400000000000000" pitchFamily="34" charset="-128"/>
                  <a:ea typeface="游ゴシック" panose="020B0400000000000000" pitchFamily="34" charset="-128"/>
                  <a:cs typeface="+mn-cs"/>
                </a:rPr>
                <a:t>で推移し注目されている</a:t>
              </a:r>
            </a:p>
          </p:txBody>
        </p:sp>
        <p:sp>
          <p:nvSpPr>
            <p:cNvPr id="24" name="テキスト ボックス 23">
              <a:extLst>
                <a:ext uri="{FF2B5EF4-FFF2-40B4-BE49-F238E27FC236}">
                  <a16:creationId xmlns:a16="http://schemas.microsoft.com/office/drawing/2014/main" id="{30D51D0D-2563-71F9-6A5D-3BBBBE75AA54}"/>
                </a:ext>
              </a:extLst>
            </p:cNvPr>
            <p:cNvSpPr txBox="1"/>
            <p:nvPr/>
          </p:nvSpPr>
          <p:spPr>
            <a:xfrm>
              <a:off x="7343245" y="4212585"/>
              <a:ext cx="3212729" cy="700957"/>
            </a:xfrm>
            <a:prstGeom prst="rect">
              <a:avLst/>
            </a:prstGeom>
            <a:noFill/>
          </p:spPr>
          <p:txBody>
            <a:bodyPr wrap="square" lIns="36000" tIns="36000" rIns="36000" bIns="36000" rtlCol="0" anchor="ctr">
              <a:normAutofit/>
            </a:bodyPr>
            <a:lstStyle/>
            <a:p>
              <a:pPr defTabSz="1003000">
                <a:lnSpc>
                  <a:spcPct val="120000"/>
                </a:lnSpc>
                <a:spcAft>
                  <a:spcPts val="400"/>
                </a:spcAft>
                <a:buClrTx/>
                <a:buFontTx/>
                <a:buNone/>
              </a:pPr>
              <a:r>
                <a:rPr kumimoji="1" lang="ja-JP" altLang="en-US" kern="1200">
                  <a:solidFill>
                    <a:srgbClr val="0F1C50"/>
                  </a:solidFill>
                  <a:latin typeface="游ゴシック" panose="020B0400000000000000" pitchFamily="34" charset="-128"/>
                  <a:ea typeface="游ゴシック" panose="020B0400000000000000" pitchFamily="34" charset="-128"/>
                  <a:cs typeface="+mn-cs"/>
                </a:rPr>
                <a:t>「○○○なら</a:t>
              </a:r>
              <a:r>
                <a:rPr kumimoji="1" lang="en-US" altLang="ja-JP" kern="1200" dirty="0">
                  <a:solidFill>
                    <a:srgbClr val="0F1C50"/>
                  </a:solidFill>
                  <a:latin typeface="游ゴシック" panose="020B0400000000000000" pitchFamily="34" charset="-128"/>
                  <a:ea typeface="游ゴシック" panose="020B0400000000000000" pitchFamily="34" charset="-128"/>
                  <a:cs typeface="+mn-cs"/>
                </a:rPr>
                <a:t>〜〜</a:t>
              </a:r>
              <a:r>
                <a:rPr kumimoji="1" lang="ja-JP" altLang="en-US" kern="1200">
                  <a:solidFill>
                    <a:srgbClr val="0F1C50"/>
                  </a:solidFill>
                  <a:latin typeface="游ゴシック" panose="020B0400000000000000" pitchFamily="34" charset="-128"/>
                  <a:ea typeface="游ゴシック" panose="020B0400000000000000" pitchFamily="34" charset="-128"/>
                  <a:cs typeface="+mn-cs"/>
                </a:rPr>
                <a:t>」</a:t>
              </a:r>
              <a:br>
                <a:rPr kumimoji="1" lang="ja-JP" altLang="en-US" kern="1200">
                  <a:solidFill>
                    <a:srgbClr val="0F1C50"/>
                  </a:solidFill>
                  <a:latin typeface="游ゴシック" panose="020B0400000000000000" pitchFamily="34" charset="-128"/>
                  <a:ea typeface="游ゴシック" panose="020B0400000000000000" pitchFamily="34" charset="-128"/>
                  <a:cs typeface="+mn-cs"/>
                </a:rPr>
              </a:br>
              <a:r>
                <a:rPr kumimoji="1" lang="ja-JP" altLang="en-US" kern="1200">
                  <a:solidFill>
                    <a:srgbClr val="0F1C50"/>
                  </a:solidFill>
                  <a:latin typeface="游ゴシック" panose="020B0400000000000000" pitchFamily="34" charset="-128"/>
                  <a:ea typeface="游ゴシック" panose="020B0400000000000000" pitchFamily="34" charset="-128"/>
                  <a:cs typeface="+mn-cs"/>
                </a:rPr>
                <a:t>競合・代替手段にはない特徴がある</a:t>
              </a:r>
            </a:p>
          </p:txBody>
        </p:sp>
        <p:sp>
          <p:nvSpPr>
            <p:cNvPr id="25" name="テキスト ボックス 24">
              <a:extLst>
                <a:ext uri="{FF2B5EF4-FFF2-40B4-BE49-F238E27FC236}">
                  <a16:creationId xmlns:a16="http://schemas.microsoft.com/office/drawing/2014/main" id="{C10D3993-4396-3EDD-522E-593F35797FC8}"/>
                </a:ext>
              </a:extLst>
            </p:cNvPr>
            <p:cNvSpPr txBox="1"/>
            <p:nvPr/>
          </p:nvSpPr>
          <p:spPr>
            <a:xfrm>
              <a:off x="7343245" y="4982560"/>
              <a:ext cx="3212729" cy="700957"/>
            </a:xfrm>
            <a:prstGeom prst="rect">
              <a:avLst/>
            </a:prstGeom>
            <a:noFill/>
          </p:spPr>
          <p:txBody>
            <a:bodyPr wrap="square" lIns="36000" tIns="36000" rIns="36000" bIns="36000" rtlCol="0" anchor="ctr">
              <a:normAutofit/>
            </a:bodyPr>
            <a:lstStyle/>
            <a:p>
              <a:pPr defTabSz="1003000">
                <a:lnSpc>
                  <a:spcPct val="120000"/>
                </a:lnSpc>
                <a:spcAft>
                  <a:spcPts val="400"/>
                </a:spcAft>
                <a:buClrTx/>
                <a:buFontTx/>
                <a:buNone/>
              </a:pPr>
              <a:r>
                <a:rPr kumimoji="1" lang="ja-JP" altLang="en-US" kern="1200">
                  <a:solidFill>
                    <a:srgbClr val="0F1C50"/>
                  </a:solidFill>
                  <a:latin typeface="游ゴシック" panose="020B0400000000000000" pitchFamily="34" charset="-128"/>
                  <a:ea typeface="游ゴシック" panose="020B0400000000000000" pitchFamily="34" charset="-128"/>
                  <a:cs typeface="+mn-cs"/>
                </a:rPr>
                <a:t>貴社の○○システムとの親和性が高い</a:t>
              </a:r>
            </a:p>
          </p:txBody>
        </p:sp>
        <p:pic>
          <p:nvPicPr>
            <p:cNvPr id="26" name="グラフィックス 25" descr="ハーベイ ボール 0% 単色塗りつぶし">
              <a:extLst>
                <a:ext uri="{FF2B5EF4-FFF2-40B4-BE49-F238E27FC236}">
                  <a16:creationId xmlns:a16="http://schemas.microsoft.com/office/drawing/2014/main" id="{BF2722C7-4E5E-5849-B1F6-5C8A772EE13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76293" y="3577206"/>
              <a:ext cx="453562" cy="467305"/>
            </a:xfrm>
            <a:prstGeom prst="rect">
              <a:avLst/>
            </a:prstGeom>
          </p:spPr>
        </p:pic>
        <p:pic>
          <p:nvPicPr>
            <p:cNvPr id="27" name="グラフィックス 26" descr="ハーベイ ボール 0% 単色塗りつぶし">
              <a:extLst>
                <a:ext uri="{FF2B5EF4-FFF2-40B4-BE49-F238E27FC236}">
                  <a16:creationId xmlns:a16="http://schemas.microsoft.com/office/drawing/2014/main" id="{A3D0E4BF-2E9D-D072-ED15-3A79C4625BE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76293" y="4323292"/>
              <a:ext cx="453562" cy="467305"/>
            </a:xfrm>
            <a:prstGeom prst="rect">
              <a:avLst/>
            </a:prstGeom>
          </p:spPr>
        </p:pic>
        <p:pic>
          <p:nvPicPr>
            <p:cNvPr id="28" name="グラフィックス 27" descr="ハーベイ ボール 0% 単色塗りつぶし">
              <a:extLst>
                <a:ext uri="{FF2B5EF4-FFF2-40B4-BE49-F238E27FC236}">
                  <a16:creationId xmlns:a16="http://schemas.microsoft.com/office/drawing/2014/main" id="{3A6D755D-BCB5-DB58-47DD-9E461B2467E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76293" y="5099386"/>
              <a:ext cx="453562" cy="467305"/>
            </a:xfrm>
            <a:prstGeom prst="rect">
              <a:avLst/>
            </a:prstGeom>
          </p:spPr>
        </p:pic>
      </p:grpSp>
      <p:sp>
        <p:nvSpPr>
          <p:cNvPr id="2" name="テキスト プレースホルダー 7">
            <a:extLst>
              <a:ext uri="{FF2B5EF4-FFF2-40B4-BE49-F238E27FC236}">
                <a16:creationId xmlns:a16="http://schemas.microsoft.com/office/drawing/2014/main" id="{1F2024DD-9771-8416-1B99-E526F22DC563}"/>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392033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CA801C4-FF07-4C97-1E97-4BB43CD98274}"/>
              </a:ext>
            </a:extLst>
          </p:cNvPr>
          <p:cNvSpPr>
            <a:spLocks noGrp="1"/>
          </p:cNvSpPr>
          <p:nvPr>
            <p:ph type="body" idx="1"/>
          </p:nvPr>
        </p:nvSpPr>
        <p:spPr/>
        <p:txBody>
          <a:bodyPr/>
          <a:lstStyle/>
          <a:p>
            <a:r>
              <a:rPr kumimoji="1" lang="ja-JP" altLang="en-US"/>
              <a:t>●●するための●●サービスを提供しています。</a:t>
            </a:r>
          </a:p>
        </p:txBody>
      </p:sp>
      <p:sp>
        <p:nvSpPr>
          <p:cNvPr id="4" name="スライド番号プレースホルダー 3">
            <a:extLst>
              <a:ext uri="{FF2B5EF4-FFF2-40B4-BE49-F238E27FC236}">
                <a16:creationId xmlns:a16="http://schemas.microsoft.com/office/drawing/2014/main" id="{85AAB69B-D1D7-028B-7DFA-0CFA96B98287}"/>
              </a:ext>
            </a:extLst>
          </p:cNvPr>
          <p:cNvSpPr>
            <a:spLocks noGrp="1"/>
          </p:cNvSpPr>
          <p:nvPr>
            <p:ph type="sldNum" idx="15"/>
          </p:nvPr>
        </p:nvSpPr>
        <p:spPr/>
        <p:txBody>
          <a:bodyPr/>
          <a:lstStyle/>
          <a:p>
            <a:fld id="{00000000-1234-1234-1234-123412341234}" type="slidenum">
              <a:rPr lang="en-US" altLang="ja-JP" smtClean="0"/>
              <a:pPr/>
              <a:t>3</a:t>
            </a:fld>
            <a:endParaRPr lang="ja-JP" altLang="en-US"/>
          </a:p>
        </p:txBody>
      </p:sp>
      <p:sp>
        <p:nvSpPr>
          <p:cNvPr id="5" name="タイトル 4">
            <a:extLst>
              <a:ext uri="{FF2B5EF4-FFF2-40B4-BE49-F238E27FC236}">
                <a16:creationId xmlns:a16="http://schemas.microsoft.com/office/drawing/2014/main" id="{35FE5B19-5706-2560-0CA5-9581378CA4DC}"/>
              </a:ext>
            </a:extLst>
          </p:cNvPr>
          <p:cNvSpPr>
            <a:spLocks noGrp="1"/>
          </p:cNvSpPr>
          <p:nvPr>
            <p:ph type="title"/>
          </p:nvPr>
        </p:nvSpPr>
        <p:spPr/>
        <p:txBody>
          <a:bodyPr/>
          <a:lstStyle/>
          <a:p>
            <a:r>
              <a:rPr kumimoji="1" lang="ja-JP" altLang="en-US"/>
              <a:t>会社概要</a:t>
            </a:r>
          </a:p>
        </p:txBody>
      </p:sp>
      <p:graphicFrame>
        <p:nvGraphicFramePr>
          <p:cNvPr id="6" name="表 5">
            <a:extLst>
              <a:ext uri="{FF2B5EF4-FFF2-40B4-BE49-F238E27FC236}">
                <a16:creationId xmlns:a16="http://schemas.microsoft.com/office/drawing/2014/main" id="{CD8FD730-E66A-3C53-14E9-4BE1070BFE76}"/>
              </a:ext>
            </a:extLst>
          </p:cNvPr>
          <p:cNvGraphicFramePr>
            <a:graphicFrameLocks noGrp="1"/>
          </p:cNvGraphicFramePr>
          <p:nvPr>
            <p:extLst>
              <p:ext uri="{D42A27DB-BD31-4B8C-83A1-F6EECF244321}">
                <p14:modId xmlns:p14="http://schemas.microsoft.com/office/powerpoint/2010/main" val="1428797600"/>
              </p:ext>
            </p:extLst>
          </p:nvPr>
        </p:nvGraphicFramePr>
        <p:xfrm>
          <a:off x="1055688" y="1773238"/>
          <a:ext cx="7002462" cy="4248153"/>
        </p:xfrm>
        <a:graphic>
          <a:graphicData uri="http://schemas.openxmlformats.org/drawingml/2006/table">
            <a:tbl>
              <a:tblPr firstRow="1" bandRow="1">
                <a:tableStyleId>{F5AB1C69-6EDB-4FF4-983F-18BD219EF322}</a:tableStyleId>
              </a:tblPr>
              <a:tblGrid>
                <a:gridCol w="1887537">
                  <a:extLst>
                    <a:ext uri="{9D8B030D-6E8A-4147-A177-3AD203B41FA5}">
                      <a16:colId xmlns:a16="http://schemas.microsoft.com/office/drawing/2014/main" val="309013380"/>
                    </a:ext>
                  </a:extLst>
                </a:gridCol>
                <a:gridCol w="5114925">
                  <a:extLst>
                    <a:ext uri="{9D8B030D-6E8A-4147-A177-3AD203B41FA5}">
                      <a16:colId xmlns:a16="http://schemas.microsoft.com/office/drawing/2014/main" val="1400486808"/>
                    </a:ext>
                  </a:extLst>
                </a:gridCol>
              </a:tblGrid>
              <a:tr h="472017">
                <a:tc>
                  <a:txBody>
                    <a:bodyPr/>
                    <a:lstStyle/>
                    <a:p>
                      <a:pPr>
                        <a:spcAft>
                          <a:spcPts val="400"/>
                        </a:spcAft>
                      </a:pPr>
                      <a:r>
                        <a:rPr kumimoji="1" lang="ja-JP" altLang="en-US" sz="1500" b="1" i="0">
                          <a:solidFill>
                            <a:schemeClr val="tx1"/>
                          </a:solidFill>
                          <a:latin typeface="Yu Gothic" panose="020B0400000000000000" pitchFamily="34" charset="-128"/>
                          <a:ea typeface="Yu Gothic" panose="020B0400000000000000" pitchFamily="34" charset="-128"/>
                        </a:rPr>
                        <a:t>商号</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500" b="0" i="0">
                          <a:solidFill>
                            <a:schemeClr val="tx1"/>
                          </a:solidFill>
                          <a:latin typeface="Yu Gothic" panose="020B0400000000000000" pitchFamily="34" charset="-128"/>
                          <a:ea typeface="Yu Gothic" panose="020B0400000000000000" pitchFamily="34" charset="-128"/>
                        </a:rPr>
                        <a:t>株式会社●●●●</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6148994"/>
                  </a:ext>
                </a:extLst>
              </a:tr>
              <a:tr h="472017">
                <a:tc>
                  <a:txBody>
                    <a:bodyPr/>
                    <a:lstStyle/>
                    <a:p>
                      <a:pPr>
                        <a:spcAft>
                          <a:spcPts val="400"/>
                        </a:spcAft>
                      </a:pPr>
                      <a:r>
                        <a:rPr kumimoji="1" lang="ja-JP" altLang="en-US" sz="1500" b="1" i="0">
                          <a:solidFill>
                            <a:schemeClr val="tx1"/>
                          </a:solidFill>
                          <a:latin typeface="Yu Gothic" panose="020B0400000000000000" pitchFamily="34" charset="-128"/>
                          <a:ea typeface="Yu Gothic" panose="020B0400000000000000" pitchFamily="34" charset="-128"/>
                        </a:rPr>
                        <a:t>代表</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500" b="0" i="0">
                          <a:solidFill>
                            <a:schemeClr val="tx1"/>
                          </a:solidFill>
                          <a:latin typeface="Yu Gothic" panose="020B0400000000000000" pitchFamily="34" charset="-128"/>
                          <a:ea typeface="Yu Gothic" panose="020B0400000000000000" pitchFamily="34" charset="-128"/>
                        </a:rPr>
                        <a:t>代表取締役社長</a:t>
                      </a:r>
                      <a:r>
                        <a:rPr kumimoji="1" lang="en-US" altLang="ja-JP" sz="1500" b="0" i="0" dirty="0">
                          <a:solidFill>
                            <a:schemeClr val="tx1"/>
                          </a:solidFill>
                          <a:latin typeface="Yu Gothic" panose="020B0400000000000000" pitchFamily="34" charset="-128"/>
                          <a:ea typeface="Yu Gothic" panose="020B0400000000000000" pitchFamily="34" charset="-128"/>
                        </a:rPr>
                        <a:t> </a:t>
                      </a:r>
                      <a:r>
                        <a:rPr kumimoji="1" lang="ja-JP" altLang="en-US" sz="1500" b="0" i="0">
                          <a:solidFill>
                            <a:schemeClr val="tx1"/>
                          </a:solidFill>
                          <a:latin typeface="Yu Gothic" panose="020B0400000000000000" pitchFamily="34" charset="-128"/>
                          <a:ea typeface="Yu Gothic" panose="020B0400000000000000" pitchFamily="34" charset="-128"/>
                        </a:rPr>
                        <a:t>●●●●</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1344381"/>
                  </a:ext>
                </a:extLst>
              </a:tr>
              <a:tr h="472017">
                <a:tc>
                  <a:txBody>
                    <a:bodyPr/>
                    <a:lstStyle/>
                    <a:p>
                      <a:pPr>
                        <a:spcAft>
                          <a:spcPts val="400"/>
                        </a:spcAft>
                      </a:pPr>
                      <a:r>
                        <a:rPr kumimoji="1" lang="ja-JP" altLang="en-US" sz="1500" b="1" i="0">
                          <a:solidFill>
                            <a:schemeClr val="tx1"/>
                          </a:solidFill>
                          <a:latin typeface="Yu Gothic" panose="020B0400000000000000" pitchFamily="34" charset="-128"/>
                          <a:ea typeface="Yu Gothic" panose="020B0400000000000000" pitchFamily="34" charset="-128"/>
                        </a:rPr>
                        <a:t>事業内容</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500" b="0" i="0">
                          <a:solidFill>
                            <a:schemeClr val="tx1"/>
                          </a:solidFill>
                          <a:latin typeface="Yu Gothic" panose="020B0400000000000000" pitchFamily="34" charset="-128"/>
                          <a:ea typeface="Yu Gothic" panose="020B0400000000000000" pitchFamily="34" charset="-128"/>
                        </a:rPr>
                        <a:t>●●サービス、●●サービス</a:t>
                      </a:r>
                      <a:endParaRPr kumimoji="1" lang="en-US" altLang="ja-JP" sz="1500" b="0" i="0" dirty="0">
                        <a:solidFill>
                          <a:schemeClr val="tx1"/>
                        </a:solidFill>
                        <a:latin typeface="Yu Gothic" panose="020B0400000000000000" pitchFamily="34" charset="-128"/>
                        <a:ea typeface="Yu Gothic" panose="020B0400000000000000" pitchFamily="34" charset="-128"/>
                      </a:endParaRP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7845172"/>
                  </a:ext>
                </a:extLst>
              </a:tr>
              <a:tr h="472017">
                <a:tc>
                  <a:txBody>
                    <a:bodyPr/>
                    <a:lstStyle/>
                    <a:p>
                      <a:pPr>
                        <a:spcAft>
                          <a:spcPts val="400"/>
                        </a:spcAft>
                      </a:pPr>
                      <a:r>
                        <a:rPr kumimoji="1" lang="ja-JP" altLang="en-US" sz="1500" b="1" i="0">
                          <a:solidFill>
                            <a:schemeClr val="tx1"/>
                          </a:solidFill>
                          <a:latin typeface="Yu Gothic" panose="020B0400000000000000" pitchFamily="34" charset="-128"/>
                          <a:ea typeface="Yu Gothic" panose="020B0400000000000000" pitchFamily="34" charset="-128"/>
                        </a:rPr>
                        <a:t>資本金</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500" b="0" i="0">
                          <a:solidFill>
                            <a:schemeClr val="tx1"/>
                          </a:solidFill>
                          <a:latin typeface="Yu Gothic" panose="020B0400000000000000" pitchFamily="34" charset="-128"/>
                          <a:ea typeface="Yu Gothic" panose="020B0400000000000000" pitchFamily="34" charset="-128"/>
                        </a:rPr>
                        <a:t>●万円</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2788400"/>
                  </a:ext>
                </a:extLst>
              </a:tr>
              <a:tr h="472017">
                <a:tc>
                  <a:txBody>
                    <a:bodyPr/>
                    <a:lstStyle/>
                    <a:p>
                      <a:pPr>
                        <a:spcAft>
                          <a:spcPts val="400"/>
                        </a:spcAft>
                      </a:pPr>
                      <a:r>
                        <a:rPr kumimoji="1" lang="ja-JP" altLang="en-US" sz="1500" b="1" i="0">
                          <a:solidFill>
                            <a:schemeClr val="tx1"/>
                          </a:solidFill>
                          <a:latin typeface="Yu Gothic" panose="020B0400000000000000" pitchFamily="34" charset="-128"/>
                          <a:ea typeface="Yu Gothic" panose="020B0400000000000000" pitchFamily="34" charset="-128"/>
                        </a:rPr>
                        <a:t>設立</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500" b="0" i="0">
                          <a:solidFill>
                            <a:schemeClr val="tx1"/>
                          </a:solidFill>
                          <a:latin typeface="Yu Gothic" panose="020B0400000000000000" pitchFamily="34" charset="-128"/>
                          <a:ea typeface="Yu Gothic" panose="020B0400000000000000" pitchFamily="34" charset="-128"/>
                        </a:rPr>
                        <a:t>●年●月●日</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573047"/>
                  </a:ext>
                </a:extLst>
              </a:tr>
              <a:tr h="472017">
                <a:tc>
                  <a:txBody>
                    <a:bodyPr/>
                    <a:lstStyle/>
                    <a:p>
                      <a:pPr>
                        <a:spcAft>
                          <a:spcPts val="400"/>
                        </a:spcAft>
                      </a:pPr>
                      <a:r>
                        <a:rPr kumimoji="1" lang="ja-JP" altLang="en-US" sz="1500" b="1" i="0">
                          <a:solidFill>
                            <a:schemeClr val="tx1"/>
                          </a:solidFill>
                          <a:latin typeface="Yu Gothic" panose="020B0400000000000000" pitchFamily="34" charset="-128"/>
                          <a:ea typeface="Yu Gothic" panose="020B0400000000000000" pitchFamily="34" charset="-128"/>
                        </a:rPr>
                        <a:t>従業員数</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500" b="0" i="0">
                          <a:solidFill>
                            <a:schemeClr val="tx1"/>
                          </a:solidFill>
                          <a:latin typeface="Yu Gothic" panose="020B0400000000000000" pitchFamily="34" charset="-128"/>
                          <a:ea typeface="Yu Gothic" panose="020B0400000000000000" pitchFamily="34" charset="-128"/>
                        </a:rPr>
                        <a:t>●●名（●●●●年●月現在）</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4705212"/>
                  </a:ext>
                </a:extLst>
              </a:tr>
              <a:tr h="472017">
                <a:tc>
                  <a:txBody>
                    <a:bodyPr/>
                    <a:lstStyle/>
                    <a:p>
                      <a:pPr>
                        <a:spcAft>
                          <a:spcPts val="400"/>
                        </a:spcAft>
                      </a:pPr>
                      <a:r>
                        <a:rPr kumimoji="1" lang="ja-JP" altLang="en-US" sz="1500" b="1" i="0">
                          <a:solidFill>
                            <a:schemeClr val="tx1"/>
                          </a:solidFill>
                          <a:latin typeface="Yu Gothic" panose="020B0400000000000000" pitchFamily="34" charset="-128"/>
                          <a:ea typeface="Yu Gothic" panose="020B0400000000000000" pitchFamily="34" charset="-128"/>
                        </a:rPr>
                        <a:t>拠点</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500" b="0" i="0">
                          <a:solidFill>
                            <a:schemeClr val="tx1"/>
                          </a:solidFill>
                          <a:latin typeface="Yu Gothic" panose="020B0400000000000000" pitchFamily="34" charset="-128"/>
                          <a:ea typeface="Yu Gothic" panose="020B0400000000000000" pitchFamily="34" charset="-128"/>
                        </a:rPr>
                        <a:t>（本社）東京都●●●●</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5668368"/>
                  </a:ext>
                </a:extLst>
              </a:tr>
              <a:tr h="472017">
                <a:tc>
                  <a:txBody>
                    <a:bodyPr/>
                    <a:lstStyle/>
                    <a:p>
                      <a:pPr>
                        <a:spcAft>
                          <a:spcPts val="400"/>
                        </a:spcAft>
                      </a:pPr>
                      <a:r>
                        <a:rPr kumimoji="1" lang="en-US" altLang="ja-JP" sz="1500" b="1" i="0" dirty="0">
                          <a:solidFill>
                            <a:schemeClr val="tx1"/>
                          </a:solidFill>
                          <a:latin typeface="Yu Gothic" panose="020B0400000000000000" pitchFamily="34" charset="-128"/>
                          <a:ea typeface="Yu Gothic" panose="020B0400000000000000" pitchFamily="34" charset="-128"/>
                        </a:rPr>
                        <a:t>Web</a:t>
                      </a:r>
                      <a:r>
                        <a:rPr kumimoji="1" lang="ja-JP" altLang="en-US" sz="1500" b="1" i="0">
                          <a:solidFill>
                            <a:schemeClr val="tx1"/>
                          </a:solidFill>
                          <a:latin typeface="Yu Gothic" panose="020B0400000000000000" pitchFamily="34" charset="-128"/>
                          <a:ea typeface="Yu Gothic" panose="020B0400000000000000" pitchFamily="34" charset="-128"/>
                        </a:rPr>
                        <a:t>サイト</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en-US" altLang="ja-JP" sz="1500" b="0" i="0" u="sng" dirty="0">
                          <a:solidFill>
                            <a:srgbClr val="0070C0"/>
                          </a:solidFill>
                          <a:latin typeface="Yu Gothic" panose="020B0400000000000000" pitchFamily="34" charset="-128"/>
                          <a:ea typeface="Yu Gothic" panose="020B0400000000000000" pitchFamily="34" charset="-128"/>
                        </a:rPr>
                        <a:t>https://****</a:t>
                      </a:r>
                      <a:endParaRPr kumimoji="1" lang="ja-JP" altLang="en-US" sz="1500" b="0" i="0" u="sng">
                        <a:solidFill>
                          <a:srgbClr val="0070C0"/>
                        </a:solidFill>
                        <a:latin typeface="Yu Gothic" panose="020B0400000000000000" pitchFamily="34" charset="-128"/>
                        <a:ea typeface="Yu Gothic" panose="020B0400000000000000" pitchFamily="34" charset="-128"/>
                      </a:endParaRP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58147"/>
                  </a:ext>
                </a:extLst>
              </a:tr>
              <a:tr h="472017">
                <a:tc>
                  <a:txBody>
                    <a:bodyPr/>
                    <a:lstStyle/>
                    <a:p>
                      <a:pPr>
                        <a:spcAft>
                          <a:spcPts val="400"/>
                        </a:spcAft>
                      </a:pPr>
                      <a:r>
                        <a:rPr kumimoji="1" lang="ja-JP" altLang="en-US" sz="1500" b="1" i="0">
                          <a:solidFill>
                            <a:schemeClr val="tx1"/>
                          </a:solidFill>
                          <a:latin typeface="Yu Gothic" panose="020B0400000000000000" pitchFamily="34" charset="-128"/>
                          <a:ea typeface="Yu Gothic" panose="020B0400000000000000" pitchFamily="34" charset="-128"/>
                        </a:rPr>
                        <a:t>所属団体・資格</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en-US" altLang="ja-JP" sz="1500" b="0" i="0" dirty="0">
                          <a:solidFill>
                            <a:schemeClr val="tx1"/>
                          </a:solidFill>
                          <a:latin typeface="Yu Gothic" panose="020B0400000000000000" pitchFamily="34" charset="-128"/>
                          <a:ea typeface="Yu Gothic" panose="020B0400000000000000" pitchFamily="34" charset="-128"/>
                        </a:rPr>
                        <a:t>ISO</a:t>
                      </a:r>
                      <a:r>
                        <a:rPr kumimoji="1" lang="ja-JP" altLang="en-US" sz="1500" b="0" i="0">
                          <a:solidFill>
                            <a:schemeClr val="tx1"/>
                          </a:solidFill>
                          <a:latin typeface="Yu Gothic" panose="020B0400000000000000" pitchFamily="34" charset="-128"/>
                          <a:ea typeface="Yu Gothic" panose="020B0400000000000000" pitchFamily="34" charset="-128"/>
                        </a:rPr>
                        <a:t>●●●●</a:t>
                      </a:r>
                    </a:p>
                  </a:txBody>
                  <a:tcPr marL="132923" marR="132923" marT="88615" marB="8861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600604"/>
                  </a:ext>
                </a:extLst>
              </a:tr>
            </a:tbl>
          </a:graphicData>
        </a:graphic>
      </p:graphicFrame>
      <p:sp>
        <p:nvSpPr>
          <p:cNvPr id="10" name="正方形/長方形 9">
            <a:extLst>
              <a:ext uri="{FF2B5EF4-FFF2-40B4-BE49-F238E27FC236}">
                <a16:creationId xmlns:a16="http://schemas.microsoft.com/office/drawing/2014/main" id="{F6B09E18-D5F8-D3DC-1448-DF90BCB33AFC}"/>
              </a:ext>
            </a:extLst>
          </p:cNvPr>
          <p:cNvSpPr/>
          <p:nvPr/>
        </p:nvSpPr>
        <p:spPr>
          <a:xfrm>
            <a:off x="8429100" y="1773238"/>
            <a:ext cx="2707213" cy="18800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400" b="1">
                <a:solidFill>
                  <a:schemeClr val="bg1"/>
                </a:solidFill>
              </a:rPr>
              <a:t>業務風景</a:t>
            </a:r>
            <a:endParaRPr kumimoji="1" lang="en-US" altLang="ja-JP" sz="1400" b="1" dirty="0">
              <a:solidFill>
                <a:schemeClr val="bg1"/>
              </a:solidFill>
            </a:endParaRPr>
          </a:p>
        </p:txBody>
      </p:sp>
      <p:sp>
        <p:nvSpPr>
          <p:cNvPr id="11" name="正方形/長方形 10">
            <a:extLst>
              <a:ext uri="{FF2B5EF4-FFF2-40B4-BE49-F238E27FC236}">
                <a16:creationId xmlns:a16="http://schemas.microsoft.com/office/drawing/2014/main" id="{3582F479-1F58-3C98-9C47-48DC40E70386}"/>
              </a:ext>
            </a:extLst>
          </p:cNvPr>
          <p:cNvSpPr/>
          <p:nvPr/>
        </p:nvSpPr>
        <p:spPr>
          <a:xfrm>
            <a:off x="8429099" y="4141379"/>
            <a:ext cx="2707213" cy="18800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000" tIns="39000" rIns="39000" bIns="39000" rtlCol="0" anchor="ctr"/>
          <a:lstStyle/>
          <a:p>
            <a:pPr algn="ctr"/>
            <a:r>
              <a:rPr kumimoji="1" lang="ja-JP" altLang="en-US" sz="1400" b="1">
                <a:solidFill>
                  <a:schemeClr val="bg1"/>
                </a:solidFill>
              </a:rPr>
              <a:t>オフィス風景</a:t>
            </a:r>
            <a:endParaRPr kumimoji="1" lang="en-US" altLang="ja-JP" sz="1400" b="1" dirty="0">
              <a:solidFill>
                <a:schemeClr val="bg1"/>
              </a:solidFill>
            </a:endParaRPr>
          </a:p>
        </p:txBody>
      </p:sp>
      <p:sp>
        <p:nvSpPr>
          <p:cNvPr id="3" name="テキスト プレースホルダー 7">
            <a:extLst>
              <a:ext uri="{FF2B5EF4-FFF2-40B4-BE49-F238E27FC236}">
                <a16:creationId xmlns:a16="http://schemas.microsoft.com/office/drawing/2014/main" id="{2A3CC565-3B32-A76C-1F7C-B1B79A490155}"/>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251572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DD28155C-4614-4001-214D-10A49BCAEFBE}"/>
              </a:ext>
            </a:extLst>
          </p:cNvPr>
          <p:cNvSpPr txBox="1"/>
          <p:nvPr/>
        </p:nvSpPr>
        <p:spPr>
          <a:xfrm>
            <a:off x="1591571" y="4282676"/>
            <a:ext cx="4074723" cy="637749"/>
          </a:xfrm>
          <a:prstGeom prst="rect">
            <a:avLst/>
          </a:prstGeom>
          <a:solidFill>
            <a:schemeClr val="bg1">
              <a:lumMod val="95000"/>
            </a:schemeClr>
          </a:solidFill>
        </p:spPr>
        <p:txBody>
          <a:bodyPr wrap="square" lIns="360000" tIns="108000" rIns="72000" bIns="108000" rtlCol="0" anchor="ctr">
            <a:normAutofit/>
          </a:bodyPr>
          <a:lstStyle/>
          <a:p>
            <a:r>
              <a:rPr kumimoji="1" lang="en-US" altLang="ja-JP" sz="1500" dirty="0">
                <a:solidFill>
                  <a:schemeClr val="tx1"/>
                </a:solidFill>
                <a:latin typeface="Yu Gothic" panose="020B0400000000000000" pitchFamily="34" charset="-128"/>
              </a:rPr>
              <a:t>〜</a:t>
            </a:r>
            <a:r>
              <a:rPr kumimoji="1" lang="ja-JP" altLang="en-US" sz="1500">
                <a:solidFill>
                  <a:schemeClr val="tx1"/>
                </a:solidFill>
                <a:latin typeface="Yu Gothic" panose="020B0400000000000000" pitchFamily="34" charset="-128"/>
              </a:rPr>
              <a:t>の集計・管理・レポート作成</a:t>
            </a:r>
          </a:p>
        </p:txBody>
      </p:sp>
      <p:sp>
        <p:nvSpPr>
          <p:cNvPr id="2" name="テキスト プレースホルダー 1">
            <a:extLst>
              <a:ext uri="{FF2B5EF4-FFF2-40B4-BE49-F238E27FC236}">
                <a16:creationId xmlns:a16="http://schemas.microsoft.com/office/drawing/2014/main" id="{6852A825-4D36-51E5-AB9E-530C020B0749}"/>
              </a:ext>
            </a:extLst>
          </p:cNvPr>
          <p:cNvSpPr>
            <a:spLocks noGrp="1"/>
          </p:cNvSpPr>
          <p:nvPr>
            <p:ph type="body" idx="1"/>
          </p:nvPr>
        </p:nvSpPr>
        <p:spPr/>
        <p:txBody>
          <a:bodyPr>
            <a:noAutofit/>
          </a:bodyPr>
          <a:lstStyle/>
          <a:p>
            <a:r>
              <a:rPr kumimoji="1" lang="ja-JP" altLang="en-US"/>
              <a:t>●●を最適化する●●向けのサービスです。</a:t>
            </a:r>
          </a:p>
          <a:p>
            <a:r>
              <a:rPr kumimoji="1" lang="ja-JP" altLang="en-US"/>
              <a:t>知識がない方でも簡単に導入でき、コスト削減に繋がります。</a:t>
            </a:r>
          </a:p>
        </p:txBody>
      </p:sp>
      <p:sp>
        <p:nvSpPr>
          <p:cNvPr id="4" name="スライド番号プレースホルダー 3">
            <a:extLst>
              <a:ext uri="{FF2B5EF4-FFF2-40B4-BE49-F238E27FC236}">
                <a16:creationId xmlns:a16="http://schemas.microsoft.com/office/drawing/2014/main" id="{98F59D94-8F66-0AE8-826A-DD1FB1211D2E}"/>
              </a:ext>
            </a:extLst>
          </p:cNvPr>
          <p:cNvSpPr>
            <a:spLocks noGrp="1"/>
          </p:cNvSpPr>
          <p:nvPr>
            <p:ph type="sldNum" idx="15"/>
          </p:nvPr>
        </p:nvSpPr>
        <p:spPr/>
        <p:txBody>
          <a:bodyPr/>
          <a:lstStyle/>
          <a:p>
            <a:fld id="{00000000-1234-1234-1234-123412341234}" type="slidenum">
              <a:rPr lang="en-US" altLang="ja-JP" smtClean="0"/>
              <a:pPr/>
              <a:t>4</a:t>
            </a:fld>
            <a:endParaRPr lang="ja-JP" altLang="en-US"/>
          </a:p>
        </p:txBody>
      </p:sp>
      <p:sp>
        <p:nvSpPr>
          <p:cNvPr id="5" name="タイトル 4">
            <a:extLst>
              <a:ext uri="{FF2B5EF4-FFF2-40B4-BE49-F238E27FC236}">
                <a16:creationId xmlns:a16="http://schemas.microsoft.com/office/drawing/2014/main" id="{92FADA64-75A3-31B0-EF8D-4083E2444D6A}"/>
              </a:ext>
            </a:extLst>
          </p:cNvPr>
          <p:cNvSpPr>
            <a:spLocks noGrp="1"/>
          </p:cNvSpPr>
          <p:nvPr>
            <p:ph type="title"/>
          </p:nvPr>
        </p:nvSpPr>
        <p:spPr/>
        <p:txBody>
          <a:bodyPr/>
          <a:lstStyle/>
          <a:p>
            <a:r>
              <a:rPr kumimoji="1" lang="ja-JP" altLang="en-US"/>
              <a:t>●●●サービスとは</a:t>
            </a:r>
          </a:p>
        </p:txBody>
      </p:sp>
      <p:sp>
        <p:nvSpPr>
          <p:cNvPr id="6" name="テキスト ボックス 5">
            <a:extLst>
              <a:ext uri="{FF2B5EF4-FFF2-40B4-BE49-F238E27FC236}">
                <a16:creationId xmlns:a16="http://schemas.microsoft.com/office/drawing/2014/main" id="{2EFB1746-2289-BFA3-0724-45981B90D36A}"/>
              </a:ext>
            </a:extLst>
          </p:cNvPr>
          <p:cNvSpPr txBox="1"/>
          <p:nvPr/>
        </p:nvSpPr>
        <p:spPr>
          <a:xfrm>
            <a:off x="1591571" y="2563840"/>
            <a:ext cx="4074723" cy="637749"/>
          </a:xfrm>
          <a:prstGeom prst="rect">
            <a:avLst/>
          </a:prstGeom>
          <a:solidFill>
            <a:schemeClr val="bg1">
              <a:lumMod val="95000"/>
            </a:schemeClr>
          </a:solidFill>
        </p:spPr>
        <p:txBody>
          <a:bodyPr wrap="square" lIns="360000" tIns="108000" rIns="72000" bIns="108000" rtlCol="0" anchor="ctr">
            <a:normAutofit/>
          </a:bodyPr>
          <a:lstStyle/>
          <a:p>
            <a:r>
              <a:rPr kumimoji="1" lang="en-US" altLang="ja-JP" sz="1500" dirty="0">
                <a:solidFill>
                  <a:schemeClr val="tx1"/>
                </a:solidFill>
                <a:latin typeface="+mn-lt"/>
              </a:rPr>
              <a:t>〜</a:t>
            </a:r>
            <a:r>
              <a:rPr kumimoji="1" lang="ja-JP" altLang="en-US" sz="1500">
                <a:solidFill>
                  <a:schemeClr val="tx1"/>
                </a:solidFill>
                <a:latin typeface="+mn-lt"/>
              </a:rPr>
              <a:t>の作成・運用・自動更新</a:t>
            </a:r>
          </a:p>
        </p:txBody>
      </p:sp>
      <p:sp>
        <p:nvSpPr>
          <p:cNvPr id="7" name="円/楕円 6">
            <a:extLst>
              <a:ext uri="{FF2B5EF4-FFF2-40B4-BE49-F238E27FC236}">
                <a16:creationId xmlns:a16="http://schemas.microsoft.com/office/drawing/2014/main" id="{C3708B80-2AD0-E6BB-9B6C-5B604F1F72AD}"/>
              </a:ext>
            </a:extLst>
          </p:cNvPr>
          <p:cNvSpPr>
            <a:spLocks noChangeAspect="1"/>
          </p:cNvSpPr>
          <p:nvPr/>
        </p:nvSpPr>
        <p:spPr>
          <a:xfrm>
            <a:off x="1065330" y="2509840"/>
            <a:ext cx="765299" cy="765299"/>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8" name="テキスト ボックス 7">
            <a:extLst>
              <a:ext uri="{FF2B5EF4-FFF2-40B4-BE49-F238E27FC236}">
                <a16:creationId xmlns:a16="http://schemas.microsoft.com/office/drawing/2014/main" id="{FFBB9D64-44AA-CD8B-E4C2-6726FDBB93A5}"/>
              </a:ext>
            </a:extLst>
          </p:cNvPr>
          <p:cNvSpPr txBox="1"/>
          <p:nvPr/>
        </p:nvSpPr>
        <p:spPr>
          <a:xfrm>
            <a:off x="1591571" y="3423258"/>
            <a:ext cx="4074723" cy="637749"/>
          </a:xfrm>
          <a:prstGeom prst="rect">
            <a:avLst/>
          </a:prstGeom>
          <a:solidFill>
            <a:schemeClr val="bg1">
              <a:lumMod val="95000"/>
            </a:schemeClr>
          </a:solidFill>
        </p:spPr>
        <p:txBody>
          <a:bodyPr wrap="square" lIns="360000" tIns="108000" rIns="72000" bIns="108000" rtlCol="0" anchor="ctr">
            <a:normAutofit/>
          </a:bodyPr>
          <a:lstStyle/>
          <a:p>
            <a:r>
              <a:rPr kumimoji="1" lang="en-US" altLang="ja-JP" sz="1500" dirty="0">
                <a:solidFill>
                  <a:schemeClr val="tx1"/>
                </a:solidFill>
                <a:latin typeface="Yu Gothic" panose="020B0400000000000000" pitchFamily="34" charset="-128"/>
              </a:rPr>
              <a:t>〜</a:t>
            </a:r>
            <a:r>
              <a:rPr kumimoji="1" lang="ja-JP" altLang="en-US" sz="1500">
                <a:solidFill>
                  <a:schemeClr val="tx1"/>
                </a:solidFill>
                <a:latin typeface="Yu Gothic" panose="020B0400000000000000" pitchFamily="34" charset="-128"/>
              </a:rPr>
              <a:t>の編集・共有・公開</a:t>
            </a:r>
          </a:p>
        </p:txBody>
      </p:sp>
      <p:sp>
        <p:nvSpPr>
          <p:cNvPr id="9" name="円/楕円 8">
            <a:extLst>
              <a:ext uri="{FF2B5EF4-FFF2-40B4-BE49-F238E27FC236}">
                <a16:creationId xmlns:a16="http://schemas.microsoft.com/office/drawing/2014/main" id="{70A8918B-7405-B483-7FFB-372A9C68EE9B}"/>
              </a:ext>
            </a:extLst>
          </p:cNvPr>
          <p:cNvSpPr>
            <a:spLocks noChangeAspect="1"/>
          </p:cNvSpPr>
          <p:nvPr/>
        </p:nvSpPr>
        <p:spPr>
          <a:xfrm>
            <a:off x="1065330" y="3369258"/>
            <a:ext cx="765299" cy="765299"/>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11" name="円/楕円 10">
            <a:extLst>
              <a:ext uri="{FF2B5EF4-FFF2-40B4-BE49-F238E27FC236}">
                <a16:creationId xmlns:a16="http://schemas.microsoft.com/office/drawing/2014/main" id="{3F449C9D-F1FE-6879-694A-973743FAECD3}"/>
              </a:ext>
            </a:extLst>
          </p:cNvPr>
          <p:cNvSpPr>
            <a:spLocks noChangeAspect="1"/>
          </p:cNvSpPr>
          <p:nvPr/>
        </p:nvSpPr>
        <p:spPr>
          <a:xfrm>
            <a:off x="1065330" y="4228676"/>
            <a:ext cx="765299" cy="765299"/>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12" name="テキスト ボックス 11">
            <a:extLst>
              <a:ext uri="{FF2B5EF4-FFF2-40B4-BE49-F238E27FC236}">
                <a16:creationId xmlns:a16="http://schemas.microsoft.com/office/drawing/2014/main" id="{1D4DE00F-F2D2-693E-B6BC-A3A019C61240}"/>
              </a:ext>
            </a:extLst>
          </p:cNvPr>
          <p:cNvSpPr txBox="1"/>
          <p:nvPr/>
        </p:nvSpPr>
        <p:spPr>
          <a:xfrm>
            <a:off x="1055688" y="2006535"/>
            <a:ext cx="4973267" cy="360000"/>
          </a:xfrm>
          <a:prstGeom prst="rect">
            <a:avLst/>
          </a:prstGeom>
          <a:noFill/>
        </p:spPr>
        <p:txBody>
          <a:bodyPr wrap="square" lIns="36000" tIns="36000" rIns="36000" bIns="36000" rtlCol="0">
            <a:normAutofit/>
          </a:bodyPr>
          <a:lstStyle/>
          <a:p>
            <a:pPr algn="ctr">
              <a:spcAft>
                <a:spcPts val="400"/>
              </a:spcAft>
            </a:pPr>
            <a:r>
              <a:rPr kumimoji="1" lang="ja-JP" altLang="en-US" sz="1800" b="1">
                <a:solidFill>
                  <a:schemeClr val="accent6"/>
                </a:solidFill>
                <a:latin typeface="Yu Gothic" panose="020B0400000000000000" pitchFamily="34" charset="-128"/>
                <a:ea typeface="Yu Gothic" panose="020B0400000000000000" pitchFamily="34" charset="-128"/>
              </a:rPr>
              <a:t>●●から●●まで一元管理できる</a:t>
            </a:r>
          </a:p>
        </p:txBody>
      </p:sp>
      <p:pic>
        <p:nvPicPr>
          <p:cNvPr id="13" name="図 12">
            <a:extLst>
              <a:ext uri="{FF2B5EF4-FFF2-40B4-BE49-F238E27FC236}">
                <a16:creationId xmlns:a16="http://schemas.microsoft.com/office/drawing/2014/main" id="{9AB1DC6B-9B8A-EF2B-EA76-68D595061629}"/>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88"/>
          <a:stretch/>
        </p:blipFill>
        <p:spPr>
          <a:xfrm>
            <a:off x="6096000" y="2075379"/>
            <a:ext cx="4931567" cy="2693530"/>
          </a:xfrm>
          <a:prstGeom prst="rect">
            <a:avLst/>
          </a:prstGeom>
        </p:spPr>
      </p:pic>
      <p:pic>
        <p:nvPicPr>
          <p:cNvPr id="14" name="図 13">
            <a:extLst>
              <a:ext uri="{FF2B5EF4-FFF2-40B4-BE49-F238E27FC236}">
                <a16:creationId xmlns:a16="http://schemas.microsoft.com/office/drawing/2014/main" id="{19CDAA1E-AD90-EAA8-D448-0CFBD52BF455}"/>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6883950" y="2284773"/>
            <a:ext cx="3540546" cy="2089885"/>
          </a:xfrm>
          <a:prstGeom prst="rect">
            <a:avLst/>
          </a:prstGeom>
        </p:spPr>
      </p:pic>
      <p:pic>
        <p:nvPicPr>
          <p:cNvPr id="15" name="図 14">
            <a:extLst>
              <a:ext uri="{FF2B5EF4-FFF2-40B4-BE49-F238E27FC236}">
                <a16:creationId xmlns:a16="http://schemas.microsoft.com/office/drawing/2014/main" id="{84F05540-70BC-2410-6706-5B7D1DAE81E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053066" y="3137790"/>
            <a:ext cx="896455" cy="1750795"/>
          </a:xfrm>
          <a:prstGeom prst="rect">
            <a:avLst/>
          </a:prstGeom>
        </p:spPr>
      </p:pic>
      <p:pic>
        <p:nvPicPr>
          <p:cNvPr id="16" name="図 15">
            <a:extLst>
              <a:ext uri="{FF2B5EF4-FFF2-40B4-BE49-F238E27FC236}">
                <a16:creationId xmlns:a16="http://schemas.microsoft.com/office/drawing/2014/main" id="{CDBD20E6-D814-4BA2-49F0-689A71931824}"/>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146185" y="3269405"/>
            <a:ext cx="731064" cy="1509679"/>
          </a:xfrm>
          <a:prstGeom prst="rect">
            <a:avLst/>
          </a:prstGeom>
        </p:spPr>
      </p:pic>
      <p:sp>
        <p:nvSpPr>
          <p:cNvPr id="17" name="円/楕円 16">
            <a:extLst>
              <a:ext uri="{FF2B5EF4-FFF2-40B4-BE49-F238E27FC236}">
                <a16:creationId xmlns:a16="http://schemas.microsoft.com/office/drawing/2014/main" id="{41607CD8-3B2E-18FA-0CC6-516EA358ABE4}"/>
              </a:ext>
            </a:extLst>
          </p:cNvPr>
          <p:cNvSpPr>
            <a:spLocks noChangeAspect="1"/>
          </p:cNvSpPr>
          <p:nvPr/>
        </p:nvSpPr>
        <p:spPr>
          <a:xfrm>
            <a:off x="9744879" y="1793865"/>
            <a:ext cx="1391434" cy="1391434"/>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500">
                <a:latin typeface="Yu Gothic" panose="020B0400000000000000" pitchFamily="34" charset="-128"/>
                <a:ea typeface="Yu Gothic" panose="020B0400000000000000" pitchFamily="34" charset="-128"/>
              </a:rPr>
              <a:t>●●型</a:t>
            </a:r>
            <a:endParaRPr kumimoji="1" lang="en-US" altLang="ja-JP" sz="1500" dirty="0">
              <a:latin typeface="Yu Gothic" panose="020B0400000000000000" pitchFamily="34" charset="-128"/>
              <a:ea typeface="Yu Gothic" panose="020B0400000000000000" pitchFamily="34" charset="-128"/>
            </a:endParaRPr>
          </a:p>
          <a:p>
            <a:pPr algn="ctr"/>
            <a:r>
              <a:rPr kumimoji="1" lang="ja-JP" altLang="en-US" sz="1500">
                <a:latin typeface="Yu Gothic" panose="020B0400000000000000" pitchFamily="34" charset="-128"/>
                <a:ea typeface="Yu Gothic" panose="020B0400000000000000" pitchFamily="34" charset="-128"/>
              </a:rPr>
              <a:t>●●ツール</a:t>
            </a:r>
            <a:endParaRPr kumimoji="1" lang="en-US" altLang="ja-JP" sz="1500" dirty="0">
              <a:latin typeface="Yu Gothic" panose="020B0400000000000000" pitchFamily="34" charset="-128"/>
              <a:ea typeface="Yu Gothic" panose="020B0400000000000000" pitchFamily="34" charset="-128"/>
            </a:endParaRPr>
          </a:p>
        </p:txBody>
      </p:sp>
      <p:grpSp>
        <p:nvGrpSpPr>
          <p:cNvPr id="24" name="グループ化 23">
            <a:extLst>
              <a:ext uri="{FF2B5EF4-FFF2-40B4-BE49-F238E27FC236}">
                <a16:creationId xmlns:a16="http://schemas.microsoft.com/office/drawing/2014/main" id="{B644F39D-7537-B900-7AC5-043B6A9057B8}"/>
              </a:ext>
            </a:extLst>
          </p:cNvPr>
          <p:cNvGrpSpPr/>
          <p:nvPr/>
        </p:nvGrpSpPr>
        <p:grpSpPr>
          <a:xfrm>
            <a:off x="1055687" y="5315036"/>
            <a:ext cx="10080627" cy="720000"/>
            <a:chOff x="1055688" y="5315036"/>
            <a:chExt cx="8648496" cy="720000"/>
          </a:xfrm>
        </p:grpSpPr>
        <p:sp>
          <p:nvSpPr>
            <p:cNvPr id="18" name="正方形/長方形 17">
              <a:extLst>
                <a:ext uri="{FF2B5EF4-FFF2-40B4-BE49-F238E27FC236}">
                  <a16:creationId xmlns:a16="http://schemas.microsoft.com/office/drawing/2014/main" id="{9C5C04E2-1DC7-65F2-1EF6-3F83FCE28CA6}"/>
                </a:ext>
              </a:extLst>
            </p:cNvPr>
            <p:cNvSpPr/>
            <p:nvPr/>
          </p:nvSpPr>
          <p:spPr>
            <a:xfrm>
              <a:off x="1055688" y="5315036"/>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導入実績</a:t>
              </a:r>
              <a:endParaRPr kumimoji="1" lang="en-US" altLang="ja-JP" sz="1200" b="1" dirty="0">
                <a:solidFill>
                  <a:schemeClr val="bg1"/>
                </a:solidFill>
                <a:ea typeface="Yu Gothic" panose="020B0400000000000000" pitchFamily="34" charset="-128"/>
              </a:endParaRPr>
            </a:p>
            <a:p>
              <a:pPr algn="ctr"/>
              <a:r>
                <a:rPr kumimoji="1" lang="ja-JP" altLang="en-US" sz="1200" b="1">
                  <a:solidFill>
                    <a:schemeClr val="bg1"/>
                  </a:solidFill>
                  <a:ea typeface="Yu Gothic" panose="020B0400000000000000" pitchFamily="34" charset="-128"/>
                </a:rPr>
                <a:t>●●社</a:t>
              </a:r>
              <a:endParaRPr kumimoji="1" lang="en-US" altLang="ja-JP" sz="1200" b="1" dirty="0">
                <a:solidFill>
                  <a:schemeClr val="bg1"/>
                </a:solidFill>
                <a:ea typeface="Yu Gothic" panose="020B0400000000000000" pitchFamily="34" charset="-128"/>
              </a:endParaRPr>
            </a:p>
          </p:txBody>
        </p:sp>
        <p:sp>
          <p:nvSpPr>
            <p:cNvPr id="19" name="正方形/長方形 18">
              <a:extLst>
                <a:ext uri="{FF2B5EF4-FFF2-40B4-BE49-F238E27FC236}">
                  <a16:creationId xmlns:a16="http://schemas.microsoft.com/office/drawing/2014/main" id="{E8341EF8-D243-1DEB-6F93-AE45B1D10DBD}"/>
                </a:ext>
              </a:extLst>
            </p:cNvPr>
            <p:cNvSpPr/>
            <p:nvPr/>
          </p:nvSpPr>
          <p:spPr>
            <a:xfrm>
              <a:off x="5423984" y="5315036"/>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受賞歴</a:t>
              </a:r>
              <a:endParaRPr kumimoji="1" lang="en-US" altLang="ja-JP" sz="1200" b="1" dirty="0">
                <a:solidFill>
                  <a:schemeClr val="bg1"/>
                </a:solidFill>
                <a:ea typeface="Yu Gothic" panose="020B0400000000000000" pitchFamily="34" charset="-128"/>
              </a:endParaRPr>
            </a:p>
          </p:txBody>
        </p:sp>
        <p:sp>
          <p:nvSpPr>
            <p:cNvPr id="20" name="正方形/長方形 19">
              <a:extLst>
                <a:ext uri="{FF2B5EF4-FFF2-40B4-BE49-F238E27FC236}">
                  <a16:creationId xmlns:a16="http://schemas.microsoft.com/office/drawing/2014/main" id="{2CA82A24-ED18-CA1C-B6E8-4C1A909939AA}"/>
                </a:ext>
              </a:extLst>
            </p:cNvPr>
            <p:cNvSpPr/>
            <p:nvPr/>
          </p:nvSpPr>
          <p:spPr>
            <a:xfrm>
              <a:off x="2511787" y="5315036"/>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メディア</a:t>
              </a:r>
              <a:endParaRPr kumimoji="1" lang="en-US" altLang="ja-JP" sz="1200" b="1" dirty="0">
                <a:solidFill>
                  <a:schemeClr val="bg1"/>
                </a:solidFill>
                <a:ea typeface="Yu Gothic" panose="020B0400000000000000" pitchFamily="34" charset="-128"/>
              </a:endParaRPr>
            </a:p>
            <a:p>
              <a:pPr algn="ctr"/>
              <a:r>
                <a:rPr kumimoji="1" lang="ja-JP" altLang="en-US" sz="1200" b="1">
                  <a:solidFill>
                    <a:schemeClr val="bg1"/>
                  </a:solidFill>
                  <a:ea typeface="Yu Gothic" panose="020B0400000000000000" pitchFamily="34" charset="-128"/>
                </a:rPr>
                <a:t>掲載</a:t>
              </a:r>
              <a:endParaRPr kumimoji="1" lang="en-US" altLang="ja-JP" sz="1200" b="1" dirty="0">
                <a:solidFill>
                  <a:schemeClr val="bg1"/>
                </a:solidFill>
                <a:ea typeface="Yu Gothic" panose="020B0400000000000000" pitchFamily="34" charset="-128"/>
              </a:endParaRPr>
            </a:p>
          </p:txBody>
        </p:sp>
        <p:sp>
          <p:nvSpPr>
            <p:cNvPr id="21" name="正方形/長方形 20">
              <a:extLst>
                <a:ext uri="{FF2B5EF4-FFF2-40B4-BE49-F238E27FC236}">
                  <a16:creationId xmlns:a16="http://schemas.microsoft.com/office/drawing/2014/main" id="{D2902ACD-0344-E472-A16C-08BA6504B69B}"/>
                </a:ext>
              </a:extLst>
            </p:cNvPr>
            <p:cNvSpPr/>
            <p:nvPr/>
          </p:nvSpPr>
          <p:spPr>
            <a:xfrm>
              <a:off x="3967885" y="5315036"/>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メディア</a:t>
              </a:r>
              <a:endParaRPr kumimoji="1" lang="en-US" altLang="ja-JP" sz="1200" b="1" dirty="0">
                <a:solidFill>
                  <a:schemeClr val="bg1"/>
                </a:solidFill>
                <a:ea typeface="Yu Gothic" panose="020B0400000000000000" pitchFamily="34" charset="-128"/>
              </a:endParaRPr>
            </a:p>
            <a:p>
              <a:pPr algn="ctr"/>
              <a:r>
                <a:rPr kumimoji="1" lang="ja-JP" altLang="en-US" sz="1200" b="1">
                  <a:solidFill>
                    <a:schemeClr val="bg1"/>
                  </a:solidFill>
                  <a:ea typeface="Yu Gothic" panose="020B0400000000000000" pitchFamily="34" charset="-128"/>
                </a:rPr>
                <a:t>掲載</a:t>
              </a:r>
              <a:endParaRPr kumimoji="1" lang="en-US" altLang="ja-JP" sz="1200" b="1" dirty="0">
                <a:solidFill>
                  <a:schemeClr val="bg1"/>
                </a:solidFill>
                <a:ea typeface="Yu Gothic" panose="020B0400000000000000" pitchFamily="34" charset="-128"/>
              </a:endParaRPr>
            </a:p>
          </p:txBody>
        </p:sp>
        <p:sp>
          <p:nvSpPr>
            <p:cNvPr id="22" name="正方形/長方形 21">
              <a:extLst>
                <a:ext uri="{FF2B5EF4-FFF2-40B4-BE49-F238E27FC236}">
                  <a16:creationId xmlns:a16="http://schemas.microsoft.com/office/drawing/2014/main" id="{DD352D21-B978-257F-5C62-B8E74EC8A2FD}"/>
                </a:ext>
              </a:extLst>
            </p:cNvPr>
            <p:cNvSpPr/>
            <p:nvPr/>
          </p:nvSpPr>
          <p:spPr>
            <a:xfrm>
              <a:off x="6880084" y="5315036"/>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受賞歴</a:t>
              </a:r>
              <a:endParaRPr kumimoji="1" lang="en-US" altLang="ja-JP" sz="1200" b="1" dirty="0">
                <a:solidFill>
                  <a:schemeClr val="bg1"/>
                </a:solidFill>
                <a:ea typeface="Yu Gothic" panose="020B0400000000000000" pitchFamily="34" charset="-128"/>
              </a:endParaRPr>
            </a:p>
          </p:txBody>
        </p:sp>
        <p:sp>
          <p:nvSpPr>
            <p:cNvPr id="23" name="正方形/長方形 22">
              <a:extLst>
                <a:ext uri="{FF2B5EF4-FFF2-40B4-BE49-F238E27FC236}">
                  <a16:creationId xmlns:a16="http://schemas.microsoft.com/office/drawing/2014/main" id="{9137A6E9-D0FC-0C84-FEC5-E3AF1ACCDBFD}"/>
                </a:ext>
              </a:extLst>
            </p:cNvPr>
            <p:cNvSpPr/>
            <p:nvPr/>
          </p:nvSpPr>
          <p:spPr>
            <a:xfrm>
              <a:off x="8336184" y="5315036"/>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受賞歴</a:t>
              </a:r>
              <a:endParaRPr kumimoji="1" lang="en-US" altLang="ja-JP" sz="1200" b="1" dirty="0">
                <a:solidFill>
                  <a:schemeClr val="bg1"/>
                </a:solidFill>
                <a:ea typeface="Yu Gothic" panose="020B0400000000000000" pitchFamily="34" charset="-128"/>
              </a:endParaRPr>
            </a:p>
          </p:txBody>
        </p:sp>
      </p:grpSp>
      <p:sp>
        <p:nvSpPr>
          <p:cNvPr id="3" name="テキスト プレースホルダー 7">
            <a:extLst>
              <a:ext uri="{FF2B5EF4-FFF2-40B4-BE49-F238E27FC236}">
                <a16:creationId xmlns:a16="http://schemas.microsoft.com/office/drawing/2014/main" id="{0859118C-A30F-317F-C0B0-E1BA57CE2A53}"/>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2181328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B9DCE169-D26B-AA78-F166-00FE86465248}"/>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36CC265-80E9-7FE9-41AF-5CAB1DBC6041}"/>
              </a:ext>
            </a:extLst>
          </p:cNvPr>
          <p:cNvSpPr>
            <a:spLocks noGrp="1"/>
          </p:cNvSpPr>
          <p:nvPr>
            <p:ph type="sldNum" idx="15"/>
          </p:nvPr>
        </p:nvSpPr>
        <p:spPr/>
        <p:txBody>
          <a:bodyPr/>
          <a:lstStyle/>
          <a:p>
            <a:fld id="{00000000-1234-1234-1234-123412341234}" type="slidenum">
              <a:rPr lang="en-US" altLang="ja-JP" smtClean="0"/>
              <a:pPr/>
              <a:t>5</a:t>
            </a:fld>
            <a:endParaRPr lang="ja-JP" altLang="en-US"/>
          </a:p>
        </p:txBody>
      </p:sp>
      <p:sp>
        <p:nvSpPr>
          <p:cNvPr id="5" name="タイトル 4">
            <a:extLst>
              <a:ext uri="{FF2B5EF4-FFF2-40B4-BE49-F238E27FC236}">
                <a16:creationId xmlns:a16="http://schemas.microsoft.com/office/drawing/2014/main" id="{3871FFED-199C-221F-3540-96D4F12B3A1D}"/>
              </a:ext>
            </a:extLst>
          </p:cNvPr>
          <p:cNvSpPr>
            <a:spLocks noGrp="1"/>
          </p:cNvSpPr>
          <p:nvPr>
            <p:ph type="title"/>
          </p:nvPr>
        </p:nvSpPr>
        <p:spPr/>
        <p:txBody>
          <a:bodyPr/>
          <a:lstStyle/>
          <a:p>
            <a:r>
              <a:rPr kumimoji="1" lang="ja-JP" altLang="en-US"/>
              <a:t>ターゲット市場の成長性</a:t>
            </a:r>
          </a:p>
        </p:txBody>
      </p:sp>
      <p:sp>
        <p:nvSpPr>
          <p:cNvPr id="6" name="正方形/長方形 5">
            <a:extLst>
              <a:ext uri="{FF2B5EF4-FFF2-40B4-BE49-F238E27FC236}">
                <a16:creationId xmlns:a16="http://schemas.microsoft.com/office/drawing/2014/main" id="{CC1872FD-C9BB-A37C-A0AB-4A9B430409E0}"/>
              </a:ext>
            </a:extLst>
          </p:cNvPr>
          <p:cNvSpPr/>
          <p:nvPr/>
        </p:nvSpPr>
        <p:spPr>
          <a:xfrm>
            <a:off x="1055688" y="1773238"/>
            <a:ext cx="10080625" cy="42481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ea typeface="Yu Gothic" panose="020B0400000000000000" pitchFamily="34" charset="-128"/>
              </a:rPr>
              <a:t>市場規模、伸びがわかる図を挿入する</a:t>
            </a:r>
            <a:endParaRPr kumimoji="1" lang="en-US" altLang="ja-JP" sz="1600" b="1" dirty="0">
              <a:solidFill>
                <a:schemeClr val="bg1"/>
              </a:solidFill>
              <a:ea typeface="Yu Gothic" panose="020B0400000000000000" pitchFamily="34" charset="-128"/>
            </a:endParaRPr>
          </a:p>
        </p:txBody>
      </p:sp>
      <p:sp>
        <p:nvSpPr>
          <p:cNvPr id="8" name="テキスト プレースホルダー 7">
            <a:extLst>
              <a:ext uri="{FF2B5EF4-FFF2-40B4-BE49-F238E27FC236}">
                <a16:creationId xmlns:a16="http://schemas.microsoft.com/office/drawing/2014/main" id="{6B33AE2C-7931-7BAA-2903-BFEA3A75937F}"/>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120670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16AC00D5-E148-B335-69BB-0D4D0291B597}"/>
              </a:ext>
            </a:extLst>
          </p:cNvPr>
          <p:cNvSpPr>
            <a:spLocks noGrp="1"/>
          </p:cNvSpPr>
          <p:nvPr>
            <p:ph type="body" idx="1"/>
          </p:nvPr>
        </p:nvSpPr>
        <p:spPr/>
        <p:txBody>
          <a:bodyPr/>
          <a:lstStyle/>
          <a:p>
            <a:r>
              <a:rPr kumimoji="1" lang="ja-JP" altLang="en-US"/>
              <a:t>◯ ◯は</a:t>
            </a:r>
            <a:r>
              <a:rPr kumimoji="1" lang="en-US" altLang="ja-JP" dirty="0"/>
              <a:t>〜〜</a:t>
            </a:r>
            <a:r>
              <a:rPr kumimoji="1" lang="ja-JP" altLang="en-US"/>
              <a:t>を中心に導入。◯ ◯ ◯を評価いただいています。</a:t>
            </a:r>
          </a:p>
        </p:txBody>
      </p:sp>
      <p:sp>
        <p:nvSpPr>
          <p:cNvPr id="4" name="スライド番号プレースホルダー 3">
            <a:extLst>
              <a:ext uri="{FF2B5EF4-FFF2-40B4-BE49-F238E27FC236}">
                <a16:creationId xmlns:a16="http://schemas.microsoft.com/office/drawing/2014/main" id="{E5CB8EAF-181D-EEC7-5D66-8E9DDE342256}"/>
              </a:ext>
            </a:extLst>
          </p:cNvPr>
          <p:cNvSpPr>
            <a:spLocks noGrp="1"/>
          </p:cNvSpPr>
          <p:nvPr>
            <p:ph type="sldNum" idx="15"/>
          </p:nvPr>
        </p:nvSpPr>
        <p:spPr/>
        <p:txBody>
          <a:bodyPr/>
          <a:lstStyle/>
          <a:p>
            <a:fld id="{00000000-1234-1234-1234-123412341234}" type="slidenum">
              <a:rPr lang="en-US" altLang="ja-JP" smtClean="0"/>
              <a:pPr/>
              <a:t>6</a:t>
            </a:fld>
            <a:endParaRPr lang="ja-JP" altLang="en-US"/>
          </a:p>
        </p:txBody>
      </p:sp>
      <p:sp>
        <p:nvSpPr>
          <p:cNvPr id="5" name="タイトル 4">
            <a:extLst>
              <a:ext uri="{FF2B5EF4-FFF2-40B4-BE49-F238E27FC236}">
                <a16:creationId xmlns:a16="http://schemas.microsoft.com/office/drawing/2014/main" id="{29DDD040-B79D-63F1-96EF-2E79529C9A35}"/>
              </a:ext>
            </a:extLst>
          </p:cNvPr>
          <p:cNvSpPr>
            <a:spLocks noGrp="1"/>
          </p:cNvSpPr>
          <p:nvPr>
            <p:ph type="title"/>
          </p:nvPr>
        </p:nvSpPr>
        <p:spPr/>
        <p:txBody>
          <a:bodyPr/>
          <a:lstStyle/>
          <a:p>
            <a:r>
              <a:rPr kumimoji="1" lang="ja-JP" altLang="en-US"/>
              <a:t>ポジショニング</a:t>
            </a:r>
          </a:p>
        </p:txBody>
      </p:sp>
      <p:sp>
        <p:nvSpPr>
          <p:cNvPr id="6" name="角丸四角形 5">
            <a:extLst>
              <a:ext uri="{FF2B5EF4-FFF2-40B4-BE49-F238E27FC236}">
                <a16:creationId xmlns:a16="http://schemas.microsoft.com/office/drawing/2014/main" id="{135EE25F-7DF7-4CE6-E404-4FFE84A9DE83}"/>
              </a:ext>
            </a:extLst>
          </p:cNvPr>
          <p:cNvSpPr/>
          <p:nvPr/>
        </p:nvSpPr>
        <p:spPr>
          <a:xfrm>
            <a:off x="1628621" y="2333647"/>
            <a:ext cx="8929050" cy="3136848"/>
          </a:xfrm>
          <a:prstGeom prst="roundRect">
            <a:avLst>
              <a:gd name="adj" fmla="val 301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Yu Gothic" panose="020B0400000000000000" pitchFamily="34" charset="-128"/>
              <a:ea typeface="Yu Gothic" panose="020B0400000000000000" pitchFamily="34" charset="-128"/>
            </a:endParaRPr>
          </a:p>
        </p:txBody>
      </p:sp>
      <p:cxnSp>
        <p:nvCxnSpPr>
          <p:cNvPr id="7" name="直線矢印コネクタ 6">
            <a:extLst>
              <a:ext uri="{FF2B5EF4-FFF2-40B4-BE49-F238E27FC236}">
                <a16:creationId xmlns:a16="http://schemas.microsoft.com/office/drawing/2014/main" id="{DFA075BD-3094-4E45-EF11-7397CEB94D7A}"/>
              </a:ext>
            </a:extLst>
          </p:cNvPr>
          <p:cNvCxnSpPr>
            <a:cxnSpLocks/>
            <a:stCxn id="11" idx="0"/>
            <a:endCxn id="12" idx="2"/>
          </p:cNvCxnSpPr>
          <p:nvPr/>
        </p:nvCxnSpPr>
        <p:spPr>
          <a:xfrm>
            <a:off x="1402665" y="4059320"/>
            <a:ext cx="9401426" cy="0"/>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F25C6A53-E9E2-09FD-09AE-7F0FA9A5B79A}"/>
              </a:ext>
            </a:extLst>
          </p:cNvPr>
          <p:cNvCxnSpPr>
            <a:cxnSpLocks/>
            <a:stCxn id="9" idx="2"/>
            <a:endCxn id="10" idx="0"/>
          </p:cNvCxnSpPr>
          <p:nvPr/>
        </p:nvCxnSpPr>
        <p:spPr>
          <a:xfrm>
            <a:off x="6085477" y="2107008"/>
            <a:ext cx="10523" cy="359292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Google Shape;916;p353">
            <a:extLst>
              <a:ext uri="{FF2B5EF4-FFF2-40B4-BE49-F238E27FC236}">
                <a16:creationId xmlns:a16="http://schemas.microsoft.com/office/drawing/2014/main" id="{5AFF7F72-F66C-653D-796E-C11531FCA9CD}"/>
              </a:ext>
            </a:extLst>
          </p:cNvPr>
          <p:cNvSpPr/>
          <p:nvPr/>
        </p:nvSpPr>
        <p:spPr>
          <a:xfrm>
            <a:off x="5185477" y="1783008"/>
            <a:ext cx="1800000" cy="324000"/>
          </a:xfrm>
          <a:prstGeom prst="roundRect">
            <a:avLst>
              <a:gd name="adj" fmla="val 50000"/>
            </a:avLst>
          </a:prstGeom>
          <a:solidFill>
            <a:schemeClr val="accent1"/>
          </a:solidFill>
          <a:ln w="25400" cap="flat" cmpd="sng">
            <a:solidFill>
              <a:srgbClr val="131837"/>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altLang="en-US" b="1" i="0" u="none" strike="noStrike" cap="none">
                <a:solidFill>
                  <a:schemeClr val="lt1"/>
                </a:solidFill>
                <a:latin typeface="Yu Gothic" panose="020B0400000000000000" pitchFamily="34" charset="-128"/>
                <a:ea typeface="Yu Gothic" panose="020B0400000000000000" pitchFamily="34" charset="-128"/>
                <a:sym typeface="Arial"/>
              </a:rPr>
              <a:t>高価格</a:t>
            </a:r>
            <a:endParaRPr b="1" i="0" u="none" strike="noStrike" cap="none" dirty="0">
              <a:solidFill>
                <a:srgbClr val="000000"/>
              </a:solidFill>
              <a:latin typeface="Yu Gothic" panose="020B0400000000000000" pitchFamily="34" charset="-128"/>
              <a:ea typeface="Yu Gothic" panose="020B0400000000000000" pitchFamily="34" charset="-128"/>
              <a:sym typeface="Arial"/>
            </a:endParaRPr>
          </a:p>
        </p:txBody>
      </p:sp>
      <p:sp>
        <p:nvSpPr>
          <p:cNvPr id="10" name="Google Shape;916;p353">
            <a:extLst>
              <a:ext uri="{FF2B5EF4-FFF2-40B4-BE49-F238E27FC236}">
                <a16:creationId xmlns:a16="http://schemas.microsoft.com/office/drawing/2014/main" id="{C3D6D866-3C9B-83EE-1E16-7AD70F1FC3AB}"/>
              </a:ext>
            </a:extLst>
          </p:cNvPr>
          <p:cNvSpPr/>
          <p:nvPr/>
        </p:nvSpPr>
        <p:spPr>
          <a:xfrm>
            <a:off x="5196000" y="5699929"/>
            <a:ext cx="1800000" cy="324000"/>
          </a:xfrm>
          <a:prstGeom prst="roundRect">
            <a:avLst>
              <a:gd name="adj" fmla="val 50000"/>
            </a:avLst>
          </a:prstGeom>
          <a:solidFill>
            <a:schemeClr val="accent1"/>
          </a:solidFill>
          <a:ln w="25400" cap="flat" cmpd="sng">
            <a:solidFill>
              <a:srgbClr val="131837"/>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altLang="en-US" b="1" i="0" u="none" strike="noStrike" cap="none">
                <a:solidFill>
                  <a:schemeClr val="lt1"/>
                </a:solidFill>
                <a:latin typeface="Yu Gothic" panose="020B0400000000000000" pitchFamily="34" charset="-128"/>
                <a:ea typeface="Yu Gothic" panose="020B0400000000000000" pitchFamily="34" charset="-128"/>
                <a:sym typeface="Arial"/>
              </a:rPr>
              <a:t>低価格</a:t>
            </a:r>
            <a:endParaRPr b="1" i="0" u="none" strike="noStrike" cap="none" dirty="0">
              <a:solidFill>
                <a:srgbClr val="000000"/>
              </a:solidFill>
              <a:latin typeface="Yu Gothic" panose="020B0400000000000000" pitchFamily="34" charset="-128"/>
              <a:ea typeface="Yu Gothic" panose="020B0400000000000000" pitchFamily="34" charset="-128"/>
              <a:sym typeface="Arial"/>
            </a:endParaRPr>
          </a:p>
        </p:txBody>
      </p:sp>
      <p:sp>
        <p:nvSpPr>
          <p:cNvPr id="11" name="Google Shape;916;p353">
            <a:extLst>
              <a:ext uri="{FF2B5EF4-FFF2-40B4-BE49-F238E27FC236}">
                <a16:creationId xmlns:a16="http://schemas.microsoft.com/office/drawing/2014/main" id="{65808A44-965B-73A5-F45C-907F9CEAF368}"/>
              </a:ext>
            </a:extLst>
          </p:cNvPr>
          <p:cNvSpPr/>
          <p:nvPr/>
        </p:nvSpPr>
        <p:spPr>
          <a:xfrm rot="5400000">
            <a:off x="340665" y="3897320"/>
            <a:ext cx="1800000" cy="324000"/>
          </a:xfrm>
          <a:prstGeom prst="roundRect">
            <a:avLst>
              <a:gd name="adj" fmla="val 50000"/>
            </a:avLst>
          </a:prstGeom>
          <a:solidFill>
            <a:schemeClr val="accent1"/>
          </a:solidFill>
          <a:ln w="25400" cap="flat" cmpd="sng">
            <a:solidFill>
              <a:srgbClr val="131837"/>
            </a:solidFill>
            <a:prstDash val="solid"/>
            <a:round/>
            <a:headEnd type="none" w="sm" len="sm"/>
            <a:tailEnd type="none" w="sm" len="sm"/>
          </a:ln>
        </p:spPr>
        <p:txBody>
          <a:bodyPr spcFirstLastPara="1" vert="vert270" wrap="square" lIns="36000" tIns="36000" rIns="36000" bIns="36000" anchor="ctr" anchorCtr="0">
            <a:normAutofit/>
          </a:bodyPr>
          <a:lstStyle/>
          <a:p>
            <a:pPr marL="0" marR="0" lvl="0" indent="0" algn="ctr" rtl="0">
              <a:lnSpc>
                <a:spcPct val="100000"/>
              </a:lnSpc>
              <a:spcBef>
                <a:spcPts val="0"/>
              </a:spcBef>
              <a:spcAft>
                <a:spcPts val="0"/>
              </a:spcAft>
              <a:buClr>
                <a:srgbClr val="000000"/>
              </a:buClr>
              <a:buSzPts val="1400"/>
              <a:buFont typeface="Arial"/>
              <a:buNone/>
            </a:pPr>
            <a:r>
              <a:rPr lang="ja-JP" altLang="en-US" sz="1400" b="1" i="0" u="none" strike="noStrike" cap="none">
                <a:solidFill>
                  <a:schemeClr val="lt1"/>
                </a:solidFill>
                <a:latin typeface="Yu Gothic" panose="020B0400000000000000" pitchFamily="34" charset="-128"/>
                <a:ea typeface="Yu Gothic" panose="020B0400000000000000" pitchFamily="34" charset="-128"/>
                <a:sym typeface="Arial"/>
              </a:rPr>
              <a:t>単機能</a:t>
            </a:r>
            <a:endParaRPr sz="1400" b="1" i="0" u="none" strike="noStrike" cap="none" dirty="0">
              <a:solidFill>
                <a:srgbClr val="000000"/>
              </a:solidFill>
              <a:latin typeface="Yu Gothic" panose="020B0400000000000000" pitchFamily="34" charset="-128"/>
              <a:ea typeface="Yu Gothic" panose="020B0400000000000000" pitchFamily="34" charset="-128"/>
              <a:sym typeface="Arial"/>
            </a:endParaRPr>
          </a:p>
        </p:txBody>
      </p:sp>
      <p:sp>
        <p:nvSpPr>
          <p:cNvPr id="12" name="Google Shape;916;p353">
            <a:extLst>
              <a:ext uri="{FF2B5EF4-FFF2-40B4-BE49-F238E27FC236}">
                <a16:creationId xmlns:a16="http://schemas.microsoft.com/office/drawing/2014/main" id="{300FC112-5D13-45F2-ED89-5949E73C6E0B}"/>
              </a:ext>
            </a:extLst>
          </p:cNvPr>
          <p:cNvSpPr/>
          <p:nvPr/>
        </p:nvSpPr>
        <p:spPr>
          <a:xfrm rot="5400000">
            <a:off x="10066091" y="3897320"/>
            <a:ext cx="1800000" cy="324000"/>
          </a:xfrm>
          <a:prstGeom prst="roundRect">
            <a:avLst>
              <a:gd name="adj" fmla="val 50000"/>
            </a:avLst>
          </a:prstGeom>
          <a:solidFill>
            <a:schemeClr val="accent1"/>
          </a:solidFill>
          <a:ln w="25400" cap="flat" cmpd="sng">
            <a:solidFill>
              <a:srgbClr val="131837"/>
            </a:solidFill>
            <a:prstDash val="solid"/>
            <a:round/>
            <a:headEnd type="none" w="sm" len="sm"/>
            <a:tailEnd type="none" w="sm" len="sm"/>
          </a:ln>
        </p:spPr>
        <p:txBody>
          <a:bodyPr spcFirstLastPara="1" vert="vert270" wrap="square" lIns="36000" tIns="36000" rIns="36000" bIns="36000" anchor="ctr" anchorCtr="0">
            <a:normAutofit/>
          </a:bodyPr>
          <a:lstStyle/>
          <a:p>
            <a:pPr marL="0" marR="0" lvl="0" indent="0" algn="ctr" rtl="0">
              <a:lnSpc>
                <a:spcPct val="100000"/>
              </a:lnSpc>
              <a:spcBef>
                <a:spcPts val="0"/>
              </a:spcBef>
              <a:spcAft>
                <a:spcPts val="0"/>
              </a:spcAft>
              <a:buClr>
                <a:srgbClr val="000000"/>
              </a:buClr>
              <a:buSzPts val="1400"/>
              <a:buFont typeface="Arial"/>
              <a:buNone/>
            </a:pPr>
            <a:r>
              <a:rPr lang="ja-JP" altLang="en-US" sz="1400" b="1" i="0" u="none" strike="noStrike" cap="none">
                <a:solidFill>
                  <a:schemeClr val="lt1"/>
                </a:solidFill>
                <a:latin typeface="Yu Gothic" panose="020B0400000000000000" pitchFamily="34" charset="-128"/>
                <a:ea typeface="Yu Gothic" panose="020B0400000000000000" pitchFamily="34" charset="-128"/>
                <a:sym typeface="Arial"/>
              </a:rPr>
              <a:t>多機能</a:t>
            </a:r>
            <a:endParaRPr sz="1400" b="1" i="0" u="none" strike="noStrike" cap="none" dirty="0">
              <a:solidFill>
                <a:srgbClr val="000000"/>
              </a:solidFill>
              <a:latin typeface="Yu Gothic" panose="020B0400000000000000" pitchFamily="34" charset="-128"/>
              <a:ea typeface="Yu Gothic" panose="020B0400000000000000" pitchFamily="34" charset="-128"/>
              <a:sym typeface="Arial"/>
            </a:endParaRPr>
          </a:p>
        </p:txBody>
      </p:sp>
      <p:sp>
        <p:nvSpPr>
          <p:cNvPr id="13" name="四角形: 角を丸くする 30">
            <a:extLst>
              <a:ext uri="{FF2B5EF4-FFF2-40B4-BE49-F238E27FC236}">
                <a16:creationId xmlns:a16="http://schemas.microsoft.com/office/drawing/2014/main" id="{8B55BACC-DA01-B46B-0F6C-E1CF9C0040D6}"/>
              </a:ext>
            </a:extLst>
          </p:cNvPr>
          <p:cNvSpPr/>
          <p:nvPr/>
        </p:nvSpPr>
        <p:spPr>
          <a:xfrm>
            <a:off x="7322850" y="2735714"/>
            <a:ext cx="2007971" cy="847212"/>
          </a:xfrm>
          <a:prstGeom prst="roundRect">
            <a:avLst>
              <a:gd name="adj" fmla="val 612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自社サービス</a:t>
            </a:r>
          </a:p>
        </p:txBody>
      </p:sp>
      <p:sp>
        <p:nvSpPr>
          <p:cNvPr id="14" name="四角形: 角を丸くする 30">
            <a:extLst>
              <a:ext uri="{FF2B5EF4-FFF2-40B4-BE49-F238E27FC236}">
                <a16:creationId xmlns:a16="http://schemas.microsoft.com/office/drawing/2014/main" id="{D5474B2B-19BB-3C67-F3AB-C28E012A8D0C}"/>
              </a:ext>
            </a:extLst>
          </p:cNvPr>
          <p:cNvSpPr/>
          <p:nvPr/>
        </p:nvSpPr>
        <p:spPr>
          <a:xfrm>
            <a:off x="4429183" y="3091264"/>
            <a:ext cx="1022056" cy="361192"/>
          </a:xfrm>
          <a:prstGeom prst="roundRect">
            <a:avLst>
              <a:gd name="adj" fmla="val 61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Yu Gothic" panose="020B0400000000000000" pitchFamily="34" charset="-128"/>
                <a:ea typeface="Yu Gothic" panose="020B0400000000000000" pitchFamily="34" charset="-128"/>
              </a:rPr>
              <a:t>A</a:t>
            </a:r>
            <a:r>
              <a:rPr kumimoji="1" lang="ja-JP" altLang="en-US" sz="1400" b="1">
                <a:solidFill>
                  <a:schemeClr val="tx1"/>
                </a:solidFill>
                <a:latin typeface="Yu Gothic" panose="020B0400000000000000" pitchFamily="34" charset="-128"/>
                <a:ea typeface="Yu Gothic" panose="020B0400000000000000" pitchFamily="34" charset="-128"/>
              </a:rPr>
              <a:t>社</a:t>
            </a:r>
          </a:p>
        </p:txBody>
      </p:sp>
      <p:sp>
        <p:nvSpPr>
          <p:cNvPr id="15" name="四角形: 角を丸くする 30">
            <a:extLst>
              <a:ext uri="{FF2B5EF4-FFF2-40B4-BE49-F238E27FC236}">
                <a16:creationId xmlns:a16="http://schemas.microsoft.com/office/drawing/2014/main" id="{59962CA5-1267-1F4C-C349-FC3F8D90B391}"/>
              </a:ext>
            </a:extLst>
          </p:cNvPr>
          <p:cNvSpPr/>
          <p:nvPr/>
        </p:nvSpPr>
        <p:spPr>
          <a:xfrm>
            <a:off x="4429183" y="4725954"/>
            <a:ext cx="1022056" cy="361192"/>
          </a:xfrm>
          <a:prstGeom prst="roundRect">
            <a:avLst>
              <a:gd name="adj" fmla="val 61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Yu Gothic" panose="020B0400000000000000" pitchFamily="34" charset="-128"/>
                <a:ea typeface="Yu Gothic" panose="020B0400000000000000" pitchFamily="34" charset="-128"/>
              </a:rPr>
              <a:t>B</a:t>
            </a:r>
            <a:r>
              <a:rPr kumimoji="1" lang="ja-JP" altLang="en-US" sz="1400" b="1">
                <a:solidFill>
                  <a:schemeClr val="tx1"/>
                </a:solidFill>
                <a:latin typeface="Yu Gothic" panose="020B0400000000000000" pitchFamily="34" charset="-128"/>
                <a:ea typeface="Yu Gothic" panose="020B0400000000000000" pitchFamily="34" charset="-128"/>
              </a:rPr>
              <a:t>社</a:t>
            </a:r>
          </a:p>
        </p:txBody>
      </p:sp>
      <p:sp>
        <p:nvSpPr>
          <p:cNvPr id="16" name="四角形: 角を丸くする 30">
            <a:extLst>
              <a:ext uri="{FF2B5EF4-FFF2-40B4-BE49-F238E27FC236}">
                <a16:creationId xmlns:a16="http://schemas.microsoft.com/office/drawing/2014/main" id="{278392DA-9B31-5DCB-E8FC-CC6C47A78CB7}"/>
              </a:ext>
            </a:extLst>
          </p:cNvPr>
          <p:cNvSpPr/>
          <p:nvPr/>
        </p:nvSpPr>
        <p:spPr>
          <a:xfrm>
            <a:off x="5322609" y="4209154"/>
            <a:ext cx="1022056" cy="361192"/>
          </a:xfrm>
          <a:prstGeom prst="roundRect">
            <a:avLst>
              <a:gd name="adj" fmla="val 61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Yu Gothic" panose="020B0400000000000000" pitchFamily="34" charset="-128"/>
                <a:ea typeface="Yu Gothic" panose="020B0400000000000000" pitchFamily="34" charset="-128"/>
              </a:rPr>
              <a:t>C</a:t>
            </a:r>
            <a:r>
              <a:rPr kumimoji="1" lang="ja-JP" altLang="en-US" sz="1400" b="1">
                <a:solidFill>
                  <a:schemeClr val="tx1"/>
                </a:solidFill>
                <a:latin typeface="Yu Gothic" panose="020B0400000000000000" pitchFamily="34" charset="-128"/>
                <a:ea typeface="Yu Gothic" panose="020B0400000000000000" pitchFamily="34" charset="-128"/>
              </a:rPr>
              <a:t>社</a:t>
            </a:r>
          </a:p>
        </p:txBody>
      </p:sp>
      <p:sp>
        <p:nvSpPr>
          <p:cNvPr id="17" name="四角形: 角を丸くする 30">
            <a:extLst>
              <a:ext uri="{FF2B5EF4-FFF2-40B4-BE49-F238E27FC236}">
                <a16:creationId xmlns:a16="http://schemas.microsoft.com/office/drawing/2014/main" id="{8BBFD4EB-9519-50D1-77C2-EE8D0443E763}"/>
              </a:ext>
            </a:extLst>
          </p:cNvPr>
          <p:cNvSpPr/>
          <p:nvPr/>
        </p:nvSpPr>
        <p:spPr>
          <a:xfrm>
            <a:off x="7446878" y="4725954"/>
            <a:ext cx="1022056" cy="361192"/>
          </a:xfrm>
          <a:prstGeom prst="roundRect">
            <a:avLst>
              <a:gd name="adj" fmla="val 61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Yu Gothic" panose="020B0400000000000000" pitchFamily="34" charset="-128"/>
                <a:ea typeface="Yu Gothic" panose="020B0400000000000000" pitchFamily="34" charset="-128"/>
              </a:rPr>
              <a:t>D</a:t>
            </a:r>
            <a:r>
              <a:rPr kumimoji="1" lang="ja-JP" altLang="en-US" sz="1400" b="1">
                <a:solidFill>
                  <a:schemeClr val="tx1"/>
                </a:solidFill>
                <a:latin typeface="Yu Gothic" panose="020B0400000000000000" pitchFamily="34" charset="-128"/>
                <a:ea typeface="Yu Gothic" panose="020B0400000000000000" pitchFamily="34" charset="-128"/>
              </a:rPr>
              <a:t>社</a:t>
            </a:r>
          </a:p>
        </p:txBody>
      </p:sp>
      <p:sp>
        <p:nvSpPr>
          <p:cNvPr id="18" name="テキスト プレースホルダー 7">
            <a:extLst>
              <a:ext uri="{FF2B5EF4-FFF2-40B4-BE49-F238E27FC236}">
                <a16:creationId xmlns:a16="http://schemas.microsoft.com/office/drawing/2014/main" id="{7F0DDB9E-F17C-0D4D-123F-80B39B4B53B5}"/>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377735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E991C553-3135-42D2-4835-A5D452D872FD}"/>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EF4E3CF-A7C0-E6A3-F7FD-145BADC86288}"/>
              </a:ext>
            </a:extLst>
          </p:cNvPr>
          <p:cNvSpPr>
            <a:spLocks noGrp="1"/>
          </p:cNvSpPr>
          <p:nvPr>
            <p:ph type="sldNum" idx="15"/>
          </p:nvPr>
        </p:nvSpPr>
        <p:spPr/>
        <p:txBody>
          <a:bodyPr/>
          <a:lstStyle/>
          <a:p>
            <a:fld id="{00000000-1234-1234-1234-123412341234}" type="slidenum">
              <a:rPr lang="en-US" altLang="ja-JP" smtClean="0"/>
              <a:pPr/>
              <a:t>7</a:t>
            </a:fld>
            <a:endParaRPr lang="ja-JP" altLang="en-US"/>
          </a:p>
        </p:txBody>
      </p:sp>
      <p:sp>
        <p:nvSpPr>
          <p:cNvPr id="5" name="タイトル 4">
            <a:extLst>
              <a:ext uri="{FF2B5EF4-FFF2-40B4-BE49-F238E27FC236}">
                <a16:creationId xmlns:a16="http://schemas.microsoft.com/office/drawing/2014/main" id="{CB43C48F-A225-9710-5252-82A04FF59C69}"/>
              </a:ext>
            </a:extLst>
          </p:cNvPr>
          <p:cNvSpPr>
            <a:spLocks noGrp="1"/>
          </p:cNvSpPr>
          <p:nvPr>
            <p:ph type="title"/>
          </p:nvPr>
        </p:nvSpPr>
        <p:spPr/>
        <p:txBody>
          <a:bodyPr/>
          <a:lstStyle/>
          <a:p>
            <a:r>
              <a:rPr kumimoji="1" lang="ja-JP" altLang="en-US"/>
              <a:t>ペルソナ</a:t>
            </a:r>
          </a:p>
        </p:txBody>
      </p:sp>
      <p:pic>
        <p:nvPicPr>
          <p:cNvPr id="6" name="図 5">
            <a:extLst>
              <a:ext uri="{FF2B5EF4-FFF2-40B4-BE49-F238E27FC236}">
                <a16:creationId xmlns:a16="http://schemas.microsoft.com/office/drawing/2014/main" id="{349A1612-E6CE-14FE-1CBA-2C0C9283C29F}"/>
              </a:ext>
            </a:extLst>
          </p:cNvPr>
          <p:cNvPicPr>
            <a:picLocks noChangeAspect="1"/>
          </p:cNvPicPr>
          <p:nvPr/>
        </p:nvPicPr>
        <p:blipFill>
          <a:blip r:embed="rId2"/>
          <a:stretch>
            <a:fillRect/>
          </a:stretch>
        </p:blipFill>
        <p:spPr>
          <a:xfrm>
            <a:off x="6525422" y="1792965"/>
            <a:ext cx="1026342" cy="1026342"/>
          </a:xfrm>
          <a:prstGeom prst="rect">
            <a:avLst/>
          </a:prstGeom>
        </p:spPr>
      </p:pic>
      <p:pic>
        <p:nvPicPr>
          <p:cNvPr id="7" name="図 6">
            <a:extLst>
              <a:ext uri="{FF2B5EF4-FFF2-40B4-BE49-F238E27FC236}">
                <a16:creationId xmlns:a16="http://schemas.microsoft.com/office/drawing/2014/main" id="{20684960-8830-F216-671B-06467BCECE3A}"/>
              </a:ext>
            </a:extLst>
          </p:cNvPr>
          <p:cNvPicPr>
            <a:picLocks noChangeAspect="1"/>
          </p:cNvPicPr>
          <p:nvPr/>
        </p:nvPicPr>
        <p:blipFill>
          <a:blip r:embed="rId3"/>
          <a:stretch>
            <a:fillRect/>
          </a:stretch>
        </p:blipFill>
        <p:spPr>
          <a:xfrm>
            <a:off x="3665819" y="1773238"/>
            <a:ext cx="1026342" cy="1026342"/>
          </a:xfrm>
          <a:prstGeom prst="rect">
            <a:avLst/>
          </a:prstGeom>
        </p:spPr>
      </p:pic>
      <p:pic>
        <p:nvPicPr>
          <p:cNvPr id="8" name="図 7">
            <a:extLst>
              <a:ext uri="{FF2B5EF4-FFF2-40B4-BE49-F238E27FC236}">
                <a16:creationId xmlns:a16="http://schemas.microsoft.com/office/drawing/2014/main" id="{DD06386C-3273-AC63-65E5-0333F8E22A84}"/>
              </a:ext>
            </a:extLst>
          </p:cNvPr>
          <p:cNvPicPr>
            <a:picLocks noChangeAspect="1"/>
          </p:cNvPicPr>
          <p:nvPr/>
        </p:nvPicPr>
        <p:blipFill>
          <a:blip r:embed="rId4"/>
          <a:stretch>
            <a:fillRect/>
          </a:stretch>
        </p:blipFill>
        <p:spPr>
          <a:xfrm>
            <a:off x="9280877" y="1773238"/>
            <a:ext cx="1026343" cy="1026343"/>
          </a:xfrm>
          <a:prstGeom prst="rect">
            <a:avLst/>
          </a:prstGeom>
        </p:spPr>
      </p:pic>
      <p:graphicFrame>
        <p:nvGraphicFramePr>
          <p:cNvPr id="9" name="Google Shape;1156;p152">
            <a:extLst>
              <a:ext uri="{FF2B5EF4-FFF2-40B4-BE49-F238E27FC236}">
                <a16:creationId xmlns:a16="http://schemas.microsoft.com/office/drawing/2014/main" id="{F9B6B5E9-0727-08C6-5BC9-174C8CF842FE}"/>
              </a:ext>
            </a:extLst>
          </p:cNvPr>
          <p:cNvGraphicFramePr/>
          <p:nvPr>
            <p:extLst>
              <p:ext uri="{D42A27DB-BD31-4B8C-83A1-F6EECF244321}">
                <p14:modId xmlns:p14="http://schemas.microsoft.com/office/powerpoint/2010/main" val="2521049453"/>
              </p:ext>
            </p:extLst>
          </p:nvPr>
        </p:nvGraphicFramePr>
        <p:xfrm>
          <a:off x="1055689" y="2799581"/>
          <a:ext cx="10080625" cy="3221810"/>
        </p:xfrm>
        <a:graphic>
          <a:graphicData uri="http://schemas.openxmlformats.org/drawingml/2006/table">
            <a:tbl>
              <a:tblPr firstRow="1" bandRow="1">
                <a:noFill/>
              </a:tblPr>
              <a:tblGrid>
                <a:gridCol w="1762647">
                  <a:extLst>
                    <a:ext uri="{9D8B030D-6E8A-4147-A177-3AD203B41FA5}">
                      <a16:colId xmlns:a16="http://schemas.microsoft.com/office/drawing/2014/main" val="20000"/>
                    </a:ext>
                  </a:extLst>
                </a:gridCol>
                <a:gridCol w="2755582">
                  <a:extLst>
                    <a:ext uri="{9D8B030D-6E8A-4147-A177-3AD203B41FA5}">
                      <a16:colId xmlns:a16="http://schemas.microsoft.com/office/drawing/2014/main" val="2826785833"/>
                    </a:ext>
                  </a:extLst>
                </a:gridCol>
                <a:gridCol w="2846568">
                  <a:extLst>
                    <a:ext uri="{9D8B030D-6E8A-4147-A177-3AD203B41FA5}">
                      <a16:colId xmlns:a16="http://schemas.microsoft.com/office/drawing/2014/main" val="20001"/>
                    </a:ext>
                  </a:extLst>
                </a:gridCol>
                <a:gridCol w="2715828">
                  <a:extLst>
                    <a:ext uri="{9D8B030D-6E8A-4147-A177-3AD203B41FA5}">
                      <a16:colId xmlns:a16="http://schemas.microsoft.com/office/drawing/2014/main" val="20003"/>
                    </a:ext>
                  </a:extLst>
                </a:gridCol>
              </a:tblGrid>
              <a:tr h="407210">
                <a:tc>
                  <a:txBody>
                    <a:bodyPr/>
                    <a:lstStyle/>
                    <a:p>
                      <a:pPr marL="0" marR="0" lvl="0" indent="0" algn="ctr" rtl="0">
                        <a:lnSpc>
                          <a:spcPct val="100000"/>
                        </a:lnSpc>
                        <a:spcBef>
                          <a:spcPts val="0"/>
                        </a:spcBef>
                        <a:spcAft>
                          <a:spcPts val="0"/>
                        </a:spcAft>
                        <a:buClr>
                          <a:srgbClr val="000000"/>
                        </a:buClr>
                        <a:buSzPts val="1000"/>
                        <a:buFont typeface="Arial"/>
                        <a:buNone/>
                      </a:pPr>
                      <a:endParaRPr sz="1200" u="none" strike="noStrike" cap="none" dirty="0">
                        <a:latin typeface="+mn-ea"/>
                        <a:ea typeface="+mn-ea"/>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rgbClr val="F2F2F2"/>
                      </a:solidFill>
                      <a:prstDash val="solid"/>
                      <a:round/>
                      <a:headEnd type="none" w="sm" len="sm"/>
                      <a:tailEnd type="none" w="sm" len="sm"/>
                    </a:lnR>
                    <a:lnT w="12700" cap="flat" cmpd="sng" algn="ctr">
                      <a:solidFill>
                        <a:schemeClr val="tx1"/>
                      </a:solidFill>
                      <a:prstDash val="solid"/>
                      <a:round/>
                      <a:headEnd type="none" w="med" len="med"/>
                      <a:tailEnd type="none" w="med" len="med"/>
                    </a:lnT>
                    <a:solidFill>
                      <a:schemeClr val="dk1"/>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400" b="1" i="0" u="none" strike="noStrike" cap="none" dirty="0">
                          <a:solidFill>
                            <a:schemeClr val="lt1"/>
                          </a:solidFill>
                          <a:latin typeface="Yu Gothic" panose="020B0400000000000000" pitchFamily="34" charset="-128"/>
                          <a:ea typeface="Yu Gothic" panose="020B0400000000000000" pitchFamily="34" charset="-128"/>
                        </a:rPr>
                        <a:t>ペルソナ</a:t>
                      </a:r>
                      <a:r>
                        <a:rPr lang="en-US" altLang="ja-JP" sz="1400" b="1" i="0" u="none" strike="noStrike" cap="none" dirty="0">
                          <a:solidFill>
                            <a:schemeClr val="lt1"/>
                          </a:solidFill>
                          <a:latin typeface="Yu Gothic" panose="020B0400000000000000" pitchFamily="34" charset="-128"/>
                          <a:ea typeface="Yu Gothic" panose="020B0400000000000000" pitchFamily="34" charset="-128"/>
                        </a:rPr>
                        <a:t>A</a:t>
                      </a:r>
                      <a:endParaRPr sz="1400" b="1" i="0" u="none" strike="noStrike" cap="none" dirty="0">
                        <a:solidFill>
                          <a:schemeClr val="lt1"/>
                        </a:solidFill>
                        <a:latin typeface="+mn-ea"/>
                        <a:ea typeface="+mn-ea"/>
                        <a:cs typeface="MS PGothic"/>
                        <a:sym typeface="MS PGothic"/>
                      </a:endParaRPr>
                    </a:p>
                  </a:txBody>
                  <a:tcPr marL="72000" marR="72000" marT="72000" marB="72000" anchor="ctr">
                    <a:lnL w="12700" cap="flat" cmpd="sng" algn="ctr">
                      <a:solidFill>
                        <a:srgbClr val="F2F2F2"/>
                      </a:solidFill>
                      <a:prstDash val="solid"/>
                      <a:round/>
                      <a:headEnd type="none" w="sm" len="sm"/>
                      <a:tailEnd type="none" w="sm" len="sm"/>
                    </a:lnL>
                    <a:lnR w="12700" cap="flat" cmpd="sng" algn="ctr">
                      <a:solidFill>
                        <a:srgbClr val="F2F2F2"/>
                      </a:solidFill>
                      <a:prstDash val="solid"/>
                      <a:round/>
                      <a:headEnd type="none" w="sm" len="sm"/>
                      <a:tailEnd type="none" w="sm" len="sm"/>
                    </a:lnR>
                    <a:lnT w="12700" cap="flat" cmpd="sng" algn="ctr">
                      <a:solidFill>
                        <a:schemeClr val="tx1"/>
                      </a:solidFill>
                      <a:prstDash val="solid"/>
                      <a:round/>
                      <a:headEnd type="none" w="med" len="med"/>
                      <a:tailEnd type="none" w="med" len="med"/>
                    </a:lnT>
                    <a:solidFill>
                      <a:schemeClr val="dk1"/>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400" b="1" i="0" u="none" strike="noStrike" cap="none" dirty="0">
                          <a:solidFill>
                            <a:schemeClr val="lt1"/>
                          </a:solidFill>
                          <a:latin typeface="Yu Gothic" panose="020B0400000000000000" pitchFamily="34" charset="-128"/>
                          <a:ea typeface="Yu Gothic" panose="020B0400000000000000" pitchFamily="34" charset="-128"/>
                        </a:rPr>
                        <a:t>ペルソナ</a:t>
                      </a:r>
                      <a:r>
                        <a:rPr lang="en-US" altLang="ja-JP" sz="1400" b="1" i="0" u="none" strike="noStrike" cap="none" dirty="0">
                          <a:solidFill>
                            <a:schemeClr val="lt1"/>
                          </a:solidFill>
                          <a:latin typeface="Yu Gothic" panose="020B0400000000000000" pitchFamily="34" charset="-128"/>
                          <a:ea typeface="Yu Gothic" panose="020B0400000000000000" pitchFamily="34" charset="-128"/>
                        </a:rPr>
                        <a:t>B</a:t>
                      </a:r>
                      <a:endParaRPr sz="1400" b="1" i="0" u="none" strike="noStrike" cap="none" dirty="0">
                        <a:solidFill>
                          <a:schemeClr val="lt1"/>
                        </a:solidFill>
                        <a:latin typeface="+mn-ea"/>
                        <a:ea typeface="+mn-ea"/>
                        <a:cs typeface="MS PGothic"/>
                        <a:sym typeface="MS PGothic"/>
                      </a:endParaRPr>
                    </a:p>
                  </a:txBody>
                  <a:tcPr marL="72000" marR="72000" marT="72000" marB="72000" anchor="ctr">
                    <a:lnL w="12700" cap="flat" cmpd="sng" algn="ctr">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lgn="ctr">
                      <a:solidFill>
                        <a:schemeClr val="tx1"/>
                      </a:solidFill>
                      <a:prstDash val="solid"/>
                      <a:round/>
                      <a:headEnd type="none" w="med" len="med"/>
                      <a:tailEnd type="none" w="med" len="med"/>
                    </a:lnT>
                    <a:solidFill>
                      <a:schemeClr val="dk1"/>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400" b="1" i="0" u="none" strike="noStrike" cap="none" dirty="0">
                          <a:solidFill>
                            <a:schemeClr val="lt1"/>
                          </a:solidFill>
                          <a:latin typeface="Yu Gothic" panose="020B0400000000000000" pitchFamily="34" charset="-128"/>
                          <a:ea typeface="Yu Gothic" panose="020B0400000000000000" pitchFamily="34" charset="-128"/>
                        </a:rPr>
                        <a:t>ペルソナC</a:t>
                      </a:r>
                      <a:endParaRPr sz="1400" b="1" i="0" u="none" strike="noStrike" cap="none" dirty="0">
                        <a:solidFill>
                          <a:schemeClr val="lt1"/>
                        </a:solidFill>
                        <a:latin typeface="+mn-ea"/>
                        <a:ea typeface="+mn-ea"/>
                        <a:cs typeface="MS PGothic"/>
                        <a:sym typeface="MS PGothic"/>
                      </a:endParaRPr>
                    </a:p>
                  </a:txBody>
                  <a:tcPr marL="72000" marR="72000" marT="72000" marB="72000" anchor="ctr">
                    <a:lnL w="12700" cap="flat" cmpd="sng" algn="ctr">
                      <a:solidFill>
                        <a:srgbClr val="F2F2F2"/>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dk1"/>
                    </a:solidFill>
                  </a:tcPr>
                </a:tc>
                <a:extLst>
                  <a:ext uri="{0D108BD9-81ED-4DB2-BD59-A6C34878D82A}">
                    <a16:rowId xmlns:a16="http://schemas.microsoft.com/office/drawing/2014/main" val="10000"/>
                  </a:ext>
                </a:extLst>
              </a:tr>
              <a:tr h="350462">
                <a:tc>
                  <a:txBody>
                    <a:bodyPr/>
                    <a:lstStyle/>
                    <a:p>
                      <a:r>
                        <a:rPr lang="ja-JP" altLang="en-US" sz="1200" b="1" i="0">
                          <a:latin typeface="Yu Gothic" panose="020B0400000000000000" pitchFamily="34" charset="-128"/>
                          <a:ea typeface="Yu Gothic" panose="020B0400000000000000" pitchFamily="34" charset="-128"/>
                        </a:rPr>
                        <a:t>業種業界</a:t>
                      </a:r>
                      <a:endParaRPr lang="ja-JP" altLang="en-US" sz="1200" b="1" i="0" dirty="0">
                        <a:latin typeface="Yu Gothic" panose="020B0400000000000000" pitchFamily="34" charset="-128"/>
                        <a:ea typeface="Yu Gothic" panose="020B0400000000000000" pitchFamily="34" charset="-128"/>
                      </a:endParaRP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50462">
                <a:tc>
                  <a:txBody>
                    <a:bodyPr/>
                    <a:lstStyle/>
                    <a:p>
                      <a:r>
                        <a:rPr lang="ja-JP" altLang="en-US" sz="1200" b="1" i="0" dirty="0">
                          <a:latin typeface="Yu Gothic" panose="020B0400000000000000" pitchFamily="34" charset="-128"/>
                          <a:ea typeface="Yu Gothic" panose="020B0400000000000000" pitchFamily="34" charset="-128"/>
                        </a:rPr>
                        <a:t>職種・役職</a:t>
                      </a: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a:latin typeface="Yu Gothic" panose="020B0400000000000000" pitchFamily="34" charset="-128"/>
                        <a:ea typeface="Yu Gothic" panose="020B0400000000000000" pitchFamily="34" charset="-128"/>
                      </a:endParaRPr>
                    </a:p>
                  </a:txBody>
                  <a:tcPr anchor="ctr"/>
                </a:tc>
                <a:tc>
                  <a:txBody>
                    <a:bodyPr/>
                    <a:lstStyle/>
                    <a:p>
                      <a:endParaRPr lang="ja-JP" altLang="en-US" sz="1000" b="0" i="0">
                        <a:latin typeface="Yu Gothic" panose="020B0400000000000000" pitchFamily="34" charset="-128"/>
                        <a:ea typeface="Yu Gothic" panose="020B0400000000000000" pitchFamily="34" charset="-128"/>
                      </a:endParaRPr>
                    </a:p>
                  </a:txBody>
                  <a:tcPr anchor="ctr"/>
                </a:tc>
                <a:tc>
                  <a:txBody>
                    <a:bodyPr/>
                    <a:lstStyle/>
                    <a:p>
                      <a:endParaRPr lang="ja-JP" altLang="en-US" sz="1000" b="0" i="0">
                        <a:latin typeface="Yu Gothic" panose="020B0400000000000000" pitchFamily="34" charset="-128"/>
                        <a:ea typeface="Yu Gothic" panose="020B0400000000000000" pitchFamily="34"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88225255"/>
                  </a:ext>
                </a:extLst>
              </a:tr>
              <a:tr h="350462">
                <a:tc>
                  <a:txBody>
                    <a:bodyPr/>
                    <a:lstStyle/>
                    <a:p>
                      <a:r>
                        <a:rPr lang="ja-JP" altLang="en-US" sz="1200" b="1" i="0">
                          <a:latin typeface="Yu Gothic" panose="020B0400000000000000" pitchFamily="34" charset="-128"/>
                          <a:ea typeface="Yu Gothic" panose="020B0400000000000000" pitchFamily="34" charset="-128"/>
                        </a:rPr>
                        <a:t>規模</a:t>
                      </a: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tc>
                <a:tc>
                  <a:txBody>
                    <a:bodyPr/>
                    <a:lstStyle/>
                    <a:p>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8688533"/>
                  </a:ext>
                </a:extLst>
              </a:tr>
              <a:tr h="350462">
                <a:tc>
                  <a:txBody>
                    <a:bodyPr/>
                    <a:lstStyle/>
                    <a:p>
                      <a:r>
                        <a:rPr lang="ja-JP" altLang="en-US" sz="1200" b="1" i="0">
                          <a:latin typeface="Yu Gothic" panose="020B0400000000000000" pitchFamily="34" charset="-128"/>
                          <a:ea typeface="Yu Gothic" panose="020B0400000000000000" pitchFamily="34" charset="-128"/>
                        </a:rPr>
                        <a:t>課題</a:t>
                      </a:r>
                      <a:endParaRPr lang="ja-JP" altLang="en-US" sz="1200" b="1" i="0" dirty="0">
                        <a:latin typeface="Yu Gothic" panose="020B0400000000000000" pitchFamily="34" charset="-128"/>
                        <a:ea typeface="Yu Gothic" panose="020B0400000000000000" pitchFamily="34" charset="-128"/>
                      </a:endParaRP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tc>
                <a:tc>
                  <a:txBody>
                    <a:bodyPr/>
                    <a:lstStyle/>
                    <a:p>
                      <a:endParaRPr lang="en-US" altLang="ja-JP" sz="1000" b="0" i="0" dirty="0">
                        <a:latin typeface="Yu Gothic" panose="020B0400000000000000" pitchFamily="34" charset="-128"/>
                        <a:ea typeface="Yu Gothic" panose="020B0400000000000000" pitchFamily="34"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92927293"/>
                  </a:ext>
                </a:extLst>
              </a:tr>
              <a:tr h="355914">
                <a:tc>
                  <a:txBody>
                    <a:bodyPr/>
                    <a:lstStyle/>
                    <a:p>
                      <a:r>
                        <a:rPr lang="ja-JP" altLang="en-US" sz="1200" b="1" i="0" dirty="0">
                          <a:latin typeface="Yu Gothic" panose="020B0400000000000000" pitchFamily="34" charset="-128"/>
                          <a:ea typeface="Yu Gothic" panose="020B0400000000000000" pitchFamily="34" charset="-128"/>
                        </a:rPr>
                        <a:t>顕在化のきっかけ</a:t>
                      </a: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5591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200" b="1" i="0">
                          <a:latin typeface="Yu Gothic" panose="020B0400000000000000" pitchFamily="34" charset="-128"/>
                          <a:ea typeface="Yu Gothic" panose="020B0400000000000000" pitchFamily="34" charset="-128"/>
                        </a:rPr>
                        <a:t>実現したいこと</a:t>
                      </a: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81387131"/>
                  </a:ext>
                </a:extLst>
              </a:tr>
              <a:tr h="350462">
                <a:tc>
                  <a:txBody>
                    <a:bodyPr/>
                    <a:lstStyle/>
                    <a:p>
                      <a:r>
                        <a:rPr lang="ja-JP" altLang="en-US" sz="1200" b="1" i="0">
                          <a:latin typeface="Yu Gothic" panose="020B0400000000000000" pitchFamily="34" charset="-128"/>
                          <a:ea typeface="Yu Gothic" panose="020B0400000000000000" pitchFamily="34" charset="-128"/>
                        </a:rPr>
                        <a:t>やること</a:t>
                      </a:r>
                      <a:endParaRPr lang="ja-JP" altLang="en-US" sz="1200" b="1" i="0" dirty="0">
                        <a:latin typeface="Yu Gothic" panose="020B0400000000000000" pitchFamily="34" charset="-128"/>
                        <a:ea typeface="Yu Gothic" panose="020B0400000000000000" pitchFamily="34" charset="-128"/>
                      </a:endParaRP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350462">
                <a:tc>
                  <a:txBody>
                    <a:bodyPr/>
                    <a:lstStyle/>
                    <a:p>
                      <a:r>
                        <a:rPr lang="ja-JP" altLang="en-US" sz="1200" b="1" i="0">
                          <a:latin typeface="Yu Gothic" panose="020B0400000000000000" pitchFamily="34" charset="-128"/>
                          <a:ea typeface="Yu Gothic" panose="020B0400000000000000" pitchFamily="34" charset="-128"/>
                        </a:rPr>
                        <a:t>情報収集</a:t>
                      </a:r>
                      <a:endParaRPr lang="ja-JP" altLang="en-US" sz="1200" b="1" i="0" dirty="0">
                        <a:latin typeface="Yu Gothic" panose="020B0400000000000000" pitchFamily="34" charset="-128"/>
                        <a:ea typeface="Yu Gothic" panose="020B0400000000000000" pitchFamily="34"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B w="12700" cap="flat" cmpd="sng" algn="ctr">
                      <a:solidFill>
                        <a:schemeClr val="tx1"/>
                      </a:solidFill>
                      <a:prstDash val="solid"/>
                      <a:round/>
                      <a:headEnd type="none" w="med" len="med"/>
                      <a:tailEnd type="none" w="med" len="med"/>
                    </a:lnB>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B w="12700" cap="flat" cmpd="sng" algn="ctr">
                      <a:solidFill>
                        <a:schemeClr val="tx1"/>
                      </a:solidFill>
                      <a:prstDash val="solid"/>
                      <a:round/>
                      <a:headEnd type="none" w="med" len="med"/>
                      <a:tailEnd type="none" w="med" len="med"/>
                    </a:lnB>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9502372"/>
                  </a:ext>
                </a:extLst>
              </a:tr>
            </a:tbl>
          </a:graphicData>
        </a:graphic>
      </p:graphicFrame>
      <p:sp>
        <p:nvSpPr>
          <p:cNvPr id="10" name="円/楕円 9">
            <a:extLst>
              <a:ext uri="{FF2B5EF4-FFF2-40B4-BE49-F238E27FC236}">
                <a16:creationId xmlns:a16="http://schemas.microsoft.com/office/drawing/2014/main" id="{6E189FB2-963A-390B-1FEA-BAE9F2389A95}"/>
              </a:ext>
            </a:extLst>
          </p:cNvPr>
          <p:cNvSpPr/>
          <p:nvPr/>
        </p:nvSpPr>
        <p:spPr>
          <a:xfrm>
            <a:off x="2612096" y="2302052"/>
            <a:ext cx="995057" cy="99505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200"/>
              </a:spcAft>
            </a:pPr>
            <a:r>
              <a:rPr kumimoji="1" lang="ja-JP" altLang="en-US" sz="1200" b="1">
                <a:latin typeface="Yu Gothic" panose="020B0400000000000000" pitchFamily="34" charset="-128"/>
                <a:ea typeface="Yu Gothic" panose="020B0400000000000000" pitchFamily="34" charset="-128"/>
              </a:rPr>
              <a:t>優先度</a:t>
            </a:r>
            <a:endParaRPr kumimoji="1" lang="en-US" altLang="ja-JP" sz="1200" b="1" dirty="0">
              <a:latin typeface="Yu Gothic" panose="020B0400000000000000" pitchFamily="34" charset="-128"/>
              <a:ea typeface="Yu Gothic" panose="020B0400000000000000" pitchFamily="34" charset="-128"/>
            </a:endParaRPr>
          </a:p>
          <a:p>
            <a:pPr algn="ctr">
              <a:spcAft>
                <a:spcPts val="200"/>
              </a:spcAft>
            </a:pPr>
            <a:r>
              <a:rPr kumimoji="1" lang="ja-JP" altLang="en-US" sz="2000" b="1">
                <a:latin typeface="Yu Gothic" panose="020B0400000000000000" pitchFamily="34" charset="-128"/>
                <a:ea typeface="Yu Gothic" panose="020B0400000000000000" pitchFamily="34" charset="-128"/>
              </a:rPr>
              <a:t>高</a:t>
            </a:r>
          </a:p>
        </p:txBody>
      </p:sp>
      <p:sp>
        <p:nvSpPr>
          <p:cNvPr id="11" name="円/楕円 10">
            <a:extLst>
              <a:ext uri="{FF2B5EF4-FFF2-40B4-BE49-F238E27FC236}">
                <a16:creationId xmlns:a16="http://schemas.microsoft.com/office/drawing/2014/main" id="{6559DD28-7930-1EB2-6627-4FF5207010ED}"/>
              </a:ext>
            </a:extLst>
          </p:cNvPr>
          <p:cNvSpPr/>
          <p:nvPr/>
        </p:nvSpPr>
        <p:spPr>
          <a:xfrm>
            <a:off x="5367551" y="2302052"/>
            <a:ext cx="995057" cy="99505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200"/>
              </a:spcAft>
            </a:pPr>
            <a:r>
              <a:rPr kumimoji="1" lang="ja-JP" altLang="en-US" sz="1200" b="1">
                <a:latin typeface="Yu Gothic" panose="020B0400000000000000" pitchFamily="34" charset="-128"/>
                <a:ea typeface="Yu Gothic" panose="020B0400000000000000" pitchFamily="34" charset="-128"/>
              </a:rPr>
              <a:t>優先度</a:t>
            </a:r>
            <a:endParaRPr kumimoji="1" lang="en-US" altLang="ja-JP" sz="1200" b="1" dirty="0">
              <a:latin typeface="Yu Gothic" panose="020B0400000000000000" pitchFamily="34" charset="-128"/>
              <a:ea typeface="Yu Gothic" panose="020B0400000000000000" pitchFamily="34" charset="-128"/>
            </a:endParaRPr>
          </a:p>
          <a:p>
            <a:pPr algn="ctr">
              <a:spcAft>
                <a:spcPts val="200"/>
              </a:spcAft>
            </a:pPr>
            <a:r>
              <a:rPr kumimoji="1" lang="ja-JP" altLang="en-US" sz="2000" b="1">
                <a:latin typeface="Yu Gothic" panose="020B0400000000000000" pitchFamily="34" charset="-128"/>
                <a:ea typeface="Yu Gothic" panose="020B0400000000000000" pitchFamily="34" charset="-128"/>
              </a:rPr>
              <a:t>高</a:t>
            </a:r>
          </a:p>
        </p:txBody>
      </p:sp>
      <p:sp>
        <p:nvSpPr>
          <p:cNvPr id="12" name="テキスト プレースホルダー 7">
            <a:extLst>
              <a:ext uri="{FF2B5EF4-FFF2-40B4-BE49-F238E27FC236}">
                <a16:creationId xmlns:a16="http://schemas.microsoft.com/office/drawing/2014/main" id="{CADBD7D8-7DF8-8277-136E-B760B2ADC1DD}"/>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636308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045D8036-B511-B8E6-82CA-7F48BB60337F}"/>
              </a:ext>
            </a:extLst>
          </p:cNvPr>
          <p:cNvSpPr>
            <a:spLocks noGrp="1"/>
          </p:cNvSpPr>
          <p:nvPr>
            <p:ph type="body" idx="1"/>
          </p:nvPr>
        </p:nvSpPr>
        <p:spPr/>
        <p:txBody>
          <a:bodyPr/>
          <a:lstStyle/>
          <a:p>
            <a:r>
              <a:rPr kumimoji="1" lang="ja-JP" altLang="en-US"/>
              <a:t>●●●の現場において、このような失敗がありませんか？</a:t>
            </a:r>
          </a:p>
        </p:txBody>
      </p:sp>
      <p:sp>
        <p:nvSpPr>
          <p:cNvPr id="4" name="スライド番号プレースホルダー 3">
            <a:extLst>
              <a:ext uri="{FF2B5EF4-FFF2-40B4-BE49-F238E27FC236}">
                <a16:creationId xmlns:a16="http://schemas.microsoft.com/office/drawing/2014/main" id="{40A05FC1-9EC2-AE8F-67C8-FA6B81487D0E}"/>
              </a:ext>
            </a:extLst>
          </p:cNvPr>
          <p:cNvSpPr>
            <a:spLocks noGrp="1"/>
          </p:cNvSpPr>
          <p:nvPr>
            <p:ph type="sldNum" idx="15"/>
          </p:nvPr>
        </p:nvSpPr>
        <p:spPr/>
        <p:txBody>
          <a:bodyPr/>
          <a:lstStyle/>
          <a:p>
            <a:fld id="{00000000-1234-1234-1234-123412341234}" type="slidenum">
              <a:rPr lang="en-US" altLang="ja-JP" smtClean="0"/>
              <a:pPr/>
              <a:t>8</a:t>
            </a:fld>
            <a:endParaRPr lang="ja-JP" altLang="en-US"/>
          </a:p>
        </p:txBody>
      </p:sp>
      <p:sp>
        <p:nvSpPr>
          <p:cNvPr id="5" name="タイトル 4">
            <a:extLst>
              <a:ext uri="{FF2B5EF4-FFF2-40B4-BE49-F238E27FC236}">
                <a16:creationId xmlns:a16="http://schemas.microsoft.com/office/drawing/2014/main" id="{DF96B6D5-D35B-3DDF-6765-4E963DCF070D}"/>
              </a:ext>
            </a:extLst>
          </p:cNvPr>
          <p:cNvSpPr>
            <a:spLocks noGrp="1"/>
          </p:cNvSpPr>
          <p:nvPr>
            <p:ph type="title"/>
          </p:nvPr>
        </p:nvSpPr>
        <p:spPr/>
        <p:txBody>
          <a:bodyPr/>
          <a:lstStyle/>
          <a:p>
            <a:r>
              <a:rPr kumimoji="1" lang="ja-JP" altLang="en-US"/>
              <a:t>よくある課題</a:t>
            </a:r>
          </a:p>
        </p:txBody>
      </p:sp>
      <p:sp>
        <p:nvSpPr>
          <p:cNvPr id="6" name="正方形/長方形 5">
            <a:extLst>
              <a:ext uri="{FF2B5EF4-FFF2-40B4-BE49-F238E27FC236}">
                <a16:creationId xmlns:a16="http://schemas.microsoft.com/office/drawing/2014/main" id="{121E16CC-6FC8-1B42-3D0A-0CF845CC66FA}"/>
              </a:ext>
            </a:extLst>
          </p:cNvPr>
          <p:cNvSpPr/>
          <p:nvPr/>
        </p:nvSpPr>
        <p:spPr>
          <a:xfrm>
            <a:off x="0" y="2544040"/>
            <a:ext cx="12192000" cy="1928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a:extLst>
              <a:ext uri="{FF2B5EF4-FFF2-40B4-BE49-F238E27FC236}">
                <a16:creationId xmlns:a16="http://schemas.microsoft.com/office/drawing/2014/main" id="{85595A53-4D42-E26B-7CCA-58182A01AC09}"/>
              </a:ext>
            </a:extLst>
          </p:cNvPr>
          <p:cNvSpPr>
            <a:spLocks noChangeAspect="1"/>
          </p:cNvSpPr>
          <p:nvPr/>
        </p:nvSpPr>
        <p:spPr>
          <a:xfrm>
            <a:off x="1852782" y="1790365"/>
            <a:ext cx="154855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8" name="テキスト ボックス 7">
            <a:extLst>
              <a:ext uri="{FF2B5EF4-FFF2-40B4-BE49-F238E27FC236}">
                <a16:creationId xmlns:a16="http://schemas.microsoft.com/office/drawing/2014/main" id="{28901FD2-76B5-2035-3658-2686FB8FFA43}"/>
              </a:ext>
            </a:extLst>
          </p:cNvPr>
          <p:cNvSpPr txBox="1"/>
          <p:nvPr/>
        </p:nvSpPr>
        <p:spPr>
          <a:xfrm>
            <a:off x="1368859" y="353111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1800" b="1" dirty="0">
                <a:solidFill>
                  <a:schemeClr val="tx1"/>
                </a:solidFill>
                <a:latin typeface="Yu Gothic" panose="020B0400000000000000" pitchFamily="34" charset="-128"/>
                <a:ea typeface="Yu Gothic" panose="020B0400000000000000" pitchFamily="34" charset="-128"/>
              </a:rPr>
              <a:t>●●●●●で</a:t>
            </a:r>
            <a:endParaRPr kumimoji="1" lang="en-US" altLang="ja-JP" sz="18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800" b="1" dirty="0">
                <a:solidFill>
                  <a:schemeClr val="tx1"/>
                </a:solidFill>
                <a:latin typeface="Yu Gothic" panose="020B0400000000000000" pitchFamily="34" charset="-128"/>
                <a:ea typeface="Yu Gothic" panose="020B0400000000000000" pitchFamily="34" charset="-128"/>
              </a:rPr>
              <a:t>コストがかかる</a:t>
            </a:r>
          </a:p>
        </p:txBody>
      </p:sp>
      <p:sp>
        <p:nvSpPr>
          <p:cNvPr id="9" name="テキスト ボックス 8">
            <a:extLst>
              <a:ext uri="{FF2B5EF4-FFF2-40B4-BE49-F238E27FC236}">
                <a16:creationId xmlns:a16="http://schemas.microsoft.com/office/drawing/2014/main" id="{CAA8EFE0-4905-BB09-2FC3-228C9C4D7ACB}"/>
              </a:ext>
            </a:extLst>
          </p:cNvPr>
          <p:cNvSpPr txBox="1"/>
          <p:nvPr/>
        </p:nvSpPr>
        <p:spPr>
          <a:xfrm>
            <a:off x="1221600" y="4692752"/>
            <a:ext cx="2810918" cy="1254373"/>
          </a:xfrm>
          <a:prstGeom prst="rect">
            <a:avLst/>
          </a:prstGeom>
          <a:noFill/>
        </p:spPr>
        <p:txBody>
          <a:bodyPr wrap="square" lIns="36000" tIns="36000" rIns="36000" bIns="36000" rtlCol="0">
            <a:spAutoFit/>
          </a:bodyPr>
          <a:lstStyle/>
          <a:p>
            <a:pPr>
              <a:lnSpc>
                <a:spcPct val="140000"/>
              </a:lnSpc>
              <a:spcAft>
                <a:spcPts val="400"/>
              </a:spcAft>
            </a:pPr>
            <a:r>
              <a:rPr kumimoji="1" lang="ja-JP" altLang="en-US" dirty="0">
                <a:solidFill>
                  <a:schemeClr val="bg2"/>
                </a:solidFill>
                <a:latin typeface="Yu Gothic" panose="020B0400000000000000" pitchFamily="34" charset="-128"/>
                <a:ea typeface="Yu Gothic" panose="020B0400000000000000" pitchFamily="34" charset="-128"/>
              </a:rPr>
              <a:t>提供サービスで解決できる課題を挙げる。誰が、どのような状況下で、どんな課題に直面しているか記載する。</a:t>
            </a:r>
          </a:p>
        </p:txBody>
      </p:sp>
      <p:sp>
        <p:nvSpPr>
          <p:cNvPr id="10" name="円/楕円 9">
            <a:extLst>
              <a:ext uri="{FF2B5EF4-FFF2-40B4-BE49-F238E27FC236}">
                <a16:creationId xmlns:a16="http://schemas.microsoft.com/office/drawing/2014/main" id="{6B960603-4903-059B-759E-1B2416895B02}"/>
              </a:ext>
            </a:extLst>
          </p:cNvPr>
          <p:cNvSpPr>
            <a:spLocks noChangeAspect="1"/>
          </p:cNvSpPr>
          <p:nvPr/>
        </p:nvSpPr>
        <p:spPr>
          <a:xfrm>
            <a:off x="5299174" y="1790365"/>
            <a:ext cx="154855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11" name="テキスト ボックス 10">
            <a:extLst>
              <a:ext uri="{FF2B5EF4-FFF2-40B4-BE49-F238E27FC236}">
                <a16:creationId xmlns:a16="http://schemas.microsoft.com/office/drawing/2014/main" id="{B24CEF5D-247B-CEE1-6F96-AB2987749AE1}"/>
              </a:ext>
            </a:extLst>
          </p:cNvPr>
          <p:cNvSpPr txBox="1"/>
          <p:nvPr/>
        </p:nvSpPr>
        <p:spPr>
          <a:xfrm>
            <a:off x="4815251" y="3531115"/>
            <a:ext cx="2516400" cy="773970"/>
          </a:xfrm>
          <a:prstGeom prst="rect">
            <a:avLst/>
          </a:prstGeom>
          <a:noFill/>
        </p:spPr>
        <p:txBody>
          <a:bodyPr wrap="square" lIns="36000" tIns="36000" rIns="36000" bIns="36000" rtlCol="0">
            <a:normAutofit/>
          </a:bodyPr>
          <a:lstStyle/>
          <a:p>
            <a:pPr algn="ctr">
              <a:spcAft>
                <a:spcPts val="400"/>
              </a:spcAft>
            </a:pPr>
            <a:r>
              <a:rPr kumimoji="1" lang="ja-JP" altLang="en-US" sz="1800" b="1">
                <a:solidFill>
                  <a:schemeClr val="tx1"/>
                </a:solidFill>
                <a:latin typeface="Yu Gothic" panose="020B0400000000000000" pitchFamily="34" charset="-128"/>
                <a:ea typeface="Yu Gothic" panose="020B0400000000000000" pitchFamily="34" charset="-128"/>
              </a:rPr>
              <a:t>●●●●●で</a:t>
            </a:r>
            <a:endParaRPr kumimoji="1" lang="en-US" altLang="ja-JP" sz="18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800" b="1">
                <a:solidFill>
                  <a:schemeClr val="tx1"/>
                </a:solidFill>
                <a:latin typeface="Yu Gothic" panose="020B0400000000000000" pitchFamily="34" charset="-128"/>
                <a:ea typeface="Yu Gothic" panose="020B0400000000000000" pitchFamily="34" charset="-128"/>
              </a:rPr>
              <a:t>人材が不足</a:t>
            </a:r>
          </a:p>
        </p:txBody>
      </p:sp>
      <p:sp>
        <p:nvSpPr>
          <p:cNvPr id="12" name="テキスト ボックス 11">
            <a:extLst>
              <a:ext uri="{FF2B5EF4-FFF2-40B4-BE49-F238E27FC236}">
                <a16:creationId xmlns:a16="http://schemas.microsoft.com/office/drawing/2014/main" id="{5CD4B41C-D1A5-E98E-AA37-8C2ECD5637C2}"/>
              </a:ext>
            </a:extLst>
          </p:cNvPr>
          <p:cNvSpPr txBox="1"/>
          <p:nvPr/>
        </p:nvSpPr>
        <p:spPr>
          <a:xfrm>
            <a:off x="4667992" y="4692752"/>
            <a:ext cx="2810918" cy="1254373"/>
          </a:xfrm>
          <a:prstGeom prst="rect">
            <a:avLst/>
          </a:prstGeom>
          <a:noFill/>
        </p:spPr>
        <p:txBody>
          <a:bodyPr wrap="square" lIns="36000" tIns="36000" rIns="36000" bIns="36000" rtlCol="0">
            <a:spAutoFit/>
          </a:bodyPr>
          <a:lstStyle/>
          <a:p>
            <a:pPr>
              <a:lnSpc>
                <a:spcPct val="140000"/>
              </a:lnSpc>
              <a:spcAft>
                <a:spcPts val="400"/>
              </a:spcAft>
            </a:pPr>
            <a:r>
              <a:rPr kumimoji="1" lang="ja-JP" altLang="en-US" dirty="0">
                <a:solidFill>
                  <a:schemeClr val="bg2"/>
                </a:solidFill>
                <a:latin typeface="Yu Gothic" panose="020B0400000000000000" pitchFamily="34" charset="-128"/>
                <a:ea typeface="Yu Gothic" panose="020B0400000000000000" pitchFamily="34" charset="-128"/>
              </a:rPr>
              <a:t>提供サービスで解決できる課題を挙げる。誰が、どのような状況下で、どんな課題に直面しているか記載する。</a:t>
            </a:r>
          </a:p>
        </p:txBody>
      </p:sp>
      <p:sp>
        <p:nvSpPr>
          <p:cNvPr id="13" name="円/楕円 12">
            <a:extLst>
              <a:ext uri="{FF2B5EF4-FFF2-40B4-BE49-F238E27FC236}">
                <a16:creationId xmlns:a16="http://schemas.microsoft.com/office/drawing/2014/main" id="{9324BD60-8A98-669A-3A9F-021F8A851B44}"/>
              </a:ext>
            </a:extLst>
          </p:cNvPr>
          <p:cNvSpPr>
            <a:spLocks noChangeAspect="1"/>
          </p:cNvSpPr>
          <p:nvPr/>
        </p:nvSpPr>
        <p:spPr>
          <a:xfrm>
            <a:off x="8745536" y="1790365"/>
            <a:ext cx="1548484" cy="154794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icon</a:t>
            </a:r>
            <a:endParaRPr kumimoji="1" lang="ja-JP" altLang="en-US"/>
          </a:p>
        </p:txBody>
      </p:sp>
      <p:sp>
        <p:nvSpPr>
          <p:cNvPr id="14" name="テキスト ボックス 13">
            <a:extLst>
              <a:ext uri="{FF2B5EF4-FFF2-40B4-BE49-F238E27FC236}">
                <a16:creationId xmlns:a16="http://schemas.microsoft.com/office/drawing/2014/main" id="{B84BA260-EB69-A306-FC7A-A36BAE519A90}"/>
              </a:ext>
            </a:extLst>
          </p:cNvPr>
          <p:cNvSpPr txBox="1"/>
          <p:nvPr/>
        </p:nvSpPr>
        <p:spPr>
          <a:xfrm>
            <a:off x="8261635" y="3531115"/>
            <a:ext cx="2516286" cy="773970"/>
          </a:xfrm>
          <a:prstGeom prst="rect">
            <a:avLst/>
          </a:prstGeom>
          <a:noFill/>
        </p:spPr>
        <p:txBody>
          <a:bodyPr wrap="square" lIns="36000" tIns="36000" rIns="36000" bIns="36000" rtlCol="0">
            <a:normAutofit/>
          </a:bodyPr>
          <a:lstStyle/>
          <a:p>
            <a:pPr algn="ctr">
              <a:spcAft>
                <a:spcPts val="400"/>
              </a:spcAft>
            </a:pPr>
            <a:r>
              <a:rPr kumimoji="1" lang="ja-JP" altLang="en-US" sz="1800" b="1">
                <a:solidFill>
                  <a:schemeClr val="tx1"/>
                </a:solidFill>
                <a:latin typeface="Yu Gothic" panose="020B0400000000000000" pitchFamily="34" charset="-128"/>
                <a:ea typeface="Yu Gothic" panose="020B0400000000000000" pitchFamily="34" charset="-128"/>
              </a:rPr>
              <a:t>●●●●●で</a:t>
            </a:r>
            <a:endParaRPr kumimoji="1" lang="en-US" altLang="ja-JP" sz="1800" b="1"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800" b="1">
                <a:solidFill>
                  <a:schemeClr val="tx1"/>
                </a:solidFill>
                <a:latin typeface="Yu Gothic" panose="020B0400000000000000" pitchFamily="34" charset="-128"/>
                <a:ea typeface="Yu Gothic" panose="020B0400000000000000" pitchFamily="34" charset="-128"/>
              </a:rPr>
              <a:t>売上が伸びない</a:t>
            </a:r>
          </a:p>
        </p:txBody>
      </p:sp>
      <p:sp>
        <p:nvSpPr>
          <p:cNvPr id="15" name="テキスト ボックス 14">
            <a:extLst>
              <a:ext uri="{FF2B5EF4-FFF2-40B4-BE49-F238E27FC236}">
                <a16:creationId xmlns:a16="http://schemas.microsoft.com/office/drawing/2014/main" id="{F370B9A5-2E79-F33A-4FC1-7A0049D2FFA2}"/>
              </a:ext>
            </a:extLst>
          </p:cNvPr>
          <p:cNvSpPr txBox="1"/>
          <p:nvPr/>
        </p:nvSpPr>
        <p:spPr>
          <a:xfrm>
            <a:off x="8114383" y="4692752"/>
            <a:ext cx="2810791" cy="1254373"/>
          </a:xfrm>
          <a:prstGeom prst="rect">
            <a:avLst/>
          </a:prstGeom>
          <a:noFill/>
        </p:spPr>
        <p:txBody>
          <a:bodyPr wrap="square" lIns="36000" tIns="36000" rIns="36000" bIns="36000" rtlCol="0">
            <a:spAutoFit/>
          </a:bodyPr>
          <a:lstStyle/>
          <a:p>
            <a:pPr>
              <a:lnSpc>
                <a:spcPct val="140000"/>
              </a:lnSpc>
              <a:spcAft>
                <a:spcPts val="400"/>
              </a:spcAft>
            </a:pPr>
            <a:r>
              <a:rPr kumimoji="1" lang="ja-JP" altLang="en-US" dirty="0">
                <a:solidFill>
                  <a:schemeClr val="bg2"/>
                </a:solidFill>
                <a:latin typeface="Yu Gothic" panose="020B0400000000000000" pitchFamily="34" charset="-128"/>
                <a:ea typeface="Yu Gothic" panose="020B0400000000000000" pitchFamily="34" charset="-128"/>
              </a:rPr>
              <a:t>提供サービスで解決できる課題を挙げる。誰が、どのような状況下で、どんな課題に直面しているか記載する。</a:t>
            </a:r>
          </a:p>
        </p:txBody>
      </p:sp>
      <p:sp>
        <p:nvSpPr>
          <p:cNvPr id="16" name="テキスト プレースホルダー 7">
            <a:extLst>
              <a:ext uri="{FF2B5EF4-FFF2-40B4-BE49-F238E27FC236}">
                <a16:creationId xmlns:a16="http://schemas.microsoft.com/office/drawing/2014/main" id="{173BA9A3-F0C5-0142-1F02-1B5937AB09DC}"/>
              </a:ext>
            </a:extLst>
          </p:cNvPr>
          <p:cNvSpPr txBox="1">
            <a:spLocks/>
          </p:cNvSpPr>
          <p:nvPr/>
        </p:nvSpPr>
        <p:spPr>
          <a:xfrm>
            <a:off x="1428638" y="6492882"/>
            <a:ext cx="9322672" cy="365125"/>
          </a:xfrm>
          <a:prstGeom prst="rect">
            <a:avLst/>
          </a:prstGeom>
        </p:spPr>
        <p:txBody>
          <a:bodyPr lIns="36000" tIns="36000" rIns="36000" bIns="36000" anchor="ctr">
            <a:normAutofit/>
          </a:bodyPr>
          <a:lstStyle>
            <a:defPPr marR="0" lvl="0" algn="l" rtl="0">
              <a:lnSpc>
                <a:spcPct val="100000"/>
              </a:lnSpc>
              <a:spcBef>
                <a:spcPts val="0"/>
              </a:spcBef>
              <a:spcAft>
                <a:spcPts val="0"/>
              </a:spcAft>
            </a:defPPr>
            <a:lvl1pPr marL="0" marR="0" lvl="0" indent="0" algn="l" rtl="0" eaLnBrk="1" hangingPunct="1">
              <a:lnSpc>
                <a:spcPct val="150000"/>
              </a:lnSpc>
              <a:spcBef>
                <a:spcPts val="0"/>
              </a:spcBef>
              <a:spcAft>
                <a:spcPts val="0"/>
              </a:spcAft>
              <a:buClr>
                <a:srgbClr val="000000"/>
              </a:buClr>
              <a:buFont typeface="Arial"/>
              <a:buNone/>
              <a:defRPr kumimoji="1" sz="1231"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ctr" rtl="0" eaLnBrk="1" hangingPunct="1">
              <a:lnSpc>
                <a:spcPct val="100000"/>
              </a:lnSpc>
              <a:spcBef>
                <a:spcPts val="0"/>
              </a:spcBef>
              <a:spcAft>
                <a:spcPts val="0"/>
              </a:spcAft>
              <a:buClr>
                <a:srgbClr val="000000"/>
              </a:buClr>
              <a:buFont typeface="Arial"/>
              <a:buNone/>
              <a:defRPr kumimoji="1" sz="1969"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723" b="0" i="0" u="none" strike="noStrike" cap="none">
                <a:solidFill>
                  <a:srgbClr val="000000"/>
                </a:solidFill>
                <a:latin typeface="Arial"/>
                <a:ea typeface="Arial"/>
                <a:cs typeface="Arial"/>
                <a:sym typeface="Arial"/>
              </a:defRPr>
            </a:lvl9pPr>
          </a:lstStyle>
          <a:p>
            <a:r>
              <a:rPr lang="ja-JP" altLang="en-US"/>
              <a:t>補足事項を記載する</a:t>
            </a:r>
            <a:endParaRPr lang="en-US" altLang="ja-JP" dirty="0"/>
          </a:p>
        </p:txBody>
      </p:sp>
    </p:spTree>
    <p:extLst>
      <p:ext uri="{BB962C8B-B14F-4D97-AF65-F5344CB8AC3E}">
        <p14:creationId xmlns:p14="http://schemas.microsoft.com/office/powerpoint/2010/main" val="3816087706"/>
      </p:ext>
    </p:extLst>
  </p:cSld>
  <p:clrMapOvr>
    <a:masterClrMapping/>
  </p:clrMapOvr>
</p:sld>
</file>

<file path=ppt/theme/theme1.xml><?xml version="1.0" encoding="utf-8"?>
<a:theme xmlns:a="http://schemas.openxmlformats.org/drawingml/2006/main" name="SAIRU-テーマ">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22597</TotalTime>
  <Words>2457</Words>
  <Application>Microsoft Office PowerPoint</Application>
  <PresentationFormat>ワイド画面</PresentationFormat>
  <Paragraphs>533</Paragraphs>
  <Slides>28</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28</vt:i4>
      </vt:variant>
    </vt:vector>
  </HeadingPairs>
  <TitlesOfParts>
    <vt:vector size="37" baseType="lpstr">
      <vt:lpstr>MS PGothic</vt:lpstr>
      <vt:lpstr>Noto Sans Symbols</vt:lpstr>
      <vt:lpstr>游ゴシック</vt:lpstr>
      <vt:lpstr>游ゴシック</vt:lpstr>
      <vt:lpstr>Yu Gothic Medium</vt:lpstr>
      <vt:lpstr>Arial</vt:lpstr>
      <vt:lpstr>Calibri</vt:lpstr>
      <vt:lpstr>Wingdings</vt:lpstr>
      <vt:lpstr>SAIRU-テーマ</vt:lpstr>
      <vt:lpstr>◯ ◯ ◯ ◯ サービスの ご提案</vt:lpstr>
      <vt:lpstr>目次</vt:lpstr>
      <vt:lpstr>ご提案サマリー</vt:lpstr>
      <vt:lpstr>会社概要</vt:lpstr>
      <vt:lpstr>●●●サービスとは</vt:lpstr>
      <vt:lpstr>ターゲット市場の成長性</vt:lpstr>
      <vt:lpstr>ポジショニング</vt:lpstr>
      <vt:lpstr>ペルソナ</vt:lpstr>
      <vt:lpstr>よくある課題</vt:lpstr>
      <vt:lpstr>サービスの特長</vt:lpstr>
      <vt:lpstr>導入後の効果</vt:lpstr>
      <vt:lpstr>選ばれる理由</vt:lpstr>
      <vt:lpstr>株式会社●●●●様の事例</vt:lpstr>
      <vt:lpstr>事例一覧</vt:lpstr>
      <vt:lpstr>競合比較</vt:lpstr>
      <vt:lpstr>パートナープログラム概要</vt:lpstr>
      <vt:lpstr>パートナーになるメリット</vt:lpstr>
      <vt:lpstr>パートナー活動支援</vt:lpstr>
      <vt:lpstr>サポート内容</vt:lpstr>
      <vt:lpstr>料金</vt:lpstr>
      <vt:lpstr>料金</vt:lpstr>
      <vt:lpstr>貴社の収益シミュレーション</vt:lpstr>
      <vt:lpstr>パートナー契約の流れ</vt:lpstr>
      <vt:lpstr>よくある質問</vt:lpstr>
      <vt:lpstr>無料相談受付中</vt:lpstr>
      <vt:lpstr>補足</vt:lpstr>
      <vt:lpstr>営業ツール</vt:lpstr>
      <vt:lpstr>提携パートナー</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提案資料</dc:title>
  <dc:subject/>
  <dc:creator/>
  <cp:keywords/>
  <dc:description/>
  <cp:lastModifiedBy>安住 久美子</cp:lastModifiedBy>
  <cp:revision>156</cp:revision>
  <dcterms:created xsi:type="dcterms:W3CDTF">2012-07-27T23:28:17Z</dcterms:created>
  <dcterms:modified xsi:type="dcterms:W3CDTF">2022-12-05T07:57:54Z</dcterms:modified>
  <cp:category/>
</cp:coreProperties>
</file>